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1" r:id="rId1"/>
    <p:sldMasterId id="2147483648" r:id="rId2"/>
    <p:sldMasterId id="2147483849" r:id="rId3"/>
    <p:sldMasterId id="2147483893" r:id="rId4"/>
    <p:sldMasterId id="2147483899" r:id="rId5"/>
  </p:sldMasterIdLst>
  <p:notesMasterIdLst>
    <p:notesMasterId r:id="rId13"/>
  </p:notesMasterIdLst>
  <p:handoutMasterIdLst>
    <p:handoutMasterId r:id="rId14"/>
  </p:handoutMasterIdLst>
  <p:sldIdLst>
    <p:sldId id="499" r:id="rId6"/>
    <p:sldId id="486" r:id="rId7"/>
    <p:sldId id="496" r:id="rId8"/>
    <p:sldId id="498" r:id="rId9"/>
    <p:sldId id="497" r:id="rId10"/>
    <p:sldId id="501" r:id="rId11"/>
    <p:sldId id="502" r:id="rId12"/>
  </p:sldIdLst>
  <p:sldSz cx="12192000" cy="6858000"/>
  <p:notesSz cx="7315200" cy="9601200"/>
  <p:custDataLst>
    <p:tags r:id="rId15"/>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420C91-6F00-4190-BF05-38E37DCF139B}">
          <p14:sldIdLst>
            <p14:sldId id="499"/>
            <p14:sldId id="486"/>
            <p14:sldId id="496"/>
            <p14:sldId id="498"/>
            <p14:sldId id="497"/>
            <p14:sldId id="501"/>
            <p14:sldId id="502"/>
          </p14:sldIdLst>
        </p14:section>
      </p14:sectionLst>
    </p:ext>
    <p:ext uri="{EFAFB233-063F-42B5-8137-9DF3F51BA10A}">
      <p15:sldGuideLst xmlns:p15="http://schemas.microsoft.com/office/powerpoint/2012/main">
        <p15:guide id="2" orient="horz" pos="2160" userDrawn="1">
          <p15:clr>
            <a:srgbClr val="A4A3A4"/>
          </p15:clr>
        </p15:guide>
        <p15:guide id="3"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C4C7C3"/>
    <a:srgbClr val="62B5E5"/>
    <a:srgbClr val="0097A9"/>
    <a:srgbClr val="648D1C"/>
    <a:srgbClr val="75787B"/>
    <a:srgbClr val="2392D2"/>
    <a:srgbClr val="7F7F7F"/>
    <a:srgbClr val="7DC190"/>
    <a:srgbClr val="67A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0" autoAdjust="0"/>
    <p:restoredTop sz="94799" autoAdjust="0"/>
  </p:normalViewPr>
  <p:slideViewPr>
    <p:cSldViewPr snapToGrid="0" showGuides="1">
      <p:cViewPr varScale="1">
        <p:scale>
          <a:sx n="86" d="100"/>
          <a:sy n="86" d="100"/>
        </p:scale>
        <p:origin x="643" y="58"/>
      </p:cViewPr>
      <p:guideLst>
        <p:guide orient="horz" pos="2160"/>
        <p:guide pos="3840"/>
      </p:guideLst>
    </p:cSldViewPr>
  </p:slideViewPr>
  <p:outlineViewPr>
    <p:cViewPr>
      <p:scale>
        <a:sx n="33" d="100"/>
        <a:sy n="33" d="100"/>
      </p:scale>
      <p:origin x="0" y="-59190"/>
    </p:cViewPr>
  </p:outlineViewPr>
  <p:notesTextViewPr>
    <p:cViewPr>
      <p:scale>
        <a:sx n="3" d="2"/>
        <a:sy n="3" d="2"/>
      </p:scale>
      <p:origin x="0" y="0"/>
    </p:cViewPr>
  </p:notesTextViewPr>
  <p:sorterViewPr>
    <p:cViewPr>
      <p:scale>
        <a:sx n="81" d="100"/>
        <a:sy n="81" d="100"/>
      </p:scale>
      <p:origin x="0" y="0"/>
    </p:cViewPr>
  </p:sorterViewPr>
  <p:notesViewPr>
    <p:cSldViewPr snapToGrid="0" showGuides="1">
      <p:cViewPr varScale="1">
        <p:scale>
          <a:sx n="81" d="100"/>
          <a:sy n="81" d="100"/>
        </p:scale>
        <p:origin x="2928"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6/7/2021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6/7/2021</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78353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543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76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159632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50567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a:p>
        </p:txBody>
      </p:sp>
      <p:sp>
        <p:nvSpPr>
          <p:cNvPr id="845827" name="Slide Number Placeholder 3"/>
          <p:cNvSpPr>
            <a:spLocks noGrp="1"/>
          </p:cNvSpPr>
          <p:nvPr>
            <p:ph type="sldNum" sz="quarter" idx="5"/>
          </p:nvPr>
        </p:nvSpPr>
        <p:spPr>
          <a:noFill/>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559B68C-5915-4D23-A2C6-5B96549FD7A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614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a:p>
        </p:txBody>
      </p:sp>
      <p:sp>
        <p:nvSpPr>
          <p:cNvPr id="845827" name="Slide Number Placeholder 3"/>
          <p:cNvSpPr>
            <a:spLocks noGrp="1"/>
          </p:cNvSpPr>
          <p:nvPr>
            <p:ph type="sldNum" sz="quarter" idx="5"/>
          </p:nvPr>
        </p:nvSpPr>
        <p:spPr>
          <a:noFill/>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559B68C-5915-4D23-A2C6-5B96549FD7A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8446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4244319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endix_icon">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2" name="Rectangle 1"/>
          <p:cNvSpPr/>
          <p:nvPr userDrawn="1"/>
        </p:nvSpPr>
        <p:spPr bwMode="gray">
          <a:xfrm>
            <a:off x="10104438" y="0"/>
            <a:ext cx="2087562" cy="685800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0558806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Title whit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5" name="Picture Placeholder 9"/>
          <p:cNvSpPr>
            <a:spLocks noGrp="1"/>
          </p:cNvSpPr>
          <p:nvPr>
            <p:ph type="pic" sz="quarter" idx="15"/>
          </p:nvPr>
        </p:nvSpPr>
        <p:spPr>
          <a:xfrm>
            <a:off x="469901" y="1700213"/>
            <a:ext cx="9163049" cy="4598988"/>
          </a:xfrm>
        </p:spPr>
        <p:txBody>
          <a:bodyPr/>
          <a:lstStyle/>
          <a:p>
            <a:r>
              <a:rPr lang="en-US" noProof="0" dirty="0"/>
              <a:t>Click icon to add picture</a:t>
            </a:r>
          </a:p>
        </p:txBody>
      </p:sp>
    </p:spTree>
    <p:extLst>
      <p:ext uri="{BB962C8B-B14F-4D97-AF65-F5344CB8AC3E}">
        <p14:creationId xmlns:p14="http://schemas.microsoft.com/office/powerpoint/2010/main" val="422589021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2 columns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4492938" cy="4622507"/>
          </a:xfrm>
          <a:prstGeom prst="rect">
            <a:avLst/>
          </a:prstGeom>
        </p:spPr>
        <p:txBody>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5154613" y="1656000"/>
            <a:ext cx="4478337" cy="4631795"/>
          </a:xfrm>
          <a:prstGeom prst="rect">
            <a:avLst/>
          </a:prstGeom>
        </p:spPr>
        <p:txBody>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154613" y="1700213"/>
            <a:ext cx="4478337" cy="4598988"/>
          </a:xfrm>
        </p:spPr>
        <p:txBody>
          <a:bodyPr/>
          <a:lstStyle/>
          <a:p>
            <a:r>
              <a:rPr lang="en-US" noProof="0" dirty="0"/>
              <a:t>Click icon to add picture</a:t>
            </a:r>
          </a:p>
        </p:txBody>
      </p:sp>
      <p:sp>
        <p:nvSpPr>
          <p:cNvPr id="6" name="Content Placeholder 3"/>
          <p:cNvSpPr>
            <a:spLocks noGrp="1"/>
          </p:cNvSpPr>
          <p:nvPr>
            <p:ph sz="quarter" idx="10"/>
          </p:nvPr>
        </p:nvSpPr>
        <p:spPr>
          <a:xfrm>
            <a:off x="469901" y="1665290"/>
            <a:ext cx="4491038" cy="4633911"/>
          </a:xfrm>
          <a:prstGeom prst="rect">
            <a:avLst/>
          </a:prstGeom>
        </p:spPr>
        <p:txBody>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68"/>
            <a:ext cx="9163049"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1" y="3429000"/>
            <a:ext cx="916305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163050"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1" y="2054581"/>
            <a:ext cx="9164950" cy="3928209"/>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1" y="1659816"/>
            <a:ext cx="916495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1" y="5982790"/>
            <a:ext cx="9164951" cy="316411"/>
          </a:xfrm>
        </p:spPr>
        <p:txBody>
          <a:bodyPr>
            <a:noAutofit/>
          </a:bodyPr>
          <a:lstStyle>
            <a:lvl1pPr>
              <a:spcAft>
                <a:spcPts val="0"/>
              </a:spcAft>
              <a:defRPr sz="9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469901" y="736688"/>
            <a:ext cx="91649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1" y="402587"/>
            <a:ext cx="91649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mp; 2 charts">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5154612" y="2125013"/>
            <a:ext cx="4478338"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5154613" y="1644503"/>
            <a:ext cx="4478338"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1" y="2125013"/>
            <a:ext cx="449103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899" y="1655763"/>
            <a:ext cx="4491037" cy="409427"/>
          </a:xfrm>
        </p:spPr>
        <p:txBody>
          <a:bodyPr>
            <a:noAutofit/>
          </a:bodyPr>
          <a:lstStyle/>
          <a:p>
            <a:pPr lvl="0"/>
            <a:r>
              <a:rPr lang="en-US" noProof="0" dirty="0"/>
              <a:t>Click to edit Master text styles</a:t>
            </a:r>
          </a:p>
        </p:txBody>
      </p:sp>
      <p:sp>
        <p:nvSpPr>
          <p:cNvPr id="14" name="Text Placeholder 7"/>
          <p:cNvSpPr>
            <a:spLocks noGrp="1"/>
          </p:cNvSpPr>
          <p:nvPr>
            <p:ph type="body" sz="quarter" idx="23"/>
          </p:nvPr>
        </p:nvSpPr>
        <p:spPr>
          <a:xfrm>
            <a:off x="468001" y="5982790"/>
            <a:ext cx="9164949" cy="316411"/>
          </a:xfrm>
        </p:spPr>
        <p:txBody>
          <a:bodyPr>
            <a:noAutofit/>
          </a:bodyPr>
          <a:lstStyle>
            <a:lvl1pPr>
              <a:spcAft>
                <a:spcPts val="0"/>
              </a:spcAft>
              <a:defRPr sz="900"/>
            </a:lvl1pPr>
          </a:lstStyle>
          <a:p>
            <a:pPr lvl="0"/>
            <a:r>
              <a:rPr lang="en-US" noProof="0"/>
              <a:t>Click to edit Master text styles</a:t>
            </a:r>
          </a:p>
        </p:txBody>
      </p:sp>
      <p:sp>
        <p:nvSpPr>
          <p:cNvPr id="16" name="Text Placeholder 8"/>
          <p:cNvSpPr>
            <a:spLocks noGrp="1"/>
          </p:cNvSpPr>
          <p:nvPr>
            <p:ph type="body" sz="quarter" idx="13" hasCustomPrompt="1"/>
          </p:nvPr>
        </p:nvSpPr>
        <p:spPr>
          <a:xfrm>
            <a:off x="469901" y="736688"/>
            <a:ext cx="9164948"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1" y="402587"/>
            <a:ext cx="9164948"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mp; 1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55762"/>
            <a:ext cx="4491038" cy="4327027"/>
          </a:xfrm>
          <a:prstGeom prst="rect">
            <a:avLst/>
          </a:prstGeom>
        </p:spPr>
        <p:txBody>
          <a:bodyPr>
            <a:noAutofit/>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Chart Placeholder 2"/>
          <p:cNvSpPr>
            <a:spLocks noGrp="1"/>
          </p:cNvSpPr>
          <p:nvPr>
            <p:ph type="chart" sz="quarter" idx="21"/>
          </p:nvPr>
        </p:nvSpPr>
        <p:spPr>
          <a:xfrm>
            <a:off x="5154613" y="2125014"/>
            <a:ext cx="4478337" cy="3857776"/>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5154613" y="1655763"/>
            <a:ext cx="4478337" cy="420687"/>
          </a:xfrm>
        </p:spPr>
        <p:txBody>
          <a:bodyPr>
            <a:noAutofit/>
          </a:bodyPr>
          <a:lstStyle/>
          <a:p>
            <a:pPr lvl="0"/>
            <a:r>
              <a:rPr lang="en-US" noProof="0"/>
              <a:t>Click to edit Master text styles</a:t>
            </a:r>
          </a:p>
        </p:txBody>
      </p:sp>
      <p:sp>
        <p:nvSpPr>
          <p:cNvPr id="9" name="Text Placeholder 7"/>
          <p:cNvSpPr>
            <a:spLocks noGrp="1"/>
          </p:cNvSpPr>
          <p:nvPr>
            <p:ph type="body" sz="quarter" idx="23"/>
          </p:nvPr>
        </p:nvSpPr>
        <p:spPr>
          <a:xfrm>
            <a:off x="468001" y="5982790"/>
            <a:ext cx="9163051" cy="316411"/>
          </a:xfrm>
        </p:spPr>
        <p:txBody>
          <a:bodyPr>
            <a:noAutofit/>
          </a:bodyPr>
          <a:lstStyle>
            <a:lvl1pPr>
              <a:spcAft>
                <a:spcPts val="0"/>
              </a:spcAft>
              <a:defRPr sz="900"/>
            </a:lvl1pPr>
          </a:lstStyle>
          <a:p>
            <a:pPr lvl="0"/>
            <a:r>
              <a:rPr lang="en-US" noProof="0"/>
              <a:t>Click to edit Master text styles</a:t>
            </a:r>
          </a:p>
        </p:txBody>
      </p:sp>
      <p:sp>
        <p:nvSpPr>
          <p:cNvPr id="12"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3 charts">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79417" y="2051998"/>
            <a:ext cx="2924184"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79417" y="1659145"/>
            <a:ext cx="2924184" cy="373803"/>
          </a:xfrm>
        </p:spPr>
        <p:txBody>
          <a:bodyPr/>
          <a:lstStyle/>
          <a:p>
            <a:pPr lvl="0"/>
            <a:r>
              <a:rPr lang="en-US" noProof="0" dirty="0"/>
              <a:t>Click to edit Master text styles</a:t>
            </a:r>
          </a:p>
        </p:txBody>
      </p:sp>
      <p:sp>
        <p:nvSpPr>
          <p:cNvPr id="7" name="Chart Placeholder 3"/>
          <p:cNvSpPr>
            <a:spLocks noGrp="1"/>
          </p:cNvSpPr>
          <p:nvPr>
            <p:ph type="chart" sz="quarter" idx="19"/>
          </p:nvPr>
        </p:nvSpPr>
        <p:spPr>
          <a:xfrm>
            <a:off x="3598574" y="2051998"/>
            <a:ext cx="2919701"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3598574" y="1659145"/>
            <a:ext cx="2919701" cy="373803"/>
          </a:xfrm>
        </p:spPr>
        <p:txBody>
          <a:bodyPr/>
          <a:lstStyle/>
          <a:p>
            <a:pPr lvl="0"/>
            <a:r>
              <a:rPr lang="en-US" noProof="0" dirty="0"/>
              <a:t>Click to edit Master text styles</a:t>
            </a:r>
          </a:p>
        </p:txBody>
      </p:sp>
      <p:sp>
        <p:nvSpPr>
          <p:cNvPr id="9" name="Chart Placeholder 3"/>
          <p:cNvSpPr>
            <a:spLocks noGrp="1"/>
          </p:cNvSpPr>
          <p:nvPr>
            <p:ph type="chart" sz="quarter" idx="21"/>
          </p:nvPr>
        </p:nvSpPr>
        <p:spPr>
          <a:xfrm>
            <a:off x="6716569" y="2051998"/>
            <a:ext cx="2916382"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6716569" y="1659145"/>
            <a:ext cx="2916382" cy="379660"/>
          </a:xfrm>
        </p:spPr>
        <p:txBody>
          <a:bodyPr/>
          <a:lstStyle/>
          <a:p>
            <a:pPr lvl="0"/>
            <a:r>
              <a:rPr lang="en-US" noProof="0" dirty="0"/>
              <a:t>Click to edit Master text styles</a:t>
            </a:r>
          </a:p>
        </p:txBody>
      </p:sp>
      <p:sp>
        <p:nvSpPr>
          <p:cNvPr id="11" name="Text Placeholder 7"/>
          <p:cNvSpPr>
            <a:spLocks noGrp="1"/>
          </p:cNvSpPr>
          <p:nvPr>
            <p:ph type="body" sz="quarter" idx="23"/>
          </p:nvPr>
        </p:nvSpPr>
        <p:spPr>
          <a:xfrm>
            <a:off x="468001" y="5982790"/>
            <a:ext cx="9164950" cy="316411"/>
          </a:xfrm>
        </p:spPr>
        <p:txBody>
          <a:bodyPr>
            <a:noAutofit/>
          </a:bodyPr>
          <a:lstStyle>
            <a:lvl1pPr>
              <a:spcAft>
                <a:spcPts val="0"/>
              </a:spcAft>
              <a:defRPr sz="900"/>
            </a:lvl1pPr>
          </a:lstStyle>
          <a:p>
            <a:pPr lvl="0"/>
            <a:r>
              <a:rPr lang="en-US" noProof="0"/>
              <a:t>Click to edit Master text styles</a:t>
            </a:r>
          </a:p>
        </p:txBody>
      </p:sp>
      <p:sp>
        <p:nvSpPr>
          <p:cNvPr id="13"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6"/>
            <a:ext cx="916305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1846391738"/>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6711950" y="1626099"/>
            <a:ext cx="2921000"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text styles</a:t>
            </a:r>
          </a:p>
        </p:txBody>
      </p:sp>
      <p:sp>
        <p:nvSpPr>
          <p:cNvPr id="8" name="Content Placeholder 3"/>
          <p:cNvSpPr>
            <a:spLocks noGrp="1"/>
          </p:cNvSpPr>
          <p:nvPr>
            <p:ph sz="quarter" idx="16"/>
          </p:nvPr>
        </p:nvSpPr>
        <p:spPr>
          <a:xfrm>
            <a:off x="469900" y="1655763"/>
            <a:ext cx="6048375" cy="4633913"/>
          </a:xfrm>
          <a:prstGeom prst="rect">
            <a:avLst/>
          </a:prstGeom>
        </p:spPr>
        <p:txBody>
          <a:bodyPr>
            <a:noAutofit/>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Rectangle 3"/>
          <p:cNvSpPr/>
          <p:nvPr userDrawn="1"/>
        </p:nvSpPr>
        <p:spPr>
          <a:xfrm>
            <a:off x="469900" y="170386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5141914" y="170386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5141914" y="406517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userDrawn="1">
            <p:ph type="pic" sz="quarter" idx="25"/>
          </p:nvPr>
        </p:nvSpPr>
        <p:spPr>
          <a:xfrm>
            <a:off x="481597" y="1867018"/>
            <a:ext cx="1364665" cy="1025821"/>
          </a:xfrm>
        </p:spPr>
        <p:txBody>
          <a:bodyPr/>
          <a:lstStyle>
            <a:lvl1pPr algn="ctr">
              <a:defRPr/>
            </a:lvl1pPr>
          </a:lstStyle>
          <a:p>
            <a:r>
              <a:rPr lang="en-US" noProof="0" dirty="0"/>
              <a:t>Click icon to add picture</a:t>
            </a:r>
          </a:p>
        </p:txBody>
      </p:sp>
      <p:sp>
        <p:nvSpPr>
          <p:cNvPr id="9" name="Picture Placeholder 11"/>
          <p:cNvSpPr>
            <a:spLocks noGrp="1"/>
          </p:cNvSpPr>
          <p:nvPr userDrawn="1">
            <p:ph type="pic" sz="quarter" idx="27"/>
          </p:nvPr>
        </p:nvSpPr>
        <p:spPr>
          <a:xfrm>
            <a:off x="5153610" y="1867018"/>
            <a:ext cx="1364665" cy="1025821"/>
          </a:xfrm>
        </p:spPr>
        <p:txBody>
          <a:bodyPr/>
          <a:lstStyle>
            <a:lvl1pPr algn="ctr">
              <a:defRPr lang="en-US" noProof="0" dirty="0"/>
            </a:lvl1pPr>
          </a:lstStyle>
          <a:p>
            <a:r>
              <a:rPr lang="en-US" noProof="0" dirty="0"/>
              <a:t>Click icon to add picture</a:t>
            </a:r>
          </a:p>
        </p:txBody>
      </p:sp>
      <p:sp>
        <p:nvSpPr>
          <p:cNvPr id="10" name="Picture Placeholder 11"/>
          <p:cNvSpPr>
            <a:spLocks noGrp="1"/>
          </p:cNvSpPr>
          <p:nvPr userDrawn="1">
            <p:ph type="pic" sz="quarter" idx="29"/>
          </p:nvPr>
        </p:nvSpPr>
        <p:spPr>
          <a:xfrm>
            <a:off x="481597" y="4243017"/>
            <a:ext cx="1364665" cy="1025821"/>
          </a:xfrm>
        </p:spPr>
        <p:txBody>
          <a:bodyPr/>
          <a:lstStyle>
            <a:lvl1pPr algn="ctr">
              <a:defRPr/>
            </a:lvl1pPr>
          </a:lstStyle>
          <a:p>
            <a:r>
              <a:rPr lang="en-US" noProof="0" dirty="0"/>
              <a:t>Click icon to add picture</a:t>
            </a:r>
          </a:p>
        </p:txBody>
      </p:sp>
      <p:sp>
        <p:nvSpPr>
          <p:cNvPr id="11" name="Picture Placeholder 11"/>
          <p:cNvSpPr>
            <a:spLocks noGrp="1"/>
          </p:cNvSpPr>
          <p:nvPr userDrawn="1">
            <p:ph type="pic" sz="quarter" idx="31"/>
          </p:nvPr>
        </p:nvSpPr>
        <p:spPr>
          <a:xfrm>
            <a:off x="5153610" y="4243017"/>
            <a:ext cx="1364665" cy="1025821"/>
          </a:xfrm>
        </p:spPr>
        <p:txBody>
          <a:bodyPr/>
          <a:lstStyle>
            <a:lvl1pPr algn="ctr">
              <a:defRPr lang="en-US" noProof="0" dirty="0"/>
            </a:lvl1pPr>
          </a:lstStyle>
          <a:p>
            <a:r>
              <a:rPr lang="en-US" noProof="0" dirty="0"/>
              <a:t>Click icon to add picture</a:t>
            </a:r>
          </a:p>
        </p:txBody>
      </p:sp>
      <p:sp>
        <p:nvSpPr>
          <p:cNvPr id="13" name="Text Placeholder 12"/>
          <p:cNvSpPr>
            <a:spLocks noGrp="1"/>
          </p:cNvSpPr>
          <p:nvPr userDrawn="1">
            <p:ph type="body" sz="quarter" idx="32"/>
          </p:nvPr>
        </p:nvSpPr>
        <p:spPr>
          <a:xfrm>
            <a:off x="2041945" y="1867018"/>
            <a:ext cx="2918993" cy="1944000"/>
          </a:xfrm>
        </p:spPr>
        <p:txBody>
          <a:bodyPr/>
          <a:lstStyle>
            <a:lvl1pPr>
              <a:spcAft>
                <a:spcPts val="0"/>
              </a:spcAft>
              <a:defRPr b="1"/>
            </a:lvl1pPr>
            <a:lvl2pPr>
              <a:spcAft>
                <a:spcPts val="0"/>
              </a:spcAft>
              <a:defRPr b="0"/>
            </a:lvl2pPr>
          </a:lstStyle>
          <a:p>
            <a:pPr lvl="0"/>
            <a:r>
              <a:rPr lang="en-US" noProof="0" dirty="0"/>
              <a:t>Click to edit Master text styles</a:t>
            </a:r>
          </a:p>
          <a:p>
            <a:pPr lvl="1"/>
            <a:r>
              <a:rPr lang="en-US" noProof="0" dirty="0"/>
              <a:t>Second level</a:t>
            </a:r>
          </a:p>
        </p:txBody>
      </p:sp>
      <p:sp>
        <p:nvSpPr>
          <p:cNvPr id="14" name="Text Placeholder 12"/>
          <p:cNvSpPr>
            <a:spLocks noGrp="1"/>
          </p:cNvSpPr>
          <p:nvPr userDrawn="1">
            <p:ph type="body" sz="quarter" idx="33"/>
          </p:nvPr>
        </p:nvSpPr>
        <p:spPr>
          <a:xfrm>
            <a:off x="6711951" y="1867018"/>
            <a:ext cx="2920999" cy="1944000"/>
          </a:xfrm>
        </p:spPr>
        <p:txBody>
          <a:bodyPr/>
          <a:lstStyle>
            <a:lvl1pPr>
              <a:spcAft>
                <a:spcPts val="0"/>
              </a:spcAft>
              <a:defRPr lang="en-US" noProof="0" dirty="0" smtClean="0"/>
            </a:lvl1pPr>
            <a:lvl2pPr>
              <a:spcAft>
                <a:spcPts val="0"/>
              </a:spcAft>
              <a:defRPr lang="en-US" noProof="0" dirty="0" smtClean="0"/>
            </a:lvl2pPr>
          </a:lstStyle>
          <a:p>
            <a:pPr lvl="0"/>
            <a:r>
              <a:rPr lang="en-US" noProof="0" dirty="0"/>
              <a:t>Click to edit Master text styles</a:t>
            </a:r>
          </a:p>
          <a:p>
            <a:pPr lvl="1"/>
            <a:r>
              <a:rPr lang="en-US" noProof="0" dirty="0"/>
              <a:t>Second level</a:t>
            </a:r>
          </a:p>
        </p:txBody>
      </p:sp>
      <p:sp>
        <p:nvSpPr>
          <p:cNvPr id="15" name="Text Placeholder 12"/>
          <p:cNvSpPr>
            <a:spLocks noGrp="1"/>
          </p:cNvSpPr>
          <p:nvPr userDrawn="1">
            <p:ph type="body" sz="quarter" idx="34"/>
          </p:nvPr>
        </p:nvSpPr>
        <p:spPr>
          <a:xfrm>
            <a:off x="2041945" y="4243017"/>
            <a:ext cx="2918993"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userDrawn="1">
            <p:ph type="body" sz="quarter" idx="35"/>
          </p:nvPr>
        </p:nvSpPr>
        <p:spPr>
          <a:xfrm>
            <a:off x="6711951" y="4243017"/>
            <a:ext cx="2920999" cy="1944000"/>
          </a:xfrm>
        </p:spPr>
        <p:txBody>
          <a:bodyPr/>
          <a:lstStyle>
            <a:lvl1pPr>
              <a:spcAft>
                <a:spcPts val="0"/>
              </a:spcAft>
              <a:defRPr lang="en-US" noProof="0" smtClean="0"/>
            </a:lvl1pPr>
            <a:lvl2pPr>
              <a:spcAft>
                <a:spcPts val="0"/>
              </a:spcAft>
              <a:defRPr lang="en-US" noProof="0" smtClean="0"/>
            </a:lvl2pPr>
          </a:lstStyle>
          <a:p>
            <a:pPr lvl="0"/>
            <a:r>
              <a:rPr lang="en-US" noProof="0" dirty="0"/>
              <a:t>Click to edit Master text styles</a:t>
            </a:r>
          </a:p>
          <a:p>
            <a:pPr lvl="1"/>
            <a:r>
              <a:rPr lang="en-US" noProof="0" dirty="0"/>
              <a:t>Second level</a:t>
            </a:r>
          </a:p>
        </p:txBody>
      </p:sp>
      <p:sp>
        <p:nvSpPr>
          <p:cNvPr id="18" name="Text Placeholder 8"/>
          <p:cNvSpPr>
            <a:spLocks noGrp="1"/>
          </p:cNvSpPr>
          <p:nvPr userDrawn="1">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userDrawn="1">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7" name="Text Placeholder 8"/>
          <p:cNvSpPr>
            <a:spLocks noGrp="1"/>
          </p:cNvSpPr>
          <p:nvPr>
            <p:ph type="body" sz="quarter" idx="17"/>
          </p:nvPr>
        </p:nvSpPr>
        <p:spPr>
          <a:xfrm>
            <a:off x="3584634" y="1851441"/>
            <a:ext cx="2933641"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8" name="Text Placeholder 8"/>
          <p:cNvSpPr>
            <a:spLocks noGrp="1"/>
          </p:cNvSpPr>
          <p:nvPr>
            <p:ph type="body" sz="quarter" idx="18"/>
          </p:nvPr>
        </p:nvSpPr>
        <p:spPr>
          <a:xfrm>
            <a:off x="481229" y="1851441"/>
            <a:ext cx="2922371"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180000" indent="-180000">
              <a:spcBef>
                <a:spcPts val="600"/>
              </a:spcBef>
              <a:spcAft>
                <a:spcPts val="600"/>
              </a:spcAft>
              <a:buFont typeface="Arial" panose="020B0604020202020204" pitchFamily="34" charset="0"/>
              <a:buChar char="•"/>
              <a:defRPr/>
            </a:lvl4pPr>
            <a:lvl5pPr marL="360000" indent="-180000">
              <a:spcBef>
                <a:spcPts val="600"/>
              </a:spcBef>
              <a:spcAft>
                <a:spcPts val="600"/>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Placeholder 8"/>
          <p:cNvSpPr>
            <a:spLocks noGrp="1"/>
          </p:cNvSpPr>
          <p:nvPr>
            <p:ph type="body" sz="quarter" idx="19"/>
          </p:nvPr>
        </p:nvSpPr>
        <p:spPr>
          <a:xfrm>
            <a:off x="6718313" y="1851441"/>
            <a:ext cx="2914638"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11"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4" name="Rectangle 3"/>
          <p:cNvSpPr/>
          <p:nvPr userDrawn="1"/>
        </p:nvSpPr>
        <p:spPr>
          <a:xfrm>
            <a:off x="3584576" y="1705968"/>
            <a:ext cx="296147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81755" y="1705968"/>
            <a:ext cx="2932534"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6714983" y="1705968"/>
            <a:ext cx="291769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88108"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180000" indent="-180000">
              <a:spcBef>
                <a:spcPts val="600"/>
              </a:spcBef>
              <a:spcAft>
                <a:spcPts val="600"/>
              </a:spcAft>
              <a:buFont typeface="Arial" panose="020B0604020202020204" pitchFamily="34" charset="0"/>
              <a:buChar char="•"/>
              <a:defRPr/>
            </a:lvl4pPr>
            <a:lvl5pPr marL="360000" indent="-180000">
              <a:spcBef>
                <a:spcPts val="600"/>
              </a:spcBef>
              <a:spcAft>
                <a:spcPts val="600"/>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 Placeholder 8"/>
          <p:cNvSpPr>
            <a:spLocks noGrp="1"/>
          </p:cNvSpPr>
          <p:nvPr>
            <p:ph type="body" sz="quarter" idx="18"/>
          </p:nvPr>
        </p:nvSpPr>
        <p:spPr>
          <a:xfrm>
            <a:off x="7503501"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6" name="Text Placeholder 8"/>
          <p:cNvSpPr>
            <a:spLocks noGrp="1"/>
          </p:cNvSpPr>
          <p:nvPr>
            <p:ph type="body" sz="quarter" idx="19"/>
          </p:nvPr>
        </p:nvSpPr>
        <p:spPr>
          <a:xfrm>
            <a:off x="2826572"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7" name="Text Placeholder 8"/>
          <p:cNvSpPr>
            <a:spLocks noGrp="1"/>
          </p:cNvSpPr>
          <p:nvPr>
            <p:ph type="body" sz="quarter" idx="20"/>
          </p:nvPr>
        </p:nvSpPr>
        <p:spPr>
          <a:xfrm>
            <a:off x="5165036"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9" name="Text Placeholder 8"/>
          <p:cNvSpPr>
            <a:spLocks noGrp="1"/>
          </p:cNvSpPr>
          <p:nvPr>
            <p:ph type="body" sz="quarter" idx="13" hasCustomPrompt="1"/>
          </p:nvPr>
        </p:nvSpPr>
        <p:spPr>
          <a:xfrm>
            <a:off x="469901" y="736688"/>
            <a:ext cx="91757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1" y="402587"/>
            <a:ext cx="91757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title divider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bwMode="gray">
          <a:xfrm>
            <a:off x="475327" y="473843"/>
            <a:ext cx="3067973" cy="1532757"/>
          </a:xfrm>
          <a:prstGeom prst="rect">
            <a:avLst/>
          </a:prstGeom>
        </p:spPr>
        <p:txBody>
          <a:bodyPr lIns="0" tIns="0" rIns="0" bIns="0" anchor="t" anchorCtr="0">
            <a:noAutofit/>
          </a:bodyPr>
          <a:lstStyle>
            <a:lvl1pPr marL="0" indent="0" algn="l">
              <a:lnSpc>
                <a:spcPct val="100000"/>
              </a:lnSpc>
              <a:spcAft>
                <a:spcPts val="0"/>
              </a:spcAft>
              <a:buNone/>
              <a:defRPr sz="2400" b="1">
                <a:solidFill>
                  <a:schemeClr val="tx1"/>
                </a:solidFill>
              </a:defRPr>
            </a:lvl1pPr>
            <a:lvl2pPr marL="0" indent="0" algn="l">
              <a:buNone/>
              <a:defRPr sz="20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4" name="Picture Placeholder 8"/>
          <p:cNvSpPr>
            <a:spLocks noGrp="1"/>
          </p:cNvSpPr>
          <p:nvPr>
            <p:ph type="pic" sz="quarter" idx="11"/>
          </p:nvPr>
        </p:nvSpPr>
        <p:spPr>
          <a:xfrm>
            <a:off x="3278525"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3313907172"/>
      </p:ext>
    </p:extLst>
  </p:cSld>
  <p:clrMapOvr>
    <a:masterClrMapping/>
  </p:clrMapOvr>
  <p:transition>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divider slide">
    <p:spTree>
      <p:nvGrpSpPr>
        <p:cNvPr id="1" name=""/>
        <p:cNvGrpSpPr/>
        <p:nvPr/>
      </p:nvGrpSpPr>
      <p:grpSpPr>
        <a:xfrm>
          <a:off x="0" y="0"/>
          <a:ext cx="0" cy="0"/>
          <a:chOff x="0" y="0"/>
          <a:chExt cx="0" cy="0"/>
        </a:xfrm>
      </p:grpSpPr>
      <p:sp>
        <p:nvSpPr>
          <p:cNvPr id="6" name="Picture Placeholder 8"/>
          <p:cNvSpPr>
            <a:spLocks noGrp="1"/>
          </p:cNvSpPr>
          <p:nvPr>
            <p:ph type="pic" sz="quarter" idx="11"/>
          </p:nvPr>
        </p:nvSpPr>
        <p:spPr>
          <a:xfrm>
            <a:off x="0" y="0"/>
            <a:ext cx="10104438" cy="6858000"/>
          </a:xfrm>
          <a:prstGeom prst="rect">
            <a:avLst/>
          </a:prstGeom>
        </p:spPr>
        <p:txBody>
          <a:bodyPr/>
          <a:lstStyle/>
          <a:p>
            <a:r>
              <a:rPr lang="en-US" noProof="0" dirty="0"/>
              <a:t>Click icon to add picture</a:t>
            </a:r>
          </a:p>
        </p:txBody>
      </p:sp>
      <p:sp>
        <p:nvSpPr>
          <p:cNvPr id="5" name="Subtitle 2"/>
          <p:cNvSpPr>
            <a:spLocks noGrp="1"/>
          </p:cNvSpPr>
          <p:nvPr>
            <p:ph type="subTitle" idx="1" hasCustomPrompt="1"/>
          </p:nvPr>
        </p:nvSpPr>
        <p:spPr bwMode="gray">
          <a:xfrm>
            <a:off x="475327" y="473843"/>
            <a:ext cx="5260311" cy="1532757"/>
          </a:xfrm>
          <a:prstGeom prst="rect">
            <a:avLst/>
          </a:prstGeom>
        </p:spPr>
        <p:txBody>
          <a:bodyPr lIns="0" tIns="0" rIns="0" bIns="0" anchor="t" anchorCtr="0">
            <a:noAutofit/>
          </a:bodyPr>
          <a:lstStyle>
            <a:lvl1pPr marL="0" indent="0" algn="l">
              <a:lnSpc>
                <a:spcPct val="100000"/>
              </a:lnSpc>
              <a:spcAft>
                <a:spcPts val="0"/>
              </a:spcAft>
              <a:buNone/>
              <a:defRPr sz="2400" b="1">
                <a:solidFill>
                  <a:schemeClr val="bg1"/>
                </a:solidFill>
              </a:defRPr>
            </a:lvl1pPr>
            <a:lvl2pPr marL="0" indent="0" algn="l">
              <a:buNone/>
              <a:defRPr sz="20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Tree>
    <p:extLst>
      <p:ext uri="{BB962C8B-B14F-4D97-AF65-F5344CB8AC3E}">
        <p14:creationId xmlns:p14="http://schemas.microsoft.com/office/powerpoint/2010/main" val="179470965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5018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39703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1" y="1665818"/>
            <a:ext cx="9163050" cy="4633383"/>
          </a:xfrm>
          <a:prstGeom prst="rect">
            <a:avLst/>
          </a:prstGeom>
        </p:spPr>
        <p:txBody>
          <a:bodyPr vert="horz" lIns="0" tIns="0" rIns="0" bIns="0" rtlCol="0">
            <a:noAutofit/>
          </a:bodyPr>
          <a:lstStyle>
            <a:lvl1pPr>
              <a:spcBef>
                <a:spcPts val="600"/>
              </a:spcBef>
              <a:spcAft>
                <a:spcPts val="600"/>
              </a:spcAft>
              <a:defRPr/>
            </a:lvl1pPr>
            <a:lvl2pPr>
              <a:spcBef>
                <a:spcPts val="600"/>
              </a:spcBef>
              <a:spcAft>
                <a:spcPts val="600"/>
              </a:spcAft>
              <a:defRPr/>
            </a:lvl2pPr>
            <a:lvl3pPr marL="180000" indent="-180000">
              <a:spcBef>
                <a:spcPts val="600"/>
              </a:spcBef>
              <a:spcAft>
                <a:spcPts val="600"/>
              </a:spcAft>
              <a:defRPr/>
            </a:lvl3pPr>
            <a:lvl4pPr marL="360000" indent="-180000">
              <a:spcBef>
                <a:spcPts val="600"/>
              </a:spcBef>
              <a:spcAft>
                <a:spcPts val="600"/>
              </a:spcAft>
              <a:defRPr/>
            </a:lvl4pPr>
            <a:lvl5pPr marL="540000" indent="-180000">
              <a:spcBef>
                <a:spcPts val="600"/>
              </a:spcBef>
              <a:spcAft>
                <a:spcPts val="600"/>
              </a:spcAft>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97905038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1"/>
            <a:ext cx="9163050" cy="4633910"/>
          </a:xfrm>
          <a:prstGeom prst="rect">
            <a:avLst/>
          </a:prstGeom>
        </p:spPr>
        <p:txBody>
          <a:bodyPr/>
          <a:lstStyle>
            <a:lvl1pPr>
              <a:spcBef>
                <a:spcPts val="600"/>
              </a:spcBef>
              <a:spcAft>
                <a:spcPts val="600"/>
              </a:spcAft>
              <a:tabLst>
                <a:tab pos="8972326" algn="r"/>
              </a:tabLst>
              <a:defRPr/>
            </a:lvl1pPr>
            <a:lvl2pPr>
              <a:spcBef>
                <a:spcPts val="600"/>
              </a:spcBef>
              <a:spcAft>
                <a:spcPts val="600"/>
              </a:spcAft>
              <a:tabLst>
                <a:tab pos="8972326" algn="r"/>
              </a:tabLst>
              <a:defRPr/>
            </a:lvl2pPr>
            <a:lvl3pPr marL="180000" indent="-180000">
              <a:spcBef>
                <a:spcPts val="600"/>
              </a:spcBef>
              <a:spcAft>
                <a:spcPts val="600"/>
              </a:spcAft>
              <a:tabLst>
                <a:tab pos="8972326" algn="r"/>
              </a:tabLst>
              <a:defRPr/>
            </a:lvl3pPr>
            <a:lvl4pPr marL="360000" indent="-180000">
              <a:spcBef>
                <a:spcPts val="600"/>
              </a:spcBef>
              <a:spcAft>
                <a:spcPts val="600"/>
              </a:spcAft>
              <a:tabLst>
                <a:tab pos="8972326" algn="r"/>
              </a:tabLst>
              <a:defRPr/>
            </a:lvl4pPr>
            <a:lvl5pPr marL="540000" indent="-180000">
              <a:spcBef>
                <a:spcPts val="600"/>
              </a:spcBef>
              <a:spcAft>
                <a:spcPts val="600"/>
              </a:spcAft>
              <a:buFont typeface="Arial" panose="020B0604020202020204" pitchFamily="34" charset="0"/>
              <a:buChar cha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8594928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24898173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31711890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45720648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ppendix_icon">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2" name="Rectangle 1"/>
          <p:cNvSpPr/>
          <p:nvPr userDrawn="1"/>
        </p:nvSpPr>
        <p:spPr bwMode="gray">
          <a:xfrm>
            <a:off x="10104438" y="0"/>
            <a:ext cx="2087562" cy="685800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27547186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Title whit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5" name="Picture Placeholder 9"/>
          <p:cNvSpPr>
            <a:spLocks noGrp="1"/>
          </p:cNvSpPr>
          <p:nvPr>
            <p:ph type="pic" sz="quarter" idx="15"/>
          </p:nvPr>
        </p:nvSpPr>
        <p:spPr>
          <a:xfrm>
            <a:off x="469901" y="1700213"/>
            <a:ext cx="9163049" cy="4598988"/>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22040766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2 columns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4492938" cy="4622507"/>
          </a:xfrm>
          <a:prstGeom prst="rect">
            <a:avLst/>
          </a:prstGeom>
        </p:spPr>
        <p:txBody>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5154613" y="1656000"/>
            <a:ext cx="4478337" cy="4631795"/>
          </a:xfrm>
          <a:prstGeom prst="rect">
            <a:avLst/>
          </a:prstGeom>
        </p:spPr>
        <p:txBody>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41764906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154613" y="1700213"/>
            <a:ext cx="4478337" cy="4598988"/>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469901" y="1665290"/>
            <a:ext cx="4491038" cy="4633911"/>
          </a:xfrm>
          <a:prstGeom prst="rect">
            <a:avLst/>
          </a:prstGeom>
        </p:spPr>
        <p:txBody>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89134913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68"/>
            <a:ext cx="9163049"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1" y="3429000"/>
            <a:ext cx="916305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6845203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163050"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39271862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1" y="2054581"/>
            <a:ext cx="9164950" cy="3928209"/>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468001" y="1659816"/>
            <a:ext cx="916495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1" y="5982790"/>
            <a:ext cx="9164951" cy="316411"/>
          </a:xfrm>
        </p:spPr>
        <p:txBody>
          <a:bodyPr>
            <a:noAutofit/>
          </a:bodyPr>
          <a:lstStyle>
            <a:lvl1pPr>
              <a:spcAft>
                <a:spcPts val="0"/>
              </a:spcAft>
              <a:defRPr sz="9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469901" y="736688"/>
            <a:ext cx="91649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1" y="402587"/>
            <a:ext cx="91649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62884753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2 charts">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5154612" y="2125013"/>
            <a:ext cx="4478338" cy="3857777"/>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5154613" y="1644503"/>
            <a:ext cx="4478338"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1" y="2125013"/>
            <a:ext cx="4491037" cy="3857777"/>
          </a:xfrm>
        </p:spPr>
        <p:txBody>
          <a:bodyPr>
            <a:noAutofit/>
          </a:bodyPr>
          <a:lstStyle/>
          <a:p>
            <a:r>
              <a:rPr lang="en-US" noProof="0"/>
              <a:t>Click icon to add chart</a:t>
            </a:r>
            <a:endParaRPr lang="en-US" noProof="0" dirty="0"/>
          </a:p>
        </p:txBody>
      </p:sp>
      <p:sp>
        <p:nvSpPr>
          <p:cNvPr id="12" name="Text Placeholder 5"/>
          <p:cNvSpPr>
            <a:spLocks noGrp="1"/>
          </p:cNvSpPr>
          <p:nvPr>
            <p:ph type="body" sz="quarter" idx="25"/>
          </p:nvPr>
        </p:nvSpPr>
        <p:spPr>
          <a:xfrm>
            <a:off x="469899" y="1655763"/>
            <a:ext cx="4491037" cy="409427"/>
          </a:xfrm>
        </p:spPr>
        <p:txBody>
          <a:bodyPr>
            <a:noAutofit/>
          </a:bodyPr>
          <a:lstStyle/>
          <a:p>
            <a:pPr lvl="0"/>
            <a:r>
              <a:rPr lang="en-US" noProof="0" dirty="0"/>
              <a:t>Click to edit Master text styles</a:t>
            </a:r>
          </a:p>
        </p:txBody>
      </p:sp>
      <p:sp>
        <p:nvSpPr>
          <p:cNvPr id="14" name="Text Placeholder 7"/>
          <p:cNvSpPr>
            <a:spLocks noGrp="1"/>
          </p:cNvSpPr>
          <p:nvPr>
            <p:ph type="body" sz="quarter" idx="23"/>
          </p:nvPr>
        </p:nvSpPr>
        <p:spPr>
          <a:xfrm>
            <a:off x="468001" y="5982790"/>
            <a:ext cx="9164949" cy="316411"/>
          </a:xfrm>
        </p:spPr>
        <p:txBody>
          <a:bodyPr>
            <a:noAutofit/>
          </a:bodyPr>
          <a:lstStyle>
            <a:lvl1pPr>
              <a:spcAft>
                <a:spcPts val="0"/>
              </a:spcAft>
              <a:defRPr sz="900"/>
            </a:lvl1pPr>
          </a:lstStyle>
          <a:p>
            <a:pPr lvl="0"/>
            <a:r>
              <a:rPr lang="en-US" noProof="0"/>
              <a:t>Click to edit Master text styles</a:t>
            </a:r>
          </a:p>
        </p:txBody>
      </p:sp>
      <p:sp>
        <p:nvSpPr>
          <p:cNvPr id="16" name="Text Placeholder 8"/>
          <p:cNvSpPr>
            <a:spLocks noGrp="1"/>
          </p:cNvSpPr>
          <p:nvPr>
            <p:ph type="body" sz="quarter" idx="13" hasCustomPrompt="1"/>
          </p:nvPr>
        </p:nvSpPr>
        <p:spPr>
          <a:xfrm>
            <a:off x="469901" y="736688"/>
            <a:ext cx="9164948"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1" y="402587"/>
            <a:ext cx="9164948"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092410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088679825"/>
      </p:ext>
    </p:extLst>
  </p:cSld>
  <p:clrMapOvr>
    <a:masterClrMapping/>
  </p:clrMapOvr>
  <p:transition>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1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55762"/>
            <a:ext cx="4491038" cy="4327027"/>
          </a:xfrm>
          <a:prstGeom prst="rect">
            <a:avLst/>
          </a:prstGeom>
        </p:spPr>
        <p:txBody>
          <a:bodyPr>
            <a:noAutofit/>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Chart Placeholder 2"/>
          <p:cNvSpPr>
            <a:spLocks noGrp="1"/>
          </p:cNvSpPr>
          <p:nvPr>
            <p:ph type="chart" sz="quarter" idx="21"/>
          </p:nvPr>
        </p:nvSpPr>
        <p:spPr>
          <a:xfrm>
            <a:off x="5154613" y="2125014"/>
            <a:ext cx="4478337" cy="3857776"/>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5154613" y="1655763"/>
            <a:ext cx="4478337" cy="420687"/>
          </a:xfrm>
        </p:spPr>
        <p:txBody>
          <a:bodyPr>
            <a:noAutofit/>
          </a:bodyPr>
          <a:lstStyle/>
          <a:p>
            <a:pPr lvl="0"/>
            <a:r>
              <a:rPr lang="en-US" noProof="0"/>
              <a:t>Click to edit Master text styles</a:t>
            </a:r>
          </a:p>
        </p:txBody>
      </p:sp>
      <p:sp>
        <p:nvSpPr>
          <p:cNvPr id="9" name="Text Placeholder 7"/>
          <p:cNvSpPr>
            <a:spLocks noGrp="1"/>
          </p:cNvSpPr>
          <p:nvPr>
            <p:ph type="body" sz="quarter" idx="23"/>
          </p:nvPr>
        </p:nvSpPr>
        <p:spPr>
          <a:xfrm>
            <a:off x="468001" y="5982790"/>
            <a:ext cx="9163051" cy="316411"/>
          </a:xfrm>
        </p:spPr>
        <p:txBody>
          <a:bodyPr>
            <a:noAutofit/>
          </a:bodyPr>
          <a:lstStyle>
            <a:lvl1pPr>
              <a:spcAft>
                <a:spcPts val="0"/>
              </a:spcAft>
              <a:defRPr sz="900"/>
            </a:lvl1pPr>
          </a:lstStyle>
          <a:p>
            <a:pPr lvl="0"/>
            <a:r>
              <a:rPr lang="en-US" noProof="0"/>
              <a:t>Click to edit Master text styles</a:t>
            </a:r>
          </a:p>
        </p:txBody>
      </p:sp>
      <p:sp>
        <p:nvSpPr>
          <p:cNvPr id="12"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2473482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mp; 3 charts">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79417" y="2051998"/>
            <a:ext cx="2924184" cy="3930791"/>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479417" y="1659145"/>
            <a:ext cx="2924184" cy="373803"/>
          </a:xfrm>
        </p:spPr>
        <p:txBody>
          <a:bodyPr/>
          <a:lstStyle/>
          <a:p>
            <a:pPr lvl="0"/>
            <a:r>
              <a:rPr lang="en-US" noProof="0" dirty="0"/>
              <a:t>Click to edit Master text styles</a:t>
            </a:r>
          </a:p>
        </p:txBody>
      </p:sp>
      <p:sp>
        <p:nvSpPr>
          <p:cNvPr id="7" name="Chart Placeholder 3"/>
          <p:cNvSpPr>
            <a:spLocks noGrp="1"/>
          </p:cNvSpPr>
          <p:nvPr>
            <p:ph type="chart" sz="quarter" idx="19"/>
          </p:nvPr>
        </p:nvSpPr>
        <p:spPr>
          <a:xfrm>
            <a:off x="3598574" y="2051998"/>
            <a:ext cx="2919701" cy="3930791"/>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3598574" y="1659145"/>
            <a:ext cx="2919701" cy="373803"/>
          </a:xfrm>
        </p:spPr>
        <p:txBody>
          <a:bodyPr/>
          <a:lstStyle/>
          <a:p>
            <a:pPr lvl="0"/>
            <a:r>
              <a:rPr lang="en-US" noProof="0" dirty="0"/>
              <a:t>Click to edit Master text styles</a:t>
            </a:r>
          </a:p>
        </p:txBody>
      </p:sp>
      <p:sp>
        <p:nvSpPr>
          <p:cNvPr id="9" name="Chart Placeholder 3"/>
          <p:cNvSpPr>
            <a:spLocks noGrp="1"/>
          </p:cNvSpPr>
          <p:nvPr>
            <p:ph type="chart" sz="quarter" idx="21"/>
          </p:nvPr>
        </p:nvSpPr>
        <p:spPr>
          <a:xfrm>
            <a:off x="6716569" y="2051998"/>
            <a:ext cx="2916382" cy="3930791"/>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6716569" y="1659145"/>
            <a:ext cx="2916382" cy="379660"/>
          </a:xfrm>
        </p:spPr>
        <p:txBody>
          <a:bodyPr/>
          <a:lstStyle/>
          <a:p>
            <a:pPr lvl="0"/>
            <a:r>
              <a:rPr lang="en-US" noProof="0" dirty="0"/>
              <a:t>Click to edit Master text styles</a:t>
            </a:r>
          </a:p>
        </p:txBody>
      </p:sp>
      <p:sp>
        <p:nvSpPr>
          <p:cNvPr id="11" name="Text Placeholder 7"/>
          <p:cNvSpPr>
            <a:spLocks noGrp="1"/>
          </p:cNvSpPr>
          <p:nvPr>
            <p:ph type="body" sz="quarter" idx="23"/>
          </p:nvPr>
        </p:nvSpPr>
        <p:spPr>
          <a:xfrm>
            <a:off x="468001" y="5982790"/>
            <a:ext cx="9164950" cy="316411"/>
          </a:xfrm>
        </p:spPr>
        <p:txBody>
          <a:bodyPr>
            <a:noAutofit/>
          </a:bodyPr>
          <a:lstStyle>
            <a:lvl1pPr>
              <a:spcAft>
                <a:spcPts val="0"/>
              </a:spcAft>
              <a:defRPr sz="900"/>
            </a:lvl1pPr>
          </a:lstStyle>
          <a:p>
            <a:pPr lvl="0"/>
            <a:r>
              <a:rPr lang="en-US" noProof="0"/>
              <a:t>Click to edit Master text styles</a:t>
            </a:r>
          </a:p>
        </p:txBody>
      </p:sp>
      <p:sp>
        <p:nvSpPr>
          <p:cNvPr id="13"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6"/>
            <a:ext cx="916305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08995368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6711950" y="1626099"/>
            <a:ext cx="2921000"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text styles</a:t>
            </a:r>
          </a:p>
        </p:txBody>
      </p:sp>
      <p:sp>
        <p:nvSpPr>
          <p:cNvPr id="8" name="Content Placeholder 3"/>
          <p:cNvSpPr>
            <a:spLocks noGrp="1"/>
          </p:cNvSpPr>
          <p:nvPr>
            <p:ph sz="quarter" idx="16"/>
          </p:nvPr>
        </p:nvSpPr>
        <p:spPr>
          <a:xfrm>
            <a:off x="469900" y="1655763"/>
            <a:ext cx="6048375" cy="4633913"/>
          </a:xfrm>
          <a:prstGeom prst="rect">
            <a:avLst/>
          </a:prstGeom>
        </p:spPr>
        <p:txBody>
          <a:bodyPr>
            <a:noAutofit/>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08244560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Rectangle 3"/>
          <p:cNvSpPr/>
          <p:nvPr userDrawn="1"/>
        </p:nvSpPr>
        <p:spPr>
          <a:xfrm>
            <a:off x="469900" y="170386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5141914" y="170386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5141914" y="406517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userDrawn="1">
            <p:ph type="pic" sz="quarter" idx="25"/>
          </p:nvPr>
        </p:nvSpPr>
        <p:spPr>
          <a:xfrm>
            <a:off x="481597" y="1867018"/>
            <a:ext cx="1364665" cy="1025821"/>
          </a:xfrm>
        </p:spPr>
        <p:txBody>
          <a:bodyPr/>
          <a:lstStyle>
            <a:lvl1pPr algn="ctr">
              <a:defRPr/>
            </a:lvl1pPr>
          </a:lstStyle>
          <a:p>
            <a:r>
              <a:rPr lang="en-US" noProof="0" dirty="0"/>
              <a:t>Click icon to add picture</a:t>
            </a:r>
          </a:p>
        </p:txBody>
      </p:sp>
      <p:sp>
        <p:nvSpPr>
          <p:cNvPr id="9" name="Picture Placeholder 11"/>
          <p:cNvSpPr>
            <a:spLocks noGrp="1"/>
          </p:cNvSpPr>
          <p:nvPr userDrawn="1">
            <p:ph type="pic" sz="quarter" idx="27"/>
          </p:nvPr>
        </p:nvSpPr>
        <p:spPr>
          <a:xfrm>
            <a:off x="5153610" y="1867018"/>
            <a:ext cx="1364665" cy="1025821"/>
          </a:xfrm>
        </p:spPr>
        <p:txBody>
          <a:bodyPr/>
          <a:lstStyle>
            <a:lvl1pPr algn="ctr">
              <a:defRPr lang="en-US" noProof="0" dirty="0"/>
            </a:lvl1pPr>
          </a:lstStyle>
          <a:p>
            <a:r>
              <a:rPr lang="en-US" noProof="0"/>
              <a:t>Click icon to add picture</a:t>
            </a:r>
            <a:endParaRPr lang="en-US" noProof="0" dirty="0"/>
          </a:p>
        </p:txBody>
      </p:sp>
      <p:sp>
        <p:nvSpPr>
          <p:cNvPr id="10" name="Picture Placeholder 11"/>
          <p:cNvSpPr>
            <a:spLocks noGrp="1"/>
          </p:cNvSpPr>
          <p:nvPr userDrawn="1">
            <p:ph type="pic" sz="quarter" idx="29"/>
          </p:nvPr>
        </p:nvSpPr>
        <p:spPr>
          <a:xfrm>
            <a:off x="481597" y="4243017"/>
            <a:ext cx="1364665" cy="1025821"/>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userDrawn="1">
            <p:ph type="pic" sz="quarter" idx="31"/>
          </p:nvPr>
        </p:nvSpPr>
        <p:spPr>
          <a:xfrm>
            <a:off x="5153610" y="4243017"/>
            <a:ext cx="1364665" cy="1025821"/>
          </a:xfrm>
        </p:spPr>
        <p:txBody>
          <a:bodyPr/>
          <a:lstStyle>
            <a:lvl1pPr algn="ctr">
              <a:defRPr lang="en-US" noProof="0" dirty="0"/>
            </a:lvl1pPr>
          </a:lstStyle>
          <a:p>
            <a:r>
              <a:rPr lang="en-US" noProof="0"/>
              <a:t>Click icon to add picture</a:t>
            </a:r>
            <a:endParaRPr lang="en-US" noProof="0" dirty="0"/>
          </a:p>
        </p:txBody>
      </p:sp>
      <p:sp>
        <p:nvSpPr>
          <p:cNvPr id="13" name="Text Placeholder 12"/>
          <p:cNvSpPr>
            <a:spLocks noGrp="1"/>
          </p:cNvSpPr>
          <p:nvPr userDrawn="1">
            <p:ph type="body" sz="quarter" idx="32"/>
          </p:nvPr>
        </p:nvSpPr>
        <p:spPr>
          <a:xfrm>
            <a:off x="2041945" y="1867018"/>
            <a:ext cx="2918993" cy="1944000"/>
          </a:xfrm>
        </p:spPr>
        <p:txBody>
          <a:bodyPr/>
          <a:lstStyle>
            <a:lvl1pPr>
              <a:spcAft>
                <a:spcPts val="0"/>
              </a:spcAft>
              <a:defRPr b="1"/>
            </a:lvl1pPr>
            <a:lvl2pPr>
              <a:spcAft>
                <a:spcPts val="0"/>
              </a:spcAft>
              <a:defRPr b="0"/>
            </a:lvl2pPr>
          </a:lstStyle>
          <a:p>
            <a:pPr lvl="0"/>
            <a:r>
              <a:rPr lang="en-US" noProof="0" dirty="0"/>
              <a:t>Click to edit Master text styles</a:t>
            </a:r>
          </a:p>
          <a:p>
            <a:pPr lvl="1"/>
            <a:r>
              <a:rPr lang="en-US" noProof="0" dirty="0"/>
              <a:t>Second level</a:t>
            </a:r>
          </a:p>
        </p:txBody>
      </p:sp>
      <p:sp>
        <p:nvSpPr>
          <p:cNvPr id="14" name="Text Placeholder 12"/>
          <p:cNvSpPr>
            <a:spLocks noGrp="1"/>
          </p:cNvSpPr>
          <p:nvPr userDrawn="1">
            <p:ph type="body" sz="quarter" idx="33"/>
          </p:nvPr>
        </p:nvSpPr>
        <p:spPr>
          <a:xfrm>
            <a:off x="6711951" y="1867018"/>
            <a:ext cx="2920999" cy="1944000"/>
          </a:xfrm>
        </p:spPr>
        <p:txBody>
          <a:bodyPr/>
          <a:lstStyle>
            <a:lvl1pPr>
              <a:spcAft>
                <a:spcPts val="0"/>
              </a:spcAft>
              <a:defRPr lang="en-US" noProof="0" dirty="0" smtClean="0"/>
            </a:lvl1pPr>
            <a:lvl2pPr>
              <a:spcAft>
                <a:spcPts val="0"/>
              </a:spcAft>
              <a:defRPr lang="en-US" noProof="0" dirty="0" smtClean="0"/>
            </a:lvl2pPr>
          </a:lstStyle>
          <a:p>
            <a:pPr lvl="0"/>
            <a:r>
              <a:rPr lang="en-US" noProof="0" dirty="0"/>
              <a:t>Click to edit Master text styles</a:t>
            </a:r>
          </a:p>
          <a:p>
            <a:pPr lvl="1"/>
            <a:r>
              <a:rPr lang="en-US" noProof="0" dirty="0"/>
              <a:t>Second level</a:t>
            </a:r>
          </a:p>
        </p:txBody>
      </p:sp>
      <p:sp>
        <p:nvSpPr>
          <p:cNvPr id="15" name="Text Placeholder 12"/>
          <p:cNvSpPr>
            <a:spLocks noGrp="1"/>
          </p:cNvSpPr>
          <p:nvPr userDrawn="1">
            <p:ph type="body" sz="quarter" idx="34"/>
          </p:nvPr>
        </p:nvSpPr>
        <p:spPr>
          <a:xfrm>
            <a:off x="2041945" y="4243017"/>
            <a:ext cx="2918993"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userDrawn="1">
            <p:ph type="body" sz="quarter" idx="35"/>
          </p:nvPr>
        </p:nvSpPr>
        <p:spPr>
          <a:xfrm>
            <a:off x="6711951" y="4243017"/>
            <a:ext cx="2920999" cy="1944000"/>
          </a:xfrm>
        </p:spPr>
        <p:txBody>
          <a:bodyPr/>
          <a:lstStyle>
            <a:lvl1pPr>
              <a:spcAft>
                <a:spcPts val="0"/>
              </a:spcAft>
              <a:defRPr lang="en-US" noProof="0" smtClean="0"/>
            </a:lvl1pPr>
            <a:lvl2pPr>
              <a:spcAft>
                <a:spcPts val="0"/>
              </a:spcAft>
              <a:defRPr lang="en-US" noProof="0" smtClean="0"/>
            </a:lvl2pPr>
          </a:lstStyle>
          <a:p>
            <a:pPr lvl="0"/>
            <a:r>
              <a:rPr lang="en-US" noProof="0" dirty="0"/>
              <a:t>Click to edit Master text styles</a:t>
            </a:r>
          </a:p>
          <a:p>
            <a:pPr lvl="1"/>
            <a:r>
              <a:rPr lang="en-US" noProof="0" dirty="0"/>
              <a:t>Second level</a:t>
            </a:r>
          </a:p>
        </p:txBody>
      </p:sp>
      <p:sp>
        <p:nvSpPr>
          <p:cNvPr id="18" name="Text Placeholder 8"/>
          <p:cNvSpPr>
            <a:spLocks noGrp="1"/>
          </p:cNvSpPr>
          <p:nvPr userDrawn="1">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userDrawn="1">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16149214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7" name="Text Placeholder 8"/>
          <p:cNvSpPr>
            <a:spLocks noGrp="1"/>
          </p:cNvSpPr>
          <p:nvPr>
            <p:ph type="body" sz="quarter" idx="17"/>
          </p:nvPr>
        </p:nvSpPr>
        <p:spPr>
          <a:xfrm>
            <a:off x="3584634" y="1851441"/>
            <a:ext cx="2933641"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8" name="Text Placeholder 8"/>
          <p:cNvSpPr>
            <a:spLocks noGrp="1"/>
          </p:cNvSpPr>
          <p:nvPr>
            <p:ph type="body" sz="quarter" idx="18"/>
          </p:nvPr>
        </p:nvSpPr>
        <p:spPr>
          <a:xfrm>
            <a:off x="481229" y="1851441"/>
            <a:ext cx="2922371"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180000" indent="-180000">
              <a:spcBef>
                <a:spcPts val="600"/>
              </a:spcBef>
              <a:spcAft>
                <a:spcPts val="600"/>
              </a:spcAft>
              <a:buFont typeface="Arial" panose="020B0604020202020204" pitchFamily="34" charset="0"/>
              <a:buChar char="•"/>
              <a:defRPr/>
            </a:lvl4pPr>
            <a:lvl5pPr marL="360000" indent="-180000">
              <a:spcBef>
                <a:spcPts val="600"/>
              </a:spcBef>
              <a:spcAft>
                <a:spcPts val="600"/>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Placeholder 8"/>
          <p:cNvSpPr>
            <a:spLocks noGrp="1"/>
          </p:cNvSpPr>
          <p:nvPr>
            <p:ph type="body" sz="quarter" idx="19"/>
          </p:nvPr>
        </p:nvSpPr>
        <p:spPr>
          <a:xfrm>
            <a:off x="6718313" y="1851441"/>
            <a:ext cx="2914638"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11"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4" name="Rectangle 3"/>
          <p:cNvSpPr/>
          <p:nvPr userDrawn="1"/>
        </p:nvSpPr>
        <p:spPr>
          <a:xfrm>
            <a:off x="3584576" y="1705968"/>
            <a:ext cx="296147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81755" y="1705968"/>
            <a:ext cx="2932534"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6714983" y="1705968"/>
            <a:ext cx="291769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408697729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88108"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180000" indent="-180000">
              <a:spcBef>
                <a:spcPts val="600"/>
              </a:spcBef>
              <a:spcAft>
                <a:spcPts val="600"/>
              </a:spcAft>
              <a:buFont typeface="Arial" panose="020B0604020202020204" pitchFamily="34" charset="0"/>
              <a:buChar char="•"/>
              <a:defRPr/>
            </a:lvl4pPr>
            <a:lvl5pPr marL="360000" indent="-180000">
              <a:spcBef>
                <a:spcPts val="600"/>
              </a:spcBef>
              <a:spcAft>
                <a:spcPts val="600"/>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 Placeholder 8"/>
          <p:cNvSpPr>
            <a:spLocks noGrp="1"/>
          </p:cNvSpPr>
          <p:nvPr>
            <p:ph type="body" sz="quarter" idx="18"/>
          </p:nvPr>
        </p:nvSpPr>
        <p:spPr>
          <a:xfrm>
            <a:off x="7503501"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6" name="Text Placeholder 8"/>
          <p:cNvSpPr>
            <a:spLocks noGrp="1"/>
          </p:cNvSpPr>
          <p:nvPr>
            <p:ph type="body" sz="quarter" idx="19"/>
          </p:nvPr>
        </p:nvSpPr>
        <p:spPr>
          <a:xfrm>
            <a:off x="2826572"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7" name="Text Placeholder 8"/>
          <p:cNvSpPr>
            <a:spLocks noGrp="1"/>
          </p:cNvSpPr>
          <p:nvPr>
            <p:ph type="body" sz="quarter" idx="20"/>
          </p:nvPr>
        </p:nvSpPr>
        <p:spPr>
          <a:xfrm>
            <a:off x="5165036"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9" name="Text Placeholder 8"/>
          <p:cNvSpPr>
            <a:spLocks noGrp="1"/>
          </p:cNvSpPr>
          <p:nvPr>
            <p:ph type="body" sz="quarter" idx="13" hasCustomPrompt="1"/>
          </p:nvPr>
        </p:nvSpPr>
        <p:spPr>
          <a:xfrm>
            <a:off x="469901" y="736688"/>
            <a:ext cx="91757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1" y="402587"/>
            <a:ext cx="91757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51331535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title divider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bwMode="gray">
          <a:xfrm>
            <a:off x="475327" y="473843"/>
            <a:ext cx="3067973" cy="1532757"/>
          </a:xfrm>
          <a:prstGeom prst="rect">
            <a:avLst/>
          </a:prstGeom>
        </p:spPr>
        <p:txBody>
          <a:bodyPr lIns="0" tIns="0" rIns="0" bIns="0" anchor="t" anchorCtr="0">
            <a:noAutofit/>
          </a:bodyPr>
          <a:lstStyle>
            <a:lvl1pPr marL="0" indent="0" algn="l">
              <a:lnSpc>
                <a:spcPct val="100000"/>
              </a:lnSpc>
              <a:spcAft>
                <a:spcPts val="0"/>
              </a:spcAft>
              <a:buNone/>
              <a:defRPr sz="2400" b="1">
                <a:solidFill>
                  <a:schemeClr val="tx1"/>
                </a:solidFill>
              </a:defRPr>
            </a:lvl1pPr>
            <a:lvl2pPr marL="0" indent="0" algn="l">
              <a:buNone/>
              <a:defRPr sz="20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4" name="Picture Placeholder 8"/>
          <p:cNvSpPr>
            <a:spLocks noGrp="1"/>
          </p:cNvSpPr>
          <p:nvPr>
            <p:ph type="pic" sz="quarter" idx="11"/>
          </p:nvPr>
        </p:nvSpPr>
        <p:spPr>
          <a:xfrm>
            <a:off x="3278525" y="727595"/>
            <a:ext cx="5400000" cy="5400000"/>
          </a:xfrm>
          <a:prstGeom prst="rect">
            <a:avLst/>
          </a:prstGeom>
        </p:spPr>
        <p:txBody>
          <a:bodyPr/>
          <a:lstStyle/>
          <a:p>
            <a:r>
              <a:rPr lang="en-US" noProof="0"/>
              <a:t>Click icon to add picture</a:t>
            </a:r>
            <a:endParaRPr lang="en-US" noProof="0" dirty="0"/>
          </a:p>
        </p:txBody>
      </p:sp>
    </p:spTree>
    <p:extLst>
      <p:ext uri="{BB962C8B-B14F-4D97-AF65-F5344CB8AC3E}">
        <p14:creationId xmlns:p14="http://schemas.microsoft.com/office/powerpoint/2010/main" val="3028891320"/>
      </p:ext>
    </p:extLst>
  </p:cSld>
  <p:clrMapOvr>
    <a:masterClrMapping/>
  </p:clrMapOvr>
  <p:transition>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divider slide">
    <p:spTree>
      <p:nvGrpSpPr>
        <p:cNvPr id="1" name=""/>
        <p:cNvGrpSpPr/>
        <p:nvPr/>
      </p:nvGrpSpPr>
      <p:grpSpPr>
        <a:xfrm>
          <a:off x="0" y="0"/>
          <a:ext cx="0" cy="0"/>
          <a:chOff x="0" y="0"/>
          <a:chExt cx="0" cy="0"/>
        </a:xfrm>
      </p:grpSpPr>
      <p:sp>
        <p:nvSpPr>
          <p:cNvPr id="6" name="Picture Placeholder 8"/>
          <p:cNvSpPr>
            <a:spLocks noGrp="1"/>
          </p:cNvSpPr>
          <p:nvPr>
            <p:ph type="pic" sz="quarter" idx="11"/>
          </p:nvPr>
        </p:nvSpPr>
        <p:spPr>
          <a:xfrm>
            <a:off x="0" y="0"/>
            <a:ext cx="10104438" cy="6858000"/>
          </a:xfrm>
          <a:prstGeom prst="rect">
            <a:avLst/>
          </a:prstGeom>
        </p:spPr>
        <p:txBody>
          <a:bodyPr/>
          <a:lstStyle/>
          <a:p>
            <a:r>
              <a:rPr lang="en-US" noProof="0" dirty="0"/>
              <a:t>Click icon to add picture</a:t>
            </a:r>
          </a:p>
        </p:txBody>
      </p:sp>
      <p:sp>
        <p:nvSpPr>
          <p:cNvPr id="5" name="Subtitle 2"/>
          <p:cNvSpPr>
            <a:spLocks noGrp="1"/>
          </p:cNvSpPr>
          <p:nvPr>
            <p:ph type="subTitle" idx="1" hasCustomPrompt="1"/>
          </p:nvPr>
        </p:nvSpPr>
        <p:spPr bwMode="gray">
          <a:xfrm>
            <a:off x="475327" y="473843"/>
            <a:ext cx="5260311" cy="1532757"/>
          </a:xfrm>
          <a:prstGeom prst="rect">
            <a:avLst/>
          </a:prstGeom>
        </p:spPr>
        <p:txBody>
          <a:bodyPr lIns="0" tIns="0" rIns="0" bIns="0" anchor="t" anchorCtr="0">
            <a:noAutofit/>
          </a:bodyPr>
          <a:lstStyle>
            <a:lvl1pPr marL="0" indent="0" algn="l">
              <a:lnSpc>
                <a:spcPct val="100000"/>
              </a:lnSpc>
              <a:spcAft>
                <a:spcPts val="0"/>
              </a:spcAft>
              <a:buNone/>
              <a:defRPr sz="2400" b="1">
                <a:solidFill>
                  <a:schemeClr val="bg1"/>
                </a:solidFill>
              </a:defRPr>
            </a:lvl1pPr>
            <a:lvl2pPr marL="0" indent="0" algn="l">
              <a:buNone/>
              <a:defRPr sz="20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Tree>
    <p:extLst>
      <p:ext uri="{BB962C8B-B14F-4D97-AF65-F5344CB8AC3E}">
        <p14:creationId xmlns:p14="http://schemas.microsoft.com/office/powerpoint/2010/main" val="69891113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nfogr/Map Gray 11">
    <p:bg>
      <p:bgPr>
        <a:solidFill>
          <a:srgbClr val="53565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solidFill>
                  <a:schemeClr val="bg1"/>
                </a:solidFill>
              </a:defRPr>
            </a:lvl1pPr>
          </a:lstStyle>
          <a:p>
            <a:r>
              <a:rPr lang="en-US" noProof="0" dirty="0"/>
              <a:t>Click to edit Master title style</a:t>
            </a:r>
          </a:p>
        </p:txBody>
      </p:sp>
      <p:sp>
        <p:nvSpPr>
          <p:cNvPr id="3" name="Picture Placeholder 9"/>
          <p:cNvSpPr>
            <a:spLocks noGrp="1"/>
          </p:cNvSpPr>
          <p:nvPr>
            <p:ph type="pic" sz="quarter" idx="15"/>
          </p:nvPr>
        </p:nvSpPr>
        <p:spPr>
          <a:xfrm>
            <a:off x="3584575" y="1700213"/>
            <a:ext cx="6048376" cy="4598988"/>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 name="Content Placeholder 3"/>
          <p:cNvSpPr>
            <a:spLocks noGrp="1"/>
          </p:cNvSpPr>
          <p:nvPr>
            <p:ph sz="quarter" idx="10"/>
          </p:nvPr>
        </p:nvSpPr>
        <p:spPr>
          <a:xfrm>
            <a:off x="468000" y="1665288"/>
            <a:ext cx="2935600" cy="4622507"/>
          </a:xfrm>
          <a:prstGeom prst="rect">
            <a:avLst/>
          </a:prstGeom>
        </p:spPr>
        <p:txBody>
          <a:bodyPr/>
          <a:lstStyle>
            <a:lvl1pPr>
              <a:spcBef>
                <a:spcPts val="600"/>
              </a:spcBef>
              <a:spcAft>
                <a:spcPts val="600"/>
              </a:spcAft>
              <a:tabLst>
                <a:tab pos="6705432" algn="r"/>
              </a:tabLst>
              <a:defRPr>
                <a:solidFill>
                  <a:schemeClr val="bg1"/>
                </a:solidFill>
              </a:defRPr>
            </a:lvl1pPr>
            <a:lvl2pPr>
              <a:spcBef>
                <a:spcPts val="600"/>
              </a:spcBef>
              <a:spcAft>
                <a:spcPts val="600"/>
              </a:spcAft>
              <a:tabLst>
                <a:tab pos="6705432" algn="r"/>
              </a:tabLst>
              <a:defRPr>
                <a:solidFill>
                  <a:schemeClr val="bg1"/>
                </a:solidFill>
              </a:defRPr>
            </a:lvl2pPr>
            <a:lvl3pPr marL="180000" indent="-180000">
              <a:spcBef>
                <a:spcPts val="600"/>
              </a:spcBef>
              <a:spcAft>
                <a:spcPts val="600"/>
              </a:spcAft>
              <a:tabLst>
                <a:tab pos="6705432" algn="r"/>
              </a:tabLst>
              <a:defRPr>
                <a:solidFill>
                  <a:schemeClr val="bg1"/>
                </a:solidFill>
              </a:defRPr>
            </a:lvl3pPr>
            <a:lvl4pPr marL="360000" indent="-180000">
              <a:spcBef>
                <a:spcPts val="600"/>
              </a:spcBef>
              <a:spcAft>
                <a:spcPts val="600"/>
              </a:spcAft>
              <a:tabLst>
                <a:tab pos="6705432" algn="r"/>
              </a:tabLst>
              <a:defRPr>
                <a:solidFill>
                  <a:schemeClr val="bg1"/>
                </a:solidFill>
              </a:defRPr>
            </a:lvl4pPr>
            <a:lvl5pPr marL="540000" indent="-180000">
              <a:spcBef>
                <a:spcPts val="600"/>
              </a:spcBef>
              <a:spcAft>
                <a:spcPts val="600"/>
              </a:spcAft>
              <a:buFont typeface="Arial" panose="020B0604020202020204" pitchFamily="34" charset="0"/>
              <a:buChar char="•"/>
              <a:tabLst>
                <a:tab pos="6705432" algn="r"/>
              </a:tabLst>
              <a:defRPr baseline="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443496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9428817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1" y="1665818"/>
            <a:ext cx="9163050" cy="4633383"/>
          </a:xfrm>
          <a:prstGeom prst="rect">
            <a:avLst/>
          </a:prstGeom>
        </p:spPr>
        <p:txBody>
          <a:bodyPr vert="horz" lIns="0" tIns="0" rIns="0" bIns="0" rtlCol="0">
            <a:noAutofit/>
          </a:bodyPr>
          <a:lstStyle>
            <a:lvl1pPr>
              <a:spcBef>
                <a:spcPts val="600"/>
              </a:spcBef>
              <a:spcAft>
                <a:spcPts val="600"/>
              </a:spcAft>
              <a:defRPr/>
            </a:lvl1pPr>
            <a:lvl2pPr>
              <a:spcBef>
                <a:spcPts val="600"/>
              </a:spcBef>
              <a:spcAft>
                <a:spcPts val="600"/>
              </a:spcAft>
              <a:defRPr/>
            </a:lvl2pPr>
            <a:lvl3pPr marL="180000" indent="-180000">
              <a:spcBef>
                <a:spcPts val="600"/>
              </a:spcBef>
              <a:spcAft>
                <a:spcPts val="600"/>
              </a:spcAft>
              <a:defRPr/>
            </a:lvl3pPr>
            <a:lvl4pPr marL="360000" indent="-180000">
              <a:spcBef>
                <a:spcPts val="600"/>
              </a:spcBef>
              <a:spcAft>
                <a:spcPts val="600"/>
              </a:spcAft>
              <a:defRPr/>
            </a:lvl4pPr>
            <a:lvl5pPr marL="540000" indent="-180000">
              <a:spcBef>
                <a:spcPts val="600"/>
              </a:spcBef>
              <a:spcAft>
                <a:spcPts val="600"/>
              </a:spcAft>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1"/>
            <a:ext cx="9163050" cy="4633910"/>
          </a:xfrm>
          <a:prstGeom prst="rect">
            <a:avLst/>
          </a:prstGeom>
        </p:spPr>
        <p:txBody>
          <a:bodyPr/>
          <a:lstStyle>
            <a:lvl1pPr>
              <a:spcBef>
                <a:spcPts val="600"/>
              </a:spcBef>
              <a:spcAft>
                <a:spcPts val="600"/>
              </a:spcAft>
              <a:tabLst>
                <a:tab pos="8972326" algn="r"/>
              </a:tabLst>
              <a:defRPr/>
            </a:lvl1pPr>
            <a:lvl2pPr>
              <a:spcBef>
                <a:spcPts val="600"/>
              </a:spcBef>
              <a:spcAft>
                <a:spcPts val="600"/>
              </a:spcAft>
              <a:tabLst>
                <a:tab pos="8972326" algn="r"/>
              </a:tabLst>
              <a:defRPr/>
            </a:lvl2pPr>
            <a:lvl3pPr marL="180000" indent="-180000">
              <a:spcBef>
                <a:spcPts val="600"/>
              </a:spcBef>
              <a:spcAft>
                <a:spcPts val="600"/>
              </a:spcAft>
              <a:tabLst>
                <a:tab pos="8972326" algn="r"/>
              </a:tabLst>
              <a:defRPr/>
            </a:lvl3pPr>
            <a:lvl4pPr marL="360000" indent="-180000">
              <a:spcBef>
                <a:spcPts val="600"/>
              </a:spcBef>
              <a:spcAft>
                <a:spcPts val="600"/>
              </a:spcAft>
              <a:tabLst>
                <a:tab pos="8972326" algn="r"/>
              </a:tabLst>
              <a:defRPr/>
            </a:lvl4pPr>
            <a:lvl5pPr marL="540000" indent="-180000">
              <a:spcBef>
                <a:spcPts val="600"/>
              </a:spcBef>
              <a:spcAft>
                <a:spcPts val="600"/>
              </a:spcAft>
              <a:buFont typeface="Arial" panose="020B0604020202020204" pitchFamily="34" charset="0"/>
              <a:buChar cha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image" Target="../media/image1.emf"/><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 Target="../slides/slide2.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theme" Target="../theme/theme3.xml"/><Relationship Id="rId1" Type="http://schemas.openxmlformats.org/officeDocument/2006/relationships/slideLayout" Target="../slideLayouts/slideLayout26.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1.emf"/><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 Target="../slides/slid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Box 9"/>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a:solidFill>
                  <a:schemeClr val="tx1"/>
                </a:solidFill>
              </a:rPr>
              <a:t>Usługi Deloitte w zakresie podatku od nieruchomości </a:t>
            </a:r>
            <a:endParaRPr lang="en-US" sz="650" noProof="0" dirty="0">
              <a:solidFill>
                <a:schemeClr val="tx1"/>
              </a:solidFill>
            </a:endParaRPr>
          </a:p>
        </p:txBody>
      </p:sp>
      <p:sp>
        <p:nvSpPr>
          <p:cNvPr id="11" name="TextBox 10"/>
          <p:cNvSpPr txBox="1"/>
          <p:nvPr userDrawn="1"/>
        </p:nvSpPr>
        <p:spPr>
          <a:xfrm>
            <a:off x="461662" y="6477000"/>
            <a:ext cx="5355167" cy="10002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pl-PL" sz="650" b="0" i="0" u="none" strike="noStrike" kern="1200" cap="none" spc="0" normalizeH="0" baseline="0" dirty="0">
                <a:ln>
                  <a:noFill/>
                </a:ln>
                <a:solidFill>
                  <a:schemeClr val="tx1"/>
                </a:solidFill>
                <a:effectLst/>
                <a:uLnTx/>
                <a:uFillTx/>
                <a:latin typeface="+mn-lt"/>
                <a:ea typeface="+mn-ea"/>
                <a:cs typeface="+mn-cs"/>
              </a:rPr>
              <a:t>© 2021 Deloitte Polska</a:t>
            </a: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pic>
        <p:nvPicPr>
          <p:cNvPr id="1046" name="Picture 22">
            <a:extLst>
              <a:ext uri="{FF2B5EF4-FFF2-40B4-BE49-F238E27FC236}">
                <a16:creationId xmlns:a16="http://schemas.microsoft.com/office/drawing/2014/main" id="{B0E1D228-3FFA-431E-B678-BA56D42B61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67096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97" r:id="rId5"/>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88" userDrawn="1">
          <p15:clr>
            <a:srgbClr val="A4A3A4"/>
          </p15:clr>
        </p15:guide>
        <p15:guide id="2" orient="horz" pos="2160" userDrawn="1">
          <p15:clr>
            <a:srgbClr val="A4A3A4"/>
          </p15:clr>
        </p15:guide>
        <p15:guide id="3" orient="horz" pos="3968" userDrawn="1">
          <p15:clr>
            <a:srgbClr val="A4A3A4"/>
          </p15:clr>
        </p15:guide>
        <p15:guide id="4" pos="296" userDrawn="1">
          <p15:clr>
            <a:srgbClr val="A4A3A4"/>
          </p15:clr>
        </p15:guide>
        <p15:guide id="5" pos="7397" userDrawn="1">
          <p15:clr>
            <a:srgbClr val="A4A3A4"/>
          </p15:clr>
        </p15:guide>
        <p15:guide id="6" orient="horz" pos="1071" userDrawn="1">
          <p15:clr>
            <a:srgbClr val="A4A3A4"/>
          </p15:clr>
        </p15:guide>
        <p15:guide id="7" orient="horz" pos="245" userDrawn="1">
          <p15:clr>
            <a:srgbClr val="A4A3A4"/>
          </p15:clr>
        </p15:guide>
        <p15:guide id="8" orient="horz" pos="4081" userDrawn="1">
          <p15:clr>
            <a:srgbClr val="A4A3A4"/>
          </p15:clr>
        </p15:guide>
        <p15:guide id="9" pos="4979" userDrawn="1">
          <p15:clr>
            <a:srgbClr val="A4A3A4"/>
          </p15:clr>
        </p15:guide>
        <p15:guide id="10" pos="1368" userDrawn="1">
          <p15:clr>
            <a:srgbClr val="A4A3A4"/>
          </p15:clr>
        </p15:guide>
        <p15:guide id="11" pos="1476" userDrawn="1">
          <p15:clr>
            <a:srgbClr val="A4A3A4"/>
          </p15:clr>
        </p15:guide>
        <p15:guide id="12" pos="2568" userDrawn="1">
          <p15:clr>
            <a:srgbClr val="A4A3A4"/>
          </p15:clr>
        </p15:guide>
        <p15:guide id="13" pos="2680" userDrawn="1">
          <p15:clr>
            <a:srgbClr val="A4A3A4"/>
          </p15:clr>
        </p15:guide>
        <p15:guide id="15" pos="3772" userDrawn="1">
          <p15:clr>
            <a:srgbClr val="A4A3A4"/>
          </p15:clr>
        </p15:guide>
        <p15:guide id="16" pos="3884" userDrawn="1">
          <p15:clr>
            <a:srgbClr val="A4A3A4"/>
          </p15:clr>
        </p15:guide>
        <p15:guide id="17" pos="3828" userDrawn="1">
          <p15:clr>
            <a:srgbClr val="A4A3A4"/>
          </p15:clr>
        </p15:guide>
        <p15:guide id="18" pos="6189" userDrawn="1">
          <p15:clr>
            <a:srgbClr val="A4A3A4"/>
          </p15:clr>
        </p15:guide>
        <p15:guide id="19" orient="horz" pos="1049" userDrawn="1">
          <p15:clr>
            <a:srgbClr val="A4A3A4"/>
          </p15:clr>
        </p15:guide>
        <p15:guide id="20" orient="horz" pos="641" userDrawn="1">
          <p15:clr>
            <a:srgbClr val="A4A3A4"/>
          </p15:clr>
        </p15:guide>
        <p15:guide id="21" orient="horz" pos="288" userDrawn="1">
          <p15:clr>
            <a:srgbClr val="A4A3A4"/>
          </p15:clr>
        </p15:guide>
        <p15:guide id="22" pos="6298"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69901" y="402586"/>
            <a:ext cx="9163049"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1" y="1665290"/>
            <a:ext cx="9163050" cy="463391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Box 10"/>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fr-FR" sz="650" noProof="0" dirty="0">
                <a:solidFill>
                  <a:schemeClr val="tx1"/>
                </a:solidFill>
              </a:rPr>
              <a:t>© 20</a:t>
            </a:r>
            <a:r>
              <a:rPr lang="pl-PL" sz="650" noProof="0" dirty="0">
                <a:solidFill>
                  <a:schemeClr val="tx1"/>
                </a:solidFill>
              </a:rPr>
              <a:t>21</a:t>
            </a:r>
            <a:r>
              <a:rPr lang="fr-FR" sz="650" noProof="0" dirty="0">
                <a:solidFill>
                  <a:schemeClr val="tx1"/>
                </a:solidFill>
              </a:rPr>
              <a:t> Deloitte Touche Tohmatsu Limited</a:t>
            </a:r>
          </a:p>
        </p:txBody>
      </p:sp>
      <p:sp>
        <p:nvSpPr>
          <p:cNvPr id="8" name="Rectangle 7"/>
          <p:cNvSpPr/>
          <p:nvPr userDrawn="1"/>
        </p:nvSpPr>
        <p:spPr>
          <a:xfrm>
            <a:off x="10104440" y="0"/>
            <a:ext cx="208756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2"/>
              </a:solidFill>
            </a:endParaRPr>
          </a:p>
        </p:txBody>
      </p:sp>
      <p:sp>
        <p:nvSpPr>
          <p:cNvPr id="12" name="TextBox 11"/>
          <p:cNvSpPr txBox="1"/>
          <p:nvPr userDrawn="1"/>
        </p:nvSpPr>
        <p:spPr>
          <a:xfrm>
            <a:off x="10275095" y="6309311"/>
            <a:ext cx="1724818" cy="18466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1200" noProof="0" smtClean="0">
                <a:solidFill>
                  <a:schemeClr val="accent6"/>
                </a:solidFill>
                <a:latin typeface="Calibri" panose="020F0502020204030204" pitchFamily="34" charset="0"/>
                <a:cs typeface="Calibri" panose="020F0502020204030204" pitchFamily="34" charset="0"/>
              </a:rPr>
              <a:pPr marL="0" indent="0" algn="r">
                <a:spcBef>
                  <a:spcPts val="800"/>
                </a:spcBef>
                <a:buSzPct val="100000"/>
                <a:buFont typeface="Arial"/>
                <a:buNone/>
              </a:pPr>
              <a:t>‹#›</a:t>
            </a:fld>
            <a:r>
              <a:rPr lang="en-US" sz="1200" noProof="0" dirty="0">
                <a:solidFill>
                  <a:schemeClr val="accent6"/>
                </a:solidFill>
                <a:latin typeface="Calibri" panose="020F0502020204030204" pitchFamily="34" charset="0"/>
                <a:cs typeface="Calibri" panose="020F0502020204030204" pitchFamily="34" charset="0"/>
              </a:rPr>
              <a:t> </a:t>
            </a:r>
            <a:r>
              <a:rPr lang="pl-PL" sz="1200" noProof="0" dirty="0">
                <a:solidFill>
                  <a:schemeClr val="accent6"/>
                </a:solidFill>
                <a:latin typeface="Calibri" panose="020F0502020204030204" pitchFamily="34" charset="0"/>
                <a:cs typeface="Calibri" panose="020F0502020204030204" pitchFamily="34" charset="0"/>
              </a:rPr>
              <a:t>/</a:t>
            </a:r>
            <a:r>
              <a:rPr lang="en-US" sz="1200" noProof="0" dirty="0">
                <a:solidFill>
                  <a:schemeClr val="accent6"/>
                </a:solidFill>
                <a:latin typeface="Calibri" panose="020F0502020204030204" pitchFamily="34" charset="0"/>
                <a:cs typeface="Calibri" panose="020F0502020204030204" pitchFamily="34" charset="0"/>
              </a:rPr>
              <a:t> </a:t>
            </a:r>
            <a:r>
              <a:rPr lang="pl-PL" sz="1200" noProof="0" dirty="0">
                <a:solidFill>
                  <a:schemeClr val="accent6"/>
                </a:solidFill>
                <a:latin typeface="Calibri" panose="020F0502020204030204" pitchFamily="34" charset="0"/>
                <a:cs typeface="Calibri" panose="020F0502020204030204" pitchFamily="34" charset="0"/>
              </a:rPr>
              <a:t>7</a:t>
            </a:r>
          </a:p>
        </p:txBody>
      </p:sp>
      <p:sp>
        <p:nvSpPr>
          <p:cNvPr id="9" name="Freeform 314">
            <a:hlinkClick r:id="rId22" action="ppaction://hlinksldjump"/>
          </p:cNvPr>
          <p:cNvSpPr>
            <a:spLocks noChangeAspect="1" noEditPoints="1"/>
          </p:cNvSpPr>
          <p:nvPr userDrawn="1"/>
        </p:nvSpPr>
        <p:spPr bwMode="auto">
          <a:xfrm>
            <a:off x="11634674" y="388541"/>
            <a:ext cx="367041" cy="367041"/>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rgbClr val="BBBCBC"/>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071" name="Picture 23">
            <a:extLst>
              <a:ext uri="{FF2B5EF4-FFF2-40B4-BE49-F238E27FC236}">
                <a16:creationId xmlns:a16="http://schemas.microsoft.com/office/drawing/2014/main" id="{A65E7BF9-3B21-4BEB-9A87-62C1823C05C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 id="2147483679" r:id="rId2"/>
    <p:sldLayoutId id="2147483695" r:id="rId3"/>
    <p:sldLayoutId id="2147483752" r:id="rId4"/>
    <p:sldLayoutId id="2147483895" r:id="rId5"/>
    <p:sldLayoutId id="2147483890" r:id="rId6"/>
    <p:sldLayoutId id="2147483697" r:id="rId7"/>
    <p:sldLayoutId id="2147483712" r:id="rId8"/>
    <p:sldLayoutId id="2147483713" r:id="rId9"/>
    <p:sldLayoutId id="2147483753" r:id="rId10"/>
    <p:sldLayoutId id="2147483699" r:id="rId11"/>
    <p:sldLayoutId id="2147483717" r:id="rId12"/>
    <p:sldLayoutId id="2147483716" r:id="rId13"/>
    <p:sldLayoutId id="2147483714" r:id="rId14"/>
    <p:sldLayoutId id="2147483728" r:id="rId15"/>
    <p:sldLayoutId id="2147483721" r:id="rId16"/>
    <p:sldLayoutId id="2147483725" r:id="rId17"/>
    <p:sldLayoutId id="2147483726" r:id="rId18"/>
    <p:sldLayoutId id="2147483889" r:id="rId19"/>
    <p:sldLayoutId id="2147483888" r:id="rId20"/>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0" userDrawn="1">
          <p15:clr>
            <a:srgbClr val="A4A3A4"/>
          </p15:clr>
        </p15:guide>
        <p15:guide id="2" orient="horz" pos="2160" userDrawn="1">
          <p15:clr>
            <a:srgbClr val="A4A3A4"/>
          </p15:clr>
        </p15:guide>
        <p15:guide id="3" orient="horz" pos="3968" userDrawn="1">
          <p15:clr>
            <a:srgbClr val="A4A3A4"/>
          </p15:clr>
        </p15:guide>
        <p15:guide id="4" pos="296" userDrawn="1">
          <p15:clr>
            <a:srgbClr val="A4A3A4"/>
          </p15:clr>
        </p15:guide>
        <p15:guide id="5" pos="6068" userDrawn="1">
          <p15:clr>
            <a:srgbClr val="A4A3A4"/>
          </p15:clr>
        </p15:guide>
        <p15:guide id="6" orient="horz" pos="1071" userDrawn="1">
          <p15:clr>
            <a:srgbClr val="A4A3A4"/>
          </p15:clr>
        </p15:guide>
        <p15:guide id="7" orient="horz" pos="245" userDrawn="1">
          <p15:clr>
            <a:srgbClr val="A4A3A4"/>
          </p15:clr>
        </p15:guide>
        <p15:guide id="8" orient="horz" pos="4081" userDrawn="1">
          <p15:clr>
            <a:srgbClr val="A4A3A4"/>
          </p15:clr>
        </p15:guide>
        <p15:guide id="10" pos="4106" userDrawn="1">
          <p15:clr>
            <a:srgbClr val="A4A3A4"/>
          </p15:clr>
        </p15:guide>
        <p15:guide id="12" pos="1163" userDrawn="1">
          <p15:clr>
            <a:srgbClr val="A4A3A4"/>
          </p15:clr>
        </p15:guide>
        <p15:guide id="13" pos="1277" userDrawn="1">
          <p15:clr>
            <a:srgbClr val="A4A3A4"/>
          </p15:clr>
        </p15:guide>
        <p15:guide id="14" pos="2144" userDrawn="1">
          <p15:clr>
            <a:srgbClr val="A4A3A4"/>
          </p15:clr>
        </p15:guide>
        <p15:guide id="15" pos="2258" userDrawn="1">
          <p15:clr>
            <a:srgbClr val="A4A3A4"/>
          </p15:clr>
        </p15:guide>
        <p15:guide id="16" pos="5087" userDrawn="1">
          <p15:clr>
            <a:srgbClr val="A4A3A4"/>
          </p15:clr>
        </p15:guide>
        <p15:guide id="17" pos="3125" userDrawn="1">
          <p15:clr>
            <a:srgbClr val="A4A3A4"/>
          </p15:clr>
        </p15:guide>
        <p15:guide id="18" pos="3182" userDrawn="1">
          <p15:clr>
            <a:srgbClr val="A4A3A4"/>
          </p15:clr>
        </p15:guide>
        <p15:guide id="19" pos="3239" userDrawn="1">
          <p15:clr>
            <a:srgbClr val="A4A3A4"/>
          </p15:clr>
        </p15:guide>
        <p15:guide id="20" pos="5201" userDrawn="1">
          <p15:clr>
            <a:srgbClr val="A4A3A4"/>
          </p15:clr>
        </p15:guide>
        <p15:guide id="21" orient="horz" pos="1049" userDrawn="1">
          <p15:clr>
            <a:srgbClr val="A4A3A4"/>
          </p15:clr>
        </p15:guide>
        <p15:guide id="22" orient="horz" pos="641" userDrawn="1">
          <p15:clr>
            <a:srgbClr val="A4A3A4"/>
          </p15:clr>
        </p15:guide>
        <p15:guide id="23" orient="horz" pos="288" userDrawn="1">
          <p15:clr>
            <a:srgbClr val="A4A3A4"/>
          </p15:clr>
        </p15:guide>
        <p15:guide id="24" pos="7559" userDrawn="1">
          <p15:clr>
            <a:srgbClr val="A4A3A4"/>
          </p15:clr>
        </p15:guide>
        <p15:guide id="25" pos="6365" userDrawn="1">
          <p15:clr>
            <a:srgbClr val="A4A3A4"/>
          </p15:clr>
        </p15:guide>
        <p15:guide id="26" pos="6471"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userDrawn="1"/>
        </p:nvSpPr>
        <p:spPr>
          <a:xfrm>
            <a:off x="479425" y="4122561"/>
            <a:ext cx="7623175" cy="226215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mn-ea"/>
                <a:cs typeface="+mn-cs"/>
              </a:rPr>
              <a:t>Deloitte refers to one or more of Deloitte Touche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kumimoji="0" lang="en-US" sz="900" b="0" i="0" u="none" strike="noStrike" kern="1200" cap="none" spc="0" normalizeH="0" baseline="0" dirty="0">
                <a:ln>
                  <a:noFill/>
                </a:ln>
                <a:solidFill>
                  <a:prstClr val="black"/>
                </a:solidFill>
                <a:effectLst/>
                <a:uLnTx/>
                <a:uFillTx/>
                <a:latin typeface="+mn-lt"/>
                <a:ea typeface="+mn-ea"/>
                <a:cs typeface="+mn-cs"/>
                <a:hlinkClick r:id="rId3"/>
              </a:rPr>
              <a:t>www.deloitte.com/about</a:t>
            </a:r>
            <a:r>
              <a:rPr kumimoji="0" lang="en-US" sz="900" b="0" i="0" u="none" strike="noStrike" kern="1200" cap="none" spc="0" normalizeH="0" baseline="0" dirty="0">
                <a:ln>
                  <a:noFill/>
                </a:ln>
                <a:solidFill>
                  <a:prstClr val="black"/>
                </a:solidFill>
                <a:effectLst/>
                <a:uLnTx/>
                <a:uFillTx/>
                <a:latin typeface="+mn-lt"/>
                <a:ea typeface="+mn-ea"/>
                <a:cs typeface="+mn-cs"/>
              </a:rPr>
              <a:t> to learn more about our global network of member firms.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Deloitte provides audit, tax, consulting, and financial advisory services to public and private clients spanning multiple industries. With a globally connected network of member firms in more than 150 countries and territories, Deloitte brings world-class capabilities and high-quality service to clients, delivering the insights they need to address their most complex business challenges. Deloitte’s more than 244,000 professionals are committed to becoming the standard of excellence.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This communication contains general information only, and none of Deloitte Touche Tohmatsu Limited, its member firms, or their related entities (collectively, the “Deloitte Network”) is, by means of this communication, rendering professional advice or services. No entity in the Deloitte network shall be responsible for any loss whatsoever sustained by any person who relies on this communication.</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mn-ea"/>
                <a:cs typeface="+mn-cs"/>
              </a:rPr>
              <a:t>© 20</a:t>
            </a:r>
            <a:r>
              <a:rPr kumimoji="0" lang="pl-PL" sz="900" b="0" i="0" u="none" strike="noStrike" kern="1200" cap="none" spc="0" normalizeH="0" baseline="0" dirty="0">
                <a:ln>
                  <a:noFill/>
                </a:ln>
                <a:solidFill>
                  <a:prstClr val="black"/>
                </a:solidFill>
                <a:effectLst/>
                <a:uLnTx/>
                <a:uFillTx/>
                <a:latin typeface="+mn-lt"/>
                <a:ea typeface="+mn-ea"/>
                <a:cs typeface="+mn-cs"/>
              </a:rPr>
              <a:t>21</a:t>
            </a:r>
            <a:r>
              <a:rPr kumimoji="0" lang="en-US" sz="900" b="0" i="0" u="none" strike="noStrike" kern="1200" cap="none" spc="0" normalizeH="0" baseline="0" dirty="0">
                <a:ln>
                  <a:noFill/>
                </a:ln>
                <a:solidFill>
                  <a:prstClr val="black"/>
                </a:solidFill>
                <a:effectLst/>
                <a:uLnTx/>
                <a:uFillTx/>
                <a:latin typeface="+mn-lt"/>
                <a:ea typeface="+mn-ea"/>
                <a:cs typeface="+mn-cs"/>
              </a:rPr>
              <a:t>. For information, contact Deloitte Touche Tohmatsu Limited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8" name="Group 7"/>
          <p:cNvGrpSpPr>
            <a:grpSpLocks noChangeAspect="1"/>
          </p:cNvGrpSpPr>
          <p:nvPr userDrawn="1"/>
        </p:nvGrpSpPr>
        <p:grpSpPr>
          <a:xfrm>
            <a:off x="475325" y="457200"/>
            <a:ext cx="1998000" cy="374400"/>
            <a:chOff x="398463" y="404813"/>
            <a:chExt cx="1627187" cy="307976"/>
          </a:xfrm>
          <a:solidFill>
            <a:schemeClr val="tx1"/>
          </a:solidFill>
        </p:grpSpPr>
        <p:sp>
          <p:nvSpPr>
            <p:cNvPr id="9"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094" name="Picture 22">
            <a:extLst>
              <a:ext uri="{FF2B5EF4-FFF2-40B4-BE49-F238E27FC236}">
                <a16:creationId xmlns:a16="http://schemas.microsoft.com/office/drawing/2014/main" id="{FB8EDB1F-CC6A-45F7-88FD-8688B1241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785067"/>
      </p:ext>
    </p:extLst>
  </p:cSld>
  <p:clrMap bg1="lt1" tx1="dk1" bg2="lt2" tx2="dk2" accent1="accent1" accent2="accent2" accent3="accent3" accent4="accent4" accent5="accent5" accent6="accent6" hlink="hlink" folHlink="folHlink"/>
  <p:sldLayoutIdLst>
    <p:sldLayoutId id="2147483850" r:id="rId1"/>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marR="0" indent="0" algn="l" defTabSz="914400" rtl="0" eaLnBrk="1" fontAlgn="auto" latinLnBrk="0" hangingPunct="1">
        <a:lnSpc>
          <a:spcPct val="100000"/>
        </a:lnSpc>
        <a:spcBef>
          <a:spcPts val="600"/>
        </a:spcBef>
        <a:spcAft>
          <a:spcPts val="600"/>
        </a:spcAft>
        <a:buClrTx/>
        <a:buSzTx/>
        <a:buFontTx/>
        <a:buNone/>
        <a:tabLst/>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userDrawn="1">
          <p15:clr>
            <a:srgbClr val="A4A3A4"/>
          </p15:clr>
        </p15:guide>
        <p15:guide id="2" orient="horz" pos="2160" userDrawn="1">
          <p15:clr>
            <a:srgbClr val="A4A3A4"/>
          </p15:clr>
        </p15:guide>
        <p15:guide id="3" orient="horz" pos="3968" userDrawn="1">
          <p15:clr>
            <a:srgbClr val="A4A3A4"/>
          </p15:clr>
        </p15:guide>
        <p15:guide id="4" pos="296" userDrawn="1">
          <p15:clr>
            <a:srgbClr val="A4A3A4"/>
          </p15:clr>
        </p15:guide>
        <p15:guide id="5" pos="7384" userDrawn="1">
          <p15:clr>
            <a:srgbClr val="A4A3A4"/>
          </p15:clr>
        </p15:guide>
        <p15:guide id="6" orient="horz" pos="1071" userDrawn="1">
          <p15:clr>
            <a:srgbClr val="A4A3A4"/>
          </p15:clr>
        </p15:guide>
        <p15:guide id="7" orient="horz" pos="245" userDrawn="1">
          <p15:clr>
            <a:srgbClr val="A4A3A4"/>
          </p15:clr>
        </p15:guide>
        <p15:guide id="8" orient="horz" pos="4081" userDrawn="1">
          <p15:clr>
            <a:srgbClr val="A4A3A4"/>
          </p15:clr>
        </p15:guide>
        <p15:guide id="9" pos="4986" userDrawn="1">
          <p15:clr>
            <a:srgbClr val="A4A3A4"/>
          </p15:clr>
        </p15:guide>
        <p15:guide id="10" pos="1382" userDrawn="1">
          <p15:clr>
            <a:srgbClr val="A4A3A4"/>
          </p15:clr>
        </p15:guide>
        <p15:guide id="11" pos="1496" userDrawn="1">
          <p15:clr>
            <a:srgbClr val="A4A3A4"/>
          </p15:clr>
        </p15:guide>
        <p15:guide id="12" pos="2581" userDrawn="1">
          <p15:clr>
            <a:srgbClr val="A4A3A4"/>
          </p15:clr>
        </p15:guide>
        <p15:guide id="13" pos="2695" userDrawn="1">
          <p15:clr>
            <a:srgbClr val="A4A3A4"/>
          </p15:clr>
        </p15:guide>
        <p15:guide id="14" pos="6185" userDrawn="1">
          <p15:clr>
            <a:srgbClr val="A4A3A4"/>
          </p15:clr>
        </p15:guide>
        <p15:guide id="15" pos="3783" userDrawn="1">
          <p15:clr>
            <a:srgbClr val="A4A3A4"/>
          </p15:clr>
        </p15:guide>
        <p15:guide id="16" pos="3896" userDrawn="1">
          <p15:clr>
            <a:srgbClr val="A4A3A4"/>
          </p15:clr>
        </p15:guide>
        <p15:guide id="17" pos="3840" userDrawn="1">
          <p15:clr>
            <a:srgbClr val="A4A3A4"/>
          </p15:clr>
        </p15:guide>
        <p15:guide id="18" pos="6299" userDrawn="1">
          <p15:clr>
            <a:srgbClr val="A4A3A4"/>
          </p15:clr>
        </p15:guide>
        <p15:guide id="19" orient="horz" pos="1049" userDrawn="1">
          <p15:clr>
            <a:srgbClr val="A4A3A4"/>
          </p15:clr>
        </p15:guide>
        <p15:guide id="20" orient="horz" pos="641" userDrawn="1">
          <p15:clr>
            <a:srgbClr val="A4A3A4"/>
          </p15:clr>
        </p15:guide>
        <p15:guide id="21" orient="horz" pos="288"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75325" y="457200"/>
            <a:ext cx="1998000" cy="374400"/>
            <a:chOff x="475325" y="457200"/>
            <a:chExt cx="1998000" cy="374400"/>
          </a:xfrm>
        </p:grpSpPr>
        <p:sp>
          <p:nvSpPr>
            <p:cNvPr id="9" name="Oval 5"/>
            <p:cNvSpPr>
              <a:spLocks noChangeArrowheads="1"/>
            </p:cNvSpPr>
            <p:nvPr userDrawn="1"/>
          </p:nvSpPr>
          <p:spPr bwMode="auto">
            <a:xfrm>
              <a:off x="2366116" y="725455"/>
              <a:ext cx="107209" cy="10614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6"/>
            <p:cNvSpPr>
              <a:spLocks noEditPoints="1"/>
            </p:cNvSpPr>
            <p:nvPr userDrawn="1"/>
          </p:nvSpPr>
          <p:spPr bwMode="auto">
            <a:xfrm>
              <a:off x="475325" y="459130"/>
              <a:ext cx="304086" cy="366679"/>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Rectangle 7"/>
            <p:cNvSpPr>
              <a:spLocks noChangeArrowheads="1"/>
            </p:cNvSpPr>
            <p:nvPr userDrawn="1"/>
          </p:nvSpPr>
          <p:spPr bwMode="auto">
            <a:xfrm>
              <a:off x="1099091" y="457200"/>
              <a:ext cx="91615" cy="36861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8"/>
            <p:cNvSpPr>
              <a:spLocks noEditPoints="1"/>
            </p:cNvSpPr>
            <p:nvPr userDrawn="1"/>
          </p:nvSpPr>
          <p:spPr bwMode="auto">
            <a:xfrm>
              <a:off x="1227743" y="547905"/>
              <a:ext cx="265101" cy="281764"/>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Rectangle 9"/>
            <p:cNvSpPr>
              <a:spLocks noChangeArrowheads="1"/>
            </p:cNvSpPr>
            <p:nvPr userDrawn="1"/>
          </p:nvSpPr>
          <p:spPr bwMode="auto">
            <a:xfrm>
              <a:off x="1529879" y="551765"/>
              <a:ext cx="91615" cy="27404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Rectangle 10"/>
            <p:cNvSpPr>
              <a:spLocks noChangeArrowheads="1"/>
            </p:cNvSpPr>
            <p:nvPr userDrawn="1"/>
          </p:nvSpPr>
          <p:spPr bwMode="auto">
            <a:xfrm>
              <a:off x="1529879" y="457200"/>
              <a:ext cx="91615" cy="6175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11"/>
            <p:cNvSpPr>
              <a:spLocks/>
            </p:cNvSpPr>
            <p:nvPr userDrawn="1"/>
          </p:nvSpPr>
          <p:spPr bwMode="auto">
            <a:xfrm>
              <a:off x="1658531" y="464920"/>
              <a:ext cx="194927" cy="364750"/>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12"/>
            <p:cNvSpPr>
              <a:spLocks/>
            </p:cNvSpPr>
            <p:nvPr userDrawn="1"/>
          </p:nvSpPr>
          <p:spPr bwMode="auto">
            <a:xfrm>
              <a:off x="1871002" y="464920"/>
              <a:ext cx="194927" cy="364750"/>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13"/>
            <p:cNvSpPr>
              <a:spLocks noEditPoints="1"/>
            </p:cNvSpPr>
            <p:nvPr userDrawn="1"/>
          </p:nvSpPr>
          <p:spPr bwMode="auto">
            <a:xfrm>
              <a:off x="2085421" y="547905"/>
              <a:ext cx="259252" cy="281764"/>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14"/>
            <p:cNvSpPr>
              <a:spLocks noEditPoints="1"/>
            </p:cNvSpPr>
            <p:nvPr userDrawn="1"/>
          </p:nvSpPr>
          <p:spPr bwMode="auto">
            <a:xfrm>
              <a:off x="806701" y="547905"/>
              <a:ext cx="257303" cy="281764"/>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19" name="TextBox 18"/>
          <p:cNvSpPr txBox="1"/>
          <p:nvPr userDrawn="1"/>
        </p:nvSpPr>
        <p:spPr>
          <a:xfrm>
            <a:off x="475325" y="6430635"/>
            <a:ext cx="7623175" cy="15388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pl-PL" sz="10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t>© 2021 Deloitte Polska</a:t>
            </a:r>
          </a:p>
        </p:txBody>
      </p:sp>
      <p:pic>
        <p:nvPicPr>
          <p:cNvPr id="4120" name="Picture 24">
            <a:extLst>
              <a:ext uri="{FF2B5EF4-FFF2-40B4-BE49-F238E27FC236}">
                <a16:creationId xmlns:a16="http://schemas.microsoft.com/office/drawing/2014/main" id="{C388EE8C-40B6-4771-843A-73C4B442B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019192"/>
      </p:ext>
    </p:extLst>
  </p:cSld>
  <p:clrMap bg1="lt1" tx1="dk1" bg2="lt2" tx2="dk2" accent1="accent1" accent2="accent2" accent3="accent3" accent4="accent4" accent5="accent5" accent6="accent6" hlink="hlink" folHlink="folHlink"/>
  <p:sldLayoutIdLst>
    <p:sldLayoutId id="2147483894" r:id="rId1"/>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marR="0" indent="0" algn="l" defTabSz="914400" rtl="0" eaLnBrk="1" fontAlgn="auto" latinLnBrk="0" hangingPunct="1">
        <a:lnSpc>
          <a:spcPct val="100000"/>
        </a:lnSpc>
        <a:spcBef>
          <a:spcPts val="600"/>
        </a:spcBef>
        <a:spcAft>
          <a:spcPts val="600"/>
        </a:spcAft>
        <a:buClrTx/>
        <a:buSzTx/>
        <a:buFontTx/>
        <a:buNone/>
        <a:tabLst/>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A4A3A4"/>
          </p15:clr>
        </p15:guide>
        <p15:guide id="2" orient="horz" pos="2160">
          <p15:clr>
            <a:srgbClr val="A4A3A4"/>
          </p15:clr>
        </p15:guide>
        <p15:guide id="3" orient="horz" pos="3968">
          <p15:clr>
            <a:srgbClr val="A4A3A4"/>
          </p15:clr>
        </p15:guide>
        <p15:guide id="4" pos="296">
          <p15:clr>
            <a:srgbClr val="A4A3A4"/>
          </p15:clr>
        </p15:guide>
        <p15:guide id="5" pos="7384">
          <p15:clr>
            <a:srgbClr val="A4A3A4"/>
          </p15:clr>
        </p15:guide>
        <p15:guide id="6" orient="horz" pos="1071">
          <p15:clr>
            <a:srgbClr val="A4A3A4"/>
          </p15:clr>
        </p15:guide>
        <p15:guide id="7" orient="horz" pos="245">
          <p15:clr>
            <a:srgbClr val="A4A3A4"/>
          </p15:clr>
        </p15:guide>
        <p15:guide id="8" orient="horz" pos="4081">
          <p15:clr>
            <a:srgbClr val="A4A3A4"/>
          </p15:clr>
        </p15:guide>
        <p15:guide id="9" pos="4986">
          <p15:clr>
            <a:srgbClr val="A4A3A4"/>
          </p15:clr>
        </p15:guide>
        <p15:guide id="10" pos="1382">
          <p15:clr>
            <a:srgbClr val="A4A3A4"/>
          </p15:clr>
        </p15:guide>
        <p15:guide id="11" pos="1496">
          <p15:clr>
            <a:srgbClr val="A4A3A4"/>
          </p15:clr>
        </p15:guide>
        <p15:guide id="12" pos="2581">
          <p15:clr>
            <a:srgbClr val="A4A3A4"/>
          </p15:clr>
        </p15:guide>
        <p15:guide id="13" pos="2695">
          <p15:clr>
            <a:srgbClr val="A4A3A4"/>
          </p15:clr>
        </p15:guide>
        <p15:guide id="14" pos="6185">
          <p15:clr>
            <a:srgbClr val="A4A3A4"/>
          </p15:clr>
        </p15:guide>
        <p15:guide id="15" pos="3783">
          <p15:clr>
            <a:srgbClr val="A4A3A4"/>
          </p15:clr>
        </p15:guide>
        <p15:guide id="16" pos="3896">
          <p15:clr>
            <a:srgbClr val="A4A3A4"/>
          </p15:clr>
        </p15:guide>
        <p15:guide id="17" pos="3840">
          <p15:clr>
            <a:srgbClr val="A4A3A4"/>
          </p15:clr>
        </p15:guide>
        <p15:guide id="18" pos="6299">
          <p15:clr>
            <a:srgbClr val="A4A3A4"/>
          </p15:clr>
        </p15:guide>
        <p15:guide id="19" orient="horz" pos="1049">
          <p15:clr>
            <a:srgbClr val="A4A3A4"/>
          </p15:clr>
        </p15:guide>
        <p15:guide id="20" orient="horz" pos="641">
          <p15:clr>
            <a:srgbClr val="A4A3A4"/>
          </p15:clr>
        </p15:guide>
        <p15:guide id="21" orient="horz" pos="288">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69901" y="402586"/>
            <a:ext cx="9163049"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1" y="1665290"/>
            <a:ext cx="9163050" cy="463391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Box 10"/>
          <p:cNvSpPr txBox="1"/>
          <p:nvPr userDrawn="1"/>
        </p:nvSpPr>
        <p:spPr>
          <a:xfrm>
            <a:off x="469900" y="6477000"/>
            <a:ext cx="5355167" cy="123111"/>
          </a:xfrm>
          <a:prstGeom prst="rect">
            <a:avLst/>
          </a:prstGeom>
          <a:noFill/>
        </p:spPr>
        <p:txBody>
          <a:bodyPr wrap="square" lIns="0" tIns="0" rIns="0" bIns="0" rtlCol="0">
            <a:spAutoFit/>
          </a:bodyPr>
          <a:lstStyle/>
          <a:p>
            <a:pPr marL="0" indent="0">
              <a:spcBef>
                <a:spcPts val="800"/>
              </a:spcBef>
              <a:buSzPct val="100000"/>
              <a:buFont typeface="Arial"/>
              <a:buNone/>
            </a:pPr>
            <a:r>
              <a:rPr lang="fr-FR" sz="800" noProof="0" dirty="0">
                <a:solidFill>
                  <a:schemeClr val="tx1"/>
                </a:solidFill>
                <a:latin typeface="Calibri" panose="020F0502020204030204" pitchFamily="34" charset="0"/>
                <a:cs typeface="Calibri" panose="020F0502020204030204" pitchFamily="34" charset="0"/>
              </a:rPr>
              <a:t>© 20</a:t>
            </a:r>
            <a:r>
              <a:rPr lang="pl-PL" sz="800" noProof="0" dirty="0">
                <a:solidFill>
                  <a:schemeClr val="tx1"/>
                </a:solidFill>
                <a:latin typeface="Calibri" panose="020F0502020204030204" pitchFamily="34" charset="0"/>
                <a:cs typeface="Calibri" panose="020F0502020204030204" pitchFamily="34" charset="0"/>
              </a:rPr>
              <a:t>21</a:t>
            </a:r>
            <a:r>
              <a:rPr lang="fr-FR" sz="800" noProof="0" dirty="0">
                <a:solidFill>
                  <a:schemeClr val="tx1"/>
                </a:solidFill>
                <a:latin typeface="Calibri" panose="020F0502020204030204" pitchFamily="34" charset="0"/>
                <a:cs typeface="Calibri" panose="020F0502020204030204" pitchFamily="34" charset="0"/>
              </a:rPr>
              <a:t> Deloitte Touche </a:t>
            </a:r>
            <a:r>
              <a:rPr lang="fr-FR" sz="800" noProof="0" dirty="0" err="1">
                <a:solidFill>
                  <a:schemeClr val="tx1"/>
                </a:solidFill>
                <a:latin typeface="Calibri" panose="020F0502020204030204" pitchFamily="34" charset="0"/>
                <a:cs typeface="Calibri" panose="020F0502020204030204" pitchFamily="34" charset="0"/>
              </a:rPr>
              <a:t>Tohmatsu</a:t>
            </a:r>
            <a:r>
              <a:rPr lang="fr-FR" sz="800" noProof="0" dirty="0">
                <a:solidFill>
                  <a:schemeClr val="tx1"/>
                </a:solidFill>
                <a:latin typeface="Calibri" panose="020F0502020204030204" pitchFamily="34" charset="0"/>
                <a:cs typeface="Calibri" panose="020F0502020204030204" pitchFamily="34" charset="0"/>
              </a:rPr>
              <a:t> Limited</a:t>
            </a:r>
          </a:p>
        </p:txBody>
      </p:sp>
      <p:sp>
        <p:nvSpPr>
          <p:cNvPr id="8" name="Rectangle 7"/>
          <p:cNvSpPr/>
          <p:nvPr userDrawn="1"/>
        </p:nvSpPr>
        <p:spPr>
          <a:xfrm>
            <a:off x="10104440" y="0"/>
            <a:ext cx="208756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bg2"/>
              </a:solidFill>
            </a:endParaRPr>
          </a:p>
        </p:txBody>
      </p:sp>
      <p:sp>
        <p:nvSpPr>
          <p:cNvPr id="12" name="TextBox 11"/>
          <p:cNvSpPr txBox="1"/>
          <p:nvPr userDrawn="1"/>
        </p:nvSpPr>
        <p:spPr>
          <a:xfrm>
            <a:off x="10275095" y="6309311"/>
            <a:ext cx="1724818" cy="18466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1200" noProof="0" smtClean="0">
                <a:solidFill>
                  <a:schemeClr val="accent6"/>
                </a:solidFill>
                <a:latin typeface="Calibri" panose="020F0502020204030204" pitchFamily="34" charset="0"/>
                <a:cs typeface="Calibri" panose="020F0502020204030204" pitchFamily="34" charset="0"/>
              </a:rPr>
              <a:pPr marL="0" indent="0" algn="r">
                <a:spcBef>
                  <a:spcPts val="800"/>
                </a:spcBef>
                <a:buSzPct val="100000"/>
                <a:buFont typeface="Arial"/>
                <a:buNone/>
              </a:pPr>
              <a:t>‹#›</a:t>
            </a:fld>
            <a:r>
              <a:rPr lang="en-US" sz="1200" noProof="0" dirty="0">
                <a:solidFill>
                  <a:schemeClr val="accent6"/>
                </a:solidFill>
                <a:latin typeface="Calibri" panose="020F0502020204030204" pitchFamily="34" charset="0"/>
                <a:cs typeface="Calibri" panose="020F0502020204030204" pitchFamily="34" charset="0"/>
              </a:rPr>
              <a:t> </a:t>
            </a:r>
            <a:r>
              <a:rPr lang="pl-PL" sz="1200" noProof="0" dirty="0">
                <a:solidFill>
                  <a:schemeClr val="accent6"/>
                </a:solidFill>
                <a:latin typeface="Calibri" panose="020F0502020204030204" pitchFamily="34" charset="0"/>
                <a:cs typeface="Calibri" panose="020F0502020204030204" pitchFamily="34" charset="0"/>
              </a:rPr>
              <a:t>/</a:t>
            </a:r>
            <a:r>
              <a:rPr lang="en-US" sz="1200" noProof="0" dirty="0">
                <a:solidFill>
                  <a:schemeClr val="accent6"/>
                </a:solidFill>
                <a:latin typeface="Calibri" panose="020F0502020204030204" pitchFamily="34" charset="0"/>
                <a:cs typeface="Calibri" panose="020F0502020204030204" pitchFamily="34" charset="0"/>
              </a:rPr>
              <a:t> </a:t>
            </a:r>
            <a:r>
              <a:rPr lang="pl-PL" sz="1200" noProof="0" dirty="0">
                <a:solidFill>
                  <a:schemeClr val="accent6"/>
                </a:solidFill>
                <a:latin typeface="Calibri" panose="020F0502020204030204" pitchFamily="34" charset="0"/>
                <a:cs typeface="Calibri" panose="020F0502020204030204" pitchFamily="34" charset="0"/>
              </a:rPr>
              <a:t>7</a:t>
            </a:r>
            <a:endParaRPr lang="en-US" sz="1200" noProof="0" dirty="0">
              <a:solidFill>
                <a:schemeClr val="accent6"/>
              </a:solidFill>
              <a:latin typeface="Calibri" panose="020F0502020204030204" pitchFamily="34" charset="0"/>
              <a:cs typeface="Calibri" panose="020F0502020204030204" pitchFamily="34" charset="0"/>
            </a:endParaRPr>
          </a:p>
        </p:txBody>
      </p:sp>
      <p:sp>
        <p:nvSpPr>
          <p:cNvPr id="9" name="Freeform 314">
            <a:hlinkClick r:id="rId23" action="ppaction://hlinksldjump"/>
          </p:cNvPr>
          <p:cNvSpPr>
            <a:spLocks noChangeAspect="1" noEditPoints="1"/>
          </p:cNvSpPr>
          <p:nvPr userDrawn="1"/>
        </p:nvSpPr>
        <p:spPr bwMode="auto">
          <a:xfrm>
            <a:off x="11634674" y="388541"/>
            <a:ext cx="367041" cy="367041"/>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rgbClr val="BBBCBC"/>
          </a:solidFill>
          <a:ln>
            <a:noFill/>
          </a:ln>
        </p:spPr>
        <p:txBody>
          <a:bodyPr vert="horz" wrap="square" lIns="91440" tIns="45720" rIns="91440" bIns="45720" numCol="1" anchor="t" anchorCtr="0" compatLnSpc="1">
            <a:prstTxWarp prst="textNoShape">
              <a:avLst/>
            </a:prstTxWarp>
          </a:bodyPr>
          <a:lstStyle/>
          <a:p>
            <a:endParaRPr lang="en-GB"/>
          </a:p>
        </p:txBody>
      </p:sp>
      <p:pic>
        <p:nvPicPr>
          <p:cNvPr id="5143" name="Picture 23">
            <a:extLst>
              <a:ext uri="{FF2B5EF4-FFF2-40B4-BE49-F238E27FC236}">
                <a16:creationId xmlns:a16="http://schemas.microsoft.com/office/drawing/2014/main" id="{1D80CDCE-1DC3-43B8-90B0-C1F029B9786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286423"/>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1" r:id="rId21"/>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0">
          <p15:clr>
            <a:srgbClr val="A4A3A4"/>
          </p15:clr>
        </p15:guide>
        <p15:guide id="2" orient="horz" pos="2160">
          <p15:clr>
            <a:srgbClr val="A4A3A4"/>
          </p15:clr>
        </p15:guide>
        <p15:guide id="3" orient="horz" pos="3968">
          <p15:clr>
            <a:srgbClr val="A4A3A4"/>
          </p15:clr>
        </p15:guide>
        <p15:guide id="4" pos="296">
          <p15:clr>
            <a:srgbClr val="A4A3A4"/>
          </p15:clr>
        </p15:guide>
        <p15:guide id="5" pos="6068">
          <p15:clr>
            <a:srgbClr val="A4A3A4"/>
          </p15:clr>
        </p15:guide>
        <p15:guide id="6" orient="horz" pos="1071">
          <p15:clr>
            <a:srgbClr val="A4A3A4"/>
          </p15:clr>
        </p15:guide>
        <p15:guide id="7" orient="horz" pos="245">
          <p15:clr>
            <a:srgbClr val="A4A3A4"/>
          </p15:clr>
        </p15:guide>
        <p15:guide id="8" orient="horz" pos="4081">
          <p15:clr>
            <a:srgbClr val="A4A3A4"/>
          </p15:clr>
        </p15:guide>
        <p15:guide id="10" pos="4106">
          <p15:clr>
            <a:srgbClr val="A4A3A4"/>
          </p15:clr>
        </p15:guide>
        <p15:guide id="12" pos="1163">
          <p15:clr>
            <a:srgbClr val="A4A3A4"/>
          </p15:clr>
        </p15:guide>
        <p15:guide id="13" pos="1277">
          <p15:clr>
            <a:srgbClr val="A4A3A4"/>
          </p15:clr>
        </p15:guide>
        <p15:guide id="14" pos="2144">
          <p15:clr>
            <a:srgbClr val="A4A3A4"/>
          </p15:clr>
        </p15:guide>
        <p15:guide id="15" pos="2258">
          <p15:clr>
            <a:srgbClr val="A4A3A4"/>
          </p15:clr>
        </p15:guide>
        <p15:guide id="16" pos="5087">
          <p15:clr>
            <a:srgbClr val="A4A3A4"/>
          </p15:clr>
        </p15:guide>
        <p15:guide id="17" pos="3125">
          <p15:clr>
            <a:srgbClr val="A4A3A4"/>
          </p15:clr>
        </p15:guide>
        <p15:guide id="18" pos="3182">
          <p15:clr>
            <a:srgbClr val="A4A3A4"/>
          </p15:clr>
        </p15:guide>
        <p15:guide id="19" pos="3239">
          <p15:clr>
            <a:srgbClr val="A4A3A4"/>
          </p15:clr>
        </p15:guide>
        <p15:guide id="20" pos="5201">
          <p15:clr>
            <a:srgbClr val="A4A3A4"/>
          </p15:clr>
        </p15:guide>
        <p15:guide id="21" orient="horz" pos="1049">
          <p15:clr>
            <a:srgbClr val="A4A3A4"/>
          </p15:clr>
        </p15:guide>
        <p15:guide id="22" orient="horz" pos="641">
          <p15:clr>
            <a:srgbClr val="A4A3A4"/>
          </p15:clr>
        </p15:guide>
        <p15:guide id="23" orient="horz" pos="288">
          <p15:clr>
            <a:srgbClr val="A4A3A4"/>
          </p15:clr>
        </p15:guide>
        <p15:guide id="24" pos="7559">
          <p15:clr>
            <a:srgbClr val="A4A3A4"/>
          </p15:clr>
        </p15:guide>
        <p15:guide id="25" pos="6365">
          <p15:clr>
            <a:srgbClr val="A4A3A4"/>
          </p15:clr>
        </p15:guide>
        <p15:guide id="26" pos="647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75200" y="5658165"/>
            <a:ext cx="10443356" cy="629761"/>
          </a:xfrm>
        </p:spPr>
        <p:txBody>
          <a:bodyPr/>
          <a:lstStyle/>
          <a:p>
            <a:r>
              <a:rPr lang="pl-PL" sz="2000" dirty="0" err="1">
                <a:latin typeface="Calibri" panose="020F0502020204030204" pitchFamily="34" charset="0"/>
                <a:cs typeface="Calibri" panose="020F0502020204030204" pitchFamily="34" charset="0"/>
              </a:rPr>
              <a:t>EGiB</a:t>
            </a:r>
            <a:r>
              <a:rPr lang="pl-PL" sz="2000" dirty="0">
                <a:latin typeface="Calibri" panose="020F0502020204030204" pitchFamily="34" charset="0"/>
                <a:cs typeface="Calibri" panose="020F0502020204030204" pitchFamily="34" charset="0"/>
              </a:rPr>
              <a:t> a powierzchnia użytkowa budynku </a:t>
            </a:r>
            <a:br>
              <a:rPr lang="pl-PL" sz="2000" b="0" dirty="0">
                <a:latin typeface="Calibri" panose="020F0502020204030204" pitchFamily="34" charset="0"/>
                <a:cs typeface="Calibri" panose="020F0502020204030204" pitchFamily="34" charset="0"/>
              </a:rPr>
            </a:br>
            <a:r>
              <a:rPr lang="pl-PL" sz="2000" b="0" dirty="0">
                <a:latin typeface="Calibri" panose="020F0502020204030204" pitchFamily="34" charset="0"/>
                <a:cs typeface="Calibri" panose="020F0502020204030204" pitchFamily="34" charset="0"/>
              </a:rPr>
              <a:t>Wyrok WSA w Poznaniu z 12.01.2021 r., sygn. I SA/Po 215/20 – Paweł Pucher (Deloitte)</a:t>
            </a:r>
            <a:endParaRPr lang="pt-BR" sz="2000" b="0" dirty="0">
              <a:latin typeface="Calibri" panose="020F0502020204030204" pitchFamily="34" charset="0"/>
              <a:cs typeface="Calibri" panose="020F0502020204030204" pitchFamily="34" charset="0"/>
            </a:endParaRPr>
          </a:p>
        </p:txBody>
      </p:sp>
      <p:sp>
        <p:nvSpPr>
          <p:cNvPr id="5" name="Text Placeholder 4"/>
          <p:cNvSpPr>
            <a:spLocks noGrp="1"/>
          </p:cNvSpPr>
          <p:nvPr>
            <p:ph type="body" sz="quarter" idx="10"/>
          </p:nvPr>
        </p:nvSpPr>
        <p:spPr>
          <a:xfrm>
            <a:off x="475200" y="6419285"/>
            <a:ext cx="5594349" cy="298451"/>
          </a:xfrm>
        </p:spPr>
        <p:txBody>
          <a:bodyPr/>
          <a:lstStyle/>
          <a:p>
            <a:r>
              <a:rPr lang="pl-PL" dirty="0">
                <a:latin typeface="Calibri" panose="020F0502020204030204" pitchFamily="34" charset="0"/>
                <a:cs typeface="Calibri" panose="020F0502020204030204" pitchFamily="34" charset="0"/>
              </a:rPr>
              <a:t>Czerwiec</a:t>
            </a:r>
            <a:r>
              <a:rPr lang="pl-PL" noProof="0" dirty="0">
                <a:latin typeface="Calibri" panose="020F0502020204030204" pitchFamily="34" charset="0"/>
                <a:cs typeface="Calibri" panose="020F0502020204030204" pitchFamily="34" charset="0"/>
              </a:rPr>
              <a:t> 2021 r.</a:t>
            </a:r>
            <a:endParaRPr lang="en-US" noProof="0" dirty="0">
              <a:latin typeface="Calibri" panose="020F0502020204030204" pitchFamily="34" charset="0"/>
              <a:cs typeface="Calibri" panose="020F0502020204030204" pitchFamily="34" charset="0"/>
            </a:endParaRPr>
          </a:p>
        </p:txBody>
      </p:sp>
      <p:sp>
        <p:nvSpPr>
          <p:cNvPr id="10" name="Freeform 88">
            <a:hlinkClick r:id="" action="ppaction://hlinkshowjump?jump=nextslide"/>
          </p:cNvPr>
          <p:cNvSpPr>
            <a:spLocks noChangeAspect="1" noEditPoints="1"/>
          </p:cNvSpPr>
          <p:nvPr/>
        </p:nvSpPr>
        <p:spPr bwMode="auto">
          <a:xfrm>
            <a:off x="11379261" y="5920885"/>
            <a:ext cx="367041" cy="3670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rgbClr val="A7A8AA"/>
          </a:solidFill>
          <a:ln>
            <a:noFill/>
          </a:ln>
        </p:spPr>
        <p:txBody>
          <a:bodyPr vert="horz" wrap="square" lIns="91440" tIns="45720" rIns="91440" bIns="45720" numCol="1" anchor="t" anchorCtr="0" compatLnSpc="1">
            <a:prstTxWarp prst="textNoShape">
              <a:avLst/>
            </a:prstTxWarp>
          </a:bodyPr>
          <a:lstStyle/>
          <a:p>
            <a:endParaRPr lang="en-GB"/>
          </a:p>
        </p:txBody>
      </p:sp>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691" r="16691"/>
          <a:stretch>
            <a:fillRect/>
          </a:stretch>
        </p:blipFill>
        <p:spPr>
          <a:xfrm>
            <a:off x="2996878" y="258165"/>
            <a:ext cx="5400000" cy="5400000"/>
          </a:xfrm>
          <a:prstGeom prst="ellipse">
            <a:avLst/>
          </a:prstGeom>
          <a:ln>
            <a:noFill/>
          </a:ln>
          <a:effectLst>
            <a:softEdge rad="112500"/>
          </a:effectLst>
        </p:spPr>
      </p:pic>
    </p:spTree>
    <p:extLst>
      <p:ext uri="{BB962C8B-B14F-4D97-AF65-F5344CB8AC3E}">
        <p14:creationId xmlns:p14="http://schemas.microsoft.com/office/powerpoint/2010/main" val="1719260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spcBef>
                <a:spcPts val="600"/>
              </a:spcBef>
            </a:pPr>
            <a:r>
              <a:rPr lang="pl-PL" sz="2400" b="1" dirty="0">
                <a:latin typeface="Calibri" panose="020F0502020204030204" pitchFamily="34" charset="0"/>
                <a:ea typeface="+mn-ea"/>
                <a:cs typeface="Calibri" panose="020F0502020204030204" pitchFamily="34" charset="0"/>
              </a:rPr>
              <a:t>Wyrok WSA w Poznaniu z 12.01.2021 r.</a:t>
            </a:r>
            <a:br>
              <a:rPr lang="pl-PL" sz="2400" b="1" dirty="0">
                <a:latin typeface="Calibri" panose="020F0502020204030204" pitchFamily="34" charset="0"/>
                <a:ea typeface="+mn-ea"/>
                <a:cs typeface="Calibri" panose="020F0502020204030204" pitchFamily="34" charset="0"/>
              </a:rPr>
            </a:br>
            <a:r>
              <a:rPr lang="pl-PL" sz="2400" b="1" dirty="0">
                <a:latin typeface="Calibri" panose="020F0502020204030204" pitchFamily="34" charset="0"/>
                <a:ea typeface="+mn-ea"/>
                <a:cs typeface="Calibri" panose="020F0502020204030204" pitchFamily="34" charset="0"/>
              </a:rPr>
              <a:t>sygn. I SA/Po 215/20 (nieprawomocny)</a:t>
            </a:r>
            <a:br>
              <a:rPr lang="pl-PL" sz="2400" b="1" dirty="0">
                <a:latin typeface="Calibri" panose="020F0502020204030204" pitchFamily="34" charset="0"/>
                <a:cs typeface="Calibri" panose="020F0502020204030204" pitchFamily="34" charset="0"/>
              </a:rPr>
            </a:br>
            <a:endParaRPr lang="en-US" sz="2400" b="1" noProof="0" dirty="0">
              <a:latin typeface="Calibri" panose="020F0502020204030204" pitchFamily="34" charset="0"/>
              <a:cs typeface="Calibri" panose="020F0502020204030204" pitchFamily="34" charset="0"/>
            </a:endParaRPr>
          </a:p>
        </p:txBody>
      </p:sp>
      <p:sp>
        <p:nvSpPr>
          <p:cNvPr id="21" name="Rectangle 20"/>
          <p:cNvSpPr/>
          <p:nvPr/>
        </p:nvSpPr>
        <p:spPr>
          <a:xfrm>
            <a:off x="469901" y="1705517"/>
            <a:ext cx="9163050" cy="4078039"/>
          </a:xfrm>
          <a:prstGeom prst="rect">
            <a:avLst/>
          </a:prstGeom>
        </p:spPr>
        <p:txBody>
          <a:bodyPr wrap="square" lIns="0" tIns="0" rIns="0" bIns="0">
            <a:spAutoFit/>
          </a:bodyPr>
          <a:lstStyle/>
          <a:p>
            <a:pPr marL="342900" indent="-342900">
              <a:buFont typeface="Arial" panose="020B0604020202020204" pitchFamily="34" charset="0"/>
              <a:buChar char="•"/>
            </a:pPr>
            <a:r>
              <a:rPr lang="pl-PL" sz="2000" dirty="0">
                <a:latin typeface="Calibri" panose="020F0502020204030204" pitchFamily="34" charset="0"/>
                <a:cs typeface="Calibri" panose="020F0502020204030204" pitchFamily="34" charset="0"/>
              </a:rPr>
              <a:t>„ (…) </a:t>
            </a:r>
            <a:r>
              <a:rPr lang="pl-PL" sz="2000" b="1" dirty="0">
                <a:solidFill>
                  <a:schemeClr val="accent1"/>
                </a:solidFill>
                <a:latin typeface="Calibri" panose="020F0502020204030204" pitchFamily="34" charset="0"/>
                <a:cs typeface="Calibri" panose="020F0502020204030204" pitchFamily="34" charset="0"/>
              </a:rPr>
              <a:t>dane zawarte w ewidencji gruntów i budynków dotyczące </a:t>
            </a:r>
            <a:r>
              <a:rPr lang="pl-PL" sz="2000" dirty="0">
                <a:latin typeface="Calibri" panose="020F0502020204030204" pitchFamily="34" charset="0"/>
                <a:cs typeface="Calibri" panose="020F0502020204030204" pitchFamily="34" charset="0"/>
              </a:rPr>
              <a:t>przeznaczenia, funkcji, obszaru i granic działek gruntu, </a:t>
            </a:r>
            <a:r>
              <a:rPr lang="pl-PL" sz="2000" b="1" dirty="0">
                <a:solidFill>
                  <a:schemeClr val="accent1"/>
                </a:solidFill>
                <a:latin typeface="Calibri" panose="020F0502020204030204" pitchFamily="34" charset="0"/>
                <a:cs typeface="Calibri" panose="020F0502020204030204" pitchFamily="34" charset="0"/>
              </a:rPr>
              <a:t>a także rodzaju zabudowy i powierzchni użytkowej położonych na tych gruntach budynków należą do danych bezwzględnie wiążące organ podatkowy, a ich weryfikacja nie jest możliwa w toku postępowania podatkowego</a:t>
            </a:r>
            <a:r>
              <a:rPr lang="pl-PL" sz="2000" dirty="0">
                <a:solidFill>
                  <a:schemeClr val="bg1">
                    <a:lumMod val="50000"/>
                  </a:schemeClr>
                </a:solidFill>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pl-PL" sz="2000" dirty="0">
              <a:solidFill>
                <a:schemeClr val="bg1">
                  <a:lumMod val="50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l-PL" sz="2000" dirty="0">
                <a:latin typeface="Calibri" panose="020F0502020204030204" pitchFamily="34" charset="0"/>
                <a:cs typeface="Calibri" panose="020F0502020204030204" pitchFamily="34" charset="0"/>
              </a:rPr>
              <a:t>„</a:t>
            </a:r>
            <a:r>
              <a:rPr lang="pl-PL" sz="2000" b="1" dirty="0">
                <a:latin typeface="Calibri" panose="020F0502020204030204" pitchFamily="34" charset="0"/>
                <a:cs typeface="Calibri" panose="020F0502020204030204" pitchFamily="34" charset="0"/>
              </a:rPr>
              <a:t>Jednocześnie sąd podkreśla, że związanie organów podatkowych, na podstawie art. 21 ust. 1 p.g.k., danymi z ewidencji gruntów i budynków oznacza, że organy podatkowe nie są uprawnione do ustalania powierzchni gruntu i budynków we własnym zakresie</a:t>
            </a:r>
            <a:r>
              <a:rPr lang="pl-PL" sz="2000" dirty="0">
                <a:latin typeface="Calibri" panose="020F0502020204030204" pitchFamily="34" charset="0"/>
                <a:cs typeface="Calibri" panose="020F0502020204030204" pitchFamily="34" charset="0"/>
              </a:rPr>
              <a:t>, ani nie mają obowiązku uwzględniać żadnych wniosków dowodowych podatników, którzy w postępowaniu podatkowym kwestionują powierzchnię gruntu ujawnioną w </a:t>
            </a:r>
            <a:r>
              <a:rPr lang="pl-PL" sz="2000">
                <a:latin typeface="Calibri" panose="020F0502020204030204" pitchFamily="34" charset="0"/>
                <a:cs typeface="Calibri" panose="020F0502020204030204" pitchFamily="34" charset="0"/>
              </a:rPr>
              <a:t>ewidencji.”</a:t>
            </a:r>
            <a:endParaRPr lang="en-US" sz="2000" dirty="0">
              <a:latin typeface="Calibri" panose="020F0502020204030204" pitchFamily="34" charset="0"/>
              <a:cs typeface="Calibri" panose="020F0502020204030204" pitchFamily="34" charset="0"/>
            </a:endParaRPr>
          </a:p>
          <a:p>
            <a:pPr lvl="0">
              <a:spcBef>
                <a:spcPts val="600"/>
              </a:spcBef>
              <a:spcAft>
                <a:spcPts val="600"/>
              </a:spcAft>
              <a:buSzPct val="100000"/>
              <a:tabLst>
                <a:tab pos="6705432" algn="r"/>
              </a:tabLst>
              <a:defRPr/>
            </a:pPr>
            <a:endParaRPr lang="pl-PL" sz="2000" noProof="0" dirty="0">
              <a:solidFill>
                <a:prstClr val="black"/>
              </a:solidFill>
              <a:latin typeface="Calibri" panose="020F0502020204030204" pitchFamily="34" charset="0"/>
              <a:cs typeface="Calibri" panose="020F0502020204030204" pitchFamily="34" charset="0"/>
            </a:endParaRPr>
          </a:p>
        </p:txBody>
      </p:sp>
      <p:sp>
        <p:nvSpPr>
          <p:cNvPr id="14" name="TextBox 13"/>
          <p:cNvSpPr txBox="1"/>
          <p:nvPr/>
        </p:nvSpPr>
        <p:spPr>
          <a:xfrm>
            <a:off x="10267315" y="1396301"/>
            <a:ext cx="1409700"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schemeClr val="accent1"/>
                </a:solidFill>
                <a:latin typeface="Calibri" panose="020F0502020204030204" pitchFamily="34" charset="0"/>
                <a:cs typeface="Calibri" panose="020F0502020204030204" pitchFamily="34" charset="0"/>
              </a:rPr>
              <a:t>Teza i treść wyroku</a:t>
            </a:r>
          </a:p>
        </p:txBody>
      </p:sp>
      <p:sp>
        <p:nvSpPr>
          <p:cNvPr id="16" name="TextBox 15"/>
          <p:cNvSpPr txBox="1"/>
          <p:nvPr/>
        </p:nvSpPr>
        <p:spPr>
          <a:xfrm>
            <a:off x="10267315" y="2015260"/>
            <a:ext cx="140970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Ustawowe odesłanie do </a:t>
            </a:r>
            <a:r>
              <a:rPr lang="pl-PL" sz="1200" dirty="0" err="1">
                <a:solidFill>
                  <a:prstClr val="white">
                    <a:lumMod val="85000"/>
                  </a:prstClr>
                </a:solidFill>
                <a:latin typeface="Calibri" panose="020F0502020204030204" pitchFamily="34" charset="0"/>
                <a:cs typeface="Calibri" panose="020F0502020204030204" pitchFamily="34" charset="0"/>
              </a:rPr>
              <a:t>EGiB</a:t>
            </a:r>
            <a:r>
              <a:rPr lang="pl-PL" sz="1200" dirty="0">
                <a:solidFill>
                  <a:prstClr val="white">
                    <a:lumMod val="85000"/>
                  </a:prstClr>
                </a:solidFill>
                <a:latin typeface="Calibri" panose="020F0502020204030204" pitchFamily="34" charset="0"/>
                <a:cs typeface="Calibri" panose="020F0502020204030204" pitchFamily="34" charset="0"/>
              </a:rPr>
              <a:t> i jego zakres</a:t>
            </a:r>
          </a:p>
        </p:txBody>
      </p:sp>
      <p:sp>
        <p:nvSpPr>
          <p:cNvPr id="17" name="TextBox 16"/>
          <p:cNvSpPr txBox="1"/>
          <p:nvPr/>
        </p:nvSpPr>
        <p:spPr>
          <a:xfrm>
            <a:off x="10267315" y="2509669"/>
            <a:ext cx="158369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Charakter związania danymi z </a:t>
            </a:r>
            <a:r>
              <a:rPr lang="pl-PL" sz="1200" dirty="0" err="1">
                <a:solidFill>
                  <a:prstClr val="white">
                    <a:lumMod val="85000"/>
                  </a:prstClr>
                </a:solidFill>
                <a:latin typeface="Calibri" panose="020F0502020204030204" pitchFamily="34" charset="0"/>
                <a:cs typeface="Calibri" panose="020F0502020204030204" pitchFamily="34" charset="0"/>
              </a:rPr>
              <a:t>EGiB</a:t>
            </a:r>
            <a:endParaRPr lang="pl-PL" sz="1200" dirty="0">
              <a:solidFill>
                <a:prstClr val="white">
                  <a:lumMod val="85000"/>
                </a:prstClr>
              </a:solidFill>
              <a:latin typeface="Calibri" panose="020F0502020204030204" pitchFamily="34" charset="0"/>
              <a:cs typeface="Calibri" panose="020F0502020204030204" pitchFamily="34" charset="0"/>
            </a:endParaRPr>
          </a:p>
        </p:txBody>
      </p:sp>
      <p:sp>
        <p:nvSpPr>
          <p:cNvPr id="18" name="TextBox 17"/>
          <p:cNvSpPr txBox="1"/>
          <p:nvPr/>
        </p:nvSpPr>
        <p:spPr>
          <a:xfrm>
            <a:off x="10267315" y="3004078"/>
            <a:ext cx="165683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Powierzchnia użytkowa budynku a </a:t>
            </a:r>
            <a:r>
              <a:rPr kumimoji="0" lang="pl-PL" sz="1200" b="0" i="0" u="none" strike="noStrike" kern="1200" cap="none" spc="0" normalizeH="0" baseline="0" noProof="0" dirty="0" err="1">
                <a:ln>
                  <a:noFill/>
                </a:ln>
                <a:solidFill>
                  <a:prstClr val="white">
                    <a:lumMod val="85000"/>
                  </a:prstClr>
                </a:solidFill>
                <a:effectLst/>
                <a:uLnTx/>
                <a:uFillTx/>
                <a:latin typeface="Calibri" panose="020F0502020204030204" pitchFamily="34" charset="0"/>
                <a:cs typeface="Calibri" panose="020F0502020204030204" pitchFamily="34" charset="0"/>
              </a:rPr>
              <a:t>EGiB</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33" name="TextBox 32"/>
          <p:cNvSpPr txBox="1"/>
          <p:nvPr/>
        </p:nvSpPr>
        <p:spPr>
          <a:xfrm>
            <a:off x="10267315" y="3497960"/>
            <a:ext cx="158369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Podsumowanie oraz</a:t>
            </a:r>
            <a:r>
              <a:rPr kumimoji="0" lang="pl-PL" sz="1200" b="0" i="0" u="none" strike="noStrike" kern="1200" cap="none" spc="0" normalizeH="0" noProof="0" dirty="0">
                <a:ln>
                  <a:noFill/>
                </a:ln>
                <a:solidFill>
                  <a:prstClr val="white">
                    <a:lumMod val="85000"/>
                  </a:prstClr>
                </a:solidFill>
                <a:effectLst/>
                <a:uLnTx/>
                <a:uFillTx/>
                <a:latin typeface="Calibri" panose="020F0502020204030204" pitchFamily="34" charset="0"/>
                <a:cs typeface="Calibri" panose="020F0502020204030204" pitchFamily="34" charset="0"/>
              </a:rPr>
              <a:t> dyskusja</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34" name="TextBox 33"/>
          <p:cNvSpPr txBox="1"/>
          <p:nvPr/>
        </p:nvSpPr>
        <p:spPr>
          <a:xfrm>
            <a:off x="10267315" y="1705517"/>
            <a:ext cx="1409700" cy="184666"/>
          </a:xfrm>
          <a:prstGeom prst="rect">
            <a:avLst/>
          </a:prstGeom>
          <a:noFill/>
        </p:spPr>
        <p:txBody>
          <a:bodyPr wrap="square" lIns="0" tIns="0" rIns="0" bIns="0" rtlCol="0">
            <a:spAutoFit/>
          </a:bodyPr>
          <a:lstStyle/>
          <a:p>
            <a:pPr>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Główne problemy</a:t>
            </a:r>
          </a:p>
        </p:txBody>
      </p:sp>
    </p:spTree>
    <p:extLst>
      <p:ext uri="{BB962C8B-B14F-4D97-AF65-F5344CB8AC3E}">
        <p14:creationId xmlns:p14="http://schemas.microsoft.com/office/powerpoint/2010/main" val="358056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2"/>
          <p:cNvSpPr txBox="1">
            <a:spLocks/>
          </p:cNvSpPr>
          <p:nvPr/>
        </p:nvSpPr>
        <p:spPr>
          <a:xfrm>
            <a:off x="375010" y="710698"/>
            <a:ext cx="9163050" cy="757255"/>
          </a:xfrm>
          <a:prstGeom prst="rect">
            <a:avLst/>
          </a:prstGeom>
        </p:spPr>
        <p:txBody>
          <a:bodyPr/>
          <a:lst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spcAft>
                <a:spcPts val="0"/>
              </a:spcAft>
            </a:pPr>
            <a:endParaRPr lang="en-US" sz="2400"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47" name="Title 1"/>
          <p:cNvSpPr txBox="1">
            <a:spLocks/>
          </p:cNvSpPr>
          <p:nvPr/>
        </p:nvSpPr>
        <p:spPr>
          <a:xfrm>
            <a:off x="375010" y="366704"/>
            <a:ext cx="916305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pl-PL" sz="2400" b="1" dirty="0">
                <a:latin typeface="Calibri" panose="020F0502020204030204" pitchFamily="34" charset="0"/>
                <a:ea typeface="+mn-ea"/>
                <a:cs typeface="Calibri" panose="020F0502020204030204" pitchFamily="34" charset="0"/>
              </a:rPr>
              <a:t>Główne problemy</a:t>
            </a:r>
            <a:endParaRPr lang="en-US" sz="2400" b="1" dirty="0">
              <a:latin typeface="Calibri" panose="020F0502020204030204" pitchFamily="34" charset="0"/>
              <a:cs typeface="Calibri" panose="020F0502020204030204" pitchFamily="34" charset="0"/>
            </a:endParaRPr>
          </a:p>
        </p:txBody>
      </p:sp>
      <p:sp>
        <p:nvSpPr>
          <p:cNvPr id="48" name="Rectangle 47"/>
          <p:cNvSpPr/>
          <p:nvPr/>
        </p:nvSpPr>
        <p:spPr>
          <a:xfrm>
            <a:off x="451105" y="1028408"/>
            <a:ext cx="9163050" cy="1538883"/>
          </a:xfrm>
          <a:prstGeom prst="rect">
            <a:avLst/>
          </a:prstGeom>
        </p:spPr>
        <p:txBody>
          <a:bodyPr wrap="square" lIns="0" tIns="0" rIns="0" bIns="0">
            <a:spAutoFit/>
          </a:bodyPr>
          <a:lstStyle/>
          <a:p>
            <a:r>
              <a:rPr lang="pl-PL" sz="2000" dirty="0">
                <a:latin typeface="Calibri" panose="020F0502020204030204" pitchFamily="34" charset="0"/>
                <a:cs typeface="Calibri" panose="020F0502020204030204" pitchFamily="34" charset="0"/>
              </a:rPr>
              <a:t>Art. 21 ust. 1 ustawy z dnia 17 maja 1989 r. Prawo geodezyjne i kartograficzne (Dz. U. </a:t>
            </a:r>
            <a:br>
              <a:rPr lang="pl-PL" sz="2000" dirty="0">
                <a:latin typeface="Calibri" panose="020F0502020204030204" pitchFamily="34" charset="0"/>
                <a:cs typeface="Calibri" panose="020F0502020204030204" pitchFamily="34" charset="0"/>
              </a:rPr>
            </a:br>
            <a:r>
              <a:rPr lang="pl-PL" sz="2000" dirty="0">
                <a:latin typeface="Calibri" panose="020F0502020204030204" pitchFamily="34" charset="0"/>
                <a:cs typeface="Calibri" panose="020F0502020204030204" pitchFamily="34" charset="0"/>
              </a:rPr>
              <a:t>z 2020 r., poz. 2052 </a:t>
            </a:r>
            <a:r>
              <a:rPr lang="pl-PL" sz="2000" dirty="0" err="1">
                <a:latin typeface="Calibri" panose="020F0502020204030204" pitchFamily="34" charset="0"/>
                <a:cs typeface="Calibri" panose="020F0502020204030204" pitchFamily="34" charset="0"/>
              </a:rPr>
              <a:t>t.j</a:t>
            </a:r>
            <a:r>
              <a:rPr lang="pl-PL" sz="2000" dirty="0">
                <a:latin typeface="Calibri" panose="020F0502020204030204" pitchFamily="34" charset="0"/>
                <a:cs typeface="Calibri" panose="020F0502020204030204" pitchFamily="34" charset="0"/>
              </a:rPr>
              <a:t>. ze zm.) </a:t>
            </a:r>
            <a:r>
              <a:rPr lang="pl-PL" sz="2000" b="1" dirty="0">
                <a:solidFill>
                  <a:schemeClr val="accent1"/>
                </a:solidFill>
                <a:latin typeface="Calibri" panose="020F0502020204030204" pitchFamily="34" charset="0"/>
                <a:cs typeface="Calibri" panose="020F0502020204030204" pitchFamily="34" charset="0"/>
              </a:rPr>
              <a:t>podstawę</a:t>
            </a:r>
            <a:r>
              <a:rPr lang="pl-PL" sz="2000" dirty="0">
                <a:solidFill>
                  <a:schemeClr val="bg1">
                    <a:lumMod val="50000"/>
                  </a:schemeClr>
                </a:solidFill>
                <a:latin typeface="Calibri" panose="020F0502020204030204" pitchFamily="34" charset="0"/>
                <a:cs typeface="Calibri" panose="020F0502020204030204" pitchFamily="34" charset="0"/>
              </a:rPr>
              <a:t> </a:t>
            </a:r>
            <a:r>
              <a:rPr lang="pl-PL" sz="2000" dirty="0">
                <a:latin typeface="Calibri" panose="020F0502020204030204" pitchFamily="34" charset="0"/>
                <a:cs typeface="Calibri" panose="020F0502020204030204" pitchFamily="34" charset="0"/>
              </a:rPr>
              <a:t>planowania gospodarczego, planowania przestrzennego, </a:t>
            </a:r>
            <a:r>
              <a:rPr lang="pl-PL" sz="2000" b="1" dirty="0">
                <a:solidFill>
                  <a:schemeClr val="accent1"/>
                </a:solidFill>
                <a:latin typeface="Calibri" panose="020F0502020204030204" pitchFamily="34" charset="0"/>
                <a:cs typeface="Calibri" panose="020F0502020204030204" pitchFamily="34" charset="0"/>
              </a:rPr>
              <a:t>wymiaru podatków</a:t>
            </a:r>
            <a:r>
              <a:rPr lang="pl-PL" sz="2000" b="1" dirty="0">
                <a:latin typeface="Calibri" panose="020F0502020204030204" pitchFamily="34" charset="0"/>
                <a:cs typeface="Calibri" panose="020F0502020204030204" pitchFamily="34" charset="0"/>
              </a:rPr>
              <a:t> </a:t>
            </a:r>
            <a:r>
              <a:rPr lang="pl-PL" sz="2000" dirty="0">
                <a:latin typeface="Calibri" panose="020F0502020204030204" pitchFamily="34" charset="0"/>
                <a:cs typeface="Calibri" panose="020F0502020204030204" pitchFamily="34" charset="0"/>
              </a:rPr>
              <a:t>i świadczeń, oznaczania nieruchomości w księgach wieczystych, statystyki publicznej, gospodarki nieruchomościami oraz ewidencji gospodarstw rolnych </a:t>
            </a:r>
            <a:r>
              <a:rPr lang="pl-PL" sz="2000" b="1" dirty="0">
                <a:solidFill>
                  <a:schemeClr val="accent1"/>
                </a:solidFill>
                <a:latin typeface="Calibri" panose="020F0502020204030204" pitchFamily="34" charset="0"/>
                <a:cs typeface="Calibri" panose="020F0502020204030204" pitchFamily="34" charset="0"/>
              </a:rPr>
              <a:t>stanowią dane zawarte w ewidencji gruntów i budynków</a:t>
            </a:r>
            <a:r>
              <a:rPr lang="pl-PL" sz="2000" dirty="0">
                <a:solidFill>
                  <a:schemeClr val="bg1">
                    <a:lumMod val="50000"/>
                  </a:schemeClr>
                </a:solidFill>
                <a:latin typeface="Calibri" panose="020F0502020204030204" pitchFamily="34" charset="0"/>
                <a:cs typeface="Calibri" panose="020F0502020204030204" pitchFamily="34" charset="0"/>
              </a:rPr>
              <a:t>.</a:t>
            </a:r>
            <a:endParaRPr lang="pl-PL" sz="2000" noProof="0" dirty="0">
              <a:solidFill>
                <a:prstClr val="black"/>
              </a:solidFill>
              <a:latin typeface="Calibri" panose="020F0502020204030204" pitchFamily="34" charset="0"/>
              <a:cs typeface="Calibri" panose="020F0502020204030204" pitchFamily="34" charset="0"/>
            </a:endParaRPr>
          </a:p>
        </p:txBody>
      </p:sp>
      <p:grpSp>
        <p:nvGrpSpPr>
          <p:cNvPr id="49" name="Group 48">
            <a:extLst>
              <a:ext uri="{FF2B5EF4-FFF2-40B4-BE49-F238E27FC236}">
                <a16:creationId xmlns:a16="http://schemas.microsoft.com/office/drawing/2014/main" id="{9ADCA105-ED13-4FFA-8A4B-9226FBDB1F8E}"/>
              </a:ext>
            </a:extLst>
          </p:cNvPr>
          <p:cNvGrpSpPr/>
          <p:nvPr/>
        </p:nvGrpSpPr>
        <p:grpSpPr>
          <a:xfrm>
            <a:off x="672778" y="2880687"/>
            <a:ext cx="8580736" cy="3133764"/>
            <a:chOff x="1934684" y="1850868"/>
            <a:chExt cx="7912950" cy="3598513"/>
          </a:xfrm>
        </p:grpSpPr>
        <p:sp>
          <p:nvSpPr>
            <p:cNvPr id="50" name="Rectangular Callout 49"/>
            <p:cNvSpPr/>
            <p:nvPr/>
          </p:nvSpPr>
          <p:spPr bwMode="gray">
            <a:xfrm>
              <a:off x="1934684" y="1850868"/>
              <a:ext cx="3817808" cy="1653557"/>
            </a:xfrm>
            <a:prstGeom prst="wedgeRectCallout">
              <a:avLst>
                <a:gd name="adj1" fmla="val 70017"/>
                <a:gd name="adj2" fmla="val 3316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r>
                <a:rPr lang="pl-PL" sz="1800" dirty="0">
                  <a:latin typeface="Calibri" panose="020F0502020204030204" pitchFamily="34" charset="0"/>
                  <a:cs typeface="Calibri" panose="020F0502020204030204" pitchFamily="34" charset="0"/>
                </a:rPr>
                <a:t>1) Gdzie w ustawach podatkowych (podatki i opłaty lokalne, podatek rolny, podatek leśny) znajduje się odesłanie do </a:t>
              </a:r>
              <a:r>
                <a:rPr lang="pl-PL" sz="1800" dirty="0" err="1">
                  <a:latin typeface="Calibri" panose="020F0502020204030204" pitchFamily="34" charset="0"/>
                  <a:cs typeface="Calibri" panose="020F0502020204030204" pitchFamily="34" charset="0"/>
                </a:rPr>
                <a:t>EGiB</a:t>
              </a:r>
              <a:r>
                <a:rPr lang="pl-PL" sz="1800" dirty="0">
                  <a:latin typeface="Calibri" panose="020F0502020204030204" pitchFamily="34" charset="0"/>
                  <a:cs typeface="Calibri" panose="020F0502020204030204" pitchFamily="34" charset="0"/>
                </a:rPr>
                <a:t> i jaki ma ono zakres?</a:t>
              </a:r>
              <a:endParaRPr lang="en-US" sz="1800" dirty="0">
                <a:latin typeface="Calibri" panose="020F0502020204030204" pitchFamily="34" charset="0"/>
                <a:cs typeface="Calibri" panose="020F0502020204030204" pitchFamily="34" charset="0"/>
              </a:endParaRPr>
            </a:p>
          </p:txBody>
        </p:sp>
        <p:sp>
          <p:nvSpPr>
            <p:cNvPr id="51" name="Rectangular Callout 50"/>
            <p:cNvSpPr/>
            <p:nvPr/>
          </p:nvSpPr>
          <p:spPr bwMode="gray">
            <a:xfrm>
              <a:off x="2803872" y="3795824"/>
              <a:ext cx="3817808" cy="1653557"/>
            </a:xfrm>
            <a:prstGeom prst="wedgeRectCallout">
              <a:avLst>
                <a:gd name="adj1" fmla="val 33700"/>
                <a:gd name="adj2" fmla="val 729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r>
                <a:rPr lang="pl-PL" sz="1800" dirty="0">
                  <a:latin typeface="Calibri" panose="020F0502020204030204" pitchFamily="34" charset="0"/>
                  <a:cs typeface="Calibri" panose="020F0502020204030204" pitchFamily="34" charset="0"/>
                </a:rPr>
                <a:t>2) Charakter związania organu podatkowego danymi z </a:t>
              </a:r>
              <a:r>
                <a:rPr lang="pl-PL" sz="1800" dirty="0" err="1">
                  <a:latin typeface="Calibri" panose="020F0502020204030204" pitchFamily="34" charset="0"/>
                  <a:cs typeface="Calibri" panose="020F0502020204030204" pitchFamily="34" charset="0"/>
                </a:rPr>
                <a:t>EGiB</a:t>
              </a:r>
              <a:r>
                <a:rPr lang="pl-PL" sz="1800" dirty="0">
                  <a:latin typeface="Calibri" panose="020F0502020204030204" pitchFamily="34" charset="0"/>
                  <a:cs typeface="Calibri" panose="020F0502020204030204" pitchFamily="34" charset="0"/>
                </a:rPr>
                <a:t> podczas wymiaru podatków lokalnych – materialnoprawny czy proceduralny?</a:t>
              </a:r>
              <a:endParaRPr lang="en-US" sz="1800" dirty="0">
                <a:latin typeface="Calibri" panose="020F0502020204030204" pitchFamily="34" charset="0"/>
                <a:cs typeface="Calibri" panose="020F0502020204030204" pitchFamily="34" charset="0"/>
              </a:endParaRPr>
            </a:p>
          </p:txBody>
        </p:sp>
        <p:sp>
          <p:nvSpPr>
            <p:cNvPr id="52" name="Rectangular Callout 51"/>
            <p:cNvSpPr/>
            <p:nvPr/>
          </p:nvSpPr>
          <p:spPr bwMode="gray">
            <a:xfrm>
              <a:off x="7025776" y="2132410"/>
              <a:ext cx="2821858" cy="2687031"/>
            </a:xfrm>
            <a:prstGeom prst="wedgeRectCallout">
              <a:avLst>
                <a:gd name="adj1" fmla="val -32690"/>
                <a:gd name="adj2" fmla="val 621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r>
                <a:rPr lang="pl-PL" sz="1800" dirty="0">
                  <a:latin typeface="Calibri" panose="020F0502020204030204" pitchFamily="34" charset="0"/>
                  <a:cs typeface="Calibri" panose="020F0502020204030204" pitchFamily="34" charset="0"/>
                </a:rPr>
                <a:t>3) Czy na pewno dane zawarte w </a:t>
              </a:r>
              <a:r>
                <a:rPr lang="pl-PL" sz="1800" dirty="0" err="1">
                  <a:latin typeface="Calibri" panose="020F0502020204030204" pitchFamily="34" charset="0"/>
                  <a:cs typeface="Calibri" panose="020F0502020204030204" pitchFamily="34" charset="0"/>
                </a:rPr>
                <a:t>EGiB</a:t>
              </a:r>
              <a:r>
                <a:rPr lang="pl-PL" sz="1800" dirty="0">
                  <a:latin typeface="Calibri" panose="020F0502020204030204" pitchFamily="34" charset="0"/>
                  <a:cs typeface="Calibri" panose="020F0502020204030204" pitchFamily="34" charset="0"/>
                </a:rPr>
                <a:t>, a dotyczące powierzchni użytkowej lokalu (budynku) mogą służyć jako podstawa wymiaru podatków lokalnych?</a:t>
              </a:r>
              <a:endParaRPr lang="en-US" sz="1800" dirty="0">
                <a:latin typeface="Calibri" panose="020F0502020204030204" pitchFamily="34" charset="0"/>
                <a:cs typeface="Calibri" panose="020F0502020204030204" pitchFamily="34" charset="0"/>
              </a:endParaRPr>
            </a:p>
          </p:txBody>
        </p:sp>
      </p:grpSp>
      <p:sp>
        <p:nvSpPr>
          <p:cNvPr id="66" name="TextBox 65"/>
          <p:cNvSpPr txBox="1"/>
          <p:nvPr/>
        </p:nvSpPr>
        <p:spPr>
          <a:xfrm>
            <a:off x="10267315" y="2015260"/>
            <a:ext cx="140970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Ustawowe odesłanie do </a:t>
            </a:r>
            <a:r>
              <a:rPr lang="pl-PL" sz="1200" dirty="0" err="1">
                <a:solidFill>
                  <a:prstClr val="white">
                    <a:lumMod val="85000"/>
                  </a:prstClr>
                </a:solidFill>
                <a:latin typeface="Calibri" panose="020F0502020204030204" pitchFamily="34" charset="0"/>
                <a:cs typeface="Calibri" panose="020F0502020204030204" pitchFamily="34" charset="0"/>
              </a:rPr>
              <a:t>EGiB</a:t>
            </a:r>
            <a:r>
              <a:rPr lang="pl-PL" sz="1200" dirty="0">
                <a:solidFill>
                  <a:prstClr val="white">
                    <a:lumMod val="85000"/>
                  </a:prstClr>
                </a:solidFill>
                <a:latin typeface="Calibri" panose="020F0502020204030204" pitchFamily="34" charset="0"/>
                <a:cs typeface="Calibri" panose="020F0502020204030204" pitchFamily="34" charset="0"/>
              </a:rPr>
              <a:t> i jego zakres</a:t>
            </a:r>
          </a:p>
        </p:txBody>
      </p:sp>
      <p:sp>
        <p:nvSpPr>
          <p:cNvPr id="67" name="TextBox 66"/>
          <p:cNvSpPr txBox="1"/>
          <p:nvPr/>
        </p:nvSpPr>
        <p:spPr>
          <a:xfrm>
            <a:off x="10267315" y="2509669"/>
            <a:ext cx="158369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Charakter związania danymi z </a:t>
            </a:r>
            <a:r>
              <a:rPr lang="pl-PL" sz="1200" dirty="0" err="1">
                <a:solidFill>
                  <a:prstClr val="white">
                    <a:lumMod val="85000"/>
                  </a:prstClr>
                </a:solidFill>
                <a:latin typeface="Calibri" panose="020F0502020204030204" pitchFamily="34" charset="0"/>
                <a:cs typeface="Calibri" panose="020F0502020204030204" pitchFamily="34" charset="0"/>
              </a:rPr>
              <a:t>EGiB</a:t>
            </a:r>
            <a:endParaRPr lang="pl-PL" sz="1200" dirty="0">
              <a:solidFill>
                <a:prstClr val="white">
                  <a:lumMod val="85000"/>
                </a:prstClr>
              </a:solidFill>
              <a:latin typeface="Calibri" panose="020F0502020204030204" pitchFamily="34" charset="0"/>
              <a:cs typeface="Calibri" panose="020F0502020204030204" pitchFamily="34" charset="0"/>
            </a:endParaRPr>
          </a:p>
        </p:txBody>
      </p:sp>
      <p:sp>
        <p:nvSpPr>
          <p:cNvPr id="68" name="TextBox 67"/>
          <p:cNvSpPr txBox="1"/>
          <p:nvPr/>
        </p:nvSpPr>
        <p:spPr>
          <a:xfrm>
            <a:off x="10267315" y="3004078"/>
            <a:ext cx="165683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Powierzchnia użytkowa budynku a </a:t>
            </a:r>
            <a:r>
              <a:rPr kumimoji="0" lang="pl-PL" sz="1200" b="0" i="0" u="none" strike="noStrike" kern="1200" cap="none" spc="0" normalizeH="0" baseline="0" noProof="0" dirty="0" err="1">
                <a:ln>
                  <a:noFill/>
                </a:ln>
                <a:solidFill>
                  <a:prstClr val="white">
                    <a:lumMod val="85000"/>
                  </a:prstClr>
                </a:solidFill>
                <a:effectLst/>
                <a:uLnTx/>
                <a:uFillTx/>
                <a:latin typeface="Calibri" panose="020F0502020204030204" pitchFamily="34" charset="0"/>
                <a:cs typeface="Calibri" panose="020F0502020204030204" pitchFamily="34" charset="0"/>
              </a:rPr>
              <a:t>EGiB</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69" name="TextBox 68"/>
          <p:cNvSpPr txBox="1"/>
          <p:nvPr/>
        </p:nvSpPr>
        <p:spPr>
          <a:xfrm>
            <a:off x="10267315" y="3497960"/>
            <a:ext cx="158369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Podsumowanie oraz</a:t>
            </a:r>
            <a:r>
              <a:rPr kumimoji="0" lang="pl-PL" sz="1200" b="0" i="0" u="none" strike="noStrike" kern="1200" cap="none" spc="0" normalizeH="0" noProof="0" dirty="0">
                <a:ln>
                  <a:noFill/>
                </a:ln>
                <a:solidFill>
                  <a:prstClr val="white">
                    <a:lumMod val="85000"/>
                  </a:prstClr>
                </a:solidFill>
                <a:effectLst/>
                <a:uLnTx/>
                <a:uFillTx/>
                <a:latin typeface="Calibri" panose="020F0502020204030204" pitchFamily="34" charset="0"/>
                <a:cs typeface="Calibri" panose="020F0502020204030204" pitchFamily="34" charset="0"/>
              </a:rPr>
              <a:t> dyskusja</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70" name="TextBox 69"/>
          <p:cNvSpPr txBox="1"/>
          <p:nvPr/>
        </p:nvSpPr>
        <p:spPr>
          <a:xfrm>
            <a:off x="10267315" y="1705517"/>
            <a:ext cx="1409700" cy="184666"/>
          </a:xfrm>
          <a:prstGeom prst="rect">
            <a:avLst/>
          </a:prstGeom>
          <a:noFill/>
        </p:spPr>
        <p:txBody>
          <a:bodyPr wrap="square" lIns="0" tIns="0" rIns="0" bIns="0" rtlCol="0">
            <a:spAutoFit/>
          </a:bodyPr>
          <a:lstStyle/>
          <a:p>
            <a:pPr>
              <a:spcBef>
                <a:spcPts val="600"/>
              </a:spcBef>
              <a:buSzPct val="100000"/>
              <a:defRPr/>
            </a:pPr>
            <a:r>
              <a:rPr lang="pl-PL" sz="1200" dirty="0">
                <a:solidFill>
                  <a:schemeClr val="accent1"/>
                </a:solidFill>
                <a:latin typeface="Calibri" panose="020F0502020204030204" pitchFamily="34" charset="0"/>
                <a:cs typeface="Calibri" panose="020F0502020204030204" pitchFamily="34" charset="0"/>
              </a:rPr>
              <a:t>Główne problemy</a:t>
            </a:r>
          </a:p>
        </p:txBody>
      </p:sp>
      <p:sp>
        <p:nvSpPr>
          <p:cNvPr id="71" name="TextBox 70"/>
          <p:cNvSpPr txBox="1"/>
          <p:nvPr/>
        </p:nvSpPr>
        <p:spPr>
          <a:xfrm>
            <a:off x="10267315" y="1396301"/>
            <a:ext cx="1409700"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prstClr val="white">
                    <a:lumMod val="85000"/>
                  </a:prstClr>
                </a:solidFill>
                <a:latin typeface="Calibri" panose="020F0502020204030204" pitchFamily="34" charset="0"/>
                <a:cs typeface="Calibri" panose="020F0502020204030204" pitchFamily="34" charset="0"/>
              </a:rPr>
              <a:t>Teza i treść wyroku</a:t>
            </a:r>
          </a:p>
        </p:txBody>
      </p:sp>
    </p:spTree>
    <p:extLst>
      <p:ext uri="{BB962C8B-B14F-4D97-AF65-F5344CB8AC3E}">
        <p14:creationId xmlns:p14="http://schemas.microsoft.com/office/powerpoint/2010/main" val="25725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bwMode="gray">
          <a:xfrm>
            <a:off x="10106025" y="2641504"/>
            <a:ext cx="835930" cy="2454371"/>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lstStyle/>
          <a:p>
            <a:r>
              <a:rPr lang="pl-PL" sz="2400" b="1" dirty="0">
                <a:latin typeface="Calibri" panose="020F0502020204030204" pitchFamily="34" charset="0"/>
                <a:ea typeface="+mn-ea"/>
                <a:cs typeface="Calibri" panose="020F0502020204030204" pitchFamily="34" charset="0"/>
              </a:rPr>
              <a:t>Gdzie w ustawach podatkowych (podatki i opłaty lokalne, podatek rolny, podatek leśny) znajduje się odesłanie do </a:t>
            </a:r>
            <a:r>
              <a:rPr lang="pl-PL" sz="2400" b="1" dirty="0" err="1">
                <a:latin typeface="Calibri" panose="020F0502020204030204" pitchFamily="34" charset="0"/>
                <a:ea typeface="+mn-ea"/>
                <a:cs typeface="Calibri" panose="020F0502020204030204" pitchFamily="34" charset="0"/>
              </a:rPr>
              <a:t>EGiB</a:t>
            </a:r>
            <a:r>
              <a:rPr lang="pl-PL" sz="2400" b="1" dirty="0">
                <a:latin typeface="Calibri" panose="020F0502020204030204" pitchFamily="34" charset="0"/>
                <a:ea typeface="+mn-ea"/>
                <a:cs typeface="Calibri" panose="020F0502020204030204" pitchFamily="34" charset="0"/>
              </a:rPr>
              <a:t> i jaki ma ono zakres?</a:t>
            </a:r>
          </a:p>
        </p:txBody>
      </p:sp>
      <p:sp>
        <p:nvSpPr>
          <p:cNvPr id="33" name="Text Placeholder 8"/>
          <p:cNvSpPr>
            <a:spLocks noGrp="1"/>
          </p:cNvSpPr>
          <p:nvPr>
            <p:ph type="body" sz="quarter" idx="4294967295"/>
          </p:nvPr>
        </p:nvSpPr>
        <p:spPr>
          <a:xfrm>
            <a:off x="330656" y="1678821"/>
            <a:ext cx="3024000" cy="4232455"/>
          </a:xfrm>
          <a:prstGeom prst="rect">
            <a:avLst/>
          </a:prstGeom>
        </p:spPr>
        <p:txBody>
          <a:bodyPr/>
          <a:lstStyle/>
          <a:p>
            <a:pPr algn="ctr"/>
            <a:r>
              <a:rPr lang="pl-PL" sz="2000" b="1" dirty="0">
                <a:solidFill>
                  <a:schemeClr val="accent1"/>
                </a:solidFill>
                <a:latin typeface="Calibri" panose="020F0502020204030204" pitchFamily="34" charset="0"/>
                <a:cs typeface="Calibri" panose="020F0502020204030204" pitchFamily="34" charset="0"/>
              </a:rPr>
              <a:t>Ustawa o podatkach </a:t>
            </a:r>
            <a:br>
              <a:rPr lang="pl-PL" sz="2000" b="1" dirty="0">
                <a:solidFill>
                  <a:schemeClr val="accent1"/>
                </a:solidFill>
                <a:latin typeface="Calibri" panose="020F0502020204030204" pitchFamily="34" charset="0"/>
                <a:cs typeface="Calibri" panose="020F0502020204030204" pitchFamily="34" charset="0"/>
              </a:rPr>
            </a:br>
            <a:r>
              <a:rPr lang="pl-PL" sz="2000" b="1" dirty="0">
                <a:solidFill>
                  <a:schemeClr val="accent1"/>
                </a:solidFill>
                <a:latin typeface="Calibri" panose="020F0502020204030204" pitchFamily="34" charset="0"/>
                <a:cs typeface="Calibri" panose="020F0502020204030204" pitchFamily="34" charset="0"/>
              </a:rPr>
              <a:t>i opłatach lokalnych </a:t>
            </a:r>
          </a:p>
          <a:p>
            <a:pPr>
              <a:spcBef>
                <a:spcPts val="0"/>
              </a:spcBef>
              <a:spcAft>
                <a:spcPts val="0"/>
              </a:spcAft>
            </a:pPr>
            <a:endParaRPr lang="pl-PL" sz="1400" dirty="0">
              <a:latin typeface="Calibri" panose="020F0502020204030204" pitchFamily="34" charset="0"/>
              <a:cs typeface="Calibri" panose="020F0502020204030204" pitchFamily="34" charset="0"/>
            </a:endParaRPr>
          </a:p>
          <a:p>
            <a:pPr>
              <a:spcBef>
                <a:spcPts val="0"/>
              </a:spcBef>
              <a:spcAft>
                <a:spcPts val="0"/>
              </a:spcAft>
            </a:pPr>
            <a:r>
              <a:rPr lang="pl-PL" sz="1400" dirty="0">
                <a:latin typeface="Calibri" panose="020F0502020204030204" pitchFamily="34" charset="0"/>
                <a:cs typeface="Calibri" panose="020F0502020204030204" pitchFamily="34" charset="0"/>
              </a:rPr>
              <a:t>Art. 1a ust. 3 </a:t>
            </a:r>
            <a:r>
              <a:rPr lang="pl-PL" sz="1400" b="1" dirty="0">
                <a:latin typeface="Calibri" panose="020F0502020204030204" pitchFamily="34" charset="0"/>
                <a:cs typeface="Calibri" panose="020F0502020204030204" pitchFamily="34" charset="0"/>
              </a:rPr>
              <a:t>Przez użyte w ustawie określenia: </a:t>
            </a:r>
          </a:p>
          <a:p>
            <a:pPr marL="342900" indent="-342900">
              <a:spcBef>
                <a:spcPts val="0"/>
              </a:spcBef>
              <a:spcAft>
                <a:spcPts val="0"/>
              </a:spcAft>
              <a:buAutoNum type="arabicParenR"/>
            </a:pPr>
            <a:r>
              <a:rPr lang="pl-PL" sz="1400" dirty="0">
                <a:latin typeface="Calibri" panose="020F0502020204030204" pitchFamily="34" charset="0"/>
                <a:cs typeface="Calibri" panose="020F0502020204030204" pitchFamily="34" charset="0"/>
              </a:rPr>
              <a:t>użytki rolne, </a:t>
            </a:r>
          </a:p>
          <a:p>
            <a:pPr marL="342900" indent="-342900">
              <a:spcBef>
                <a:spcPts val="0"/>
              </a:spcBef>
              <a:spcAft>
                <a:spcPts val="0"/>
              </a:spcAft>
              <a:buAutoNum type="arabicParenR"/>
            </a:pPr>
            <a:r>
              <a:rPr lang="pl-PL" sz="1400" dirty="0">
                <a:latin typeface="Calibri" panose="020F0502020204030204" pitchFamily="34" charset="0"/>
                <a:cs typeface="Calibri" panose="020F0502020204030204" pitchFamily="34" charset="0"/>
              </a:rPr>
              <a:t>lasy, </a:t>
            </a:r>
          </a:p>
          <a:p>
            <a:pPr marL="342900" indent="-342900">
              <a:spcBef>
                <a:spcPts val="0"/>
              </a:spcBef>
              <a:spcAft>
                <a:spcPts val="0"/>
              </a:spcAft>
              <a:buAutoNum type="arabicParenR"/>
            </a:pPr>
            <a:r>
              <a:rPr lang="pl-PL" sz="1400" dirty="0">
                <a:latin typeface="Calibri" panose="020F0502020204030204" pitchFamily="34" charset="0"/>
                <a:cs typeface="Calibri" panose="020F0502020204030204" pitchFamily="34" charset="0"/>
              </a:rPr>
              <a:t>nieużytki, </a:t>
            </a:r>
          </a:p>
          <a:p>
            <a:pPr marL="342900" indent="-342900">
              <a:spcBef>
                <a:spcPts val="0"/>
              </a:spcBef>
              <a:spcAft>
                <a:spcPts val="0"/>
              </a:spcAft>
              <a:buAutoNum type="arabicParenR"/>
            </a:pPr>
            <a:r>
              <a:rPr lang="pl-PL" sz="1400" dirty="0">
                <a:latin typeface="Calibri" panose="020F0502020204030204" pitchFamily="34" charset="0"/>
                <a:cs typeface="Calibri" panose="020F0502020204030204" pitchFamily="34" charset="0"/>
              </a:rPr>
              <a:t>użytki ekologiczne, </a:t>
            </a:r>
          </a:p>
          <a:p>
            <a:pPr marL="342900" indent="-342900">
              <a:spcBef>
                <a:spcPts val="0"/>
              </a:spcBef>
              <a:spcAft>
                <a:spcPts val="0"/>
              </a:spcAft>
              <a:buAutoNum type="arabicParenR"/>
            </a:pPr>
            <a:r>
              <a:rPr lang="pl-PL" sz="1400" dirty="0">
                <a:latin typeface="Calibri" panose="020F0502020204030204" pitchFamily="34" charset="0"/>
                <a:cs typeface="Calibri" panose="020F0502020204030204" pitchFamily="34" charset="0"/>
              </a:rPr>
              <a:t>grunty zadrzewione i zakrzewione, </a:t>
            </a:r>
          </a:p>
          <a:p>
            <a:pPr marL="342900" indent="-342900">
              <a:spcBef>
                <a:spcPts val="0"/>
              </a:spcBef>
              <a:spcAft>
                <a:spcPts val="0"/>
              </a:spcAft>
              <a:buAutoNum type="arabicParenR"/>
            </a:pPr>
            <a:r>
              <a:rPr lang="pl-PL" sz="1400" dirty="0">
                <a:latin typeface="Calibri" panose="020F0502020204030204" pitchFamily="34" charset="0"/>
                <a:cs typeface="Calibri" panose="020F0502020204030204" pitchFamily="34" charset="0"/>
              </a:rPr>
              <a:t>(uchylony), </a:t>
            </a:r>
          </a:p>
          <a:p>
            <a:pPr marL="342900" indent="-342900">
              <a:spcBef>
                <a:spcPts val="0"/>
              </a:spcBef>
              <a:spcAft>
                <a:spcPts val="0"/>
              </a:spcAft>
              <a:buAutoNum type="arabicParenR"/>
            </a:pPr>
            <a:r>
              <a:rPr lang="pl-PL" sz="1400" dirty="0">
                <a:latin typeface="Calibri" panose="020F0502020204030204" pitchFamily="34" charset="0"/>
                <a:cs typeface="Calibri" panose="020F0502020204030204" pitchFamily="34" charset="0"/>
              </a:rPr>
              <a:t>grunty pod wodami powierzchniowymi stojącymi oraz grunty pod wodami powierzchniowymi płynącymi, </a:t>
            </a:r>
          </a:p>
          <a:p>
            <a:pPr marL="342900" indent="-342900">
              <a:spcBef>
                <a:spcPts val="0"/>
              </a:spcBef>
              <a:spcAft>
                <a:spcPts val="0"/>
              </a:spcAft>
              <a:buAutoNum type="arabicParenR"/>
            </a:pPr>
            <a:r>
              <a:rPr lang="pl-PL" sz="1400" dirty="0">
                <a:latin typeface="Calibri" panose="020F0502020204030204" pitchFamily="34" charset="0"/>
                <a:cs typeface="Calibri" panose="020F0502020204030204" pitchFamily="34" charset="0"/>
              </a:rPr>
              <a:t>grunty pod morskimi wodami wewnętrznymi</a:t>
            </a:r>
          </a:p>
          <a:p>
            <a:pPr>
              <a:spcBef>
                <a:spcPts val="0"/>
              </a:spcBef>
              <a:spcAft>
                <a:spcPts val="0"/>
              </a:spcAft>
            </a:pPr>
            <a:r>
              <a:rPr lang="pl-PL" sz="1400" dirty="0">
                <a:latin typeface="Calibri" panose="020F0502020204030204" pitchFamily="34" charset="0"/>
                <a:cs typeface="Calibri" panose="020F0502020204030204" pitchFamily="34" charset="0"/>
              </a:rPr>
              <a:t>- </a:t>
            </a:r>
            <a:r>
              <a:rPr lang="pl-PL" sz="1400" b="1" dirty="0">
                <a:latin typeface="Calibri" panose="020F0502020204030204" pitchFamily="34" charset="0"/>
                <a:cs typeface="Calibri" panose="020F0502020204030204" pitchFamily="34" charset="0"/>
              </a:rPr>
              <a:t>rozumie się grunty sklasyfikowane w ten sposób w ewidencji gruntów i budynków.</a:t>
            </a:r>
          </a:p>
        </p:txBody>
      </p:sp>
      <p:sp>
        <p:nvSpPr>
          <p:cNvPr id="34" name="Text Placeholder 5"/>
          <p:cNvSpPr>
            <a:spLocks noGrp="1"/>
          </p:cNvSpPr>
          <p:nvPr>
            <p:ph type="body" sz="quarter" idx="4294967295"/>
          </p:nvPr>
        </p:nvSpPr>
        <p:spPr>
          <a:xfrm>
            <a:off x="3577753" y="1678821"/>
            <a:ext cx="3024000" cy="4232455"/>
          </a:xfrm>
          <a:prstGeom prst="rect">
            <a:avLst/>
          </a:prstGeom>
        </p:spPr>
        <p:txBody>
          <a:bodyPr/>
          <a:lstStyle/>
          <a:p>
            <a:pPr algn="ctr"/>
            <a:r>
              <a:rPr lang="pl-PL" sz="2000" b="1" dirty="0">
                <a:solidFill>
                  <a:schemeClr val="accent1"/>
                </a:solidFill>
                <a:latin typeface="Calibri" panose="020F0502020204030204" pitchFamily="34" charset="0"/>
                <a:cs typeface="Calibri" panose="020F0502020204030204" pitchFamily="34" charset="0"/>
              </a:rPr>
              <a:t>Ustawa o podatku </a:t>
            </a:r>
            <a:br>
              <a:rPr lang="pl-PL" sz="2000" b="1" dirty="0">
                <a:solidFill>
                  <a:schemeClr val="accent1"/>
                </a:solidFill>
                <a:latin typeface="Calibri" panose="020F0502020204030204" pitchFamily="34" charset="0"/>
                <a:cs typeface="Calibri" panose="020F0502020204030204" pitchFamily="34" charset="0"/>
              </a:rPr>
            </a:br>
            <a:r>
              <a:rPr lang="pl-PL" sz="2000" b="1" dirty="0">
                <a:solidFill>
                  <a:schemeClr val="accent1"/>
                </a:solidFill>
                <a:latin typeface="Calibri" panose="020F0502020204030204" pitchFamily="34" charset="0"/>
                <a:cs typeface="Calibri" panose="020F0502020204030204" pitchFamily="34" charset="0"/>
              </a:rPr>
              <a:t>rolnym</a:t>
            </a:r>
          </a:p>
          <a:p>
            <a:pPr>
              <a:spcBef>
                <a:spcPts val="0"/>
              </a:spcBef>
              <a:spcAft>
                <a:spcPts val="0"/>
              </a:spcAft>
            </a:pPr>
            <a:endParaRPr lang="pl-PL" dirty="0">
              <a:latin typeface="Calibri" panose="020F0502020204030204" pitchFamily="34" charset="0"/>
              <a:cs typeface="Calibri" panose="020F0502020204030204" pitchFamily="34" charset="0"/>
            </a:endParaRPr>
          </a:p>
          <a:p>
            <a:pPr>
              <a:spcBef>
                <a:spcPts val="0"/>
              </a:spcBef>
              <a:spcAft>
                <a:spcPts val="0"/>
              </a:spcAft>
            </a:pPr>
            <a:r>
              <a:rPr lang="pl-PL" sz="1400" dirty="0">
                <a:latin typeface="Calibri" panose="020F0502020204030204" pitchFamily="34" charset="0"/>
                <a:cs typeface="Calibri" panose="020F0502020204030204" pitchFamily="34" charset="0"/>
              </a:rPr>
              <a:t>Art. 1 </a:t>
            </a:r>
            <a:r>
              <a:rPr lang="pl-PL" sz="1400" b="1" dirty="0">
                <a:latin typeface="Calibri" panose="020F0502020204030204" pitchFamily="34" charset="0"/>
                <a:cs typeface="Calibri" panose="020F0502020204030204" pitchFamily="34" charset="0"/>
              </a:rPr>
              <a:t>Opodatkowaniu podatkiem rolnym podlegają grunty sklasyfikowane w ewidencji gruntów i budynków jako użytki rolne</a:t>
            </a:r>
            <a:r>
              <a:rPr lang="pl-PL" sz="1400" dirty="0">
                <a:latin typeface="Calibri" panose="020F0502020204030204" pitchFamily="34" charset="0"/>
                <a:cs typeface="Calibri" panose="020F0502020204030204" pitchFamily="34" charset="0"/>
              </a:rPr>
              <a:t> (…)</a:t>
            </a:r>
          </a:p>
          <a:p>
            <a:pPr>
              <a:spcBef>
                <a:spcPts val="0"/>
              </a:spcBef>
              <a:spcAft>
                <a:spcPts val="0"/>
              </a:spcAft>
            </a:pPr>
            <a:endParaRPr lang="pl-PL" sz="1400" b="1" dirty="0">
              <a:latin typeface="Calibri" panose="020F0502020204030204" pitchFamily="34" charset="0"/>
              <a:cs typeface="Calibri" panose="020F0502020204030204" pitchFamily="34" charset="0"/>
            </a:endParaRPr>
          </a:p>
          <a:p>
            <a:pPr>
              <a:spcBef>
                <a:spcPts val="0"/>
              </a:spcBef>
              <a:spcAft>
                <a:spcPts val="0"/>
              </a:spcAft>
            </a:pPr>
            <a:r>
              <a:rPr lang="pl-PL" sz="1400" dirty="0">
                <a:latin typeface="Calibri" panose="020F0502020204030204" pitchFamily="34" charset="0"/>
                <a:cs typeface="Calibri" panose="020F0502020204030204" pitchFamily="34" charset="0"/>
              </a:rPr>
              <a:t>Art. 4 ust. 1 </a:t>
            </a:r>
            <a:r>
              <a:rPr lang="pl-PL" sz="1400" b="1" dirty="0">
                <a:latin typeface="Calibri" panose="020F0502020204030204" pitchFamily="34" charset="0"/>
                <a:cs typeface="Calibri" panose="020F0502020204030204" pitchFamily="34" charset="0"/>
              </a:rPr>
              <a:t>Podstawę opodatkowania </a:t>
            </a:r>
            <a:r>
              <a:rPr lang="pl-PL" sz="1400" dirty="0">
                <a:latin typeface="Calibri" panose="020F0502020204030204" pitchFamily="34" charset="0"/>
                <a:cs typeface="Calibri" panose="020F0502020204030204" pitchFamily="34" charset="0"/>
              </a:rPr>
              <a:t>podatkiem rolnym </a:t>
            </a:r>
            <a:r>
              <a:rPr lang="pl-PL" sz="1400" b="1" dirty="0">
                <a:latin typeface="Calibri" panose="020F0502020204030204" pitchFamily="34" charset="0"/>
                <a:cs typeface="Calibri" panose="020F0502020204030204" pitchFamily="34" charset="0"/>
              </a:rPr>
              <a:t>stanowi: </a:t>
            </a:r>
          </a:p>
          <a:p>
            <a:pPr>
              <a:spcBef>
                <a:spcPts val="0"/>
              </a:spcBef>
              <a:spcAft>
                <a:spcPts val="0"/>
              </a:spcAft>
            </a:pPr>
            <a:r>
              <a:rPr lang="pl-PL" sz="1400" dirty="0">
                <a:latin typeface="Calibri" panose="020F0502020204030204" pitchFamily="34" charset="0"/>
                <a:cs typeface="Calibri" panose="020F0502020204030204" pitchFamily="34" charset="0"/>
              </a:rPr>
              <a:t>1) dla gruntów gospodarstw rolnych - </a:t>
            </a:r>
            <a:r>
              <a:rPr lang="pl-PL" sz="1400" b="1" dirty="0">
                <a:latin typeface="Calibri" panose="020F0502020204030204" pitchFamily="34" charset="0"/>
                <a:cs typeface="Calibri" panose="020F0502020204030204" pitchFamily="34" charset="0"/>
              </a:rPr>
              <a:t>liczba hektarów przeliczeniowych ustalana na podstawie powierzchni, rodzajów i klas użytków rolnych wynikających z ewidencji gruntów i budynków</a:t>
            </a:r>
            <a:r>
              <a:rPr lang="pl-PL" sz="1400" dirty="0">
                <a:latin typeface="Calibri" panose="020F0502020204030204" pitchFamily="34" charset="0"/>
                <a:cs typeface="Calibri" panose="020F0502020204030204" pitchFamily="34" charset="0"/>
              </a:rPr>
              <a:t> oraz zaliczenia do okręgu podatkowego; </a:t>
            </a:r>
          </a:p>
          <a:p>
            <a:pPr>
              <a:spcBef>
                <a:spcPts val="0"/>
              </a:spcBef>
              <a:spcAft>
                <a:spcPts val="0"/>
              </a:spcAft>
            </a:pPr>
            <a:r>
              <a:rPr lang="pl-PL" sz="1400" dirty="0">
                <a:latin typeface="Calibri" panose="020F0502020204030204" pitchFamily="34" charset="0"/>
                <a:cs typeface="Calibri" panose="020F0502020204030204" pitchFamily="34" charset="0"/>
              </a:rPr>
              <a:t>2) dla pozostałych gruntów - </a:t>
            </a:r>
            <a:r>
              <a:rPr lang="pl-PL" sz="1400" b="1" dirty="0">
                <a:latin typeface="Calibri" panose="020F0502020204030204" pitchFamily="34" charset="0"/>
                <a:cs typeface="Calibri" panose="020F0502020204030204" pitchFamily="34" charset="0"/>
              </a:rPr>
              <a:t>liczba hektarów wynikająca z ewidencji gruntów i budynków</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35" name="Text Placeholder 1"/>
          <p:cNvSpPr>
            <a:spLocks noGrp="1"/>
          </p:cNvSpPr>
          <p:nvPr>
            <p:ph type="body" sz="quarter" idx="4294967295"/>
          </p:nvPr>
        </p:nvSpPr>
        <p:spPr>
          <a:xfrm>
            <a:off x="6838186" y="1678821"/>
            <a:ext cx="3024000" cy="4232455"/>
          </a:xfrm>
          <a:prstGeom prst="rect">
            <a:avLst/>
          </a:prstGeom>
        </p:spPr>
        <p:txBody>
          <a:bodyPr/>
          <a:lstStyle/>
          <a:p>
            <a:pPr algn="ctr"/>
            <a:r>
              <a:rPr lang="pl-PL" sz="2000" b="1" dirty="0">
                <a:solidFill>
                  <a:schemeClr val="accent1"/>
                </a:solidFill>
                <a:latin typeface="Calibri" panose="020F0502020204030204" pitchFamily="34" charset="0"/>
                <a:cs typeface="Calibri" panose="020F0502020204030204" pitchFamily="34" charset="0"/>
              </a:rPr>
              <a:t>Ustawa o podatku </a:t>
            </a:r>
            <a:br>
              <a:rPr lang="pl-PL" sz="2000" b="1" dirty="0">
                <a:solidFill>
                  <a:schemeClr val="accent1"/>
                </a:solidFill>
                <a:latin typeface="Calibri" panose="020F0502020204030204" pitchFamily="34" charset="0"/>
                <a:cs typeface="Calibri" panose="020F0502020204030204" pitchFamily="34" charset="0"/>
              </a:rPr>
            </a:br>
            <a:r>
              <a:rPr lang="pl-PL" sz="2000" b="1" dirty="0">
                <a:solidFill>
                  <a:schemeClr val="accent1"/>
                </a:solidFill>
                <a:latin typeface="Calibri" panose="020F0502020204030204" pitchFamily="34" charset="0"/>
                <a:cs typeface="Calibri" panose="020F0502020204030204" pitchFamily="34" charset="0"/>
              </a:rPr>
              <a:t>leśnym</a:t>
            </a:r>
          </a:p>
          <a:p>
            <a:pPr>
              <a:spcBef>
                <a:spcPts val="0"/>
              </a:spcBef>
              <a:spcAft>
                <a:spcPts val="0"/>
              </a:spcAft>
            </a:pPr>
            <a:endParaRPr lang="pl-PL" dirty="0">
              <a:latin typeface="Calibri" panose="020F0502020204030204" pitchFamily="34" charset="0"/>
              <a:cs typeface="Calibri" panose="020F0502020204030204" pitchFamily="34" charset="0"/>
            </a:endParaRPr>
          </a:p>
          <a:p>
            <a:r>
              <a:rPr lang="pl-PL" sz="1400" dirty="0">
                <a:latin typeface="Calibri" panose="020F0502020204030204" pitchFamily="34" charset="0"/>
                <a:cs typeface="Calibri" panose="020F0502020204030204" pitchFamily="34" charset="0"/>
              </a:rPr>
              <a:t>Art. 1 ust. 1 i 2 </a:t>
            </a:r>
            <a:r>
              <a:rPr lang="pl-PL" sz="1400" b="1" dirty="0">
                <a:latin typeface="Calibri" panose="020F0502020204030204" pitchFamily="34" charset="0"/>
                <a:cs typeface="Calibri" panose="020F0502020204030204" pitchFamily="34" charset="0"/>
              </a:rPr>
              <a:t>Opodatkowaniu podatkiem leśnym podlegają określone w ustawie lasy</a:t>
            </a:r>
            <a:r>
              <a:rPr lang="pl-PL" sz="1400" dirty="0">
                <a:latin typeface="Calibri" panose="020F0502020204030204" pitchFamily="34" charset="0"/>
                <a:cs typeface="Calibri" panose="020F0502020204030204" pitchFamily="34" charset="0"/>
              </a:rPr>
              <a:t> (…). </a:t>
            </a:r>
            <a:r>
              <a:rPr lang="pl-PL" sz="1400" b="1" dirty="0">
                <a:latin typeface="Calibri" panose="020F0502020204030204" pitchFamily="34" charset="0"/>
                <a:cs typeface="Calibri" panose="020F0502020204030204" pitchFamily="34" charset="0"/>
              </a:rPr>
              <a:t>Lasem w rozumieniu ustawy są grunty leśne sklasyfikowane w ewidencji gruntów i budynków jako lasy.</a:t>
            </a:r>
          </a:p>
          <a:p>
            <a:r>
              <a:rPr lang="pl-PL" sz="1400" dirty="0">
                <a:latin typeface="Calibri" panose="020F0502020204030204" pitchFamily="34" charset="0"/>
                <a:cs typeface="Calibri" panose="020F0502020204030204" pitchFamily="34" charset="0"/>
              </a:rPr>
              <a:t>Art. 3 P</a:t>
            </a:r>
            <a:r>
              <a:rPr lang="pl-PL" sz="1400" b="1" dirty="0">
                <a:latin typeface="Calibri" panose="020F0502020204030204" pitchFamily="34" charset="0"/>
                <a:cs typeface="Calibri" panose="020F0502020204030204" pitchFamily="34" charset="0"/>
              </a:rPr>
              <a:t>odstawę opodatkowania </a:t>
            </a:r>
            <a:r>
              <a:rPr lang="pl-PL" sz="1400" dirty="0">
                <a:latin typeface="Calibri" panose="020F0502020204030204" pitchFamily="34" charset="0"/>
                <a:cs typeface="Calibri" panose="020F0502020204030204" pitchFamily="34" charset="0"/>
              </a:rPr>
              <a:t>podatkiem leśnym </a:t>
            </a:r>
            <a:r>
              <a:rPr lang="pl-PL" sz="1400" b="1" dirty="0">
                <a:latin typeface="Calibri" panose="020F0502020204030204" pitchFamily="34" charset="0"/>
                <a:cs typeface="Calibri" panose="020F0502020204030204" pitchFamily="34" charset="0"/>
              </a:rPr>
              <a:t>stanowi powierzchnia lasu, wyrażona w hektarach, wynikająca z ewidencji gruntów i budynków.</a:t>
            </a:r>
          </a:p>
        </p:txBody>
      </p:sp>
      <p:cxnSp>
        <p:nvCxnSpPr>
          <p:cNvPr id="15" name="Straight Connector 14"/>
          <p:cNvCxnSpPr/>
          <p:nvPr/>
        </p:nvCxnSpPr>
        <p:spPr>
          <a:xfrm>
            <a:off x="471056" y="1545574"/>
            <a:ext cx="2743200" cy="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718153" y="1545574"/>
            <a:ext cx="2743200" cy="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978586" y="1545574"/>
            <a:ext cx="2743200" cy="0"/>
          </a:xfrm>
          <a:prstGeom prst="line">
            <a:avLst/>
          </a:prstGeom>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0267315" y="2015260"/>
            <a:ext cx="1409700" cy="369332"/>
          </a:xfrm>
          <a:prstGeom prst="rect">
            <a:avLst/>
          </a:prstGeom>
          <a:noFill/>
        </p:spPr>
        <p:txBody>
          <a:bodyPr wrap="square" lIns="0" tIns="0" rIns="0" bIns="0" rtlCol="0">
            <a:spAutoFit/>
          </a:bodyPr>
          <a:lstStyle/>
          <a:p>
            <a:pPr lvl="0">
              <a:spcBef>
                <a:spcPts val="600"/>
              </a:spcBef>
              <a:buSzPct val="100000"/>
              <a:defRPr/>
            </a:pPr>
            <a:r>
              <a:rPr lang="pl-PL" sz="1200" dirty="0">
                <a:solidFill>
                  <a:schemeClr val="accent1"/>
                </a:solidFill>
                <a:latin typeface="Calibri" panose="020F0502020204030204" pitchFamily="34" charset="0"/>
                <a:cs typeface="Calibri" panose="020F0502020204030204" pitchFamily="34" charset="0"/>
              </a:rPr>
              <a:t>Ustawowe odesłanie do </a:t>
            </a:r>
            <a:r>
              <a:rPr lang="pl-PL" sz="1200" dirty="0" err="1">
                <a:solidFill>
                  <a:schemeClr val="accent1"/>
                </a:solidFill>
                <a:latin typeface="Calibri" panose="020F0502020204030204" pitchFamily="34" charset="0"/>
                <a:cs typeface="Calibri" panose="020F0502020204030204" pitchFamily="34" charset="0"/>
              </a:rPr>
              <a:t>EGiB</a:t>
            </a:r>
            <a:r>
              <a:rPr lang="pl-PL" sz="1200" dirty="0">
                <a:solidFill>
                  <a:schemeClr val="accent1"/>
                </a:solidFill>
                <a:latin typeface="Calibri" panose="020F0502020204030204" pitchFamily="34" charset="0"/>
                <a:cs typeface="Calibri" panose="020F0502020204030204" pitchFamily="34" charset="0"/>
              </a:rPr>
              <a:t> i jego zakres</a:t>
            </a:r>
          </a:p>
        </p:txBody>
      </p:sp>
      <p:sp>
        <p:nvSpPr>
          <p:cNvPr id="67" name="TextBox 66"/>
          <p:cNvSpPr txBox="1"/>
          <p:nvPr/>
        </p:nvSpPr>
        <p:spPr>
          <a:xfrm>
            <a:off x="10267315" y="2509669"/>
            <a:ext cx="158369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Charakter związania danymi z </a:t>
            </a:r>
            <a:r>
              <a:rPr lang="pl-PL" sz="1200" dirty="0" err="1">
                <a:solidFill>
                  <a:prstClr val="white">
                    <a:lumMod val="85000"/>
                  </a:prstClr>
                </a:solidFill>
                <a:latin typeface="Calibri" panose="020F0502020204030204" pitchFamily="34" charset="0"/>
                <a:cs typeface="Calibri" panose="020F0502020204030204" pitchFamily="34" charset="0"/>
              </a:rPr>
              <a:t>EGiB</a:t>
            </a:r>
            <a:endParaRPr lang="pl-PL" sz="1200" dirty="0">
              <a:solidFill>
                <a:prstClr val="white">
                  <a:lumMod val="85000"/>
                </a:prstClr>
              </a:solidFill>
              <a:latin typeface="Calibri" panose="020F0502020204030204" pitchFamily="34" charset="0"/>
              <a:cs typeface="Calibri" panose="020F0502020204030204" pitchFamily="34" charset="0"/>
            </a:endParaRPr>
          </a:p>
        </p:txBody>
      </p:sp>
      <p:sp>
        <p:nvSpPr>
          <p:cNvPr id="68" name="TextBox 67"/>
          <p:cNvSpPr txBox="1"/>
          <p:nvPr/>
        </p:nvSpPr>
        <p:spPr>
          <a:xfrm>
            <a:off x="10267315" y="3004078"/>
            <a:ext cx="165683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Powierzchnia użytkowa budynku a </a:t>
            </a:r>
            <a:r>
              <a:rPr kumimoji="0" lang="pl-PL" sz="1200" b="0" i="0" u="none" strike="noStrike" kern="1200" cap="none" spc="0" normalizeH="0" baseline="0" noProof="0" dirty="0" err="1">
                <a:ln>
                  <a:noFill/>
                </a:ln>
                <a:solidFill>
                  <a:prstClr val="white">
                    <a:lumMod val="85000"/>
                  </a:prstClr>
                </a:solidFill>
                <a:effectLst/>
                <a:uLnTx/>
                <a:uFillTx/>
                <a:latin typeface="Calibri" panose="020F0502020204030204" pitchFamily="34" charset="0"/>
                <a:cs typeface="Calibri" panose="020F0502020204030204" pitchFamily="34" charset="0"/>
              </a:rPr>
              <a:t>EGiB</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69" name="TextBox 68"/>
          <p:cNvSpPr txBox="1"/>
          <p:nvPr/>
        </p:nvSpPr>
        <p:spPr>
          <a:xfrm>
            <a:off x="10267315" y="3497960"/>
            <a:ext cx="158369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Podsumowanie oraz</a:t>
            </a:r>
            <a:r>
              <a:rPr kumimoji="0" lang="pl-PL" sz="1200" b="0" i="0" u="none" strike="noStrike" kern="1200" cap="none" spc="0" normalizeH="0" noProof="0" dirty="0">
                <a:ln>
                  <a:noFill/>
                </a:ln>
                <a:solidFill>
                  <a:prstClr val="white">
                    <a:lumMod val="85000"/>
                  </a:prstClr>
                </a:solidFill>
                <a:effectLst/>
                <a:uLnTx/>
                <a:uFillTx/>
                <a:latin typeface="Calibri" panose="020F0502020204030204" pitchFamily="34" charset="0"/>
                <a:cs typeface="Calibri" panose="020F0502020204030204" pitchFamily="34" charset="0"/>
              </a:rPr>
              <a:t> dyskusja</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70" name="TextBox 69"/>
          <p:cNvSpPr txBox="1"/>
          <p:nvPr/>
        </p:nvSpPr>
        <p:spPr>
          <a:xfrm>
            <a:off x="10267315" y="1705517"/>
            <a:ext cx="1409700" cy="184666"/>
          </a:xfrm>
          <a:prstGeom prst="rect">
            <a:avLst/>
          </a:prstGeom>
          <a:noFill/>
        </p:spPr>
        <p:txBody>
          <a:bodyPr wrap="square" lIns="0" tIns="0" rIns="0" bIns="0" rtlCol="0">
            <a:spAutoFit/>
          </a:bodyPr>
          <a:lstStyle/>
          <a:p>
            <a:pPr>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Główne problemy</a:t>
            </a:r>
          </a:p>
        </p:txBody>
      </p:sp>
      <p:sp>
        <p:nvSpPr>
          <p:cNvPr id="71" name="TextBox 70"/>
          <p:cNvSpPr txBox="1"/>
          <p:nvPr/>
        </p:nvSpPr>
        <p:spPr>
          <a:xfrm>
            <a:off x="10267315" y="1396301"/>
            <a:ext cx="1409700"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prstClr val="white">
                    <a:lumMod val="85000"/>
                  </a:prstClr>
                </a:solidFill>
                <a:latin typeface="Calibri" panose="020F0502020204030204" pitchFamily="34" charset="0"/>
                <a:cs typeface="Calibri" panose="020F0502020204030204" pitchFamily="34" charset="0"/>
              </a:rPr>
              <a:t>Teza i treść wyroku</a:t>
            </a:r>
          </a:p>
        </p:txBody>
      </p:sp>
    </p:spTree>
    <p:extLst>
      <p:ext uri="{BB962C8B-B14F-4D97-AF65-F5344CB8AC3E}">
        <p14:creationId xmlns:p14="http://schemas.microsoft.com/office/powerpoint/2010/main" val="116641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400" b="1" dirty="0">
                <a:latin typeface="Calibri" panose="020F0502020204030204" pitchFamily="34" charset="0"/>
                <a:cs typeface="Calibri" panose="020F0502020204030204" pitchFamily="34" charset="0"/>
              </a:rPr>
              <a:t>Charakter związania organu podatkowego danymi z </a:t>
            </a:r>
            <a:r>
              <a:rPr lang="pl-PL" sz="2400" b="1" dirty="0" err="1">
                <a:latin typeface="Calibri" panose="020F0502020204030204" pitchFamily="34" charset="0"/>
                <a:cs typeface="Calibri" panose="020F0502020204030204" pitchFamily="34" charset="0"/>
              </a:rPr>
              <a:t>EGiB</a:t>
            </a:r>
            <a:r>
              <a:rPr lang="pl-PL" sz="2400" b="1" dirty="0">
                <a:latin typeface="Calibri" panose="020F0502020204030204" pitchFamily="34" charset="0"/>
                <a:cs typeface="Calibri" panose="020F0502020204030204" pitchFamily="34" charset="0"/>
              </a:rPr>
              <a:t> podczas wymiaru podatków lokalnych – materialnoprawny czy proceduralny?</a:t>
            </a:r>
            <a:endParaRPr lang="pl-PL" sz="2400" b="1" dirty="0">
              <a:latin typeface="Calibri" panose="020F0502020204030204" pitchFamily="34" charset="0"/>
              <a:ea typeface="+mn-ea"/>
              <a:cs typeface="Calibri" panose="020F0502020204030204" pitchFamily="34" charset="0"/>
            </a:endParaRPr>
          </a:p>
        </p:txBody>
      </p:sp>
      <p:grpSp>
        <p:nvGrpSpPr>
          <p:cNvPr id="8" name="Group 7"/>
          <p:cNvGrpSpPr/>
          <p:nvPr/>
        </p:nvGrpSpPr>
        <p:grpSpPr>
          <a:xfrm>
            <a:off x="3018730" y="1799427"/>
            <a:ext cx="4009975" cy="3994587"/>
            <a:chOff x="2493122" y="1786078"/>
            <a:chExt cx="4009975" cy="3994587"/>
          </a:xfrm>
        </p:grpSpPr>
        <p:sp>
          <p:nvSpPr>
            <p:cNvPr id="64" name="Freeform 3"/>
            <p:cNvSpPr>
              <a:spLocks/>
            </p:cNvSpPr>
            <p:nvPr/>
          </p:nvSpPr>
          <p:spPr bwMode="auto">
            <a:xfrm rot="16200000">
              <a:off x="3101121" y="2378689"/>
              <a:ext cx="3890482" cy="2913470"/>
            </a:xfrm>
            <a:custGeom>
              <a:avLst/>
              <a:gdLst>
                <a:gd name="T0" fmla="*/ 2147483647 w 1711"/>
                <a:gd name="T1" fmla="*/ 2147483647 h 1280"/>
                <a:gd name="T2" fmla="*/ 2147483647 w 1711"/>
                <a:gd name="T3" fmla="*/ 2147483647 h 1280"/>
                <a:gd name="T4" fmla="*/ 2147483647 w 1711"/>
                <a:gd name="T5" fmla="*/ 2147483647 h 1280"/>
                <a:gd name="T6" fmla="*/ 2147483647 w 1711"/>
                <a:gd name="T7" fmla="*/ 2147483647 h 1280"/>
                <a:gd name="T8" fmla="*/ 2147483647 w 1711"/>
                <a:gd name="T9" fmla="*/ 2147483647 h 1280"/>
                <a:gd name="T10" fmla="*/ 2147483647 w 1711"/>
                <a:gd name="T11" fmla="*/ 2147483647 h 1280"/>
                <a:gd name="T12" fmla="*/ 2147483647 w 1711"/>
                <a:gd name="T13" fmla="*/ 2147483647 h 1280"/>
                <a:gd name="T14" fmla="*/ 2147483647 w 1711"/>
                <a:gd name="T15" fmla="*/ 2147483647 h 1280"/>
                <a:gd name="T16" fmla="*/ 2147483647 w 1711"/>
                <a:gd name="T17" fmla="*/ 2147483647 h 1280"/>
                <a:gd name="T18" fmla="*/ 2147483647 w 1711"/>
                <a:gd name="T19" fmla="*/ 2147483647 h 1280"/>
                <a:gd name="T20" fmla="*/ 2147483647 w 1711"/>
                <a:gd name="T21" fmla="*/ 2147483647 h 1280"/>
                <a:gd name="T22" fmla="*/ 2147483647 w 1711"/>
                <a:gd name="T23" fmla="*/ 2147483647 h 1280"/>
                <a:gd name="T24" fmla="*/ 2147483647 w 1711"/>
                <a:gd name="T25" fmla="*/ 2147483647 h 1280"/>
                <a:gd name="T26" fmla="*/ 2147483647 w 1711"/>
                <a:gd name="T27" fmla="*/ 2147483647 h 1280"/>
                <a:gd name="T28" fmla="*/ 2147483647 w 1711"/>
                <a:gd name="T29" fmla="*/ 2147483647 h 1280"/>
                <a:gd name="T30" fmla="*/ 2147483647 w 1711"/>
                <a:gd name="T31" fmla="*/ 2147483647 h 1280"/>
                <a:gd name="T32" fmla="*/ 2147483647 w 1711"/>
                <a:gd name="T33" fmla="*/ 2147483647 h 1280"/>
                <a:gd name="T34" fmla="*/ 2147483647 w 1711"/>
                <a:gd name="T35" fmla="*/ 2147483647 h 1280"/>
                <a:gd name="T36" fmla="*/ 2147483647 w 1711"/>
                <a:gd name="T37" fmla="*/ 2147483647 h 1280"/>
                <a:gd name="T38" fmla="*/ 2147483647 w 1711"/>
                <a:gd name="T39" fmla="*/ 2147483647 h 1280"/>
                <a:gd name="T40" fmla="*/ 2147483647 w 1711"/>
                <a:gd name="T41" fmla="*/ 2147483647 h 1280"/>
                <a:gd name="T42" fmla="*/ 2147483647 w 1711"/>
                <a:gd name="T43" fmla="*/ 2147483647 h 1280"/>
                <a:gd name="T44" fmla="*/ 2147483647 w 1711"/>
                <a:gd name="T45" fmla="*/ 2147483647 h 1280"/>
                <a:gd name="T46" fmla="*/ 2147483647 w 1711"/>
                <a:gd name="T47" fmla="*/ 2147483647 h 1280"/>
                <a:gd name="T48" fmla="*/ 2147483647 w 1711"/>
                <a:gd name="T49" fmla="*/ 2147483647 h 1280"/>
                <a:gd name="T50" fmla="*/ 2147483647 w 1711"/>
                <a:gd name="T51" fmla="*/ 2147483647 h 1280"/>
                <a:gd name="T52" fmla="*/ 2147483647 w 1711"/>
                <a:gd name="T53" fmla="*/ 2147483647 h 1280"/>
                <a:gd name="T54" fmla="*/ 2147483647 w 1711"/>
                <a:gd name="T55" fmla="*/ 2147483647 h 1280"/>
                <a:gd name="T56" fmla="*/ 2147483647 w 1711"/>
                <a:gd name="T57" fmla="*/ 2147483647 h 1280"/>
                <a:gd name="T58" fmla="*/ 2147483647 w 1711"/>
                <a:gd name="T59" fmla="*/ 2147483647 h 1280"/>
                <a:gd name="T60" fmla="*/ 2147483647 w 1711"/>
                <a:gd name="T61" fmla="*/ 2147483647 h 1280"/>
                <a:gd name="T62" fmla="*/ 2147483647 w 1711"/>
                <a:gd name="T63" fmla="*/ 2147483647 h 1280"/>
                <a:gd name="T64" fmla="*/ 2147483647 w 1711"/>
                <a:gd name="T65" fmla="*/ 2147483647 h 1280"/>
                <a:gd name="T66" fmla="*/ 2147483647 w 1711"/>
                <a:gd name="T67" fmla="*/ 2147483647 h 1280"/>
                <a:gd name="T68" fmla="*/ 2147483647 w 1711"/>
                <a:gd name="T69" fmla="*/ 2147483647 h 1280"/>
                <a:gd name="T70" fmla="*/ 2147483647 w 1711"/>
                <a:gd name="T71" fmla="*/ 2147483647 h 1280"/>
                <a:gd name="T72" fmla="*/ 2147483647 w 1711"/>
                <a:gd name="T73" fmla="*/ 2147483647 h 1280"/>
                <a:gd name="T74" fmla="*/ 2147483647 w 1711"/>
                <a:gd name="T75" fmla="*/ 2147483647 h 1280"/>
                <a:gd name="T76" fmla="*/ 2147483647 w 1711"/>
                <a:gd name="T77" fmla="*/ 2147483647 h 1280"/>
                <a:gd name="T78" fmla="*/ 2147483647 w 1711"/>
                <a:gd name="T79" fmla="*/ 2147483647 h 1280"/>
                <a:gd name="T80" fmla="*/ 2147483647 w 1711"/>
                <a:gd name="T81" fmla="*/ 2147483647 h 1280"/>
                <a:gd name="T82" fmla="*/ 2147483647 w 1711"/>
                <a:gd name="T83" fmla="*/ 2147483647 h 1280"/>
                <a:gd name="T84" fmla="*/ 2147483647 w 1711"/>
                <a:gd name="T85" fmla="*/ 2147483647 h 1280"/>
                <a:gd name="T86" fmla="*/ 2147483647 w 1711"/>
                <a:gd name="T87" fmla="*/ 2147483647 h 1280"/>
                <a:gd name="T88" fmla="*/ 2147483647 w 1711"/>
                <a:gd name="T89" fmla="*/ 2147483647 h 1280"/>
                <a:gd name="T90" fmla="*/ 2147483647 w 1711"/>
                <a:gd name="T91" fmla="*/ 2147483647 h 1280"/>
                <a:gd name="T92" fmla="*/ 2147483647 w 1711"/>
                <a:gd name="T93" fmla="*/ 2147483647 h 1280"/>
                <a:gd name="T94" fmla="*/ 2147483647 w 1711"/>
                <a:gd name="T95" fmla="*/ 2147483647 h 12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1"/>
                <a:gd name="T145" fmla="*/ 0 h 1280"/>
                <a:gd name="T146" fmla="*/ 1711 w 1711"/>
                <a:gd name="T147" fmla="*/ 1280 h 12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1" h="1280">
                  <a:moveTo>
                    <a:pt x="1663" y="798"/>
                  </a:moveTo>
                  <a:lnTo>
                    <a:pt x="1673" y="779"/>
                  </a:lnTo>
                  <a:lnTo>
                    <a:pt x="1682" y="757"/>
                  </a:lnTo>
                  <a:lnTo>
                    <a:pt x="1689" y="737"/>
                  </a:lnTo>
                  <a:lnTo>
                    <a:pt x="1695" y="716"/>
                  </a:lnTo>
                  <a:lnTo>
                    <a:pt x="1700" y="694"/>
                  </a:lnTo>
                  <a:lnTo>
                    <a:pt x="1704" y="673"/>
                  </a:lnTo>
                  <a:lnTo>
                    <a:pt x="1707" y="652"/>
                  </a:lnTo>
                  <a:lnTo>
                    <a:pt x="1709" y="631"/>
                  </a:lnTo>
                  <a:lnTo>
                    <a:pt x="1710" y="610"/>
                  </a:lnTo>
                  <a:lnTo>
                    <a:pt x="1710" y="588"/>
                  </a:lnTo>
                  <a:lnTo>
                    <a:pt x="1709" y="566"/>
                  </a:lnTo>
                  <a:lnTo>
                    <a:pt x="1707" y="546"/>
                  </a:lnTo>
                  <a:lnTo>
                    <a:pt x="1703" y="525"/>
                  </a:lnTo>
                  <a:lnTo>
                    <a:pt x="1699" y="504"/>
                  </a:lnTo>
                  <a:lnTo>
                    <a:pt x="1694" y="484"/>
                  </a:lnTo>
                  <a:lnTo>
                    <a:pt x="1688" y="463"/>
                  </a:lnTo>
                  <a:lnTo>
                    <a:pt x="1680" y="443"/>
                  </a:lnTo>
                  <a:lnTo>
                    <a:pt x="1672" y="424"/>
                  </a:lnTo>
                  <a:lnTo>
                    <a:pt x="1663" y="405"/>
                  </a:lnTo>
                  <a:lnTo>
                    <a:pt x="1653" y="386"/>
                  </a:lnTo>
                  <a:lnTo>
                    <a:pt x="1642" y="368"/>
                  </a:lnTo>
                  <a:lnTo>
                    <a:pt x="1631" y="350"/>
                  </a:lnTo>
                  <a:lnTo>
                    <a:pt x="1618" y="333"/>
                  </a:lnTo>
                  <a:lnTo>
                    <a:pt x="1605" y="316"/>
                  </a:lnTo>
                  <a:lnTo>
                    <a:pt x="1591" y="299"/>
                  </a:lnTo>
                  <a:lnTo>
                    <a:pt x="1576" y="284"/>
                  </a:lnTo>
                  <a:lnTo>
                    <a:pt x="1560" y="270"/>
                  </a:lnTo>
                  <a:lnTo>
                    <a:pt x="1542" y="256"/>
                  </a:lnTo>
                  <a:lnTo>
                    <a:pt x="1525" y="242"/>
                  </a:lnTo>
                  <a:lnTo>
                    <a:pt x="1507" y="230"/>
                  </a:lnTo>
                  <a:lnTo>
                    <a:pt x="1487" y="218"/>
                  </a:lnTo>
                  <a:lnTo>
                    <a:pt x="1468" y="207"/>
                  </a:lnTo>
                  <a:lnTo>
                    <a:pt x="1448" y="197"/>
                  </a:lnTo>
                  <a:lnTo>
                    <a:pt x="1427" y="189"/>
                  </a:lnTo>
                  <a:lnTo>
                    <a:pt x="1406" y="181"/>
                  </a:lnTo>
                  <a:lnTo>
                    <a:pt x="1385" y="175"/>
                  </a:lnTo>
                  <a:lnTo>
                    <a:pt x="1364" y="170"/>
                  </a:lnTo>
                  <a:lnTo>
                    <a:pt x="1343" y="166"/>
                  </a:lnTo>
                  <a:lnTo>
                    <a:pt x="1322" y="162"/>
                  </a:lnTo>
                  <a:lnTo>
                    <a:pt x="1301" y="160"/>
                  </a:lnTo>
                  <a:lnTo>
                    <a:pt x="1279" y="160"/>
                  </a:lnTo>
                  <a:lnTo>
                    <a:pt x="1258" y="160"/>
                  </a:lnTo>
                  <a:lnTo>
                    <a:pt x="1236" y="161"/>
                  </a:lnTo>
                  <a:lnTo>
                    <a:pt x="1216" y="163"/>
                  </a:lnTo>
                  <a:lnTo>
                    <a:pt x="1195" y="166"/>
                  </a:lnTo>
                  <a:lnTo>
                    <a:pt x="1174" y="170"/>
                  </a:lnTo>
                  <a:lnTo>
                    <a:pt x="1153" y="175"/>
                  </a:lnTo>
                  <a:lnTo>
                    <a:pt x="1134" y="181"/>
                  </a:lnTo>
                  <a:lnTo>
                    <a:pt x="1114" y="188"/>
                  </a:lnTo>
                  <a:lnTo>
                    <a:pt x="1095" y="196"/>
                  </a:lnTo>
                  <a:lnTo>
                    <a:pt x="1075" y="205"/>
                  </a:lnTo>
                  <a:lnTo>
                    <a:pt x="1056" y="215"/>
                  </a:lnTo>
                  <a:lnTo>
                    <a:pt x="1038" y="225"/>
                  </a:lnTo>
                  <a:lnTo>
                    <a:pt x="1020" y="236"/>
                  </a:lnTo>
                  <a:lnTo>
                    <a:pt x="1003" y="249"/>
                  </a:lnTo>
                  <a:lnTo>
                    <a:pt x="987" y="262"/>
                  </a:lnTo>
                  <a:lnTo>
                    <a:pt x="971" y="276"/>
                  </a:lnTo>
                  <a:lnTo>
                    <a:pt x="955" y="291"/>
                  </a:lnTo>
                  <a:lnTo>
                    <a:pt x="941" y="307"/>
                  </a:lnTo>
                  <a:lnTo>
                    <a:pt x="926" y="324"/>
                  </a:lnTo>
                  <a:lnTo>
                    <a:pt x="914" y="341"/>
                  </a:lnTo>
                  <a:lnTo>
                    <a:pt x="901" y="360"/>
                  </a:lnTo>
                  <a:lnTo>
                    <a:pt x="889" y="379"/>
                  </a:lnTo>
                  <a:lnTo>
                    <a:pt x="879" y="399"/>
                  </a:lnTo>
                  <a:lnTo>
                    <a:pt x="868" y="419"/>
                  </a:lnTo>
                  <a:lnTo>
                    <a:pt x="856" y="437"/>
                  </a:lnTo>
                  <a:lnTo>
                    <a:pt x="844" y="456"/>
                  </a:lnTo>
                  <a:lnTo>
                    <a:pt x="831" y="473"/>
                  </a:lnTo>
                  <a:lnTo>
                    <a:pt x="817" y="490"/>
                  </a:lnTo>
                  <a:lnTo>
                    <a:pt x="802" y="506"/>
                  </a:lnTo>
                  <a:lnTo>
                    <a:pt x="786" y="521"/>
                  </a:lnTo>
                  <a:lnTo>
                    <a:pt x="771" y="535"/>
                  </a:lnTo>
                  <a:lnTo>
                    <a:pt x="754" y="549"/>
                  </a:lnTo>
                  <a:lnTo>
                    <a:pt x="737" y="561"/>
                  </a:lnTo>
                  <a:lnTo>
                    <a:pt x="719" y="572"/>
                  </a:lnTo>
                  <a:lnTo>
                    <a:pt x="701" y="583"/>
                  </a:lnTo>
                  <a:lnTo>
                    <a:pt x="682" y="593"/>
                  </a:lnTo>
                  <a:lnTo>
                    <a:pt x="663" y="602"/>
                  </a:lnTo>
                  <a:lnTo>
                    <a:pt x="643" y="610"/>
                  </a:lnTo>
                  <a:lnTo>
                    <a:pt x="623" y="616"/>
                  </a:lnTo>
                  <a:lnTo>
                    <a:pt x="604" y="623"/>
                  </a:lnTo>
                  <a:lnTo>
                    <a:pt x="583" y="627"/>
                  </a:lnTo>
                  <a:lnTo>
                    <a:pt x="562" y="631"/>
                  </a:lnTo>
                  <a:lnTo>
                    <a:pt x="541" y="635"/>
                  </a:lnTo>
                  <a:lnTo>
                    <a:pt x="521" y="637"/>
                  </a:lnTo>
                  <a:lnTo>
                    <a:pt x="499" y="638"/>
                  </a:lnTo>
                  <a:lnTo>
                    <a:pt x="478" y="638"/>
                  </a:lnTo>
                  <a:lnTo>
                    <a:pt x="457" y="637"/>
                  </a:lnTo>
                  <a:lnTo>
                    <a:pt x="436" y="635"/>
                  </a:lnTo>
                  <a:lnTo>
                    <a:pt x="415" y="632"/>
                  </a:lnTo>
                  <a:lnTo>
                    <a:pt x="393" y="627"/>
                  </a:lnTo>
                  <a:lnTo>
                    <a:pt x="372" y="622"/>
                  </a:lnTo>
                  <a:lnTo>
                    <a:pt x="351" y="616"/>
                  </a:lnTo>
                  <a:lnTo>
                    <a:pt x="331" y="608"/>
                  </a:lnTo>
                  <a:lnTo>
                    <a:pt x="309" y="600"/>
                  </a:lnTo>
                  <a:lnTo>
                    <a:pt x="289" y="590"/>
                  </a:lnTo>
                  <a:lnTo>
                    <a:pt x="270" y="580"/>
                  </a:lnTo>
                  <a:lnTo>
                    <a:pt x="250" y="568"/>
                  </a:lnTo>
                  <a:lnTo>
                    <a:pt x="232" y="555"/>
                  </a:lnTo>
                  <a:lnTo>
                    <a:pt x="215" y="542"/>
                  </a:lnTo>
                  <a:lnTo>
                    <a:pt x="198" y="528"/>
                  </a:lnTo>
                  <a:lnTo>
                    <a:pt x="182" y="513"/>
                  </a:lnTo>
                  <a:lnTo>
                    <a:pt x="167" y="498"/>
                  </a:lnTo>
                  <a:lnTo>
                    <a:pt x="153" y="482"/>
                  </a:lnTo>
                  <a:lnTo>
                    <a:pt x="139" y="465"/>
                  </a:lnTo>
                  <a:lnTo>
                    <a:pt x="127" y="448"/>
                  </a:lnTo>
                  <a:lnTo>
                    <a:pt x="115" y="430"/>
                  </a:lnTo>
                  <a:lnTo>
                    <a:pt x="105" y="412"/>
                  </a:lnTo>
                  <a:lnTo>
                    <a:pt x="95" y="394"/>
                  </a:lnTo>
                  <a:lnTo>
                    <a:pt x="85" y="374"/>
                  </a:lnTo>
                  <a:lnTo>
                    <a:pt x="77" y="354"/>
                  </a:lnTo>
                  <a:lnTo>
                    <a:pt x="71" y="335"/>
                  </a:lnTo>
                  <a:lnTo>
                    <a:pt x="65" y="315"/>
                  </a:lnTo>
                  <a:lnTo>
                    <a:pt x="60" y="294"/>
                  </a:lnTo>
                  <a:lnTo>
                    <a:pt x="56" y="274"/>
                  </a:lnTo>
                  <a:lnTo>
                    <a:pt x="52" y="252"/>
                  </a:lnTo>
                  <a:lnTo>
                    <a:pt x="50" y="231"/>
                  </a:lnTo>
                  <a:lnTo>
                    <a:pt x="49" y="211"/>
                  </a:lnTo>
                  <a:lnTo>
                    <a:pt x="49" y="189"/>
                  </a:lnTo>
                  <a:lnTo>
                    <a:pt x="50" y="168"/>
                  </a:lnTo>
                  <a:lnTo>
                    <a:pt x="52" y="146"/>
                  </a:lnTo>
                  <a:lnTo>
                    <a:pt x="55" y="125"/>
                  </a:lnTo>
                  <a:lnTo>
                    <a:pt x="59" y="104"/>
                  </a:lnTo>
                  <a:lnTo>
                    <a:pt x="64" y="83"/>
                  </a:lnTo>
                  <a:lnTo>
                    <a:pt x="70" y="62"/>
                  </a:lnTo>
                  <a:lnTo>
                    <a:pt x="77" y="41"/>
                  </a:lnTo>
                  <a:lnTo>
                    <a:pt x="86" y="20"/>
                  </a:lnTo>
                  <a:lnTo>
                    <a:pt x="96" y="0"/>
                  </a:lnTo>
                  <a:lnTo>
                    <a:pt x="77" y="41"/>
                  </a:lnTo>
                  <a:lnTo>
                    <a:pt x="59" y="82"/>
                  </a:lnTo>
                  <a:lnTo>
                    <a:pt x="44" y="124"/>
                  </a:lnTo>
                  <a:lnTo>
                    <a:pt x="31" y="166"/>
                  </a:lnTo>
                  <a:lnTo>
                    <a:pt x="20" y="209"/>
                  </a:lnTo>
                  <a:lnTo>
                    <a:pt x="12" y="251"/>
                  </a:lnTo>
                  <a:lnTo>
                    <a:pt x="6" y="294"/>
                  </a:lnTo>
                  <a:lnTo>
                    <a:pt x="2" y="337"/>
                  </a:lnTo>
                  <a:lnTo>
                    <a:pt x="0" y="380"/>
                  </a:lnTo>
                  <a:lnTo>
                    <a:pt x="0" y="422"/>
                  </a:lnTo>
                  <a:lnTo>
                    <a:pt x="2" y="464"/>
                  </a:lnTo>
                  <a:lnTo>
                    <a:pt x="6" y="507"/>
                  </a:lnTo>
                  <a:lnTo>
                    <a:pt x="12" y="549"/>
                  </a:lnTo>
                  <a:lnTo>
                    <a:pt x="20" y="590"/>
                  </a:lnTo>
                  <a:lnTo>
                    <a:pt x="30" y="631"/>
                  </a:lnTo>
                  <a:lnTo>
                    <a:pt x="42" y="671"/>
                  </a:lnTo>
                  <a:lnTo>
                    <a:pt x="56" y="711"/>
                  </a:lnTo>
                  <a:lnTo>
                    <a:pt x="72" y="750"/>
                  </a:lnTo>
                  <a:lnTo>
                    <a:pt x="89" y="788"/>
                  </a:lnTo>
                  <a:lnTo>
                    <a:pt x="109" y="826"/>
                  </a:lnTo>
                  <a:lnTo>
                    <a:pt x="130" y="863"/>
                  </a:lnTo>
                  <a:lnTo>
                    <a:pt x="154" y="898"/>
                  </a:lnTo>
                  <a:lnTo>
                    <a:pt x="178" y="933"/>
                  </a:lnTo>
                  <a:lnTo>
                    <a:pt x="205" y="966"/>
                  </a:lnTo>
                  <a:lnTo>
                    <a:pt x="234" y="998"/>
                  </a:lnTo>
                  <a:lnTo>
                    <a:pt x="264" y="1029"/>
                  </a:lnTo>
                  <a:lnTo>
                    <a:pt x="295" y="1059"/>
                  </a:lnTo>
                  <a:lnTo>
                    <a:pt x="329" y="1087"/>
                  </a:lnTo>
                  <a:lnTo>
                    <a:pt x="364" y="1113"/>
                  </a:lnTo>
                  <a:lnTo>
                    <a:pt x="401" y="1138"/>
                  </a:lnTo>
                  <a:lnTo>
                    <a:pt x="439" y="1161"/>
                  </a:lnTo>
                  <a:lnTo>
                    <a:pt x="479" y="1183"/>
                  </a:lnTo>
                  <a:lnTo>
                    <a:pt x="520" y="1203"/>
                  </a:lnTo>
                  <a:lnTo>
                    <a:pt x="561" y="1220"/>
                  </a:lnTo>
                  <a:lnTo>
                    <a:pt x="603" y="1235"/>
                  </a:lnTo>
                  <a:lnTo>
                    <a:pt x="645" y="1248"/>
                  </a:lnTo>
                  <a:lnTo>
                    <a:pt x="688" y="1258"/>
                  </a:lnTo>
                  <a:lnTo>
                    <a:pt x="730" y="1267"/>
                  </a:lnTo>
                  <a:lnTo>
                    <a:pt x="773" y="1273"/>
                  </a:lnTo>
                  <a:lnTo>
                    <a:pt x="816" y="1277"/>
                  </a:lnTo>
                  <a:lnTo>
                    <a:pt x="859" y="1279"/>
                  </a:lnTo>
                  <a:lnTo>
                    <a:pt x="901" y="1279"/>
                  </a:lnTo>
                  <a:lnTo>
                    <a:pt x="943" y="1277"/>
                  </a:lnTo>
                  <a:lnTo>
                    <a:pt x="986" y="1273"/>
                  </a:lnTo>
                  <a:lnTo>
                    <a:pt x="1028" y="1267"/>
                  </a:lnTo>
                  <a:lnTo>
                    <a:pt x="1069" y="1258"/>
                  </a:lnTo>
                  <a:lnTo>
                    <a:pt x="1110" y="1248"/>
                  </a:lnTo>
                  <a:lnTo>
                    <a:pt x="1151" y="1236"/>
                  </a:lnTo>
                  <a:lnTo>
                    <a:pt x="1191" y="1222"/>
                  </a:lnTo>
                  <a:lnTo>
                    <a:pt x="1230" y="1207"/>
                  </a:lnTo>
                  <a:lnTo>
                    <a:pt x="1268" y="1189"/>
                  </a:lnTo>
                  <a:lnTo>
                    <a:pt x="1306" y="1169"/>
                  </a:lnTo>
                  <a:lnTo>
                    <a:pt x="1342" y="1148"/>
                  </a:lnTo>
                  <a:lnTo>
                    <a:pt x="1378" y="1124"/>
                  </a:lnTo>
                  <a:lnTo>
                    <a:pt x="1413" y="1099"/>
                  </a:lnTo>
                  <a:lnTo>
                    <a:pt x="1446" y="1073"/>
                  </a:lnTo>
                  <a:lnTo>
                    <a:pt x="1478" y="1044"/>
                  </a:lnTo>
                  <a:lnTo>
                    <a:pt x="1509" y="1014"/>
                  </a:lnTo>
                  <a:lnTo>
                    <a:pt x="1538" y="982"/>
                  </a:lnTo>
                  <a:lnTo>
                    <a:pt x="1567" y="949"/>
                  </a:lnTo>
                  <a:lnTo>
                    <a:pt x="1593" y="913"/>
                  </a:lnTo>
                  <a:lnTo>
                    <a:pt x="1618" y="877"/>
                  </a:lnTo>
                  <a:lnTo>
                    <a:pt x="1642" y="838"/>
                  </a:lnTo>
                  <a:lnTo>
                    <a:pt x="1663" y="798"/>
                  </a:lnTo>
                </a:path>
              </a:pathLst>
            </a:custGeom>
            <a:solidFill>
              <a:srgbClr val="00A3E0"/>
            </a:solidFill>
            <a:ln w="9525" cap="rnd">
              <a:solidFill>
                <a:schemeClr val="bg1"/>
              </a:solidFill>
              <a:round/>
              <a:headEnd/>
              <a:tailEnd/>
            </a:ln>
          </p:spPr>
          <p:txBody>
            <a:bodyPr lIns="36000" tIns="36000" rIns="36000" bIns="36000"/>
            <a:lstStyle/>
            <a:p>
              <a:endParaRPr lang="en-US" sz="1400" dirty="0">
                <a:solidFill>
                  <a:srgbClr val="575757"/>
                </a:solidFill>
              </a:endParaRPr>
            </a:p>
          </p:txBody>
        </p:sp>
        <p:sp>
          <p:nvSpPr>
            <p:cNvPr id="65" name="Freeform 64"/>
            <p:cNvSpPr>
              <a:spLocks/>
            </p:cNvSpPr>
            <p:nvPr/>
          </p:nvSpPr>
          <p:spPr bwMode="auto">
            <a:xfrm rot="5400000">
              <a:off x="2004616" y="2274584"/>
              <a:ext cx="3890482" cy="2913470"/>
            </a:xfrm>
            <a:custGeom>
              <a:avLst/>
              <a:gdLst>
                <a:gd name="T0" fmla="*/ 2147483647 w 1711"/>
                <a:gd name="T1" fmla="*/ 2147483647 h 1280"/>
                <a:gd name="T2" fmla="*/ 2147483647 w 1711"/>
                <a:gd name="T3" fmla="*/ 2147483647 h 1280"/>
                <a:gd name="T4" fmla="*/ 2147483647 w 1711"/>
                <a:gd name="T5" fmla="*/ 2147483647 h 1280"/>
                <a:gd name="T6" fmla="*/ 2147483647 w 1711"/>
                <a:gd name="T7" fmla="*/ 2147483647 h 1280"/>
                <a:gd name="T8" fmla="*/ 2147483647 w 1711"/>
                <a:gd name="T9" fmla="*/ 2147483647 h 1280"/>
                <a:gd name="T10" fmla="*/ 2147483647 w 1711"/>
                <a:gd name="T11" fmla="*/ 2147483647 h 1280"/>
                <a:gd name="T12" fmla="*/ 2147483647 w 1711"/>
                <a:gd name="T13" fmla="*/ 2147483647 h 1280"/>
                <a:gd name="T14" fmla="*/ 2147483647 w 1711"/>
                <a:gd name="T15" fmla="*/ 2147483647 h 1280"/>
                <a:gd name="T16" fmla="*/ 2147483647 w 1711"/>
                <a:gd name="T17" fmla="*/ 2147483647 h 1280"/>
                <a:gd name="T18" fmla="*/ 2147483647 w 1711"/>
                <a:gd name="T19" fmla="*/ 2147483647 h 1280"/>
                <a:gd name="T20" fmla="*/ 2147483647 w 1711"/>
                <a:gd name="T21" fmla="*/ 2147483647 h 1280"/>
                <a:gd name="T22" fmla="*/ 2147483647 w 1711"/>
                <a:gd name="T23" fmla="*/ 2147483647 h 1280"/>
                <a:gd name="T24" fmla="*/ 2147483647 w 1711"/>
                <a:gd name="T25" fmla="*/ 2147483647 h 1280"/>
                <a:gd name="T26" fmla="*/ 2147483647 w 1711"/>
                <a:gd name="T27" fmla="*/ 2147483647 h 1280"/>
                <a:gd name="T28" fmla="*/ 2147483647 w 1711"/>
                <a:gd name="T29" fmla="*/ 2147483647 h 1280"/>
                <a:gd name="T30" fmla="*/ 2147483647 w 1711"/>
                <a:gd name="T31" fmla="*/ 2147483647 h 1280"/>
                <a:gd name="T32" fmla="*/ 2147483647 w 1711"/>
                <a:gd name="T33" fmla="*/ 2147483647 h 1280"/>
                <a:gd name="T34" fmla="*/ 2147483647 w 1711"/>
                <a:gd name="T35" fmla="*/ 2147483647 h 1280"/>
                <a:gd name="T36" fmla="*/ 2147483647 w 1711"/>
                <a:gd name="T37" fmla="*/ 2147483647 h 1280"/>
                <a:gd name="T38" fmla="*/ 2147483647 w 1711"/>
                <a:gd name="T39" fmla="*/ 2147483647 h 1280"/>
                <a:gd name="T40" fmla="*/ 2147483647 w 1711"/>
                <a:gd name="T41" fmla="*/ 2147483647 h 1280"/>
                <a:gd name="T42" fmla="*/ 2147483647 w 1711"/>
                <a:gd name="T43" fmla="*/ 2147483647 h 1280"/>
                <a:gd name="T44" fmla="*/ 2147483647 w 1711"/>
                <a:gd name="T45" fmla="*/ 2147483647 h 1280"/>
                <a:gd name="T46" fmla="*/ 2147483647 w 1711"/>
                <a:gd name="T47" fmla="*/ 2147483647 h 1280"/>
                <a:gd name="T48" fmla="*/ 2147483647 w 1711"/>
                <a:gd name="T49" fmla="*/ 2147483647 h 1280"/>
                <a:gd name="T50" fmla="*/ 2147483647 w 1711"/>
                <a:gd name="T51" fmla="*/ 2147483647 h 1280"/>
                <a:gd name="T52" fmla="*/ 2147483647 w 1711"/>
                <a:gd name="T53" fmla="*/ 2147483647 h 1280"/>
                <a:gd name="T54" fmla="*/ 2147483647 w 1711"/>
                <a:gd name="T55" fmla="*/ 2147483647 h 1280"/>
                <a:gd name="T56" fmla="*/ 2147483647 w 1711"/>
                <a:gd name="T57" fmla="*/ 2147483647 h 1280"/>
                <a:gd name="T58" fmla="*/ 2147483647 w 1711"/>
                <a:gd name="T59" fmla="*/ 2147483647 h 1280"/>
                <a:gd name="T60" fmla="*/ 2147483647 w 1711"/>
                <a:gd name="T61" fmla="*/ 2147483647 h 1280"/>
                <a:gd name="T62" fmla="*/ 2147483647 w 1711"/>
                <a:gd name="T63" fmla="*/ 2147483647 h 1280"/>
                <a:gd name="T64" fmla="*/ 2147483647 w 1711"/>
                <a:gd name="T65" fmla="*/ 2147483647 h 1280"/>
                <a:gd name="T66" fmla="*/ 2147483647 w 1711"/>
                <a:gd name="T67" fmla="*/ 2147483647 h 1280"/>
                <a:gd name="T68" fmla="*/ 2147483647 w 1711"/>
                <a:gd name="T69" fmla="*/ 2147483647 h 1280"/>
                <a:gd name="T70" fmla="*/ 2147483647 w 1711"/>
                <a:gd name="T71" fmla="*/ 2147483647 h 1280"/>
                <a:gd name="T72" fmla="*/ 2147483647 w 1711"/>
                <a:gd name="T73" fmla="*/ 2147483647 h 1280"/>
                <a:gd name="T74" fmla="*/ 2147483647 w 1711"/>
                <a:gd name="T75" fmla="*/ 2147483647 h 1280"/>
                <a:gd name="T76" fmla="*/ 2147483647 w 1711"/>
                <a:gd name="T77" fmla="*/ 2147483647 h 1280"/>
                <a:gd name="T78" fmla="*/ 2147483647 w 1711"/>
                <a:gd name="T79" fmla="*/ 2147483647 h 1280"/>
                <a:gd name="T80" fmla="*/ 2147483647 w 1711"/>
                <a:gd name="T81" fmla="*/ 2147483647 h 1280"/>
                <a:gd name="T82" fmla="*/ 2147483647 w 1711"/>
                <a:gd name="T83" fmla="*/ 2147483647 h 1280"/>
                <a:gd name="T84" fmla="*/ 2147483647 w 1711"/>
                <a:gd name="T85" fmla="*/ 2147483647 h 1280"/>
                <a:gd name="T86" fmla="*/ 2147483647 w 1711"/>
                <a:gd name="T87" fmla="*/ 2147483647 h 1280"/>
                <a:gd name="T88" fmla="*/ 2147483647 w 1711"/>
                <a:gd name="T89" fmla="*/ 2147483647 h 1280"/>
                <a:gd name="T90" fmla="*/ 2147483647 w 1711"/>
                <a:gd name="T91" fmla="*/ 2147483647 h 1280"/>
                <a:gd name="T92" fmla="*/ 2147483647 w 1711"/>
                <a:gd name="T93" fmla="*/ 2147483647 h 1280"/>
                <a:gd name="T94" fmla="*/ 2147483647 w 1711"/>
                <a:gd name="T95" fmla="*/ 2147483647 h 12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1"/>
                <a:gd name="T145" fmla="*/ 0 h 1280"/>
                <a:gd name="T146" fmla="*/ 1711 w 1711"/>
                <a:gd name="T147" fmla="*/ 1280 h 12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1" h="1280">
                  <a:moveTo>
                    <a:pt x="1663" y="798"/>
                  </a:moveTo>
                  <a:lnTo>
                    <a:pt x="1673" y="779"/>
                  </a:lnTo>
                  <a:lnTo>
                    <a:pt x="1682" y="757"/>
                  </a:lnTo>
                  <a:lnTo>
                    <a:pt x="1689" y="737"/>
                  </a:lnTo>
                  <a:lnTo>
                    <a:pt x="1695" y="716"/>
                  </a:lnTo>
                  <a:lnTo>
                    <a:pt x="1700" y="694"/>
                  </a:lnTo>
                  <a:lnTo>
                    <a:pt x="1704" y="673"/>
                  </a:lnTo>
                  <a:lnTo>
                    <a:pt x="1707" y="652"/>
                  </a:lnTo>
                  <a:lnTo>
                    <a:pt x="1709" y="631"/>
                  </a:lnTo>
                  <a:lnTo>
                    <a:pt x="1710" y="610"/>
                  </a:lnTo>
                  <a:lnTo>
                    <a:pt x="1710" y="588"/>
                  </a:lnTo>
                  <a:lnTo>
                    <a:pt x="1709" y="566"/>
                  </a:lnTo>
                  <a:lnTo>
                    <a:pt x="1707" y="546"/>
                  </a:lnTo>
                  <a:lnTo>
                    <a:pt x="1703" y="525"/>
                  </a:lnTo>
                  <a:lnTo>
                    <a:pt x="1699" y="504"/>
                  </a:lnTo>
                  <a:lnTo>
                    <a:pt x="1694" y="484"/>
                  </a:lnTo>
                  <a:lnTo>
                    <a:pt x="1688" y="463"/>
                  </a:lnTo>
                  <a:lnTo>
                    <a:pt x="1680" y="443"/>
                  </a:lnTo>
                  <a:lnTo>
                    <a:pt x="1672" y="424"/>
                  </a:lnTo>
                  <a:lnTo>
                    <a:pt x="1663" y="405"/>
                  </a:lnTo>
                  <a:lnTo>
                    <a:pt x="1653" y="386"/>
                  </a:lnTo>
                  <a:lnTo>
                    <a:pt x="1642" y="368"/>
                  </a:lnTo>
                  <a:lnTo>
                    <a:pt x="1631" y="350"/>
                  </a:lnTo>
                  <a:lnTo>
                    <a:pt x="1618" y="333"/>
                  </a:lnTo>
                  <a:lnTo>
                    <a:pt x="1605" y="316"/>
                  </a:lnTo>
                  <a:lnTo>
                    <a:pt x="1591" y="299"/>
                  </a:lnTo>
                  <a:lnTo>
                    <a:pt x="1576" y="284"/>
                  </a:lnTo>
                  <a:lnTo>
                    <a:pt x="1560" y="270"/>
                  </a:lnTo>
                  <a:lnTo>
                    <a:pt x="1542" y="256"/>
                  </a:lnTo>
                  <a:lnTo>
                    <a:pt x="1525" y="242"/>
                  </a:lnTo>
                  <a:lnTo>
                    <a:pt x="1507" y="230"/>
                  </a:lnTo>
                  <a:lnTo>
                    <a:pt x="1487" y="218"/>
                  </a:lnTo>
                  <a:lnTo>
                    <a:pt x="1468" y="207"/>
                  </a:lnTo>
                  <a:lnTo>
                    <a:pt x="1448" y="197"/>
                  </a:lnTo>
                  <a:lnTo>
                    <a:pt x="1427" y="189"/>
                  </a:lnTo>
                  <a:lnTo>
                    <a:pt x="1406" y="181"/>
                  </a:lnTo>
                  <a:lnTo>
                    <a:pt x="1385" y="175"/>
                  </a:lnTo>
                  <a:lnTo>
                    <a:pt x="1364" y="170"/>
                  </a:lnTo>
                  <a:lnTo>
                    <a:pt x="1343" y="166"/>
                  </a:lnTo>
                  <a:lnTo>
                    <a:pt x="1322" y="162"/>
                  </a:lnTo>
                  <a:lnTo>
                    <a:pt x="1301" y="160"/>
                  </a:lnTo>
                  <a:lnTo>
                    <a:pt x="1279" y="160"/>
                  </a:lnTo>
                  <a:lnTo>
                    <a:pt x="1258" y="160"/>
                  </a:lnTo>
                  <a:lnTo>
                    <a:pt x="1236" y="161"/>
                  </a:lnTo>
                  <a:lnTo>
                    <a:pt x="1216" y="163"/>
                  </a:lnTo>
                  <a:lnTo>
                    <a:pt x="1195" y="166"/>
                  </a:lnTo>
                  <a:lnTo>
                    <a:pt x="1174" y="170"/>
                  </a:lnTo>
                  <a:lnTo>
                    <a:pt x="1153" y="175"/>
                  </a:lnTo>
                  <a:lnTo>
                    <a:pt x="1134" y="181"/>
                  </a:lnTo>
                  <a:lnTo>
                    <a:pt x="1114" y="188"/>
                  </a:lnTo>
                  <a:lnTo>
                    <a:pt x="1095" y="196"/>
                  </a:lnTo>
                  <a:lnTo>
                    <a:pt x="1075" y="205"/>
                  </a:lnTo>
                  <a:lnTo>
                    <a:pt x="1056" y="215"/>
                  </a:lnTo>
                  <a:lnTo>
                    <a:pt x="1038" y="225"/>
                  </a:lnTo>
                  <a:lnTo>
                    <a:pt x="1020" y="236"/>
                  </a:lnTo>
                  <a:lnTo>
                    <a:pt x="1003" y="249"/>
                  </a:lnTo>
                  <a:lnTo>
                    <a:pt x="987" y="262"/>
                  </a:lnTo>
                  <a:lnTo>
                    <a:pt x="971" y="276"/>
                  </a:lnTo>
                  <a:lnTo>
                    <a:pt x="955" y="291"/>
                  </a:lnTo>
                  <a:lnTo>
                    <a:pt x="941" y="307"/>
                  </a:lnTo>
                  <a:lnTo>
                    <a:pt x="926" y="324"/>
                  </a:lnTo>
                  <a:lnTo>
                    <a:pt x="914" y="341"/>
                  </a:lnTo>
                  <a:lnTo>
                    <a:pt x="901" y="360"/>
                  </a:lnTo>
                  <a:lnTo>
                    <a:pt x="889" y="379"/>
                  </a:lnTo>
                  <a:lnTo>
                    <a:pt x="879" y="399"/>
                  </a:lnTo>
                  <a:lnTo>
                    <a:pt x="868" y="419"/>
                  </a:lnTo>
                  <a:lnTo>
                    <a:pt x="856" y="437"/>
                  </a:lnTo>
                  <a:lnTo>
                    <a:pt x="844" y="456"/>
                  </a:lnTo>
                  <a:lnTo>
                    <a:pt x="831" y="473"/>
                  </a:lnTo>
                  <a:lnTo>
                    <a:pt x="817" y="490"/>
                  </a:lnTo>
                  <a:lnTo>
                    <a:pt x="802" y="506"/>
                  </a:lnTo>
                  <a:lnTo>
                    <a:pt x="786" y="521"/>
                  </a:lnTo>
                  <a:lnTo>
                    <a:pt x="771" y="535"/>
                  </a:lnTo>
                  <a:lnTo>
                    <a:pt x="754" y="549"/>
                  </a:lnTo>
                  <a:lnTo>
                    <a:pt x="737" y="561"/>
                  </a:lnTo>
                  <a:lnTo>
                    <a:pt x="719" y="572"/>
                  </a:lnTo>
                  <a:lnTo>
                    <a:pt x="701" y="583"/>
                  </a:lnTo>
                  <a:lnTo>
                    <a:pt x="682" y="593"/>
                  </a:lnTo>
                  <a:lnTo>
                    <a:pt x="663" y="602"/>
                  </a:lnTo>
                  <a:lnTo>
                    <a:pt x="643" y="610"/>
                  </a:lnTo>
                  <a:lnTo>
                    <a:pt x="623" y="616"/>
                  </a:lnTo>
                  <a:lnTo>
                    <a:pt x="604" y="623"/>
                  </a:lnTo>
                  <a:lnTo>
                    <a:pt x="583" y="627"/>
                  </a:lnTo>
                  <a:lnTo>
                    <a:pt x="562" y="631"/>
                  </a:lnTo>
                  <a:lnTo>
                    <a:pt x="541" y="635"/>
                  </a:lnTo>
                  <a:lnTo>
                    <a:pt x="521" y="637"/>
                  </a:lnTo>
                  <a:lnTo>
                    <a:pt x="499" y="638"/>
                  </a:lnTo>
                  <a:lnTo>
                    <a:pt x="478" y="638"/>
                  </a:lnTo>
                  <a:lnTo>
                    <a:pt x="457" y="637"/>
                  </a:lnTo>
                  <a:lnTo>
                    <a:pt x="436" y="635"/>
                  </a:lnTo>
                  <a:lnTo>
                    <a:pt x="415" y="632"/>
                  </a:lnTo>
                  <a:lnTo>
                    <a:pt x="393" y="627"/>
                  </a:lnTo>
                  <a:lnTo>
                    <a:pt x="372" y="622"/>
                  </a:lnTo>
                  <a:lnTo>
                    <a:pt x="351" y="616"/>
                  </a:lnTo>
                  <a:lnTo>
                    <a:pt x="331" y="608"/>
                  </a:lnTo>
                  <a:lnTo>
                    <a:pt x="309" y="600"/>
                  </a:lnTo>
                  <a:lnTo>
                    <a:pt x="289" y="590"/>
                  </a:lnTo>
                  <a:lnTo>
                    <a:pt x="270" y="580"/>
                  </a:lnTo>
                  <a:lnTo>
                    <a:pt x="250" y="568"/>
                  </a:lnTo>
                  <a:lnTo>
                    <a:pt x="232" y="555"/>
                  </a:lnTo>
                  <a:lnTo>
                    <a:pt x="215" y="542"/>
                  </a:lnTo>
                  <a:lnTo>
                    <a:pt x="198" y="528"/>
                  </a:lnTo>
                  <a:lnTo>
                    <a:pt x="182" y="513"/>
                  </a:lnTo>
                  <a:lnTo>
                    <a:pt x="167" y="498"/>
                  </a:lnTo>
                  <a:lnTo>
                    <a:pt x="153" y="482"/>
                  </a:lnTo>
                  <a:lnTo>
                    <a:pt x="139" y="465"/>
                  </a:lnTo>
                  <a:lnTo>
                    <a:pt x="127" y="448"/>
                  </a:lnTo>
                  <a:lnTo>
                    <a:pt x="115" y="430"/>
                  </a:lnTo>
                  <a:lnTo>
                    <a:pt x="105" y="412"/>
                  </a:lnTo>
                  <a:lnTo>
                    <a:pt x="95" y="394"/>
                  </a:lnTo>
                  <a:lnTo>
                    <a:pt x="85" y="374"/>
                  </a:lnTo>
                  <a:lnTo>
                    <a:pt x="77" y="354"/>
                  </a:lnTo>
                  <a:lnTo>
                    <a:pt x="71" y="335"/>
                  </a:lnTo>
                  <a:lnTo>
                    <a:pt x="65" y="315"/>
                  </a:lnTo>
                  <a:lnTo>
                    <a:pt x="60" y="294"/>
                  </a:lnTo>
                  <a:lnTo>
                    <a:pt x="56" y="274"/>
                  </a:lnTo>
                  <a:lnTo>
                    <a:pt x="52" y="252"/>
                  </a:lnTo>
                  <a:lnTo>
                    <a:pt x="50" y="231"/>
                  </a:lnTo>
                  <a:lnTo>
                    <a:pt x="49" y="211"/>
                  </a:lnTo>
                  <a:lnTo>
                    <a:pt x="49" y="189"/>
                  </a:lnTo>
                  <a:lnTo>
                    <a:pt x="50" y="168"/>
                  </a:lnTo>
                  <a:lnTo>
                    <a:pt x="52" y="146"/>
                  </a:lnTo>
                  <a:lnTo>
                    <a:pt x="55" y="125"/>
                  </a:lnTo>
                  <a:lnTo>
                    <a:pt x="59" y="104"/>
                  </a:lnTo>
                  <a:lnTo>
                    <a:pt x="64" y="83"/>
                  </a:lnTo>
                  <a:lnTo>
                    <a:pt x="70" y="62"/>
                  </a:lnTo>
                  <a:lnTo>
                    <a:pt x="77" y="41"/>
                  </a:lnTo>
                  <a:lnTo>
                    <a:pt x="86" y="20"/>
                  </a:lnTo>
                  <a:lnTo>
                    <a:pt x="96" y="0"/>
                  </a:lnTo>
                  <a:lnTo>
                    <a:pt x="77" y="41"/>
                  </a:lnTo>
                  <a:lnTo>
                    <a:pt x="59" y="82"/>
                  </a:lnTo>
                  <a:lnTo>
                    <a:pt x="44" y="124"/>
                  </a:lnTo>
                  <a:lnTo>
                    <a:pt x="31" y="166"/>
                  </a:lnTo>
                  <a:lnTo>
                    <a:pt x="20" y="209"/>
                  </a:lnTo>
                  <a:lnTo>
                    <a:pt x="12" y="251"/>
                  </a:lnTo>
                  <a:lnTo>
                    <a:pt x="6" y="294"/>
                  </a:lnTo>
                  <a:lnTo>
                    <a:pt x="2" y="337"/>
                  </a:lnTo>
                  <a:lnTo>
                    <a:pt x="0" y="380"/>
                  </a:lnTo>
                  <a:lnTo>
                    <a:pt x="0" y="422"/>
                  </a:lnTo>
                  <a:lnTo>
                    <a:pt x="2" y="464"/>
                  </a:lnTo>
                  <a:lnTo>
                    <a:pt x="6" y="507"/>
                  </a:lnTo>
                  <a:lnTo>
                    <a:pt x="12" y="549"/>
                  </a:lnTo>
                  <a:lnTo>
                    <a:pt x="20" y="590"/>
                  </a:lnTo>
                  <a:lnTo>
                    <a:pt x="30" y="631"/>
                  </a:lnTo>
                  <a:lnTo>
                    <a:pt x="42" y="671"/>
                  </a:lnTo>
                  <a:lnTo>
                    <a:pt x="56" y="711"/>
                  </a:lnTo>
                  <a:lnTo>
                    <a:pt x="72" y="750"/>
                  </a:lnTo>
                  <a:lnTo>
                    <a:pt x="89" y="788"/>
                  </a:lnTo>
                  <a:lnTo>
                    <a:pt x="109" y="826"/>
                  </a:lnTo>
                  <a:lnTo>
                    <a:pt x="130" y="863"/>
                  </a:lnTo>
                  <a:lnTo>
                    <a:pt x="154" y="898"/>
                  </a:lnTo>
                  <a:lnTo>
                    <a:pt x="178" y="933"/>
                  </a:lnTo>
                  <a:lnTo>
                    <a:pt x="205" y="966"/>
                  </a:lnTo>
                  <a:lnTo>
                    <a:pt x="234" y="998"/>
                  </a:lnTo>
                  <a:lnTo>
                    <a:pt x="264" y="1029"/>
                  </a:lnTo>
                  <a:lnTo>
                    <a:pt x="295" y="1059"/>
                  </a:lnTo>
                  <a:lnTo>
                    <a:pt x="329" y="1087"/>
                  </a:lnTo>
                  <a:lnTo>
                    <a:pt x="364" y="1113"/>
                  </a:lnTo>
                  <a:lnTo>
                    <a:pt x="401" y="1138"/>
                  </a:lnTo>
                  <a:lnTo>
                    <a:pt x="439" y="1161"/>
                  </a:lnTo>
                  <a:lnTo>
                    <a:pt x="479" y="1183"/>
                  </a:lnTo>
                  <a:lnTo>
                    <a:pt x="520" y="1203"/>
                  </a:lnTo>
                  <a:lnTo>
                    <a:pt x="561" y="1220"/>
                  </a:lnTo>
                  <a:lnTo>
                    <a:pt x="603" y="1235"/>
                  </a:lnTo>
                  <a:lnTo>
                    <a:pt x="645" y="1248"/>
                  </a:lnTo>
                  <a:lnTo>
                    <a:pt x="688" y="1258"/>
                  </a:lnTo>
                  <a:lnTo>
                    <a:pt x="730" y="1267"/>
                  </a:lnTo>
                  <a:lnTo>
                    <a:pt x="773" y="1273"/>
                  </a:lnTo>
                  <a:lnTo>
                    <a:pt x="816" y="1277"/>
                  </a:lnTo>
                  <a:lnTo>
                    <a:pt x="859" y="1279"/>
                  </a:lnTo>
                  <a:lnTo>
                    <a:pt x="901" y="1279"/>
                  </a:lnTo>
                  <a:lnTo>
                    <a:pt x="943" y="1277"/>
                  </a:lnTo>
                  <a:lnTo>
                    <a:pt x="986" y="1273"/>
                  </a:lnTo>
                  <a:lnTo>
                    <a:pt x="1028" y="1267"/>
                  </a:lnTo>
                  <a:lnTo>
                    <a:pt x="1069" y="1258"/>
                  </a:lnTo>
                  <a:lnTo>
                    <a:pt x="1110" y="1248"/>
                  </a:lnTo>
                  <a:lnTo>
                    <a:pt x="1151" y="1236"/>
                  </a:lnTo>
                  <a:lnTo>
                    <a:pt x="1191" y="1222"/>
                  </a:lnTo>
                  <a:lnTo>
                    <a:pt x="1230" y="1207"/>
                  </a:lnTo>
                  <a:lnTo>
                    <a:pt x="1268" y="1189"/>
                  </a:lnTo>
                  <a:lnTo>
                    <a:pt x="1306" y="1169"/>
                  </a:lnTo>
                  <a:lnTo>
                    <a:pt x="1342" y="1148"/>
                  </a:lnTo>
                  <a:lnTo>
                    <a:pt x="1378" y="1124"/>
                  </a:lnTo>
                  <a:lnTo>
                    <a:pt x="1413" y="1099"/>
                  </a:lnTo>
                  <a:lnTo>
                    <a:pt x="1446" y="1073"/>
                  </a:lnTo>
                  <a:lnTo>
                    <a:pt x="1478" y="1044"/>
                  </a:lnTo>
                  <a:lnTo>
                    <a:pt x="1509" y="1014"/>
                  </a:lnTo>
                  <a:lnTo>
                    <a:pt x="1538" y="982"/>
                  </a:lnTo>
                  <a:lnTo>
                    <a:pt x="1567" y="949"/>
                  </a:lnTo>
                  <a:lnTo>
                    <a:pt x="1593" y="913"/>
                  </a:lnTo>
                  <a:lnTo>
                    <a:pt x="1618" y="877"/>
                  </a:lnTo>
                  <a:lnTo>
                    <a:pt x="1642" y="838"/>
                  </a:lnTo>
                  <a:lnTo>
                    <a:pt x="1663" y="798"/>
                  </a:lnTo>
                </a:path>
              </a:pathLst>
            </a:custGeom>
            <a:solidFill>
              <a:schemeClr val="accent1"/>
            </a:solidFill>
            <a:ln w="9525" cap="rnd">
              <a:solidFill>
                <a:schemeClr val="bg1"/>
              </a:solidFill>
              <a:round/>
              <a:headEnd/>
              <a:tailEnd/>
            </a:ln>
          </p:spPr>
          <p:txBody>
            <a:bodyPr lIns="36000" tIns="36000" rIns="36000" bIns="36000"/>
            <a:lstStyle/>
            <a:p>
              <a:pPr>
                <a:defRPr/>
              </a:pPr>
              <a:endParaRPr lang="en-US" sz="1400" dirty="0">
                <a:solidFill>
                  <a:schemeClr val="bg1"/>
                </a:solidFill>
              </a:endParaRPr>
            </a:p>
          </p:txBody>
        </p:sp>
        <p:sp>
          <p:nvSpPr>
            <p:cNvPr id="66" name="Text Box 5"/>
            <p:cNvSpPr txBox="1">
              <a:spLocks noChangeArrowheads="1"/>
            </p:cNvSpPr>
            <p:nvPr/>
          </p:nvSpPr>
          <p:spPr bwMode="gray">
            <a:xfrm>
              <a:off x="4164288" y="2508483"/>
              <a:ext cx="1764145" cy="652486"/>
            </a:xfrm>
            <a:prstGeom prst="rect">
              <a:avLst/>
            </a:prstGeom>
            <a:noFill/>
            <a:ln w="9525" algn="ctr">
              <a:noFill/>
              <a:miter lim="800000"/>
              <a:headEnd/>
              <a:tailEnd/>
            </a:ln>
          </p:spPr>
          <p:txBody>
            <a:bodyPr wrap="square" lIns="0" tIns="0" rIns="0" bIns="0" anchor="ctr">
              <a:spAutoFit/>
            </a:bodyPr>
            <a:lstStyle/>
            <a:p>
              <a:pPr algn="ctr">
                <a:lnSpc>
                  <a:spcPct val="106000"/>
                </a:lnSpc>
                <a:buClr>
                  <a:schemeClr val="tx1"/>
                </a:buClr>
              </a:pPr>
              <a:r>
                <a:rPr lang="pl-PL" sz="2000" b="1" dirty="0">
                  <a:solidFill>
                    <a:schemeClr val="bg1"/>
                  </a:solidFill>
                  <a:latin typeface="Calibri" panose="020F0502020204030204" pitchFamily="34" charset="0"/>
                  <a:cs typeface="Calibri" panose="020F0502020204030204" pitchFamily="34" charset="0"/>
                </a:rPr>
                <a:t>Związanie proceduralne</a:t>
              </a:r>
              <a:endParaRPr lang="en-US" sz="2000" b="1" dirty="0">
                <a:solidFill>
                  <a:schemeClr val="bg1"/>
                </a:solidFill>
                <a:latin typeface="Calibri" panose="020F0502020204030204" pitchFamily="34" charset="0"/>
                <a:cs typeface="Calibri" panose="020F0502020204030204" pitchFamily="34" charset="0"/>
              </a:endParaRPr>
            </a:p>
          </p:txBody>
        </p:sp>
        <p:sp>
          <p:nvSpPr>
            <p:cNvPr id="67" name="Text Box 6"/>
            <p:cNvSpPr txBox="1">
              <a:spLocks noChangeArrowheads="1"/>
            </p:cNvSpPr>
            <p:nvPr/>
          </p:nvSpPr>
          <p:spPr bwMode="gray">
            <a:xfrm>
              <a:off x="3310022" y="4174656"/>
              <a:ext cx="1279669" cy="978729"/>
            </a:xfrm>
            <a:prstGeom prst="rect">
              <a:avLst/>
            </a:prstGeom>
            <a:noFill/>
            <a:ln w="9525" algn="ctr">
              <a:noFill/>
              <a:miter lim="800000"/>
              <a:headEnd/>
              <a:tailEnd/>
            </a:ln>
          </p:spPr>
          <p:txBody>
            <a:bodyPr wrap="square" lIns="0" tIns="0" rIns="0" bIns="0" anchor="ctr">
              <a:spAutoFit/>
            </a:bodyPr>
            <a:lstStyle/>
            <a:p>
              <a:pPr algn="ctr">
                <a:lnSpc>
                  <a:spcPct val="106000"/>
                </a:lnSpc>
                <a:buClr>
                  <a:schemeClr val="bg1"/>
                </a:buClr>
              </a:pPr>
              <a:r>
                <a:rPr lang="pl-PL" sz="2000" b="1" dirty="0">
                  <a:latin typeface="Calibri" panose="020F0502020204030204" pitchFamily="34" charset="0"/>
                  <a:cs typeface="Calibri" panose="020F0502020204030204" pitchFamily="34" charset="0"/>
                </a:rPr>
                <a:t>Związanie materialno-prawne</a:t>
              </a:r>
              <a:endParaRPr lang="en-US" sz="2000" b="1" dirty="0">
                <a:latin typeface="Calibri" panose="020F0502020204030204" pitchFamily="34" charset="0"/>
                <a:cs typeface="Calibri" panose="020F0502020204030204" pitchFamily="34" charset="0"/>
              </a:endParaRPr>
            </a:p>
          </p:txBody>
        </p:sp>
      </p:grpSp>
      <p:sp>
        <p:nvSpPr>
          <p:cNvPr id="9" name="Rectangle 8"/>
          <p:cNvSpPr/>
          <p:nvPr/>
        </p:nvSpPr>
        <p:spPr>
          <a:xfrm>
            <a:off x="122629" y="1832412"/>
            <a:ext cx="3191160" cy="4401205"/>
          </a:xfrm>
          <a:prstGeom prst="rect">
            <a:avLst/>
          </a:prstGeom>
        </p:spPr>
        <p:txBody>
          <a:bodyPr wrap="square">
            <a:spAutoFit/>
          </a:bodyPr>
          <a:lstStyle/>
          <a:p>
            <a:pPr marL="180000" indent="-180000">
              <a:buFont typeface="Arial" panose="020B0604020202020204" pitchFamily="34" charset="0"/>
              <a:buChar char="•"/>
            </a:pPr>
            <a:r>
              <a:rPr lang="pl-PL" sz="1400" dirty="0">
                <a:latin typeface="Calibri" panose="020F0502020204030204" pitchFamily="34" charset="0"/>
                <a:cs typeface="Calibri" panose="020F0502020204030204" pitchFamily="34" charset="0"/>
              </a:rPr>
              <a:t>w przypadku materialnoprawnego związania </a:t>
            </a:r>
            <a:r>
              <a:rPr lang="pl-PL" sz="1400" dirty="0" err="1">
                <a:latin typeface="Calibri" panose="020F0502020204030204" pitchFamily="34" charset="0"/>
                <a:cs typeface="Calibri" panose="020F0502020204030204" pitchFamily="34" charset="0"/>
              </a:rPr>
              <a:t>EGiB</a:t>
            </a:r>
            <a:r>
              <a:rPr lang="pl-PL" sz="1400" dirty="0">
                <a:latin typeface="Calibri" panose="020F0502020204030204" pitchFamily="34" charset="0"/>
                <a:cs typeface="Calibri" panose="020F0502020204030204" pitchFamily="34" charset="0"/>
              </a:rPr>
              <a:t>, przedmiotem opodatkowania jest grunt (budynek, lokal) o określonych w </a:t>
            </a:r>
            <a:r>
              <a:rPr lang="pl-PL" sz="1400" dirty="0" err="1">
                <a:latin typeface="Calibri" panose="020F0502020204030204" pitchFamily="34" charset="0"/>
                <a:cs typeface="Calibri" panose="020F0502020204030204" pitchFamily="34" charset="0"/>
              </a:rPr>
              <a:t>EGiB</a:t>
            </a:r>
            <a:r>
              <a:rPr lang="pl-PL" sz="1400" dirty="0">
                <a:latin typeface="Calibri" panose="020F0502020204030204" pitchFamily="34" charset="0"/>
                <a:cs typeface="Calibri" panose="020F0502020204030204" pitchFamily="34" charset="0"/>
              </a:rPr>
              <a:t> cechach, niezależnie od jego cech </a:t>
            </a:r>
            <a:br>
              <a:rPr lang="pl-PL" sz="1400" dirty="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rzeczywistych lub potwierdzonych innymi dokumentami</a:t>
            </a:r>
          </a:p>
          <a:p>
            <a:pPr marL="180000" indent="-180000">
              <a:buFont typeface="Arial" panose="020B0604020202020204" pitchFamily="34" charset="0"/>
              <a:buChar char="•"/>
            </a:pPr>
            <a:endParaRPr lang="pl-PL" sz="1400" dirty="0">
              <a:latin typeface="Calibri" panose="020F0502020204030204" pitchFamily="34" charset="0"/>
              <a:cs typeface="Calibri" panose="020F0502020204030204" pitchFamily="34" charset="0"/>
            </a:endParaRPr>
          </a:p>
          <a:p>
            <a:pPr marL="180000" indent="-180000">
              <a:buFont typeface="Arial" panose="020B0604020202020204" pitchFamily="34" charset="0"/>
              <a:buChar char="•"/>
            </a:pPr>
            <a:r>
              <a:rPr lang="pl-PL" sz="1400" dirty="0">
                <a:latin typeface="Calibri" panose="020F0502020204030204" pitchFamily="34" charset="0"/>
                <a:cs typeface="Calibri" panose="020F0502020204030204" pitchFamily="34" charset="0"/>
              </a:rPr>
              <a:t>związanie to nie może zostać podważone w toku postępowania dowodowego, zaś powoływanie na niezgodność </a:t>
            </a:r>
            <a:r>
              <a:rPr lang="pl-PL" sz="1400" dirty="0" err="1">
                <a:latin typeface="Calibri" panose="020F0502020204030204" pitchFamily="34" charset="0"/>
                <a:cs typeface="Calibri" panose="020F0502020204030204" pitchFamily="34" charset="0"/>
              </a:rPr>
              <a:t>EGiB</a:t>
            </a:r>
            <a:r>
              <a:rPr lang="pl-PL" sz="1400" dirty="0">
                <a:latin typeface="Calibri" panose="020F0502020204030204" pitchFamily="34" charset="0"/>
                <a:cs typeface="Calibri" panose="020F0502020204030204" pitchFamily="34" charset="0"/>
              </a:rPr>
              <a:t> ze stanem rzeczywistym lub prawnym nie może wywołać żadnych skutków prawnych</a:t>
            </a:r>
          </a:p>
          <a:p>
            <a:pPr marL="180000" indent="-180000">
              <a:buFont typeface="Arial" panose="020B0604020202020204" pitchFamily="34" charset="0"/>
              <a:buChar char="•"/>
            </a:pPr>
            <a:endParaRPr lang="pl-PL" sz="1400" dirty="0">
              <a:latin typeface="Calibri" panose="020F0502020204030204" pitchFamily="34" charset="0"/>
              <a:cs typeface="Calibri" panose="020F0502020204030204" pitchFamily="34" charset="0"/>
            </a:endParaRPr>
          </a:p>
          <a:p>
            <a:pPr marL="180000" indent="-180000">
              <a:buFont typeface="Arial" panose="020B0604020202020204" pitchFamily="34" charset="0"/>
              <a:buChar char="•"/>
            </a:pPr>
            <a:r>
              <a:rPr lang="pl-PL" sz="1400" dirty="0">
                <a:latin typeface="Calibri" panose="020F0502020204030204" pitchFamily="34" charset="0"/>
                <a:cs typeface="Calibri" panose="020F0502020204030204" pitchFamily="34" charset="0"/>
              </a:rPr>
              <a:t>podstawą wymiaru podatku będzie zatem nadal – nawet wadliwy – stan ewidencyjny, a nie ustalony w toku postępowania stan rzeczywisty</a:t>
            </a:r>
          </a:p>
          <a:p>
            <a:pPr marL="285750" indent="-285750">
              <a:buFont typeface="Arial" panose="020B0604020202020204" pitchFamily="34" charset="0"/>
              <a:buChar char="•"/>
            </a:pPr>
            <a:endParaRPr lang="pl-PL" sz="1400" dirty="0">
              <a:latin typeface="Calibri" panose="020F0502020204030204" pitchFamily="34" charset="0"/>
              <a:cs typeface="Calibri" panose="020F0502020204030204" pitchFamily="34" charset="0"/>
            </a:endParaRPr>
          </a:p>
        </p:txBody>
      </p:sp>
      <p:sp>
        <p:nvSpPr>
          <p:cNvPr id="68" name="Rectangle 67"/>
          <p:cNvSpPr/>
          <p:nvPr/>
        </p:nvSpPr>
        <p:spPr>
          <a:xfrm>
            <a:off x="7028703" y="1836528"/>
            <a:ext cx="3140533" cy="4616648"/>
          </a:xfrm>
          <a:prstGeom prst="rect">
            <a:avLst/>
          </a:prstGeom>
        </p:spPr>
        <p:txBody>
          <a:bodyPr wrap="square">
            <a:spAutoFit/>
          </a:bodyPr>
          <a:lstStyle/>
          <a:p>
            <a:pPr marL="180000" indent="-180000">
              <a:buFont typeface="Arial" panose="020B0604020202020204" pitchFamily="34" charset="0"/>
              <a:buChar char="•"/>
            </a:pPr>
            <a:r>
              <a:rPr lang="pl-PL" sz="1400" dirty="0">
                <a:latin typeface="Calibri" panose="020F0502020204030204" pitchFamily="34" charset="0"/>
                <a:cs typeface="Calibri" panose="020F0502020204030204" pitchFamily="34" charset="0"/>
              </a:rPr>
              <a:t>Przy braku materialnoprawnego związania </a:t>
            </a:r>
            <a:r>
              <a:rPr lang="pl-PL" sz="1400" dirty="0" err="1">
                <a:latin typeface="Calibri" panose="020F0502020204030204" pitchFamily="34" charset="0"/>
                <a:cs typeface="Calibri" panose="020F0502020204030204" pitchFamily="34" charset="0"/>
              </a:rPr>
              <a:t>EGiB</a:t>
            </a:r>
            <a:r>
              <a:rPr lang="pl-PL" sz="1400" dirty="0">
                <a:latin typeface="Calibri" panose="020F0502020204030204" pitchFamily="34" charset="0"/>
                <a:cs typeface="Calibri" panose="020F0502020204030204" pitchFamily="34" charset="0"/>
              </a:rPr>
              <a:t> opodatkowaniu podlega ustalony w toku postępowania podatkowego stan rzeczywisty, </a:t>
            </a:r>
            <a:r>
              <a:rPr lang="pl-PL" sz="1400" dirty="0" err="1">
                <a:latin typeface="Calibri" panose="020F0502020204030204" pitchFamily="34" charset="0"/>
                <a:cs typeface="Calibri" panose="020F0502020204030204" pitchFamily="34" charset="0"/>
              </a:rPr>
              <a:t>EGiB</a:t>
            </a:r>
            <a:r>
              <a:rPr lang="pl-PL" sz="1400" dirty="0">
                <a:latin typeface="Calibri" panose="020F0502020204030204" pitchFamily="34" charset="0"/>
                <a:cs typeface="Calibri" panose="020F0502020204030204" pitchFamily="34" charset="0"/>
              </a:rPr>
              <a:t> stanowi wyłącznie środek dowodowy w celu ustalenia tego stanu faktycznego</a:t>
            </a:r>
          </a:p>
          <a:p>
            <a:endParaRPr lang="pl-PL" sz="1400" dirty="0">
              <a:latin typeface="Calibri" panose="020F0502020204030204" pitchFamily="34" charset="0"/>
              <a:cs typeface="Calibri" panose="020F0502020204030204" pitchFamily="34" charset="0"/>
            </a:endParaRPr>
          </a:p>
          <a:p>
            <a:pPr marL="180000" indent="-180000">
              <a:buFont typeface="Arial" panose="020B0604020202020204" pitchFamily="34" charset="0"/>
              <a:buChar char="•"/>
            </a:pPr>
            <a:r>
              <a:rPr lang="pl-PL" sz="1400" dirty="0">
                <a:latin typeface="Calibri" panose="020F0502020204030204" pitchFamily="34" charset="0"/>
                <a:cs typeface="Calibri" panose="020F0502020204030204" pitchFamily="34" charset="0"/>
              </a:rPr>
              <a:t>związanie proceduralne nabiera znaczenia na etapie postępowania podatkowego, a o jego statusie stanowią zaś przepisy proceduralne  </a:t>
            </a:r>
            <a:br>
              <a:rPr lang="pl-PL" sz="1400" dirty="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wypis z </a:t>
            </a:r>
            <a:r>
              <a:rPr lang="pl-PL" sz="1400" dirty="0" err="1">
                <a:latin typeface="Calibri" panose="020F0502020204030204" pitchFamily="34" charset="0"/>
                <a:cs typeface="Calibri" panose="020F0502020204030204" pitchFamily="34" charset="0"/>
              </a:rPr>
              <a:t>EGiB</a:t>
            </a:r>
            <a:r>
              <a:rPr lang="pl-PL" sz="1400" dirty="0">
                <a:latin typeface="Calibri" panose="020F0502020204030204" pitchFamily="34" charset="0"/>
                <a:cs typeface="Calibri" panose="020F0502020204030204" pitchFamily="34" charset="0"/>
              </a:rPr>
              <a:t> jest dokumentem urzędowym w świetle art. 194 § 1 OP</a:t>
            </a:r>
          </a:p>
          <a:p>
            <a:pPr marL="180000" indent="-180000">
              <a:buFont typeface="Arial" panose="020B0604020202020204" pitchFamily="34" charset="0"/>
              <a:buChar char="•"/>
            </a:pPr>
            <a:endParaRPr lang="pl-PL" sz="1400" dirty="0">
              <a:latin typeface="Calibri" panose="020F0502020204030204" pitchFamily="34" charset="0"/>
              <a:cs typeface="Calibri" panose="020F0502020204030204" pitchFamily="34" charset="0"/>
            </a:endParaRPr>
          </a:p>
          <a:p>
            <a:pPr marL="180000" indent="-180000">
              <a:buFont typeface="Arial" panose="020B0604020202020204" pitchFamily="34" charset="0"/>
              <a:buChar char="•"/>
            </a:pPr>
            <a:r>
              <a:rPr lang="pl-PL" sz="1400" dirty="0">
                <a:latin typeface="Calibri" panose="020F0502020204030204" pitchFamily="34" charset="0"/>
                <a:cs typeface="Calibri" panose="020F0502020204030204" pitchFamily="34" charset="0"/>
              </a:rPr>
              <a:t>związanie dokumentem urzędowym doznaje ograniczeń - art. 194 § 3 OP dopuszcza przeprowadzenie dowodu przeciwko takiemu dokumentowi </a:t>
            </a:r>
          </a:p>
          <a:p>
            <a:pPr marL="285750" indent="-285750">
              <a:buFont typeface="Arial" panose="020B0604020202020204" pitchFamily="34" charset="0"/>
              <a:buChar char="•"/>
            </a:pPr>
            <a:endParaRPr lang="pl-PL"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pl-PL" sz="1400" dirty="0">
              <a:latin typeface="Calibri" panose="020F0502020204030204" pitchFamily="34" charset="0"/>
              <a:cs typeface="Calibri" panose="020F0502020204030204" pitchFamily="34" charset="0"/>
            </a:endParaRPr>
          </a:p>
        </p:txBody>
      </p:sp>
      <p:sp>
        <p:nvSpPr>
          <p:cNvPr id="70" name="TextBox 69"/>
          <p:cNvSpPr txBox="1"/>
          <p:nvPr/>
        </p:nvSpPr>
        <p:spPr>
          <a:xfrm>
            <a:off x="10267315" y="2015260"/>
            <a:ext cx="140970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Ustawowe odesłanie do </a:t>
            </a:r>
            <a:r>
              <a:rPr lang="pl-PL" sz="1200" dirty="0" err="1">
                <a:solidFill>
                  <a:prstClr val="white">
                    <a:lumMod val="85000"/>
                  </a:prstClr>
                </a:solidFill>
                <a:latin typeface="Calibri" panose="020F0502020204030204" pitchFamily="34" charset="0"/>
                <a:cs typeface="Calibri" panose="020F0502020204030204" pitchFamily="34" charset="0"/>
              </a:rPr>
              <a:t>EGiB</a:t>
            </a:r>
            <a:r>
              <a:rPr lang="pl-PL" sz="1200" dirty="0">
                <a:solidFill>
                  <a:prstClr val="white">
                    <a:lumMod val="85000"/>
                  </a:prstClr>
                </a:solidFill>
                <a:latin typeface="Calibri" panose="020F0502020204030204" pitchFamily="34" charset="0"/>
                <a:cs typeface="Calibri" panose="020F0502020204030204" pitchFamily="34" charset="0"/>
              </a:rPr>
              <a:t> i jego zakres</a:t>
            </a:r>
          </a:p>
        </p:txBody>
      </p:sp>
      <p:sp>
        <p:nvSpPr>
          <p:cNvPr id="71" name="TextBox 70"/>
          <p:cNvSpPr txBox="1"/>
          <p:nvPr/>
        </p:nvSpPr>
        <p:spPr>
          <a:xfrm>
            <a:off x="10267315" y="2509669"/>
            <a:ext cx="1583690" cy="369332"/>
          </a:xfrm>
          <a:prstGeom prst="rect">
            <a:avLst/>
          </a:prstGeom>
          <a:noFill/>
        </p:spPr>
        <p:txBody>
          <a:bodyPr wrap="square" lIns="0" tIns="0" rIns="0" bIns="0" rtlCol="0">
            <a:spAutoFit/>
          </a:bodyPr>
          <a:lstStyle/>
          <a:p>
            <a:pPr lvl="0">
              <a:spcBef>
                <a:spcPts val="600"/>
              </a:spcBef>
              <a:buSzPct val="100000"/>
              <a:defRPr/>
            </a:pPr>
            <a:r>
              <a:rPr lang="pl-PL" sz="1200" dirty="0">
                <a:solidFill>
                  <a:schemeClr val="accent1"/>
                </a:solidFill>
                <a:latin typeface="Calibri" panose="020F0502020204030204" pitchFamily="34" charset="0"/>
                <a:cs typeface="Calibri" panose="020F0502020204030204" pitchFamily="34" charset="0"/>
              </a:rPr>
              <a:t>Charakter związania danymi z </a:t>
            </a:r>
            <a:r>
              <a:rPr lang="pl-PL" sz="1200" dirty="0" err="1">
                <a:solidFill>
                  <a:schemeClr val="accent1"/>
                </a:solidFill>
                <a:latin typeface="Calibri" panose="020F0502020204030204" pitchFamily="34" charset="0"/>
                <a:cs typeface="Calibri" panose="020F0502020204030204" pitchFamily="34" charset="0"/>
              </a:rPr>
              <a:t>EGiB</a:t>
            </a:r>
            <a:endParaRPr lang="pl-PL" sz="1200" dirty="0">
              <a:solidFill>
                <a:schemeClr val="accent1"/>
              </a:solidFill>
              <a:latin typeface="Calibri" panose="020F0502020204030204" pitchFamily="34" charset="0"/>
              <a:cs typeface="Calibri" panose="020F0502020204030204" pitchFamily="34" charset="0"/>
            </a:endParaRPr>
          </a:p>
        </p:txBody>
      </p:sp>
      <p:sp>
        <p:nvSpPr>
          <p:cNvPr id="72" name="TextBox 71"/>
          <p:cNvSpPr txBox="1"/>
          <p:nvPr/>
        </p:nvSpPr>
        <p:spPr>
          <a:xfrm>
            <a:off x="10267315" y="3004078"/>
            <a:ext cx="165683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Powierzchnia użytkowa budynku a </a:t>
            </a:r>
            <a:r>
              <a:rPr kumimoji="0" lang="pl-PL" sz="1200" b="0" i="0" u="none" strike="noStrike" kern="1200" cap="none" spc="0" normalizeH="0" baseline="0" noProof="0" dirty="0" err="1">
                <a:ln>
                  <a:noFill/>
                </a:ln>
                <a:solidFill>
                  <a:prstClr val="white">
                    <a:lumMod val="85000"/>
                  </a:prstClr>
                </a:solidFill>
                <a:effectLst/>
                <a:uLnTx/>
                <a:uFillTx/>
                <a:latin typeface="Calibri" panose="020F0502020204030204" pitchFamily="34" charset="0"/>
                <a:cs typeface="Calibri" panose="020F0502020204030204" pitchFamily="34" charset="0"/>
              </a:rPr>
              <a:t>EGiB</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73" name="TextBox 72"/>
          <p:cNvSpPr txBox="1"/>
          <p:nvPr/>
        </p:nvSpPr>
        <p:spPr>
          <a:xfrm>
            <a:off x="10267315" y="3497960"/>
            <a:ext cx="158369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Podsumowanie oraz</a:t>
            </a:r>
            <a:r>
              <a:rPr kumimoji="0" lang="pl-PL" sz="1200" b="0" i="0" u="none" strike="noStrike" kern="1200" cap="none" spc="0" normalizeH="0" noProof="0" dirty="0">
                <a:ln>
                  <a:noFill/>
                </a:ln>
                <a:solidFill>
                  <a:prstClr val="white">
                    <a:lumMod val="85000"/>
                  </a:prstClr>
                </a:solidFill>
                <a:effectLst/>
                <a:uLnTx/>
                <a:uFillTx/>
                <a:latin typeface="Calibri" panose="020F0502020204030204" pitchFamily="34" charset="0"/>
                <a:cs typeface="Calibri" panose="020F0502020204030204" pitchFamily="34" charset="0"/>
              </a:rPr>
              <a:t> dyskusja</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74" name="TextBox 73"/>
          <p:cNvSpPr txBox="1"/>
          <p:nvPr/>
        </p:nvSpPr>
        <p:spPr>
          <a:xfrm>
            <a:off x="10267315" y="1705517"/>
            <a:ext cx="1409700" cy="184666"/>
          </a:xfrm>
          <a:prstGeom prst="rect">
            <a:avLst/>
          </a:prstGeom>
          <a:noFill/>
        </p:spPr>
        <p:txBody>
          <a:bodyPr wrap="square" lIns="0" tIns="0" rIns="0" bIns="0" rtlCol="0">
            <a:spAutoFit/>
          </a:bodyPr>
          <a:lstStyle/>
          <a:p>
            <a:pPr>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Główne problemy</a:t>
            </a:r>
          </a:p>
        </p:txBody>
      </p:sp>
      <p:sp>
        <p:nvSpPr>
          <p:cNvPr id="75" name="TextBox 74"/>
          <p:cNvSpPr txBox="1"/>
          <p:nvPr/>
        </p:nvSpPr>
        <p:spPr>
          <a:xfrm>
            <a:off x="10267315" y="1396301"/>
            <a:ext cx="1409700"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prstClr val="white">
                    <a:lumMod val="85000"/>
                  </a:prstClr>
                </a:solidFill>
                <a:latin typeface="Calibri" panose="020F0502020204030204" pitchFamily="34" charset="0"/>
                <a:cs typeface="Calibri" panose="020F0502020204030204" pitchFamily="34" charset="0"/>
              </a:rPr>
              <a:t>Teza i treść wyroku</a:t>
            </a:r>
          </a:p>
        </p:txBody>
      </p:sp>
    </p:spTree>
    <p:extLst>
      <p:ext uri="{BB962C8B-B14F-4D97-AF65-F5344CB8AC3E}">
        <p14:creationId xmlns:p14="http://schemas.microsoft.com/office/powerpoint/2010/main" val="1190239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69900" y="402587"/>
            <a:ext cx="9699335" cy="334102"/>
          </a:xfrm>
        </p:spPr>
        <p:txBody>
          <a:bodyPr/>
          <a:lstStyle/>
          <a:p>
            <a:pPr>
              <a:spcBef>
                <a:spcPts val="600"/>
              </a:spcBef>
              <a:buSzPct val="100000"/>
            </a:pPr>
            <a:r>
              <a:rPr lang="pl-PL" sz="2400" b="1" dirty="0">
                <a:latin typeface="Calibri" panose="020F0502020204030204" pitchFamily="34" charset="0"/>
                <a:ea typeface="+mn-ea"/>
                <a:cs typeface="Calibri" panose="020F0502020204030204" pitchFamily="34" charset="0"/>
              </a:rPr>
              <a:t>Czy na pewno dane zawarte w </a:t>
            </a:r>
            <a:r>
              <a:rPr lang="pl-PL" sz="2400" b="1" dirty="0" err="1">
                <a:latin typeface="Calibri" panose="020F0502020204030204" pitchFamily="34" charset="0"/>
                <a:ea typeface="+mn-ea"/>
                <a:cs typeface="Calibri" panose="020F0502020204030204" pitchFamily="34" charset="0"/>
              </a:rPr>
              <a:t>EGiB</a:t>
            </a:r>
            <a:r>
              <a:rPr lang="pl-PL" sz="2400" b="1" dirty="0">
                <a:latin typeface="Calibri" panose="020F0502020204030204" pitchFamily="34" charset="0"/>
                <a:ea typeface="+mn-ea"/>
                <a:cs typeface="Calibri" panose="020F0502020204030204" pitchFamily="34" charset="0"/>
              </a:rPr>
              <a:t>, a dotyczące powierzchni użytkowej lokalu (budynku) mogą służyć jako podstawa wymiaru podatków lokalnych?</a:t>
            </a:r>
            <a:br>
              <a:rPr lang="pl-PL" sz="2400" b="1" dirty="0">
                <a:latin typeface="Calibri" panose="020F0502020204030204" pitchFamily="34" charset="0"/>
                <a:ea typeface="+mn-ea"/>
                <a:cs typeface="Calibri" panose="020F0502020204030204" pitchFamily="34" charset="0"/>
              </a:rPr>
            </a:br>
            <a:br>
              <a:rPr lang="pl-PL" sz="2400" b="1" dirty="0">
                <a:latin typeface="Calibri" panose="020F0502020204030204" pitchFamily="34" charset="0"/>
                <a:cs typeface="Calibri" panose="020F0502020204030204" pitchFamily="34" charset="0"/>
              </a:rPr>
            </a:br>
            <a:endParaRPr lang="en-US" sz="2400" dirty="0">
              <a:latin typeface="Calibri" panose="020F0502020204030204" pitchFamily="34" charset="0"/>
              <a:ea typeface="+mn-ea"/>
              <a:cs typeface="Calibri" panose="020F0502020204030204" pitchFamily="34" charset="0"/>
            </a:endParaRPr>
          </a:p>
        </p:txBody>
      </p:sp>
      <p:sp>
        <p:nvSpPr>
          <p:cNvPr id="46" name="Text Placeholder 8"/>
          <p:cNvSpPr>
            <a:spLocks noGrp="1"/>
          </p:cNvSpPr>
          <p:nvPr>
            <p:ph type="body" sz="quarter" idx="4294967295"/>
          </p:nvPr>
        </p:nvSpPr>
        <p:spPr>
          <a:xfrm>
            <a:off x="423018" y="1612313"/>
            <a:ext cx="4140000" cy="4232455"/>
          </a:xfrm>
          <a:prstGeom prst="rect">
            <a:avLst/>
          </a:prstGeom>
        </p:spPr>
        <p:txBody>
          <a:bodyPr/>
          <a:lstStyle/>
          <a:p>
            <a:pPr algn="ctr">
              <a:spcBef>
                <a:spcPts val="0"/>
              </a:spcBef>
              <a:spcAft>
                <a:spcPts val="0"/>
              </a:spcAft>
            </a:pPr>
            <a:r>
              <a:rPr lang="pl-PL" sz="2000" b="1" dirty="0">
                <a:solidFill>
                  <a:schemeClr val="accent3"/>
                </a:solidFill>
                <a:latin typeface="Calibri" panose="020F0502020204030204" pitchFamily="34" charset="0"/>
                <a:cs typeface="Calibri" panose="020F0502020204030204" pitchFamily="34" charset="0"/>
              </a:rPr>
              <a:t>Ustawa o podatkach </a:t>
            </a:r>
            <a:br>
              <a:rPr lang="pl-PL" sz="2000" b="1" dirty="0">
                <a:solidFill>
                  <a:schemeClr val="accent3"/>
                </a:solidFill>
                <a:latin typeface="Calibri" panose="020F0502020204030204" pitchFamily="34" charset="0"/>
                <a:cs typeface="Calibri" panose="020F0502020204030204" pitchFamily="34" charset="0"/>
              </a:rPr>
            </a:br>
            <a:r>
              <a:rPr lang="pl-PL" sz="2000" b="1" dirty="0">
                <a:solidFill>
                  <a:schemeClr val="accent3"/>
                </a:solidFill>
                <a:latin typeface="Calibri" panose="020F0502020204030204" pitchFamily="34" charset="0"/>
                <a:cs typeface="Calibri" panose="020F0502020204030204" pitchFamily="34" charset="0"/>
              </a:rPr>
              <a:t>i opłatach lokalnych </a:t>
            </a:r>
          </a:p>
          <a:p>
            <a:pPr>
              <a:spcBef>
                <a:spcPts val="0"/>
              </a:spcBef>
              <a:spcAft>
                <a:spcPts val="0"/>
              </a:spcAft>
            </a:pPr>
            <a:endParaRPr lang="pl-PL" sz="1400" dirty="0">
              <a:latin typeface="Calibri" panose="020F0502020204030204" pitchFamily="34" charset="0"/>
              <a:cs typeface="Calibri" panose="020F0502020204030204" pitchFamily="34" charset="0"/>
            </a:endParaRPr>
          </a:p>
          <a:p>
            <a:pPr>
              <a:spcBef>
                <a:spcPts val="0"/>
              </a:spcBef>
              <a:spcAft>
                <a:spcPts val="0"/>
              </a:spcAft>
            </a:pPr>
            <a:r>
              <a:rPr lang="en-US" sz="1400" b="1" dirty="0">
                <a:latin typeface="Calibri" panose="020F0502020204030204" pitchFamily="34" charset="0"/>
                <a:cs typeface="Calibri" panose="020F0502020204030204" pitchFamily="34" charset="0"/>
              </a:rPr>
              <a:t>P</a:t>
            </a:r>
            <a:r>
              <a:rPr lang="pl-PL" sz="1400" b="1" dirty="0" err="1">
                <a:latin typeface="Calibri" panose="020F0502020204030204" pitchFamily="34" charset="0"/>
                <a:cs typeface="Calibri" panose="020F0502020204030204" pitchFamily="34" charset="0"/>
              </a:rPr>
              <a:t>owierzchnia</a:t>
            </a:r>
            <a:r>
              <a:rPr lang="pl-PL" sz="1400" b="1" dirty="0">
                <a:latin typeface="Calibri" panose="020F0502020204030204" pitchFamily="34" charset="0"/>
                <a:cs typeface="Calibri" panose="020F0502020204030204" pitchFamily="34" charset="0"/>
              </a:rPr>
              <a:t> użytkowa budynku</a:t>
            </a:r>
            <a:r>
              <a:rPr lang="pl-PL" sz="1400" dirty="0">
                <a:latin typeface="Calibri" panose="020F0502020204030204" pitchFamily="34" charset="0"/>
                <a:cs typeface="Calibri" panose="020F0502020204030204" pitchFamily="34" charset="0"/>
              </a:rPr>
              <a:t> lub jego części - </a:t>
            </a:r>
            <a:r>
              <a:rPr lang="pl-PL" sz="1400" b="1" dirty="0">
                <a:latin typeface="Calibri" panose="020F0502020204030204" pitchFamily="34" charset="0"/>
                <a:cs typeface="Calibri" panose="020F0502020204030204" pitchFamily="34" charset="0"/>
              </a:rPr>
              <a:t>powierzchnię mierzoną po wewnętrznej długości ścian na wszystkich kondygnacjach</a:t>
            </a:r>
            <a:r>
              <a:rPr lang="pl-PL" sz="1400" dirty="0">
                <a:latin typeface="Calibri" panose="020F0502020204030204" pitchFamily="34" charset="0"/>
                <a:cs typeface="Calibri" panose="020F0502020204030204" pitchFamily="34" charset="0"/>
              </a:rPr>
              <a:t>, </a:t>
            </a:r>
            <a:r>
              <a:rPr lang="pl-PL" sz="1400" b="1" dirty="0">
                <a:solidFill>
                  <a:schemeClr val="accent3"/>
                </a:solidFill>
                <a:latin typeface="Calibri" panose="020F0502020204030204" pitchFamily="34" charset="0"/>
                <a:cs typeface="Calibri" panose="020F0502020204030204" pitchFamily="34" charset="0"/>
              </a:rPr>
              <a:t>z wyjątkiem powierzchni klatek schodowych oraz szybów dźwigowych; za kondygnację uważa się również garaże podziemne, piwnice, sutereny i poddasza użytkowe</a:t>
            </a:r>
            <a:endParaRPr lang="en-US" sz="1400" b="1" dirty="0">
              <a:solidFill>
                <a:schemeClr val="accent3"/>
              </a:solidFill>
              <a:latin typeface="Calibri" panose="020F0502020204030204" pitchFamily="34" charset="0"/>
              <a:cs typeface="Calibri" panose="020F0502020204030204" pitchFamily="34" charset="0"/>
            </a:endParaRPr>
          </a:p>
          <a:p>
            <a:pPr>
              <a:spcBef>
                <a:spcPts val="0"/>
              </a:spcBef>
              <a:spcAft>
                <a:spcPts val="0"/>
              </a:spcAft>
            </a:pPr>
            <a:endParaRPr lang="en-US" sz="1400" b="1" dirty="0">
              <a:solidFill>
                <a:schemeClr val="accent3"/>
              </a:solidFill>
              <a:latin typeface="Calibri" panose="020F0502020204030204" pitchFamily="34" charset="0"/>
              <a:cs typeface="Calibri" panose="020F0502020204030204" pitchFamily="34" charset="0"/>
            </a:endParaRPr>
          </a:p>
          <a:p>
            <a:pPr>
              <a:spcBef>
                <a:spcPts val="0"/>
              </a:spcBef>
              <a:spcAft>
                <a:spcPts val="0"/>
              </a:spcAft>
            </a:pPr>
            <a:r>
              <a:rPr lang="pl-PL" sz="1400" b="1" dirty="0">
                <a:latin typeface="Calibri" panose="020F0502020204030204" pitchFamily="34" charset="0"/>
                <a:cs typeface="Calibri" panose="020F0502020204030204" pitchFamily="34" charset="0"/>
              </a:rPr>
              <a:t>Powierzchnię pomieszczeń lub ich części oraz część kondygnacji o wysokości w świetle od 1,40 m do 2,20 m zalicza się do powierzchni użytkowej budynku w 50%, </a:t>
            </a:r>
            <a:r>
              <a:rPr lang="pl-PL" sz="1400" dirty="0">
                <a:latin typeface="Calibri" panose="020F0502020204030204" pitchFamily="34" charset="0"/>
                <a:cs typeface="Calibri" panose="020F0502020204030204" pitchFamily="34" charset="0"/>
              </a:rPr>
              <a:t>a jeżeli wysokość jest mniejsza niż 1,40 m, powierzchnię tę pomija się</a:t>
            </a:r>
          </a:p>
        </p:txBody>
      </p:sp>
      <p:sp>
        <p:nvSpPr>
          <p:cNvPr id="47" name="Text Placeholder 5"/>
          <p:cNvSpPr>
            <a:spLocks noGrp="1"/>
          </p:cNvSpPr>
          <p:nvPr>
            <p:ph type="body" sz="quarter" idx="4294967295"/>
          </p:nvPr>
        </p:nvSpPr>
        <p:spPr>
          <a:xfrm>
            <a:off x="5458153" y="1612313"/>
            <a:ext cx="4140000" cy="4232455"/>
          </a:xfrm>
          <a:prstGeom prst="rect">
            <a:avLst/>
          </a:prstGeom>
        </p:spPr>
        <p:txBody>
          <a:bodyPr/>
          <a:lstStyle/>
          <a:p>
            <a:pPr algn="ctr">
              <a:spcBef>
                <a:spcPts val="0"/>
              </a:spcBef>
              <a:spcAft>
                <a:spcPts val="0"/>
              </a:spcAft>
            </a:pPr>
            <a:r>
              <a:rPr lang="pl-PL" sz="2000" b="1" dirty="0">
                <a:solidFill>
                  <a:schemeClr val="accent3"/>
                </a:solidFill>
                <a:latin typeface="Calibri" panose="020F0502020204030204" pitchFamily="34" charset="0"/>
                <a:cs typeface="Calibri" panose="020F0502020204030204" pitchFamily="34" charset="0"/>
              </a:rPr>
              <a:t>Ewidencja gruntów</a:t>
            </a:r>
            <a:br>
              <a:rPr lang="pl-PL" sz="2000" b="1" dirty="0">
                <a:solidFill>
                  <a:schemeClr val="accent3"/>
                </a:solidFill>
                <a:latin typeface="Calibri" panose="020F0502020204030204" pitchFamily="34" charset="0"/>
                <a:cs typeface="Calibri" panose="020F0502020204030204" pitchFamily="34" charset="0"/>
              </a:rPr>
            </a:br>
            <a:r>
              <a:rPr lang="pl-PL" sz="2000" b="1" dirty="0">
                <a:solidFill>
                  <a:schemeClr val="accent3"/>
                </a:solidFill>
                <a:latin typeface="Calibri" panose="020F0502020204030204" pitchFamily="34" charset="0"/>
                <a:cs typeface="Calibri" panose="020F0502020204030204" pitchFamily="34" charset="0"/>
              </a:rPr>
              <a:t>i budynków</a:t>
            </a:r>
          </a:p>
          <a:p>
            <a:pPr>
              <a:spcBef>
                <a:spcPts val="0"/>
              </a:spcBef>
              <a:spcAft>
                <a:spcPts val="0"/>
              </a:spcAft>
            </a:pPr>
            <a:endParaRPr lang="en-US" sz="1400" b="1" dirty="0">
              <a:latin typeface="Calibri" panose="020F0502020204030204" pitchFamily="34" charset="0"/>
              <a:cs typeface="Calibri" panose="020F0502020204030204" pitchFamily="34" charset="0"/>
            </a:endParaRPr>
          </a:p>
          <a:p>
            <a:pPr>
              <a:spcBef>
                <a:spcPts val="0"/>
              </a:spcBef>
              <a:spcAft>
                <a:spcPts val="0"/>
              </a:spcAft>
            </a:pPr>
            <a:r>
              <a:rPr lang="en-US" sz="1400" b="1" dirty="0" err="1">
                <a:latin typeface="Calibri" panose="020F0502020204030204" pitchFamily="34" charset="0"/>
                <a:cs typeface="Calibri" panose="020F0502020204030204" pitchFamily="34" charset="0"/>
              </a:rPr>
              <a:t>Powierzchnia</a:t>
            </a:r>
            <a:r>
              <a:rPr lang="en-US" sz="1400" dirty="0">
                <a:latin typeface="Calibri" panose="020F0502020204030204" pitchFamily="34" charset="0"/>
                <a:cs typeface="Calibri" panose="020F0502020204030204" pitchFamily="34" charset="0"/>
              </a:rPr>
              <a:t> </a:t>
            </a:r>
            <a:r>
              <a:rPr lang="pl-PL" sz="1400" b="1" dirty="0" err="1">
                <a:latin typeface="Calibri" panose="020F0502020204030204" pitchFamily="34" charset="0"/>
                <a:cs typeface="Calibri" panose="020F0502020204030204" pitchFamily="34" charset="0"/>
              </a:rPr>
              <a:t>użytkow</a:t>
            </a:r>
            <a:r>
              <a:rPr lang="en-US" sz="1400" b="1" dirty="0">
                <a:latin typeface="Calibri" panose="020F0502020204030204" pitchFamily="34" charset="0"/>
                <a:cs typeface="Calibri" panose="020F0502020204030204" pitchFamily="34" charset="0"/>
              </a:rPr>
              <a:t>a</a:t>
            </a:r>
            <a:r>
              <a:rPr lang="pl-PL" sz="1400" b="1" dirty="0">
                <a:latin typeface="Calibri" panose="020F0502020204030204" pitchFamily="34" charset="0"/>
                <a:cs typeface="Calibri" panose="020F0502020204030204" pitchFamily="34" charset="0"/>
              </a:rPr>
              <a:t> lokalu </a:t>
            </a:r>
            <a:r>
              <a:rPr lang="pl-PL" sz="1400"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powierzchnia</a:t>
            </a:r>
            <a:r>
              <a:rPr lang="en-US" sz="1400" b="1" dirty="0">
                <a:latin typeface="Calibri" panose="020F0502020204030204" pitchFamily="34" charset="0"/>
                <a:cs typeface="Calibri" panose="020F0502020204030204" pitchFamily="34" charset="0"/>
              </a:rPr>
              <a:t> </a:t>
            </a:r>
            <a:r>
              <a:rPr lang="pl-PL" sz="1400" b="1" dirty="0">
                <a:latin typeface="Calibri" panose="020F0502020204030204" pitchFamily="34" charset="0"/>
                <a:cs typeface="Calibri" panose="020F0502020204030204" pitchFamily="34" charset="0"/>
              </a:rPr>
              <a:t>wszystkich pomieszczeń znajdujących się w lokalu</a:t>
            </a:r>
            <a:r>
              <a:rPr lang="pl-PL" sz="1400" dirty="0">
                <a:latin typeface="Calibri" panose="020F0502020204030204" pitchFamily="34" charset="0"/>
                <a:cs typeface="Calibri" panose="020F0502020204030204" pitchFamily="34" charset="0"/>
              </a:rPr>
              <a:t>, a w szczególności pokoi, kuchni, spiżarni, przedpokoi, alków, holi, korytarzy, łazienek oraz innych pomieszczeń służących mieszkalnym i gospodarczym potrzebom lokatora, bez względu na ich przeznaczenie i sposób używania; </a:t>
            </a:r>
            <a:r>
              <a:rPr lang="pl-PL" sz="1400" b="1" dirty="0">
                <a:solidFill>
                  <a:schemeClr val="accent3"/>
                </a:solidFill>
                <a:latin typeface="Calibri" panose="020F0502020204030204" pitchFamily="34" charset="0"/>
                <a:cs typeface="Calibri" panose="020F0502020204030204" pitchFamily="34" charset="0"/>
              </a:rPr>
              <a:t>za powierzchnię użytkową lokalu nie uważa się powierzchni balkonów, tarasów i loggii, antresoli, szaf i schowków w ścianach, pralni, suszarni, wózkowni, strychów, piwnic i komórek przeznaczonych do przechowywania opału</a:t>
            </a:r>
            <a:endParaRPr lang="en-US" sz="1400" b="1" dirty="0">
              <a:solidFill>
                <a:schemeClr val="accent3"/>
              </a:solidFill>
              <a:latin typeface="Calibri" panose="020F0502020204030204" pitchFamily="34" charset="0"/>
              <a:cs typeface="Calibri" panose="020F0502020204030204" pitchFamily="34" charset="0"/>
            </a:endParaRPr>
          </a:p>
          <a:p>
            <a:pPr>
              <a:spcBef>
                <a:spcPts val="0"/>
              </a:spcBef>
              <a:spcAft>
                <a:spcPts val="0"/>
              </a:spcAft>
            </a:pPr>
            <a:endParaRPr lang="en-US" sz="1400" b="1" dirty="0">
              <a:solidFill>
                <a:schemeClr val="accent3"/>
              </a:solidFill>
              <a:latin typeface="Calibri" panose="020F0502020204030204" pitchFamily="34" charset="0"/>
              <a:cs typeface="Calibri" panose="020F0502020204030204" pitchFamily="34" charset="0"/>
            </a:endParaRPr>
          </a:p>
          <a:p>
            <a:pPr>
              <a:spcBef>
                <a:spcPts val="0"/>
              </a:spcBef>
              <a:spcAft>
                <a:spcPts val="0"/>
              </a:spcAft>
            </a:pPr>
            <a:r>
              <a:rPr lang="pl-PL" sz="1400" b="1" dirty="0">
                <a:solidFill>
                  <a:schemeClr val="accent3"/>
                </a:solidFill>
                <a:latin typeface="Calibri" panose="020F0502020204030204" pitchFamily="34" charset="0"/>
                <a:cs typeface="Calibri" panose="020F0502020204030204" pitchFamily="34" charset="0"/>
              </a:rPr>
              <a:t>Obmiaru powierzchni użytkowej lokalu, o której mowa w ust. 1 pkt 7, dokonuje się w świetle wyprawionych ścian</a:t>
            </a:r>
            <a:r>
              <a:rPr lang="pl-PL" sz="1400" dirty="0">
                <a:latin typeface="Calibri" panose="020F0502020204030204" pitchFamily="34" charset="0"/>
                <a:cs typeface="Calibri" panose="020F0502020204030204" pitchFamily="34" charset="0"/>
              </a:rPr>
              <a:t>. </a:t>
            </a:r>
            <a:r>
              <a:rPr lang="pl-PL" sz="1400" b="1" dirty="0">
                <a:latin typeface="Calibri" panose="020F0502020204030204" pitchFamily="34" charset="0"/>
                <a:cs typeface="Calibri" panose="020F0502020204030204" pitchFamily="34" charset="0"/>
              </a:rPr>
              <a:t>Powierzchnię pomieszczeń lub ich części o wysokości w świetle</a:t>
            </a:r>
            <a:r>
              <a:rPr lang="pl-PL" sz="1400" dirty="0">
                <a:latin typeface="Calibri" panose="020F0502020204030204" pitchFamily="34" charset="0"/>
                <a:cs typeface="Calibri" panose="020F0502020204030204" pitchFamily="34" charset="0"/>
              </a:rPr>
              <a:t> równej lub większej od 2,20 m należy zaliczać do obliczeń w 100%, o</a:t>
            </a:r>
            <a:r>
              <a:rPr lang="pl-PL" sz="1400" b="1" dirty="0">
                <a:latin typeface="Calibri" panose="020F0502020204030204" pitchFamily="34" charset="0"/>
                <a:cs typeface="Calibri" panose="020F0502020204030204" pitchFamily="34" charset="0"/>
              </a:rPr>
              <a:t> wysokości równej lub większej od 1,40 m, lecz mniejszej od 2,20 m - w 50%, </a:t>
            </a:r>
            <a:r>
              <a:rPr lang="pl-PL" sz="1400" dirty="0">
                <a:latin typeface="Calibri" panose="020F0502020204030204" pitchFamily="34" charset="0"/>
                <a:cs typeface="Calibri" panose="020F0502020204030204" pitchFamily="34" charset="0"/>
              </a:rPr>
              <a:t>o wysokości mniejszej od 1,40 m pomija się </a:t>
            </a:r>
            <a:endParaRPr lang="en-US" sz="1400" dirty="0">
              <a:latin typeface="Calibri" panose="020F0502020204030204" pitchFamily="34" charset="0"/>
              <a:cs typeface="Calibri" panose="020F0502020204030204" pitchFamily="34" charset="0"/>
            </a:endParaRPr>
          </a:p>
          <a:p>
            <a:endParaRPr lang="pl-PL" sz="1400" b="1" dirty="0">
              <a:solidFill>
                <a:schemeClr val="accent3"/>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cxnSp>
        <p:nvCxnSpPr>
          <p:cNvPr id="50" name="Straight Connector 49"/>
          <p:cNvCxnSpPr/>
          <p:nvPr/>
        </p:nvCxnSpPr>
        <p:spPr>
          <a:xfrm>
            <a:off x="423018" y="1488634"/>
            <a:ext cx="41400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461460" y="1488634"/>
            <a:ext cx="41400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0267315" y="2015260"/>
            <a:ext cx="140970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Ustawowe odesłanie do </a:t>
            </a:r>
            <a:r>
              <a:rPr lang="pl-PL" sz="1200" dirty="0" err="1">
                <a:solidFill>
                  <a:prstClr val="white">
                    <a:lumMod val="85000"/>
                  </a:prstClr>
                </a:solidFill>
                <a:latin typeface="Calibri" panose="020F0502020204030204" pitchFamily="34" charset="0"/>
                <a:cs typeface="Calibri" panose="020F0502020204030204" pitchFamily="34" charset="0"/>
              </a:rPr>
              <a:t>EGiB</a:t>
            </a:r>
            <a:r>
              <a:rPr lang="pl-PL" sz="1200" dirty="0">
                <a:solidFill>
                  <a:prstClr val="white">
                    <a:lumMod val="85000"/>
                  </a:prstClr>
                </a:solidFill>
                <a:latin typeface="Calibri" panose="020F0502020204030204" pitchFamily="34" charset="0"/>
                <a:cs typeface="Calibri" panose="020F0502020204030204" pitchFamily="34" charset="0"/>
              </a:rPr>
              <a:t> i jego zakres</a:t>
            </a:r>
          </a:p>
        </p:txBody>
      </p:sp>
      <p:sp>
        <p:nvSpPr>
          <p:cNvPr id="65" name="TextBox 64"/>
          <p:cNvSpPr txBox="1"/>
          <p:nvPr/>
        </p:nvSpPr>
        <p:spPr>
          <a:xfrm>
            <a:off x="10267315" y="2509669"/>
            <a:ext cx="158369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Charakter związania danymi z </a:t>
            </a:r>
            <a:r>
              <a:rPr lang="pl-PL" sz="1200" dirty="0" err="1">
                <a:solidFill>
                  <a:prstClr val="white">
                    <a:lumMod val="85000"/>
                  </a:prstClr>
                </a:solidFill>
                <a:latin typeface="Calibri" panose="020F0502020204030204" pitchFamily="34" charset="0"/>
                <a:cs typeface="Calibri" panose="020F0502020204030204" pitchFamily="34" charset="0"/>
              </a:rPr>
              <a:t>EGiB</a:t>
            </a:r>
            <a:endParaRPr lang="pl-PL" sz="1200" dirty="0">
              <a:solidFill>
                <a:prstClr val="white">
                  <a:lumMod val="85000"/>
                </a:prstClr>
              </a:solidFill>
              <a:latin typeface="Calibri" panose="020F0502020204030204" pitchFamily="34" charset="0"/>
              <a:cs typeface="Calibri" panose="020F0502020204030204" pitchFamily="34" charset="0"/>
            </a:endParaRPr>
          </a:p>
        </p:txBody>
      </p:sp>
      <p:sp>
        <p:nvSpPr>
          <p:cNvPr id="73" name="TextBox 72"/>
          <p:cNvSpPr txBox="1"/>
          <p:nvPr/>
        </p:nvSpPr>
        <p:spPr>
          <a:xfrm>
            <a:off x="10267315" y="3004078"/>
            <a:ext cx="165683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Powierzchnia użytkowa budynku a </a:t>
            </a:r>
            <a:r>
              <a:rPr kumimoji="0" lang="pl-PL" sz="1200" b="0" i="0" u="none" strike="noStrike" kern="1200" cap="none" spc="0" normalizeH="0" baseline="0" noProof="0" dirty="0" err="1">
                <a:ln>
                  <a:noFill/>
                </a:ln>
                <a:solidFill>
                  <a:schemeClr val="accent1"/>
                </a:solidFill>
                <a:effectLst/>
                <a:uLnTx/>
                <a:uFillTx/>
                <a:latin typeface="Calibri" panose="020F0502020204030204" pitchFamily="34" charset="0"/>
                <a:cs typeface="Calibri" panose="020F0502020204030204" pitchFamily="34" charset="0"/>
              </a:rPr>
              <a:t>EGiB</a:t>
            </a:r>
            <a:endParaRPr kumimoji="0" lang="pl-PL" sz="1200"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
        <p:nvSpPr>
          <p:cNvPr id="74" name="TextBox 73"/>
          <p:cNvSpPr txBox="1"/>
          <p:nvPr/>
        </p:nvSpPr>
        <p:spPr>
          <a:xfrm>
            <a:off x="10267315" y="3497960"/>
            <a:ext cx="158369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Podsumowanie oraz</a:t>
            </a:r>
            <a:r>
              <a:rPr kumimoji="0" lang="pl-PL" sz="1200" b="0" i="0" u="none" strike="noStrike" kern="1200" cap="none" spc="0" normalizeH="0" noProof="0" dirty="0">
                <a:ln>
                  <a:noFill/>
                </a:ln>
                <a:solidFill>
                  <a:prstClr val="white">
                    <a:lumMod val="85000"/>
                  </a:prstClr>
                </a:solidFill>
                <a:effectLst/>
                <a:uLnTx/>
                <a:uFillTx/>
                <a:latin typeface="Calibri" panose="020F0502020204030204" pitchFamily="34" charset="0"/>
                <a:cs typeface="Calibri" panose="020F0502020204030204" pitchFamily="34" charset="0"/>
              </a:rPr>
              <a:t> dyskusja</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75" name="TextBox 74"/>
          <p:cNvSpPr txBox="1"/>
          <p:nvPr/>
        </p:nvSpPr>
        <p:spPr>
          <a:xfrm>
            <a:off x="10267315" y="1705517"/>
            <a:ext cx="1409700" cy="184666"/>
          </a:xfrm>
          <a:prstGeom prst="rect">
            <a:avLst/>
          </a:prstGeom>
          <a:noFill/>
        </p:spPr>
        <p:txBody>
          <a:bodyPr wrap="square" lIns="0" tIns="0" rIns="0" bIns="0" rtlCol="0">
            <a:spAutoFit/>
          </a:bodyPr>
          <a:lstStyle/>
          <a:p>
            <a:pPr>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Główne problemy</a:t>
            </a:r>
          </a:p>
        </p:txBody>
      </p:sp>
      <p:sp>
        <p:nvSpPr>
          <p:cNvPr id="84" name="TextBox 83"/>
          <p:cNvSpPr txBox="1"/>
          <p:nvPr/>
        </p:nvSpPr>
        <p:spPr>
          <a:xfrm>
            <a:off x="10267315" y="1396301"/>
            <a:ext cx="1409700"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prstClr val="white">
                    <a:lumMod val="85000"/>
                  </a:prstClr>
                </a:solidFill>
                <a:latin typeface="Calibri" panose="020F0502020204030204" pitchFamily="34" charset="0"/>
                <a:cs typeface="Calibri" panose="020F0502020204030204" pitchFamily="34" charset="0"/>
              </a:rPr>
              <a:t>Teza i treść wyroku</a:t>
            </a:r>
          </a:p>
        </p:txBody>
      </p:sp>
    </p:spTree>
    <p:extLst>
      <p:ext uri="{BB962C8B-B14F-4D97-AF65-F5344CB8AC3E}">
        <p14:creationId xmlns:p14="http://schemas.microsoft.com/office/powerpoint/2010/main" val="34128910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pPr>
              <a:spcBef>
                <a:spcPts val="600"/>
              </a:spcBef>
              <a:buSzPct val="100000"/>
            </a:pPr>
            <a:r>
              <a:rPr lang="pl-PL" sz="2400" b="1" dirty="0">
                <a:latin typeface="Calibri" panose="020F0502020204030204" pitchFamily="34" charset="0"/>
                <a:cs typeface="Calibri" panose="020F0502020204030204" pitchFamily="34" charset="0"/>
              </a:rPr>
              <a:t>Podsumowanie oraz dyskusja</a:t>
            </a:r>
            <a:br>
              <a:rPr lang="pl-PL" sz="2400" b="1" dirty="0">
                <a:latin typeface="Calibri" panose="020F0502020204030204" pitchFamily="34" charset="0"/>
                <a:cs typeface="Calibri" panose="020F0502020204030204" pitchFamily="34" charset="0"/>
              </a:rPr>
            </a:br>
            <a:endParaRPr lang="en-US" sz="2400" dirty="0">
              <a:solidFill>
                <a:schemeClr val="tx2">
                  <a:lumMod val="60000"/>
                  <a:lumOff val="40000"/>
                </a:schemeClr>
              </a:solidFill>
              <a:latin typeface="Calibri" panose="020F0502020204030204" pitchFamily="34" charset="0"/>
              <a:ea typeface="+mn-ea"/>
              <a:cs typeface="Calibri" panose="020F0502020204030204" pitchFamily="34" charset="0"/>
            </a:endParaRPr>
          </a:p>
        </p:txBody>
      </p:sp>
      <p:sp>
        <p:nvSpPr>
          <p:cNvPr id="62" name="TextBox 61"/>
          <p:cNvSpPr txBox="1"/>
          <p:nvPr/>
        </p:nvSpPr>
        <p:spPr>
          <a:xfrm>
            <a:off x="10267315" y="1396301"/>
            <a:ext cx="1409700"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prstClr val="white">
                    <a:lumMod val="85000"/>
                  </a:prstClr>
                </a:solidFill>
                <a:latin typeface="Calibri" panose="020F0502020204030204" pitchFamily="34" charset="0"/>
                <a:cs typeface="Calibri" panose="020F0502020204030204" pitchFamily="34" charset="0"/>
              </a:rPr>
              <a:t>Teza i treść wyroku</a:t>
            </a:r>
          </a:p>
        </p:txBody>
      </p:sp>
      <p:sp>
        <p:nvSpPr>
          <p:cNvPr id="63" name="TextBox 62"/>
          <p:cNvSpPr txBox="1"/>
          <p:nvPr/>
        </p:nvSpPr>
        <p:spPr>
          <a:xfrm>
            <a:off x="10267315" y="2015260"/>
            <a:ext cx="140970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Ustawowe odesłanie do </a:t>
            </a:r>
            <a:r>
              <a:rPr lang="pl-PL" sz="1200" dirty="0" err="1">
                <a:solidFill>
                  <a:prstClr val="white">
                    <a:lumMod val="85000"/>
                  </a:prstClr>
                </a:solidFill>
                <a:latin typeface="Calibri" panose="020F0502020204030204" pitchFamily="34" charset="0"/>
                <a:cs typeface="Calibri" panose="020F0502020204030204" pitchFamily="34" charset="0"/>
              </a:rPr>
              <a:t>EGiB</a:t>
            </a:r>
            <a:r>
              <a:rPr lang="pl-PL" sz="1200" dirty="0">
                <a:solidFill>
                  <a:prstClr val="white">
                    <a:lumMod val="85000"/>
                  </a:prstClr>
                </a:solidFill>
                <a:latin typeface="Calibri" panose="020F0502020204030204" pitchFamily="34" charset="0"/>
                <a:cs typeface="Calibri" panose="020F0502020204030204" pitchFamily="34" charset="0"/>
              </a:rPr>
              <a:t> i jego zakres</a:t>
            </a:r>
          </a:p>
        </p:txBody>
      </p:sp>
      <p:sp>
        <p:nvSpPr>
          <p:cNvPr id="64" name="TextBox 63"/>
          <p:cNvSpPr txBox="1"/>
          <p:nvPr/>
        </p:nvSpPr>
        <p:spPr>
          <a:xfrm>
            <a:off x="10267315" y="2509669"/>
            <a:ext cx="158369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Charakter związania danymi z </a:t>
            </a:r>
            <a:r>
              <a:rPr lang="pl-PL" sz="1200" dirty="0" err="1">
                <a:solidFill>
                  <a:prstClr val="white">
                    <a:lumMod val="85000"/>
                  </a:prstClr>
                </a:solidFill>
                <a:latin typeface="Calibri" panose="020F0502020204030204" pitchFamily="34" charset="0"/>
                <a:cs typeface="Calibri" panose="020F0502020204030204" pitchFamily="34" charset="0"/>
              </a:rPr>
              <a:t>EGiB</a:t>
            </a:r>
            <a:endParaRPr lang="pl-PL" sz="1200" dirty="0">
              <a:solidFill>
                <a:prstClr val="white">
                  <a:lumMod val="85000"/>
                </a:prstClr>
              </a:solidFill>
              <a:latin typeface="Calibri" panose="020F0502020204030204" pitchFamily="34" charset="0"/>
              <a:cs typeface="Calibri" panose="020F0502020204030204" pitchFamily="34" charset="0"/>
            </a:endParaRPr>
          </a:p>
        </p:txBody>
      </p:sp>
      <p:sp>
        <p:nvSpPr>
          <p:cNvPr id="65" name="TextBox 64"/>
          <p:cNvSpPr txBox="1"/>
          <p:nvPr/>
        </p:nvSpPr>
        <p:spPr>
          <a:xfrm>
            <a:off x="10267315" y="3004078"/>
            <a:ext cx="165683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Powierzchnia użytkowa budynku a </a:t>
            </a:r>
            <a:r>
              <a:rPr kumimoji="0" lang="pl-PL" sz="1200" b="0" i="0" u="none" strike="noStrike" kern="1200" cap="none" spc="0" normalizeH="0" baseline="0" noProof="0" dirty="0" err="1">
                <a:ln>
                  <a:noFill/>
                </a:ln>
                <a:solidFill>
                  <a:prstClr val="white">
                    <a:lumMod val="85000"/>
                  </a:prstClr>
                </a:solidFill>
                <a:effectLst/>
                <a:uLnTx/>
                <a:uFillTx/>
                <a:latin typeface="Calibri" panose="020F0502020204030204" pitchFamily="34" charset="0"/>
                <a:cs typeface="Calibri" panose="020F0502020204030204" pitchFamily="34" charset="0"/>
              </a:rPr>
              <a:t>EGiB</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66" name="TextBox 65"/>
          <p:cNvSpPr txBox="1"/>
          <p:nvPr/>
        </p:nvSpPr>
        <p:spPr>
          <a:xfrm>
            <a:off x="10267315" y="3497960"/>
            <a:ext cx="158369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Podsumowanie oraz</a:t>
            </a:r>
            <a:r>
              <a:rPr kumimoji="0" lang="pl-PL"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rPr>
              <a:t> dyskusja</a:t>
            </a:r>
            <a:endParaRPr kumimoji="0" lang="pl-PL" sz="1200"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
        <p:nvSpPr>
          <p:cNvPr id="67" name="TextBox 66"/>
          <p:cNvSpPr txBox="1"/>
          <p:nvPr/>
        </p:nvSpPr>
        <p:spPr>
          <a:xfrm>
            <a:off x="10267315" y="1705517"/>
            <a:ext cx="1409700" cy="184666"/>
          </a:xfrm>
          <a:prstGeom prst="rect">
            <a:avLst/>
          </a:prstGeom>
          <a:noFill/>
        </p:spPr>
        <p:txBody>
          <a:bodyPr wrap="square" lIns="0" tIns="0" rIns="0" bIns="0" rtlCol="0">
            <a:spAutoFit/>
          </a:bodyPr>
          <a:lstStyle/>
          <a:p>
            <a:pPr>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Główne problemy</a:t>
            </a:r>
          </a:p>
        </p:txBody>
      </p:sp>
      <p:grpSp>
        <p:nvGrpSpPr>
          <p:cNvPr id="2" name="Group 1"/>
          <p:cNvGrpSpPr/>
          <p:nvPr/>
        </p:nvGrpSpPr>
        <p:grpSpPr>
          <a:xfrm>
            <a:off x="469901" y="1482529"/>
            <a:ext cx="8932717" cy="4349034"/>
            <a:chOff x="469901" y="1363987"/>
            <a:chExt cx="7852932" cy="3531870"/>
          </a:xfrm>
        </p:grpSpPr>
        <p:sp>
          <p:nvSpPr>
            <p:cNvPr id="56" name="Rectangle 55"/>
            <p:cNvSpPr/>
            <p:nvPr/>
          </p:nvSpPr>
          <p:spPr>
            <a:xfrm>
              <a:off x="469901" y="1486541"/>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7" name="Rectangle 56"/>
            <p:cNvSpPr/>
            <p:nvPr/>
          </p:nvSpPr>
          <p:spPr>
            <a:xfrm>
              <a:off x="469901" y="2385701"/>
              <a:ext cx="1317942" cy="69342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8" name="Rectangle 57"/>
            <p:cNvSpPr/>
            <p:nvPr/>
          </p:nvSpPr>
          <p:spPr>
            <a:xfrm>
              <a:off x="469901" y="3300101"/>
              <a:ext cx="1317942" cy="69342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9" name="Rectangle 58"/>
            <p:cNvSpPr/>
            <p:nvPr/>
          </p:nvSpPr>
          <p:spPr>
            <a:xfrm>
              <a:off x="469901" y="4202437"/>
              <a:ext cx="1317942" cy="69342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60" name="Isosceles Triangle 59"/>
            <p:cNvSpPr/>
            <p:nvPr/>
          </p:nvSpPr>
          <p:spPr>
            <a:xfrm rot="16200000">
              <a:off x="1409543" y="2700819"/>
              <a:ext cx="246381" cy="510222"/>
            </a:xfrm>
            <a:prstGeom prst="triangle">
              <a:avLst/>
            </a:prstGeom>
            <a:solidFill>
              <a:schemeClr val="accent4">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61" name="Round Same Side Corner Rectangle 60"/>
            <p:cNvSpPr/>
            <p:nvPr/>
          </p:nvSpPr>
          <p:spPr>
            <a:xfrm rot="5400000">
              <a:off x="4374358" y="-830415"/>
              <a:ext cx="673101" cy="6866575"/>
            </a:xfrm>
            <a:prstGeom prst="round2SameRect">
              <a:avLst>
                <a:gd name="adj1" fmla="val 50000"/>
                <a:gd name="adj2" fmla="val 0"/>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a:p>
          </p:txBody>
        </p:sp>
        <p:sp>
          <p:nvSpPr>
            <p:cNvPr id="71" name="Isosceles Triangle 70"/>
            <p:cNvSpPr/>
            <p:nvPr/>
          </p:nvSpPr>
          <p:spPr>
            <a:xfrm rot="16200000">
              <a:off x="1395257" y="3600933"/>
              <a:ext cx="274956" cy="510222"/>
            </a:xfrm>
            <a:prstGeom prst="triangl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72" name="Round Same Side Corner Rectangle 71"/>
            <p:cNvSpPr/>
            <p:nvPr/>
          </p:nvSpPr>
          <p:spPr>
            <a:xfrm rot="5400000">
              <a:off x="4374358" y="71920"/>
              <a:ext cx="673101" cy="6866575"/>
            </a:xfrm>
            <a:prstGeom prst="round2SameRect">
              <a:avLst>
                <a:gd name="adj1" fmla="val 50000"/>
                <a:gd name="adj2" fmla="val 0"/>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a:p>
          </p:txBody>
        </p:sp>
        <p:sp>
          <p:nvSpPr>
            <p:cNvPr id="73" name="Isosceles Triangle 72"/>
            <p:cNvSpPr/>
            <p:nvPr/>
          </p:nvSpPr>
          <p:spPr>
            <a:xfrm rot="16200000">
              <a:off x="1395253" y="4498509"/>
              <a:ext cx="274956" cy="510222"/>
            </a:xfrm>
            <a:prstGeom prst="triangle">
              <a:avLst/>
            </a:pr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74" name="Round Same Side Corner Rectangle 73"/>
            <p:cNvSpPr/>
            <p:nvPr/>
          </p:nvSpPr>
          <p:spPr>
            <a:xfrm rot="5400000">
              <a:off x="4374358" y="974255"/>
              <a:ext cx="673101" cy="6866575"/>
            </a:xfrm>
            <a:prstGeom prst="round2SameRect">
              <a:avLst>
                <a:gd name="adj1" fmla="val 50000"/>
                <a:gd name="adj2" fmla="val 0"/>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a:p>
          </p:txBody>
        </p:sp>
        <p:sp>
          <p:nvSpPr>
            <p:cNvPr id="75" name="Isosceles Triangle 74"/>
            <p:cNvSpPr/>
            <p:nvPr/>
          </p:nvSpPr>
          <p:spPr>
            <a:xfrm rot="16200000">
              <a:off x="1409544" y="1801659"/>
              <a:ext cx="246381" cy="510222"/>
            </a:xfrm>
            <a:prstGeom prst="triangle">
              <a:avLst/>
            </a:prstGeom>
            <a:solidFill>
              <a:srgbClr val="0079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76" name="Round Same Side Corner Rectangle 75"/>
            <p:cNvSpPr/>
            <p:nvPr/>
          </p:nvSpPr>
          <p:spPr>
            <a:xfrm rot="5400000">
              <a:off x="4374358" y="-1732750"/>
              <a:ext cx="673101" cy="6866575"/>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a:p>
          </p:txBody>
        </p:sp>
        <p:sp>
          <p:nvSpPr>
            <p:cNvPr id="77" name="TextBox 76"/>
            <p:cNvSpPr txBox="1"/>
            <p:nvPr/>
          </p:nvSpPr>
          <p:spPr>
            <a:xfrm>
              <a:off x="528787" y="1464143"/>
              <a:ext cx="691028" cy="599872"/>
            </a:xfrm>
            <a:prstGeom prst="rect">
              <a:avLst/>
            </a:prstGeom>
            <a:noFill/>
          </p:spPr>
          <p:txBody>
            <a:bodyPr wrap="square" lIns="0" tIns="0" rIns="0" bIns="0" rtlCol="0">
              <a:spAutoFit/>
            </a:bodyPr>
            <a:lstStyle/>
            <a:p>
              <a:pPr algn="ctr"/>
              <a:r>
                <a:rPr lang="pl-PL" sz="4800" b="1" dirty="0">
                  <a:solidFill>
                    <a:schemeClr val="bg1"/>
                  </a:solidFill>
                </a:rPr>
                <a:t>1</a:t>
              </a:r>
              <a:endParaRPr lang="en-US" sz="4800" b="1" dirty="0">
                <a:solidFill>
                  <a:schemeClr val="bg1"/>
                </a:solidFill>
              </a:endParaRPr>
            </a:p>
          </p:txBody>
        </p:sp>
        <p:sp>
          <p:nvSpPr>
            <p:cNvPr id="78" name="TextBox 77"/>
            <p:cNvSpPr txBox="1"/>
            <p:nvPr/>
          </p:nvSpPr>
          <p:spPr>
            <a:xfrm>
              <a:off x="528787" y="2363303"/>
              <a:ext cx="691028" cy="599872"/>
            </a:xfrm>
            <a:prstGeom prst="rect">
              <a:avLst/>
            </a:prstGeom>
            <a:noFill/>
          </p:spPr>
          <p:txBody>
            <a:bodyPr wrap="square" lIns="0" tIns="0" rIns="0" bIns="0" rtlCol="0">
              <a:spAutoFit/>
            </a:bodyPr>
            <a:lstStyle/>
            <a:p>
              <a:pPr algn="ctr"/>
              <a:r>
                <a:rPr lang="pl-PL" sz="4800" b="1" dirty="0">
                  <a:solidFill>
                    <a:schemeClr val="bg1"/>
                  </a:solidFill>
                </a:rPr>
                <a:t>2</a:t>
              </a:r>
              <a:endParaRPr lang="en-US" sz="4800" b="1" dirty="0">
                <a:solidFill>
                  <a:schemeClr val="bg1"/>
                </a:solidFill>
              </a:endParaRPr>
            </a:p>
          </p:txBody>
        </p:sp>
        <p:sp>
          <p:nvSpPr>
            <p:cNvPr id="79" name="TextBox 78"/>
            <p:cNvSpPr txBox="1"/>
            <p:nvPr/>
          </p:nvSpPr>
          <p:spPr>
            <a:xfrm>
              <a:off x="528787" y="3277703"/>
              <a:ext cx="691028" cy="599872"/>
            </a:xfrm>
            <a:prstGeom prst="rect">
              <a:avLst/>
            </a:prstGeom>
            <a:noFill/>
          </p:spPr>
          <p:txBody>
            <a:bodyPr wrap="square" lIns="0" tIns="0" rIns="0" bIns="0" rtlCol="0">
              <a:spAutoFit/>
            </a:bodyPr>
            <a:lstStyle/>
            <a:p>
              <a:pPr algn="ctr"/>
              <a:r>
                <a:rPr lang="pl-PL" sz="4800" b="1" dirty="0">
                  <a:solidFill>
                    <a:schemeClr val="bg1"/>
                  </a:solidFill>
                </a:rPr>
                <a:t>3</a:t>
              </a:r>
              <a:endParaRPr lang="en-US" sz="4800" b="1" dirty="0">
                <a:solidFill>
                  <a:schemeClr val="bg1"/>
                </a:solidFill>
              </a:endParaRPr>
            </a:p>
          </p:txBody>
        </p:sp>
        <p:sp>
          <p:nvSpPr>
            <p:cNvPr id="80" name="TextBox 79"/>
            <p:cNvSpPr txBox="1"/>
            <p:nvPr/>
          </p:nvSpPr>
          <p:spPr>
            <a:xfrm>
              <a:off x="528787" y="4175677"/>
              <a:ext cx="691028" cy="599872"/>
            </a:xfrm>
            <a:prstGeom prst="rect">
              <a:avLst/>
            </a:prstGeom>
            <a:noFill/>
          </p:spPr>
          <p:txBody>
            <a:bodyPr wrap="square" lIns="0" tIns="0" rIns="0" bIns="0" rtlCol="0">
              <a:spAutoFit/>
            </a:bodyPr>
            <a:lstStyle/>
            <a:p>
              <a:pPr algn="ctr"/>
              <a:r>
                <a:rPr lang="pl-PL" sz="4800" b="1" dirty="0">
                  <a:solidFill>
                    <a:schemeClr val="bg1"/>
                  </a:solidFill>
                </a:rPr>
                <a:t>4</a:t>
              </a:r>
              <a:endParaRPr lang="en-US" sz="4800" b="1" dirty="0">
                <a:solidFill>
                  <a:schemeClr val="bg1"/>
                </a:solidFill>
              </a:endParaRPr>
            </a:p>
          </p:txBody>
        </p:sp>
        <p:sp>
          <p:nvSpPr>
            <p:cNvPr id="81" name="Rectangle 80"/>
            <p:cNvSpPr/>
            <p:nvPr/>
          </p:nvSpPr>
          <p:spPr>
            <a:xfrm>
              <a:off x="1447165" y="1478633"/>
              <a:ext cx="6355715" cy="399915"/>
            </a:xfrm>
            <a:prstGeom prst="rect">
              <a:avLst/>
            </a:prstGeom>
          </p:spPr>
          <p:txBody>
            <a:bodyPr wrap="square" lIns="0" tIns="0" rIns="0" bIns="0">
              <a:spAutoFit/>
            </a:bodyPr>
            <a:lstStyle/>
            <a:p>
              <a:pPr>
                <a:spcAft>
                  <a:spcPts val="600"/>
                </a:spcAft>
              </a:pPr>
              <a:r>
                <a:rPr lang="pl-PL" sz="1600" dirty="0">
                  <a:solidFill>
                    <a:schemeClr val="bg1"/>
                  </a:solidFill>
                  <a:latin typeface="Calibri" panose="020F0502020204030204" pitchFamily="34" charset="0"/>
                  <a:cs typeface="Calibri" panose="020F0502020204030204" pitchFamily="34" charset="0"/>
                </a:rPr>
                <a:t>Art. 21 ust. 1 </a:t>
              </a:r>
              <a:r>
                <a:rPr lang="pl-PL" sz="1600" dirty="0" err="1">
                  <a:solidFill>
                    <a:schemeClr val="bg1"/>
                  </a:solidFill>
                  <a:latin typeface="Calibri" panose="020F0502020204030204" pitchFamily="34" charset="0"/>
                  <a:cs typeface="Calibri" panose="020F0502020204030204" pitchFamily="34" charset="0"/>
                </a:rPr>
                <a:t>PGiK</a:t>
              </a:r>
              <a:r>
                <a:rPr lang="pl-PL" sz="1600" dirty="0">
                  <a:solidFill>
                    <a:schemeClr val="bg1"/>
                  </a:solidFill>
                  <a:latin typeface="Calibri" panose="020F0502020204030204" pitchFamily="34" charset="0"/>
                  <a:cs typeface="Calibri" panose="020F0502020204030204" pitchFamily="34" charset="0"/>
                </a:rPr>
                <a:t> nie stanowi wystarczającej podstawy prawnej do bezwzględnego i niepodważanego związania danymi z </a:t>
              </a:r>
              <a:r>
                <a:rPr lang="pl-PL" sz="1600" dirty="0" err="1">
                  <a:solidFill>
                    <a:schemeClr val="bg1"/>
                  </a:solidFill>
                  <a:latin typeface="Calibri" panose="020F0502020204030204" pitchFamily="34" charset="0"/>
                  <a:cs typeface="Calibri" panose="020F0502020204030204" pitchFamily="34" charset="0"/>
                </a:rPr>
                <a:t>EGiB</a:t>
              </a:r>
              <a:r>
                <a:rPr lang="pl-PL" sz="1600" dirty="0">
                  <a:solidFill>
                    <a:schemeClr val="bg1"/>
                  </a:solidFill>
                  <a:latin typeface="Calibri" panose="020F0502020204030204" pitchFamily="34" charset="0"/>
                  <a:cs typeface="Calibri" panose="020F0502020204030204" pitchFamily="34" charset="0"/>
                </a:rPr>
                <a:t> przy wymiarze podatków lokalnych </a:t>
              </a:r>
              <a:endParaRPr lang="en-US" sz="1600" dirty="0">
                <a:solidFill>
                  <a:schemeClr val="bg1"/>
                </a:solidFill>
                <a:latin typeface="Calibri" panose="020F0502020204030204" pitchFamily="34" charset="0"/>
                <a:cs typeface="Calibri" panose="020F0502020204030204" pitchFamily="34" charset="0"/>
              </a:endParaRPr>
            </a:p>
          </p:txBody>
        </p:sp>
        <p:sp>
          <p:nvSpPr>
            <p:cNvPr id="82" name="Rectangle 81"/>
            <p:cNvSpPr/>
            <p:nvPr/>
          </p:nvSpPr>
          <p:spPr>
            <a:xfrm>
              <a:off x="1447165" y="2427041"/>
              <a:ext cx="6875668" cy="399915"/>
            </a:xfrm>
            <a:prstGeom prst="rect">
              <a:avLst/>
            </a:prstGeom>
          </p:spPr>
          <p:txBody>
            <a:bodyPr wrap="square" lIns="0" tIns="0" rIns="0" bIns="0">
              <a:spAutoFit/>
            </a:bodyPr>
            <a:lstStyle/>
            <a:p>
              <a:r>
                <a:rPr lang="pl-PL" sz="1600" dirty="0">
                  <a:solidFill>
                    <a:schemeClr val="bg1"/>
                  </a:solidFill>
                  <a:latin typeface="Calibri" panose="020F0502020204030204" pitchFamily="34" charset="0"/>
                  <a:cs typeface="Calibri" panose="020F0502020204030204" pitchFamily="34" charset="0"/>
                </a:rPr>
                <a:t>Należy rozróżnić materialnoprawne i proceduralne związanie organów podatkowych </a:t>
              </a:r>
              <a:br>
                <a:rPr lang="pl-PL" sz="1600" dirty="0">
                  <a:solidFill>
                    <a:schemeClr val="bg1"/>
                  </a:solidFill>
                  <a:latin typeface="Calibri" panose="020F0502020204030204" pitchFamily="34" charset="0"/>
                  <a:cs typeface="Calibri" panose="020F0502020204030204" pitchFamily="34" charset="0"/>
                </a:rPr>
              </a:br>
              <a:r>
                <a:rPr lang="pl-PL" sz="1600" dirty="0">
                  <a:solidFill>
                    <a:schemeClr val="bg1"/>
                  </a:solidFill>
                  <a:latin typeface="Calibri" panose="020F0502020204030204" pitchFamily="34" charset="0"/>
                  <a:cs typeface="Calibri" panose="020F0502020204030204" pitchFamily="34" charset="0"/>
                </a:rPr>
                <a:t>danymi z </a:t>
              </a:r>
              <a:r>
                <a:rPr lang="pl-PL" sz="1600" dirty="0" err="1">
                  <a:solidFill>
                    <a:schemeClr val="bg1"/>
                  </a:solidFill>
                  <a:latin typeface="Calibri" panose="020F0502020204030204" pitchFamily="34" charset="0"/>
                  <a:cs typeface="Calibri" panose="020F0502020204030204" pitchFamily="34" charset="0"/>
                </a:rPr>
                <a:t>EGiB</a:t>
              </a:r>
              <a:r>
                <a:rPr lang="pl-PL" sz="1600" dirty="0">
                  <a:solidFill>
                    <a:schemeClr val="bg1"/>
                  </a:solidFill>
                  <a:latin typeface="Calibri" panose="020F0502020204030204" pitchFamily="34" charset="0"/>
                  <a:cs typeface="Calibri" panose="020F0502020204030204" pitchFamily="34" charset="0"/>
                </a:rPr>
                <a:t>. Inne są bowiem skutki każdego z ww. rodzajów związania </a:t>
              </a:r>
              <a:r>
                <a:rPr lang="pl-PL" sz="1600" dirty="0" err="1">
                  <a:solidFill>
                    <a:schemeClr val="bg1"/>
                  </a:solidFill>
                  <a:latin typeface="Calibri" panose="020F0502020204030204" pitchFamily="34" charset="0"/>
                  <a:cs typeface="Calibri" panose="020F0502020204030204" pitchFamily="34" charset="0"/>
                </a:rPr>
                <a:t>EGiB</a:t>
              </a:r>
              <a:endParaRPr lang="pl-PL" sz="1600" dirty="0">
                <a:solidFill>
                  <a:schemeClr val="bg1"/>
                </a:solidFill>
                <a:latin typeface="Calibri" panose="020F0502020204030204" pitchFamily="34" charset="0"/>
                <a:cs typeface="Calibri" panose="020F0502020204030204" pitchFamily="34" charset="0"/>
              </a:endParaRPr>
            </a:p>
          </p:txBody>
        </p:sp>
        <p:sp>
          <p:nvSpPr>
            <p:cNvPr id="83" name="Rectangle 82"/>
            <p:cNvSpPr/>
            <p:nvPr/>
          </p:nvSpPr>
          <p:spPr>
            <a:xfrm>
              <a:off x="1447165" y="3290457"/>
              <a:ext cx="6697030" cy="399915"/>
            </a:xfrm>
            <a:prstGeom prst="rect">
              <a:avLst/>
            </a:prstGeom>
          </p:spPr>
          <p:txBody>
            <a:bodyPr wrap="square" lIns="0" tIns="0" rIns="0" bIns="0">
              <a:spAutoFit/>
            </a:bodyPr>
            <a:lstStyle/>
            <a:p>
              <a:pPr>
                <a:spcAft>
                  <a:spcPts val="600"/>
                </a:spcAft>
              </a:pPr>
              <a:r>
                <a:rPr lang="pl-PL" sz="1600" dirty="0">
                  <a:solidFill>
                    <a:schemeClr val="bg1"/>
                  </a:solidFill>
                  <a:latin typeface="Calibri" panose="020F0502020204030204" pitchFamily="34" charset="0"/>
                  <a:cs typeface="Calibri" panose="020F0502020204030204" pitchFamily="34" charset="0"/>
                </a:rPr>
                <a:t>Powierzchnia użytkowa na potrzeby UPOL i </a:t>
              </a:r>
              <a:r>
                <a:rPr lang="pl-PL" sz="1600" dirty="0" err="1">
                  <a:solidFill>
                    <a:schemeClr val="bg1"/>
                  </a:solidFill>
                  <a:latin typeface="Calibri" panose="020F0502020204030204" pitchFamily="34" charset="0"/>
                  <a:cs typeface="Calibri" panose="020F0502020204030204" pitchFamily="34" charset="0"/>
                </a:rPr>
                <a:t>EGiB</a:t>
              </a:r>
              <a:r>
                <a:rPr lang="pl-PL" sz="1600" dirty="0">
                  <a:solidFill>
                    <a:schemeClr val="bg1"/>
                  </a:solidFill>
                  <a:latin typeface="Calibri" panose="020F0502020204030204" pitchFamily="34" charset="0"/>
                  <a:cs typeface="Calibri" panose="020F0502020204030204" pitchFamily="34" charset="0"/>
                </a:rPr>
                <a:t> ustalane są w sposób odmienny, stąd nie można danych z </a:t>
              </a:r>
              <a:r>
                <a:rPr lang="pl-PL" sz="1600" dirty="0" err="1">
                  <a:solidFill>
                    <a:schemeClr val="bg1"/>
                  </a:solidFill>
                  <a:latin typeface="Calibri" panose="020F0502020204030204" pitchFamily="34" charset="0"/>
                  <a:cs typeface="Calibri" panose="020F0502020204030204" pitchFamily="34" charset="0"/>
                </a:rPr>
                <a:t>EGiB</a:t>
              </a:r>
              <a:r>
                <a:rPr lang="pl-PL" sz="1600" dirty="0">
                  <a:solidFill>
                    <a:schemeClr val="bg1"/>
                  </a:solidFill>
                  <a:latin typeface="Calibri" panose="020F0502020204030204" pitchFamily="34" charset="0"/>
                  <a:cs typeface="Calibri" panose="020F0502020204030204" pitchFamily="34" charset="0"/>
                </a:rPr>
                <a:t> wykorzystywać na potrzeby ustalenia podstawy opodatkowania </a:t>
              </a:r>
              <a:r>
                <a:rPr lang="pl-PL" sz="1600" dirty="0" err="1">
                  <a:solidFill>
                    <a:schemeClr val="bg1"/>
                  </a:solidFill>
                  <a:latin typeface="Calibri" panose="020F0502020204030204" pitchFamily="34" charset="0"/>
                  <a:cs typeface="Calibri" panose="020F0502020204030204" pitchFamily="34" charset="0"/>
                </a:rPr>
                <a:t>PoN</a:t>
              </a:r>
              <a:endParaRPr lang="pl-PL" sz="1600" dirty="0">
                <a:solidFill>
                  <a:schemeClr val="bg1"/>
                </a:solidFill>
                <a:latin typeface="Calibri" panose="020F0502020204030204" pitchFamily="34" charset="0"/>
                <a:cs typeface="Calibri" panose="020F0502020204030204" pitchFamily="34" charset="0"/>
              </a:endParaRPr>
            </a:p>
          </p:txBody>
        </p:sp>
        <p:sp>
          <p:nvSpPr>
            <p:cNvPr id="84" name="Rectangle 83"/>
            <p:cNvSpPr/>
            <p:nvPr/>
          </p:nvSpPr>
          <p:spPr>
            <a:xfrm>
              <a:off x="1447165" y="4197678"/>
              <a:ext cx="6632071" cy="399915"/>
            </a:xfrm>
            <a:prstGeom prst="rect">
              <a:avLst/>
            </a:prstGeom>
          </p:spPr>
          <p:txBody>
            <a:bodyPr wrap="square" lIns="0" tIns="0" rIns="0" bIns="0">
              <a:spAutoFit/>
            </a:bodyPr>
            <a:lstStyle/>
            <a:p>
              <a:pPr>
                <a:spcAft>
                  <a:spcPts val="600"/>
                </a:spcAft>
              </a:pPr>
              <a:r>
                <a:rPr lang="pl-PL" sz="1600" i="1" dirty="0">
                  <a:solidFill>
                    <a:schemeClr val="bg1"/>
                  </a:solidFill>
                  <a:latin typeface="Calibri" panose="020F0502020204030204" pitchFamily="34" charset="0"/>
                  <a:cs typeface="Calibri" panose="020F0502020204030204" pitchFamily="34" charset="0"/>
                </a:rPr>
                <a:t>De lege </a:t>
              </a:r>
              <a:r>
                <a:rPr lang="pl-PL" sz="1600" i="1" dirty="0" err="1">
                  <a:solidFill>
                    <a:schemeClr val="bg1"/>
                  </a:solidFill>
                  <a:latin typeface="Calibri" panose="020F0502020204030204" pitchFamily="34" charset="0"/>
                  <a:cs typeface="Calibri" panose="020F0502020204030204" pitchFamily="34" charset="0"/>
                </a:rPr>
                <a:t>ferenda</a:t>
              </a:r>
              <a:r>
                <a:rPr lang="pl-PL" sz="1600" i="1" dirty="0">
                  <a:solidFill>
                    <a:schemeClr val="bg1"/>
                  </a:solidFill>
                  <a:latin typeface="Calibri" panose="020F0502020204030204" pitchFamily="34" charset="0"/>
                  <a:cs typeface="Calibri" panose="020F0502020204030204" pitchFamily="34" charset="0"/>
                </a:rPr>
                <a:t> </a:t>
              </a:r>
              <a:r>
                <a:rPr lang="pl-PL" sz="1600" dirty="0">
                  <a:solidFill>
                    <a:schemeClr val="bg1"/>
                  </a:solidFill>
                  <a:latin typeface="Calibri" panose="020F0502020204030204" pitchFamily="34" charset="0"/>
                  <a:cs typeface="Calibri" panose="020F0502020204030204" pitchFamily="34" charset="0"/>
                </a:rPr>
                <a:t>– dla uproszczenia i ułatwienia wymiaru podatków – należałoby rozważyć ujednolicenie zasad obliczania powierzchni użytkowej na gruncie </a:t>
              </a:r>
              <a:r>
                <a:rPr lang="pl-PL" sz="1600" dirty="0" err="1">
                  <a:solidFill>
                    <a:schemeClr val="bg1"/>
                  </a:solidFill>
                  <a:latin typeface="Calibri" panose="020F0502020204030204" pitchFamily="34" charset="0"/>
                  <a:cs typeface="Calibri" panose="020F0502020204030204" pitchFamily="34" charset="0"/>
                </a:rPr>
                <a:t>EGiB</a:t>
              </a:r>
              <a:r>
                <a:rPr lang="pl-PL" sz="1600" dirty="0">
                  <a:solidFill>
                    <a:schemeClr val="bg1"/>
                  </a:solidFill>
                  <a:latin typeface="Calibri" panose="020F0502020204030204" pitchFamily="34" charset="0"/>
                  <a:cs typeface="Calibri" panose="020F0502020204030204" pitchFamily="34" charset="0"/>
                </a:rPr>
                <a:t> oraz UPOL</a:t>
              </a:r>
              <a:endParaRPr lang="pl-PL" sz="1600" i="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12157282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 Title">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 Deloitte_16_9_Onscreen_Dynamic" id="{233224E4-B556-DB4A-BB5F-456AD962D47A}" vid="{3834B3A5-31E6-5443-99E3-BA98721EC38B}"/>
    </a:ext>
  </a:extLst>
</a:theme>
</file>

<file path=ppt/theme/theme2.xml><?xml version="1.0" encoding="utf-8"?>
<a:theme xmlns:a="http://schemas.openxmlformats.org/drawingml/2006/main" name="2 Slides">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 Deloitte_16_9_Onscreen_Dynamic" id="{233224E4-B556-DB4A-BB5F-456AD962D47A}" vid="{EEF797E3-93FD-3144-B017-07C87BDCB7B9}"/>
    </a:ext>
  </a:extLst>
</a:theme>
</file>

<file path=ppt/theme/theme3.xml><?xml version="1.0" encoding="utf-8"?>
<a:theme xmlns:a="http://schemas.openxmlformats.org/drawingml/2006/main" name="4 Copyright">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 Deloitte_16_9_Onscreen_Dynamic" id="{233224E4-B556-DB4A-BB5F-456AD962D47A}" vid="{BDA1B2DF-ECA5-4344-958E-5891E5A98CB8}"/>
    </a:ext>
  </a:extLst>
</a:theme>
</file>

<file path=ppt/theme/theme4.xml><?xml version="1.0" encoding="utf-8"?>
<a:theme xmlns:a="http://schemas.openxmlformats.org/drawingml/2006/main" name="1_4 Copyright_black">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 Deloitte_16_9_Onscreen_Dynamic" id="{233224E4-B556-DB4A-BB5F-456AD962D47A}" vid="{7BFB40B8-DECA-E247-B7FC-A9828D8BE17C}"/>
    </a:ext>
  </a:extLst>
</a:theme>
</file>

<file path=ppt/theme/theme5.xml><?xml version="1.0" encoding="utf-8"?>
<a:theme xmlns:a="http://schemas.openxmlformats.org/drawingml/2006/main" name="1_2 Slides">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 Deloitte_16_9_Onscreen_Dynamic" id="{233224E4-B556-DB4A-BB5F-456AD962D47A}" vid="{EEF797E3-93FD-3144-B017-07C87BDCB7B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Deloitte_16_9_Onscreen_Dynamic</Template>
  <TotalTime>0</TotalTime>
  <Words>1276</Words>
  <Application>Microsoft Office PowerPoint</Application>
  <PresentationFormat>Panoramiczny</PresentationFormat>
  <Paragraphs>111</Paragraphs>
  <Slides>7</Slides>
  <Notes>7</Notes>
  <HiddenSlides>0</HiddenSlides>
  <MMClips>0</MMClips>
  <ScaleCrop>false</ScaleCrop>
  <HeadingPairs>
    <vt:vector size="6" baseType="variant">
      <vt:variant>
        <vt:lpstr>Używane czcionki</vt:lpstr>
      </vt:variant>
      <vt:variant>
        <vt:i4>4</vt:i4>
      </vt:variant>
      <vt:variant>
        <vt:lpstr>Motyw</vt:lpstr>
      </vt:variant>
      <vt:variant>
        <vt:i4>5</vt:i4>
      </vt:variant>
      <vt:variant>
        <vt:lpstr>Tytuły slajdów</vt:lpstr>
      </vt:variant>
      <vt:variant>
        <vt:i4>7</vt:i4>
      </vt:variant>
    </vt:vector>
  </HeadingPairs>
  <TitlesOfParts>
    <vt:vector size="16" baseType="lpstr">
      <vt:lpstr>Arial</vt:lpstr>
      <vt:lpstr>Calibri</vt:lpstr>
      <vt:lpstr>Verdana</vt:lpstr>
      <vt:lpstr>Wingdings 2</vt:lpstr>
      <vt:lpstr>1 Title</vt:lpstr>
      <vt:lpstr>2 Slides</vt:lpstr>
      <vt:lpstr>4 Copyright</vt:lpstr>
      <vt:lpstr>1_4 Copyright_black</vt:lpstr>
      <vt:lpstr>1_2 Slides</vt:lpstr>
      <vt:lpstr>Prezentacja programu PowerPoint</vt:lpstr>
      <vt:lpstr>Wyrok WSA w Poznaniu z 12.01.2021 r. sygn. I SA/Po 215/20 (nieprawomocny) </vt:lpstr>
      <vt:lpstr>Prezentacja programu PowerPoint</vt:lpstr>
      <vt:lpstr>Gdzie w ustawach podatkowych (podatki i opłaty lokalne, podatek rolny, podatek leśny) znajduje się odesłanie do EGiB i jaki ma ono zakres?</vt:lpstr>
      <vt:lpstr>Charakter związania organu podatkowego danymi z EGiB podczas wymiaru podatków lokalnych – materialnoprawny czy proceduralny?</vt:lpstr>
      <vt:lpstr>Czy na pewno dane zawarte w EGiB, a dotyczące powierzchni użytkowej lokalu (budynku) mogą służyć jako podstawa wymiaru podatków lokalnych?  </vt:lpstr>
      <vt:lpstr>Podsumowanie oraz dyskusja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2018-06-07T12:30:07Z</dcterms:created>
  <dcterms:modified xsi:type="dcterms:W3CDTF">2021-06-07T20:31:56Z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2021-05-29T07:51:59Z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c2ec20a0-0f57-4b43-95f5-6ea79bcf1f75</vt:lpwstr>
  </property>
  <property fmtid="{D5CDD505-2E9C-101B-9397-08002B2CF9AE}" pid="8" name="MSIP_Label_ea60d57e-af5b-4752-ac57-3e4f28ca11dc_ContentBits">
    <vt:lpwstr>0</vt:lpwstr>
  </property>
</Properties>
</file>