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841" r:id="rId1"/>
    <p:sldMasterId id="2147483648" r:id="rId2"/>
    <p:sldMasterId id="2147483849" r:id="rId3"/>
    <p:sldMasterId id="2147483893" r:id="rId4"/>
    <p:sldMasterId id="2147483899" r:id="rId5"/>
  </p:sldMasterIdLst>
  <p:notesMasterIdLst>
    <p:notesMasterId r:id="rId13"/>
  </p:notesMasterIdLst>
  <p:handoutMasterIdLst>
    <p:handoutMasterId r:id="rId14"/>
  </p:handoutMasterIdLst>
  <p:sldIdLst>
    <p:sldId id="499" r:id="rId6"/>
    <p:sldId id="486" r:id="rId7"/>
    <p:sldId id="496" r:id="rId8"/>
    <p:sldId id="498" r:id="rId9"/>
    <p:sldId id="497" r:id="rId10"/>
    <p:sldId id="501" r:id="rId11"/>
    <p:sldId id="502" r:id="rId12"/>
  </p:sldIdLst>
  <p:sldSz cx="12192000" cy="6858000"/>
  <p:notesSz cx="7315200" cy="9601200"/>
  <p:custDataLst>
    <p:tags r:id="rId15"/>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420C91-6F00-4190-BF05-38E37DCF139B}">
          <p14:sldIdLst>
            <p14:sldId id="499"/>
            <p14:sldId id="486"/>
            <p14:sldId id="496"/>
            <p14:sldId id="498"/>
            <p14:sldId id="497"/>
            <p14:sldId id="501"/>
            <p14:sldId id="502"/>
          </p14:sldIdLst>
        </p14:section>
      </p14:sectionLst>
    </p:ext>
    <p:ext uri="{EFAFB233-063F-42B5-8137-9DF3F51BA10A}">
      <p15:sldGuideLst xmlns:p15="http://schemas.microsoft.com/office/powerpoint/2012/main">
        <p15:guide id="2" orient="horz" pos="2160" userDrawn="1">
          <p15:clr>
            <a:srgbClr val="A4A3A4"/>
          </p15:clr>
        </p15:guide>
        <p15:guide id="3" pos="384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87"/>
    <a:srgbClr val="86BC25"/>
    <a:srgbClr val="C4C7C3"/>
    <a:srgbClr val="62B5E5"/>
    <a:srgbClr val="0097A9"/>
    <a:srgbClr val="648D1C"/>
    <a:srgbClr val="75787B"/>
    <a:srgbClr val="2392D2"/>
    <a:srgbClr val="7F7F7F"/>
    <a:srgbClr val="7DC1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0" autoAdjust="0"/>
    <p:restoredTop sz="94799" autoAdjust="0"/>
  </p:normalViewPr>
  <p:slideViewPr>
    <p:cSldViewPr snapToGrid="0" showGuides="1">
      <p:cViewPr varScale="1">
        <p:scale>
          <a:sx n="86" d="100"/>
          <a:sy n="86" d="100"/>
        </p:scale>
        <p:origin x="643" y="58"/>
      </p:cViewPr>
      <p:guideLst>
        <p:guide orient="horz" pos="2160"/>
        <p:guide pos="3840"/>
      </p:guideLst>
    </p:cSldViewPr>
  </p:slideViewPr>
  <p:outlineViewPr>
    <p:cViewPr>
      <p:scale>
        <a:sx n="33" d="100"/>
        <a:sy n="33" d="100"/>
      </p:scale>
      <p:origin x="0" y="-59190"/>
    </p:cViewPr>
  </p:outlineViewPr>
  <p:notesTextViewPr>
    <p:cViewPr>
      <p:scale>
        <a:sx n="3" d="2"/>
        <a:sy n="3" d="2"/>
      </p:scale>
      <p:origin x="0" y="0"/>
    </p:cViewPr>
  </p:notesTextViewPr>
  <p:sorterViewPr>
    <p:cViewPr>
      <p:scale>
        <a:sx n="81" d="100"/>
        <a:sy n="81" d="100"/>
      </p:scale>
      <p:origin x="0" y="0"/>
    </p:cViewPr>
  </p:sorterViewPr>
  <p:notesViewPr>
    <p:cSldViewPr snapToGrid="0" showGuides="1">
      <p:cViewPr varScale="1">
        <p:scale>
          <a:sx n="81" d="100"/>
          <a:sy n="81" d="100"/>
        </p:scale>
        <p:origin x="2928"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6/7/2021</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6/7/2021</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3783536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5435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376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159632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a:t>
            </a:fld>
            <a:endParaRPr lang="en-US" dirty="0"/>
          </a:p>
        </p:txBody>
      </p:sp>
    </p:spTree>
    <p:extLst>
      <p:ext uri="{BB962C8B-B14F-4D97-AF65-F5344CB8AC3E}">
        <p14:creationId xmlns:p14="http://schemas.microsoft.com/office/powerpoint/2010/main" val="505670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Slide Image Placeholder 1"/>
          <p:cNvSpPr>
            <a:spLocks noGrp="1" noRot="1" noChangeAspect="1"/>
          </p:cNvSpPr>
          <p:nvPr>
            <p:ph type="sldImg"/>
          </p:nvPr>
        </p:nvSpPr>
        <p:spPr bwMode="auto">
          <a:noFill/>
          <a:ln>
            <a:solidFill>
              <a:srgbClr val="000000"/>
            </a:solidFill>
            <a:miter lim="800000"/>
            <a:headEnd/>
            <a:tailEnd/>
          </a:ln>
        </p:spPr>
      </p:sp>
      <p:sp>
        <p:nvSpPr>
          <p:cNvPr id="845826" name="Notes Placeholder 2"/>
          <p:cNvSpPr>
            <a:spLocks noGrp="1"/>
          </p:cNvSpPr>
          <p:nvPr>
            <p:ph type="body" idx="1"/>
          </p:nvPr>
        </p:nvSpPr>
        <p:spPr>
          <a:noFill/>
          <a:ln/>
        </p:spPr>
        <p:txBody>
          <a:bodyPr/>
          <a:lstStyle/>
          <a:p>
            <a:endParaRPr lang="en-US"/>
          </a:p>
        </p:txBody>
      </p:sp>
      <p:sp>
        <p:nvSpPr>
          <p:cNvPr id="845827" name="Slide Number Placeholder 3"/>
          <p:cNvSpPr>
            <a:spLocks noGrp="1"/>
          </p:cNvSpPr>
          <p:nvPr>
            <p:ph type="sldNum" sz="quarter" idx="5"/>
          </p:nvPr>
        </p:nvSpPr>
        <p:spPr>
          <a:noFill/>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559B68C-5915-4D23-A2C6-5B96549FD7A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6146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Slide Image Placeholder 1"/>
          <p:cNvSpPr>
            <a:spLocks noGrp="1" noRot="1" noChangeAspect="1"/>
          </p:cNvSpPr>
          <p:nvPr>
            <p:ph type="sldImg"/>
          </p:nvPr>
        </p:nvSpPr>
        <p:spPr bwMode="auto">
          <a:noFill/>
          <a:ln>
            <a:solidFill>
              <a:srgbClr val="000000"/>
            </a:solidFill>
            <a:miter lim="800000"/>
            <a:headEnd/>
            <a:tailEnd/>
          </a:ln>
        </p:spPr>
      </p:sp>
      <p:sp>
        <p:nvSpPr>
          <p:cNvPr id="845826" name="Notes Placeholder 2"/>
          <p:cNvSpPr>
            <a:spLocks noGrp="1"/>
          </p:cNvSpPr>
          <p:nvPr>
            <p:ph type="body" idx="1"/>
          </p:nvPr>
        </p:nvSpPr>
        <p:spPr>
          <a:noFill/>
          <a:ln/>
        </p:spPr>
        <p:txBody>
          <a:bodyPr/>
          <a:lstStyle/>
          <a:p>
            <a:endParaRPr lang="en-US"/>
          </a:p>
        </p:txBody>
      </p:sp>
      <p:sp>
        <p:nvSpPr>
          <p:cNvPr id="845827" name="Slide Number Placeholder 3"/>
          <p:cNvSpPr>
            <a:spLocks noGrp="1"/>
          </p:cNvSpPr>
          <p:nvPr>
            <p:ph type="sldNum" sz="quarter" idx="5"/>
          </p:nvPr>
        </p:nvSpPr>
        <p:spPr>
          <a:noFill/>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559B68C-5915-4D23-A2C6-5B96549FD7A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8446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Tree>
    <p:extLst>
      <p:ext uri="{BB962C8B-B14F-4D97-AF65-F5344CB8AC3E}">
        <p14:creationId xmlns:p14="http://schemas.microsoft.com/office/powerpoint/2010/main" val="42443199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ppendix_icon">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1" y="402586"/>
            <a:ext cx="916305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2" name="Rectangle 1"/>
          <p:cNvSpPr/>
          <p:nvPr userDrawn="1"/>
        </p:nvSpPr>
        <p:spPr bwMode="gray">
          <a:xfrm>
            <a:off x="10104438" y="0"/>
            <a:ext cx="2087562" cy="6858000"/>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30558806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Title whit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1" y="402586"/>
            <a:ext cx="916305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5" name="Picture Placeholder 9"/>
          <p:cNvSpPr>
            <a:spLocks noGrp="1"/>
          </p:cNvSpPr>
          <p:nvPr>
            <p:ph type="pic" sz="quarter" idx="15"/>
          </p:nvPr>
        </p:nvSpPr>
        <p:spPr>
          <a:xfrm>
            <a:off x="469901" y="1700213"/>
            <a:ext cx="9163049" cy="4598988"/>
          </a:xfrm>
        </p:spPr>
        <p:txBody>
          <a:bodyPr/>
          <a:lstStyle/>
          <a:p>
            <a:r>
              <a:rPr lang="en-US" noProof="0" dirty="0"/>
              <a:t>Click icon to add picture</a:t>
            </a:r>
          </a:p>
        </p:txBody>
      </p:sp>
    </p:spTree>
    <p:extLst>
      <p:ext uri="{BB962C8B-B14F-4D97-AF65-F5344CB8AC3E}">
        <p14:creationId xmlns:p14="http://schemas.microsoft.com/office/powerpoint/2010/main" val="422589021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2 columns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4492938" cy="4622507"/>
          </a:xfrm>
          <a:prstGeom prst="rect">
            <a:avLst/>
          </a:prstGeom>
        </p:spPr>
        <p:txBody>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p:cNvSpPr>
            <a:spLocks noGrp="1"/>
          </p:cNvSpPr>
          <p:nvPr>
            <p:ph sz="quarter" idx="20"/>
          </p:nvPr>
        </p:nvSpPr>
        <p:spPr>
          <a:xfrm>
            <a:off x="5154613" y="1656000"/>
            <a:ext cx="4478337" cy="4631795"/>
          </a:xfrm>
          <a:prstGeom prst="rect">
            <a:avLst/>
          </a:prstGeom>
        </p:spPr>
        <p:txBody>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154613" y="1700213"/>
            <a:ext cx="4478337" cy="4598988"/>
          </a:xfrm>
        </p:spPr>
        <p:txBody>
          <a:bodyPr/>
          <a:lstStyle/>
          <a:p>
            <a:r>
              <a:rPr lang="en-US" noProof="0" dirty="0"/>
              <a:t>Click icon to add picture</a:t>
            </a:r>
          </a:p>
        </p:txBody>
      </p:sp>
      <p:sp>
        <p:nvSpPr>
          <p:cNvPr id="6" name="Content Placeholder 3"/>
          <p:cNvSpPr>
            <a:spLocks noGrp="1"/>
          </p:cNvSpPr>
          <p:nvPr>
            <p:ph sz="quarter" idx="10"/>
          </p:nvPr>
        </p:nvSpPr>
        <p:spPr>
          <a:xfrm>
            <a:off x="469901" y="1665290"/>
            <a:ext cx="4491038" cy="4633911"/>
          </a:xfrm>
          <a:prstGeom prst="rect">
            <a:avLst/>
          </a:prstGeom>
        </p:spPr>
        <p:txBody>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2" y="1705668"/>
            <a:ext cx="9163049"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1" y="3429000"/>
            <a:ext cx="916305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87951509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163050"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dirty="0"/>
              <a:t>Click to 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1" y="2054581"/>
            <a:ext cx="9164950" cy="3928209"/>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1" y="1659816"/>
            <a:ext cx="9164950"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468001" y="5982790"/>
            <a:ext cx="9164951" cy="316411"/>
          </a:xfrm>
        </p:spPr>
        <p:txBody>
          <a:bodyPr>
            <a:noAutofit/>
          </a:bodyPr>
          <a:lstStyle>
            <a:lvl1pPr>
              <a:spcAft>
                <a:spcPts val="0"/>
              </a:spcAft>
              <a:defRPr sz="900"/>
            </a:lvl1pPr>
          </a:lstStyle>
          <a:p>
            <a:pPr lvl="0"/>
            <a:r>
              <a:rPr lang="en-US" noProof="0"/>
              <a:t>Click to edit Master text styles</a:t>
            </a:r>
          </a:p>
        </p:txBody>
      </p:sp>
      <p:sp>
        <p:nvSpPr>
          <p:cNvPr id="7" name="Text Placeholder 8"/>
          <p:cNvSpPr>
            <a:spLocks noGrp="1"/>
          </p:cNvSpPr>
          <p:nvPr>
            <p:ph type="body" sz="quarter" idx="13" hasCustomPrompt="1"/>
          </p:nvPr>
        </p:nvSpPr>
        <p:spPr>
          <a:xfrm>
            <a:off x="469901" y="736688"/>
            <a:ext cx="91649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1" y="402587"/>
            <a:ext cx="91649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mp; 2 charts">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5154612" y="2125013"/>
            <a:ext cx="4478338"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5154613" y="1644503"/>
            <a:ext cx="4478338" cy="420687"/>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469901" y="2125013"/>
            <a:ext cx="4491037" cy="3857777"/>
          </a:xfrm>
        </p:spPr>
        <p:txBody>
          <a:bodyPr>
            <a:noAutofit/>
          </a:bodyPr>
          <a:lstStyle/>
          <a:p>
            <a:r>
              <a:rPr lang="en-US" noProof="0" dirty="0"/>
              <a:t>Click icon to add chart</a:t>
            </a:r>
          </a:p>
        </p:txBody>
      </p:sp>
      <p:sp>
        <p:nvSpPr>
          <p:cNvPr id="12" name="Text Placeholder 5"/>
          <p:cNvSpPr>
            <a:spLocks noGrp="1"/>
          </p:cNvSpPr>
          <p:nvPr>
            <p:ph type="body" sz="quarter" idx="25"/>
          </p:nvPr>
        </p:nvSpPr>
        <p:spPr>
          <a:xfrm>
            <a:off x="469899" y="1655763"/>
            <a:ext cx="4491037" cy="409427"/>
          </a:xfrm>
        </p:spPr>
        <p:txBody>
          <a:bodyPr>
            <a:noAutofit/>
          </a:bodyPr>
          <a:lstStyle/>
          <a:p>
            <a:pPr lvl="0"/>
            <a:r>
              <a:rPr lang="en-US" noProof="0" dirty="0"/>
              <a:t>Click to edit Master text styles</a:t>
            </a:r>
          </a:p>
        </p:txBody>
      </p:sp>
      <p:sp>
        <p:nvSpPr>
          <p:cNvPr id="14" name="Text Placeholder 7"/>
          <p:cNvSpPr>
            <a:spLocks noGrp="1"/>
          </p:cNvSpPr>
          <p:nvPr>
            <p:ph type="body" sz="quarter" idx="23"/>
          </p:nvPr>
        </p:nvSpPr>
        <p:spPr>
          <a:xfrm>
            <a:off x="468001" y="5982790"/>
            <a:ext cx="9164949" cy="316411"/>
          </a:xfrm>
        </p:spPr>
        <p:txBody>
          <a:bodyPr>
            <a:noAutofit/>
          </a:bodyPr>
          <a:lstStyle>
            <a:lvl1pPr>
              <a:spcAft>
                <a:spcPts val="0"/>
              </a:spcAft>
              <a:defRPr sz="900"/>
            </a:lvl1pPr>
          </a:lstStyle>
          <a:p>
            <a:pPr lvl="0"/>
            <a:r>
              <a:rPr lang="en-US" noProof="0"/>
              <a:t>Click to edit Master text styles</a:t>
            </a:r>
          </a:p>
        </p:txBody>
      </p:sp>
      <p:sp>
        <p:nvSpPr>
          <p:cNvPr id="16" name="Text Placeholder 8"/>
          <p:cNvSpPr>
            <a:spLocks noGrp="1"/>
          </p:cNvSpPr>
          <p:nvPr>
            <p:ph type="body" sz="quarter" idx="13" hasCustomPrompt="1"/>
          </p:nvPr>
        </p:nvSpPr>
        <p:spPr>
          <a:xfrm>
            <a:off x="469901" y="736688"/>
            <a:ext cx="9164948"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469901" y="402587"/>
            <a:ext cx="9164948"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mp; 1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55762"/>
            <a:ext cx="4491038" cy="4327027"/>
          </a:xfrm>
          <a:prstGeom prst="rect">
            <a:avLst/>
          </a:prstGeom>
        </p:spPr>
        <p:txBody>
          <a:bodyPr>
            <a:noAutofit/>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Chart Placeholder 2"/>
          <p:cNvSpPr>
            <a:spLocks noGrp="1"/>
          </p:cNvSpPr>
          <p:nvPr>
            <p:ph type="chart" sz="quarter" idx="21"/>
          </p:nvPr>
        </p:nvSpPr>
        <p:spPr>
          <a:xfrm>
            <a:off x="5154613" y="2125014"/>
            <a:ext cx="4478337" cy="3857776"/>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5154613" y="1655763"/>
            <a:ext cx="4478337" cy="420687"/>
          </a:xfrm>
        </p:spPr>
        <p:txBody>
          <a:bodyPr>
            <a:noAutofit/>
          </a:bodyPr>
          <a:lstStyle/>
          <a:p>
            <a:pPr lvl="0"/>
            <a:r>
              <a:rPr lang="en-US" noProof="0"/>
              <a:t>Click to edit Master text styles</a:t>
            </a:r>
          </a:p>
        </p:txBody>
      </p:sp>
      <p:sp>
        <p:nvSpPr>
          <p:cNvPr id="9" name="Text Placeholder 7"/>
          <p:cNvSpPr>
            <a:spLocks noGrp="1"/>
          </p:cNvSpPr>
          <p:nvPr>
            <p:ph type="body" sz="quarter" idx="23"/>
          </p:nvPr>
        </p:nvSpPr>
        <p:spPr>
          <a:xfrm>
            <a:off x="468001" y="5982790"/>
            <a:ext cx="9163051" cy="316411"/>
          </a:xfrm>
        </p:spPr>
        <p:txBody>
          <a:bodyPr>
            <a:noAutofit/>
          </a:bodyPr>
          <a:lstStyle>
            <a:lvl1pPr>
              <a:spcAft>
                <a:spcPts val="0"/>
              </a:spcAft>
              <a:defRPr sz="900"/>
            </a:lvl1pPr>
          </a:lstStyle>
          <a:p>
            <a:pPr lvl="0"/>
            <a:r>
              <a:rPr lang="en-US" noProof="0"/>
              <a:t>Click to edit Master text styles</a:t>
            </a:r>
          </a:p>
        </p:txBody>
      </p:sp>
      <p:sp>
        <p:nvSpPr>
          <p:cNvPr id="12"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3 charts">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79417" y="2051998"/>
            <a:ext cx="2924184" cy="3930791"/>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79417" y="1659145"/>
            <a:ext cx="2924184" cy="373803"/>
          </a:xfrm>
        </p:spPr>
        <p:txBody>
          <a:bodyPr/>
          <a:lstStyle/>
          <a:p>
            <a:pPr lvl="0"/>
            <a:r>
              <a:rPr lang="en-US" noProof="0" dirty="0"/>
              <a:t>Click to edit Master text styles</a:t>
            </a:r>
          </a:p>
        </p:txBody>
      </p:sp>
      <p:sp>
        <p:nvSpPr>
          <p:cNvPr id="7" name="Chart Placeholder 3"/>
          <p:cNvSpPr>
            <a:spLocks noGrp="1"/>
          </p:cNvSpPr>
          <p:nvPr>
            <p:ph type="chart" sz="quarter" idx="19"/>
          </p:nvPr>
        </p:nvSpPr>
        <p:spPr>
          <a:xfrm>
            <a:off x="3598574" y="2051998"/>
            <a:ext cx="2919701" cy="3930791"/>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3598574" y="1659145"/>
            <a:ext cx="2919701" cy="373803"/>
          </a:xfrm>
        </p:spPr>
        <p:txBody>
          <a:bodyPr/>
          <a:lstStyle/>
          <a:p>
            <a:pPr lvl="0"/>
            <a:r>
              <a:rPr lang="en-US" noProof="0" dirty="0"/>
              <a:t>Click to edit Master text styles</a:t>
            </a:r>
          </a:p>
        </p:txBody>
      </p:sp>
      <p:sp>
        <p:nvSpPr>
          <p:cNvPr id="9" name="Chart Placeholder 3"/>
          <p:cNvSpPr>
            <a:spLocks noGrp="1"/>
          </p:cNvSpPr>
          <p:nvPr>
            <p:ph type="chart" sz="quarter" idx="21"/>
          </p:nvPr>
        </p:nvSpPr>
        <p:spPr>
          <a:xfrm>
            <a:off x="6716569" y="2051998"/>
            <a:ext cx="2916382" cy="3930791"/>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6716569" y="1659145"/>
            <a:ext cx="2916382" cy="379660"/>
          </a:xfrm>
        </p:spPr>
        <p:txBody>
          <a:bodyPr/>
          <a:lstStyle/>
          <a:p>
            <a:pPr lvl="0"/>
            <a:r>
              <a:rPr lang="en-US" noProof="0" dirty="0"/>
              <a:t>Click to edit Master text styles</a:t>
            </a:r>
          </a:p>
        </p:txBody>
      </p:sp>
      <p:sp>
        <p:nvSpPr>
          <p:cNvPr id="11" name="Text Placeholder 7"/>
          <p:cNvSpPr>
            <a:spLocks noGrp="1"/>
          </p:cNvSpPr>
          <p:nvPr>
            <p:ph type="body" sz="quarter" idx="23"/>
          </p:nvPr>
        </p:nvSpPr>
        <p:spPr>
          <a:xfrm>
            <a:off x="468001" y="5982790"/>
            <a:ext cx="9164950" cy="316411"/>
          </a:xfrm>
        </p:spPr>
        <p:txBody>
          <a:bodyPr>
            <a:noAutofit/>
          </a:bodyPr>
          <a:lstStyle>
            <a:lvl1pPr>
              <a:spcAft>
                <a:spcPts val="0"/>
              </a:spcAft>
              <a:defRPr sz="900"/>
            </a:lvl1pPr>
          </a:lstStyle>
          <a:p>
            <a:pPr lvl="0"/>
            <a:r>
              <a:rPr lang="en-US" noProof="0"/>
              <a:t>Click to edit Master text styles</a:t>
            </a:r>
          </a:p>
        </p:txBody>
      </p:sp>
      <p:sp>
        <p:nvSpPr>
          <p:cNvPr id="13"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1" y="402586"/>
            <a:ext cx="9163050" cy="3341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Tree>
    <p:extLst>
      <p:ext uri="{BB962C8B-B14F-4D97-AF65-F5344CB8AC3E}">
        <p14:creationId xmlns:p14="http://schemas.microsoft.com/office/powerpoint/2010/main" val="1846391738"/>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6711950" y="1626099"/>
            <a:ext cx="2921000"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dirty="0"/>
              <a:t>Click to edit Master text styles</a:t>
            </a:r>
          </a:p>
        </p:txBody>
      </p:sp>
      <p:sp>
        <p:nvSpPr>
          <p:cNvPr id="8" name="Content Placeholder 3"/>
          <p:cNvSpPr>
            <a:spLocks noGrp="1"/>
          </p:cNvSpPr>
          <p:nvPr>
            <p:ph sz="quarter" idx="16"/>
          </p:nvPr>
        </p:nvSpPr>
        <p:spPr>
          <a:xfrm>
            <a:off x="469900" y="1655763"/>
            <a:ext cx="6048375" cy="4633913"/>
          </a:xfrm>
          <a:prstGeom prst="rect">
            <a:avLst/>
          </a:prstGeom>
        </p:spPr>
        <p:txBody>
          <a:bodyPr>
            <a:noAutofit/>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Rectangle 3"/>
          <p:cNvSpPr/>
          <p:nvPr userDrawn="1"/>
        </p:nvSpPr>
        <p:spPr>
          <a:xfrm>
            <a:off x="469900" y="1703863"/>
            <a:ext cx="449103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469900" y="4065173"/>
            <a:ext cx="449103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5141914" y="1703863"/>
            <a:ext cx="449103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userDrawn="1"/>
        </p:nvSpPr>
        <p:spPr>
          <a:xfrm>
            <a:off x="5141914" y="4065173"/>
            <a:ext cx="449103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userDrawn="1">
            <p:ph type="pic" sz="quarter" idx="25"/>
          </p:nvPr>
        </p:nvSpPr>
        <p:spPr>
          <a:xfrm>
            <a:off x="481597" y="1867018"/>
            <a:ext cx="1364665" cy="1025821"/>
          </a:xfrm>
        </p:spPr>
        <p:txBody>
          <a:bodyPr/>
          <a:lstStyle>
            <a:lvl1pPr algn="ctr">
              <a:defRPr/>
            </a:lvl1pPr>
          </a:lstStyle>
          <a:p>
            <a:r>
              <a:rPr lang="en-US" noProof="0" dirty="0"/>
              <a:t>Click icon to add picture</a:t>
            </a:r>
          </a:p>
        </p:txBody>
      </p:sp>
      <p:sp>
        <p:nvSpPr>
          <p:cNvPr id="9" name="Picture Placeholder 11"/>
          <p:cNvSpPr>
            <a:spLocks noGrp="1"/>
          </p:cNvSpPr>
          <p:nvPr userDrawn="1">
            <p:ph type="pic" sz="quarter" idx="27"/>
          </p:nvPr>
        </p:nvSpPr>
        <p:spPr>
          <a:xfrm>
            <a:off x="5153610" y="1867018"/>
            <a:ext cx="1364665" cy="1025821"/>
          </a:xfrm>
        </p:spPr>
        <p:txBody>
          <a:bodyPr/>
          <a:lstStyle>
            <a:lvl1pPr algn="ctr">
              <a:defRPr lang="en-US" noProof="0" dirty="0"/>
            </a:lvl1pPr>
          </a:lstStyle>
          <a:p>
            <a:r>
              <a:rPr lang="en-US" noProof="0" dirty="0"/>
              <a:t>Click icon to add picture</a:t>
            </a:r>
          </a:p>
        </p:txBody>
      </p:sp>
      <p:sp>
        <p:nvSpPr>
          <p:cNvPr id="10" name="Picture Placeholder 11"/>
          <p:cNvSpPr>
            <a:spLocks noGrp="1"/>
          </p:cNvSpPr>
          <p:nvPr userDrawn="1">
            <p:ph type="pic" sz="quarter" idx="29"/>
          </p:nvPr>
        </p:nvSpPr>
        <p:spPr>
          <a:xfrm>
            <a:off x="481597" y="4243017"/>
            <a:ext cx="1364665" cy="1025821"/>
          </a:xfrm>
        </p:spPr>
        <p:txBody>
          <a:bodyPr/>
          <a:lstStyle>
            <a:lvl1pPr algn="ctr">
              <a:defRPr/>
            </a:lvl1pPr>
          </a:lstStyle>
          <a:p>
            <a:r>
              <a:rPr lang="en-US" noProof="0" dirty="0"/>
              <a:t>Click icon to add picture</a:t>
            </a:r>
          </a:p>
        </p:txBody>
      </p:sp>
      <p:sp>
        <p:nvSpPr>
          <p:cNvPr id="11" name="Picture Placeholder 11"/>
          <p:cNvSpPr>
            <a:spLocks noGrp="1"/>
          </p:cNvSpPr>
          <p:nvPr userDrawn="1">
            <p:ph type="pic" sz="quarter" idx="31"/>
          </p:nvPr>
        </p:nvSpPr>
        <p:spPr>
          <a:xfrm>
            <a:off x="5153610" y="4243017"/>
            <a:ext cx="1364665" cy="1025821"/>
          </a:xfrm>
        </p:spPr>
        <p:txBody>
          <a:bodyPr/>
          <a:lstStyle>
            <a:lvl1pPr algn="ctr">
              <a:defRPr lang="en-US" noProof="0" dirty="0"/>
            </a:lvl1pPr>
          </a:lstStyle>
          <a:p>
            <a:r>
              <a:rPr lang="en-US" noProof="0" dirty="0"/>
              <a:t>Click icon to add picture</a:t>
            </a:r>
          </a:p>
        </p:txBody>
      </p:sp>
      <p:sp>
        <p:nvSpPr>
          <p:cNvPr id="13" name="Text Placeholder 12"/>
          <p:cNvSpPr>
            <a:spLocks noGrp="1"/>
          </p:cNvSpPr>
          <p:nvPr userDrawn="1">
            <p:ph type="body" sz="quarter" idx="32"/>
          </p:nvPr>
        </p:nvSpPr>
        <p:spPr>
          <a:xfrm>
            <a:off x="2041945" y="1867018"/>
            <a:ext cx="2918993" cy="1944000"/>
          </a:xfrm>
        </p:spPr>
        <p:txBody>
          <a:bodyPr/>
          <a:lstStyle>
            <a:lvl1pPr>
              <a:spcAft>
                <a:spcPts val="0"/>
              </a:spcAft>
              <a:defRPr b="1"/>
            </a:lvl1pPr>
            <a:lvl2pPr>
              <a:spcAft>
                <a:spcPts val="0"/>
              </a:spcAft>
              <a:defRPr b="0"/>
            </a:lvl2pPr>
          </a:lstStyle>
          <a:p>
            <a:pPr lvl="0"/>
            <a:r>
              <a:rPr lang="en-US" noProof="0" dirty="0"/>
              <a:t>Click to edit Master text styles</a:t>
            </a:r>
          </a:p>
          <a:p>
            <a:pPr lvl="1"/>
            <a:r>
              <a:rPr lang="en-US" noProof="0" dirty="0"/>
              <a:t>Second level</a:t>
            </a:r>
          </a:p>
        </p:txBody>
      </p:sp>
      <p:sp>
        <p:nvSpPr>
          <p:cNvPr id="14" name="Text Placeholder 12"/>
          <p:cNvSpPr>
            <a:spLocks noGrp="1"/>
          </p:cNvSpPr>
          <p:nvPr userDrawn="1">
            <p:ph type="body" sz="quarter" idx="33"/>
          </p:nvPr>
        </p:nvSpPr>
        <p:spPr>
          <a:xfrm>
            <a:off x="6711951" y="1867018"/>
            <a:ext cx="2920999" cy="1944000"/>
          </a:xfrm>
        </p:spPr>
        <p:txBody>
          <a:bodyPr/>
          <a:lstStyle>
            <a:lvl1pPr>
              <a:spcAft>
                <a:spcPts val="0"/>
              </a:spcAft>
              <a:defRPr lang="en-US" noProof="0" dirty="0" smtClean="0"/>
            </a:lvl1pPr>
            <a:lvl2pPr>
              <a:spcAft>
                <a:spcPts val="0"/>
              </a:spcAft>
              <a:defRPr lang="en-US" noProof="0" dirty="0" smtClean="0"/>
            </a:lvl2pPr>
          </a:lstStyle>
          <a:p>
            <a:pPr lvl="0"/>
            <a:r>
              <a:rPr lang="en-US" noProof="0" dirty="0"/>
              <a:t>Click to edit Master text styles</a:t>
            </a:r>
          </a:p>
          <a:p>
            <a:pPr lvl="1"/>
            <a:r>
              <a:rPr lang="en-US" noProof="0" dirty="0"/>
              <a:t>Second level</a:t>
            </a:r>
          </a:p>
        </p:txBody>
      </p:sp>
      <p:sp>
        <p:nvSpPr>
          <p:cNvPr id="15" name="Text Placeholder 12"/>
          <p:cNvSpPr>
            <a:spLocks noGrp="1"/>
          </p:cNvSpPr>
          <p:nvPr userDrawn="1">
            <p:ph type="body" sz="quarter" idx="34"/>
          </p:nvPr>
        </p:nvSpPr>
        <p:spPr>
          <a:xfrm>
            <a:off x="2041945" y="4243017"/>
            <a:ext cx="2918993"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6" name="Text Placeholder 12"/>
          <p:cNvSpPr>
            <a:spLocks noGrp="1"/>
          </p:cNvSpPr>
          <p:nvPr userDrawn="1">
            <p:ph type="body" sz="quarter" idx="35"/>
          </p:nvPr>
        </p:nvSpPr>
        <p:spPr>
          <a:xfrm>
            <a:off x="6711951" y="4243017"/>
            <a:ext cx="2920999" cy="1944000"/>
          </a:xfrm>
        </p:spPr>
        <p:txBody>
          <a:bodyPr/>
          <a:lstStyle>
            <a:lvl1pPr>
              <a:spcAft>
                <a:spcPts val="0"/>
              </a:spcAft>
              <a:defRPr lang="en-US" noProof="0" smtClean="0"/>
            </a:lvl1pPr>
            <a:lvl2pPr>
              <a:spcAft>
                <a:spcPts val="0"/>
              </a:spcAft>
              <a:defRPr lang="en-US" noProof="0" smtClean="0"/>
            </a:lvl2pPr>
          </a:lstStyle>
          <a:p>
            <a:pPr lvl="0"/>
            <a:r>
              <a:rPr lang="en-US" noProof="0" dirty="0"/>
              <a:t>Click to edit Master text styles</a:t>
            </a:r>
          </a:p>
          <a:p>
            <a:pPr lvl="1"/>
            <a:r>
              <a:rPr lang="en-US" noProof="0" dirty="0"/>
              <a:t>Second level</a:t>
            </a:r>
          </a:p>
        </p:txBody>
      </p:sp>
      <p:sp>
        <p:nvSpPr>
          <p:cNvPr id="18" name="Text Placeholder 8"/>
          <p:cNvSpPr>
            <a:spLocks noGrp="1"/>
          </p:cNvSpPr>
          <p:nvPr userDrawn="1">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userDrawn="1">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7" name="Text Placeholder 8"/>
          <p:cNvSpPr>
            <a:spLocks noGrp="1"/>
          </p:cNvSpPr>
          <p:nvPr>
            <p:ph type="body" sz="quarter" idx="17"/>
          </p:nvPr>
        </p:nvSpPr>
        <p:spPr>
          <a:xfrm>
            <a:off x="3584634" y="1851441"/>
            <a:ext cx="2933641" cy="3845755"/>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dirty="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marL="180000" lvl="3" indent="-180000" algn="l" defTabSz="1219170" rtl="0" eaLnBrk="1" latinLnBrk="0" hangingPunct="1">
              <a:spcBef>
                <a:spcPts val="600"/>
              </a:spcBef>
              <a:spcAft>
                <a:spcPts val="600"/>
              </a:spcAft>
              <a:buClrTx/>
              <a:buSzPct val="100000"/>
              <a:buFont typeface="Arial" panose="020B0604020202020204" pitchFamily="34" charset="0"/>
              <a:buChar char="•"/>
            </a:pPr>
            <a:r>
              <a:rPr lang="en-US" noProof="0" dirty="0"/>
              <a:t>Fourth level</a:t>
            </a:r>
          </a:p>
          <a:p>
            <a:pPr marL="360000" lvl="4" indent="-180000" algn="l" defTabSz="1064657" rtl="0" eaLnBrk="1" latinLnBrk="0" hangingPunct="1">
              <a:spcBef>
                <a:spcPts val="600"/>
              </a:spcBef>
              <a:spcAft>
                <a:spcPts val="600"/>
              </a:spcAft>
              <a:buClrTx/>
              <a:buSzPct val="100000"/>
              <a:buFont typeface="Verdana" panose="020B0604030504040204" pitchFamily="34" charset="0"/>
              <a:buChar char="−"/>
              <a:tabLst/>
            </a:pPr>
            <a:r>
              <a:rPr lang="en-US" noProof="0" dirty="0"/>
              <a:t>Fifth level</a:t>
            </a:r>
          </a:p>
        </p:txBody>
      </p:sp>
      <p:sp>
        <p:nvSpPr>
          <p:cNvPr id="8" name="Text Placeholder 8"/>
          <p:cNvSpPr>
            <a:spLocks noGrp="1"/>
          </p:cNvSpPr>
          <p:nvPr>
            <p:ph type="body" sz="quarter" idx="18"/>
          </p:nvPr>
        </p:nvSpPr>
        <p:spPr>
          <a:xfrm>
            <a:off x="481229" y="1851441"/>
            <a:ext cx="2922371" cy="3845755"/>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180000" indent="-180000">
              <a:spcBef>
                <a:spcPts val="600"/>
              </a:spcBef>
              <a:spcAft>
                <a:spcPts val="600"/>
              </a:spcAft>
              <a:buFont typeface="Arial" panose="020B0604020202020204" pitchFamily="34" charset="0"/>
              <a:buChar char="•"/>
              <a:defRPr/>
            </a:lvl4pPr>
            <a:lvl5pPr marL="360000" indent="-180000">
              <a:spcBef>
                <a:spcPts val="600"/>
              </a:spcBef>
              <a:spcAft>
                <a:spcPts val="600"/>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ext Placeholder 8"/>
          <p:cNvSpPr>
            <a:spLocks noGrp="1"/>
          </p:cNvSpPr>
          <p:nvPr>
            <p:ph type="body" sz="quarter" idx="19"/>
          </p:nvPr>
        </p:nvSpPr>
        <p:spPr>
          <a:xfrm>
            <a:off x="6718313" y="1851441"/>
            <a:ext cx="2914638" cy="3845755"/>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dirty="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marL="180000" lvl="3" indent="-180000" algn="l" defTabSz="1219170" rtl="0" eaLnBrk="1" latinLnBrk="0" hangingPunct="1">
              <a:spcBef>
                <a:spcPts val="600"/>
              </a:spcBef>
              <a:spcAft>
                <a:spcPts val="600"/>
              </a:spcAft>
              <a:buClrTx/>
              <a:buSzPct val="100000"/>
              <a:buFont typeface="Arial" panose="020B0604020202020204" pitchFamily="34" charset="0"/>
              <a:buChar char="•"/>
            </a:pPr>
            <a:r>
              <a:rPr lang="en-US" noProof="0" dirty="0"/>
              <a:t>Fourth level</a:t>
            </a:r>
          </a:p>
          <a:p>
            <a:pPr marL="360000" lvl="4" indent="-180000" algn="l" defTabSz="1064657" rtl="0" eaLnBrk="1" latinLnBrk="0" hangingPunct="1">
              <a:spcBef>
                <a:spcPts val="600"/>
              </a:spcBef>
              <a:spcAft>
                <a:spcPts val="600"/>
              </a:spcAft>
              <a:buClrTx/>
              <a:buSzPct val="100000"/>
              <a:buFont typeface="Verdana" panose="020B0604030504040204" pitchFamily="34" charset="0"/>
              <a:buChar char="−"/>
              <a:tabLst/>
            </a:pPr>
            <a:r>
              <a:rPr lang="en-US" noProof="0" dirty="0"/>
              <a:t>Fifth level</a:t>
            </a:r>
          </a:p>
        </p:txBody>
      </p:sp>
      <p:sp>
        <p:nvSpPr>
          <p:cNvPr id="11"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4" name="Rectangle 3"/>
          <p:cNvSpPr/>
          <p:nvPr userDrawn="1"/>
        </p:nvSpPr>
        <p:spPr>
          <a:xfrm>
            <a:off x="3584576" y="1705968"/>
            <a:ext cx="296147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481755" y="1705968"/>
            <a:ext cx="2932534"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6714983" y="1705968"/>
            <a:ext cx="291769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88108" y="2386260"/>
            <a:ext cx="2142149" cy="3734280"/>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180000" indent="-180000">
              <a:spcBef>
                <a:spcPts val="600"/>
              </a:spcBef>
              <a:spcAft>
                <a:spcPts val="600"/>
              </a:spcAft>
              <a:buFont typeface="Arial" panose="020B0604020202020204" pitchFamily="34" charset="0"/>
              <a:buChar char="•"/>
              <a:defRPr/>
            </a:lvl4pPr>
            <a:lvl5pPr marL="360000" indent="-180000">
              <a:spcBef>
                <a:spcPts val="600"/>
              </a:spcBef>
              <a:spcAft>
                <a:spcPts val="600"/>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 Placeholder 8"/>
          <p:cNvSpPr>
            <a:spLocks noGrp="1"/>
          </p:cNvSpPr>
          <p:nvPr>
            <p:ph type="body" sz="quarter" idx="18"/>
          </p:nvPr>
        </p:nvSpPr>
        <p:spPr>
          <a:xfrm>
            <a:off x="7503501" y="2386260"/>
            <a:ext cx="2142149" cy="3734280"/>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dirty="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marL="180000" lvl="3" indent="-180000" algn="l" defTabSz="1219170" rtl="0" eaLnBrk="1" latinLnBrk="0" hangingPunct="1">
              <a:spcBef>
                <a:spcPts val="600"/>
              </a:spcBef>
              <a:spcAft>
                <a:spcPts val="600"/>
              </a:spcAft>
              <a:buClrTx/>
              <a:buSzPct val="100000"/>
              <a:buFont typeface="Arial" panose="020B0604020202020204" pitchFamily="34" charset="0"/>
              <a:buChar char="•"/>
            </a:pPr>
            <a:r>
              <a:rPr lang="en-US" noProof="0" dirty="0"/>
              <a:t>Fourth level</a:t>
            </a:r>
          </a:p>
          <a:p>
            <a:pPr marL="360000" lvl="4" indent="-180000" algn="l" defTabSz="1064657" rtl="0" eaLnBrk="1" latinLnBrk="0" hangingPunct="1">
              <a:spcBef>
                <a:spcPts val="600"/>
              </a:spcBef>
              <a:spcAft>
                <a:spcPts val="600"/>
              </a:spcAft>
              <a:buClrTx/>
              <a:buSzPct val="100000"/>
              <a:buFont typeface="Verdana" panose="020B0604030504040204" pitchFamily="34" charset="0"/>
              <a:buChar char="−"/>
              <a:tabLst/>
            </a:pPr>
            <a:r>
              <a:rPr lang="en-US" noProof="0" dirty="0"/>
              <a:t>Fifth level</a:t>
            </a:r>
          </a:p>
        </p:txBody>
      </p:sp>
      <p:sp>
        <p:nvSpPr>
          <p:cNvPr id="6" name="Text Placeholder 8"/>
          <p:cNvSpPr>
            <a:spLocks noGrp="1"/>
          </p:cNvSpPr>
          <p:nvPr>
            <p:ph type="body" sz="quarter" idx="19"/>
          </p:nvPr>
        </p:nvSpPr>
        <p:spPr>
          <a:xfrm>
            <a:off x="2826572" y="2386260"/>
            <a:ext cx="2142149" cy="3734280"/>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marL="180000" lvl="3" indent="-180000" algn="l" defTabSz="1219170" rtl="0" eaLnBrk="1" latinLnBrk="0" hangingPunct="1">
              <a:spcBef>
                <a:spcPts val="600"/>
              </a:spcBef>
              <a:spcAft>
                <a:spcPts val="600"/>
              </a:spcAft>
              <a:buClrTx/>
              <a:buSzPct val="100000"/>
              <a:buFont typeface="Arial" panose="020B0604020202020204" pitchFamily="34" charset="0"/>
              <a:buChar char="•"/>
            </a:pPr>
            <a:r>
              <a:rPr lang="en-US" noProof="0" dirty="0"/>
              <a:t>Fourth level</a:t>
            </a:r>
          </a:p>
          <a:p>
            <a:pPr marL="360000" lvl="4" indent="-180000" algn="l" defTabSz="1064657" rtl="0" eaLnBrk="1" latinLnBrk="0" hangingPunct="1">
              <a:spcBef>
                <a:spcPts val="600"/>
              </a:spcBef>
              <a:spcAft>
                <a:spcPts val="600"/>
              </a:spcAft>
              <a:buClrTx/>
              <a:buSzPct val="100000"/>
              <a:buFont typeface="Verdana" panose="020B0604030504040204" pitchFamily="34" charset="0"/>
              <a:buChar char="−"/>
              <a:tabLst/>
            </a:pPr>
            <a:r>
              <a:rPr lang="en-US" noProof="0" dirty="0"/>
              <a:t>Fifth level</a:t>
            </a:r>
          </a:p>
        </p:txBody>
      </p:sp>
      <p:sp>
        <p:nvSpPr>
          <p:cNvPr id="7" name="Text Placeholder 8"/>
          <p:cNvSpPr>
            <a:spLocks noGrp="1"/>
          </p:cNvSpPr>
          <p:nvPr>
            <p:ph type="body" sz="quarter" idx="20"/>
          </p:nvPr>
        </p:nvSpPr>
        <p:spPr>
          <a:xfrm>
            <a:off x="5165036" y="2386260"/>
            <a:ext cx="2142149" cy="3734280"/>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dirty="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marL="180000" lvl="3" indent="-180000" algn="l" defTabSz="1219170" rtl="0" eaLnBrk="1" latinLnBrk="0" hangingPunct="1">
              <a:spcBef>
                <a:spcPts val="600"/>
              </a:spcBef>
              <a:spcAft>
                <a:spcPts val="600"/>
              </a:spcAft>
              <a:buClrTx/>
              <a:buSzPct val="100000"/>
              <a:buFont typeface="Arial" panose="020B0604020202020204" pitchFamily="34" charset="0"/>
              <a:buChar char="•"/>
            </a:pPr>
            <a:r>
              <a:rPr lang="en-US" noProof="0" dirty="0"/>
              <a:t>Fourth level</a:t>
            </a:r>
          </a:p>
          <a:p>
            <a:pPr marL="360000" lvl="4" indent="-180000" algn="l" defTabSz="1064657" rtl="0" eaLnBrk="1" latinLnBrk="0" hangingPunct="1">
              <a:spcBef>
                <a:spcPts val="600"/>
              </a:spcBef>
              <a:spcAft>
                <a:spcPts val="600"/>
              </a:spcAft>
              <a:buClrTx/>
              <a:buSzPct val="100000"/>
              <a:buFont typeface="Verdana" panose="020B0604030504040204" pitchFamily="34" charset="0"/>
              <a:buChar char="−"/>
              <a:tabLst/>
            </a:pPr>
            <a:r>
              <a:rPr lang="en-US" noProof="0" dirty="0"/>
              <a:t>Fifth level</a:t>
            </a:r>
          </a:p>
        </p:txBody>
      </p:sp>
      <p:sp>
        <p:nvSpPr>
          <p:cNvPr id="9" name="Text Placeholder 8"/>
          <p:cNvSpPr>
            <a:spLocks noGrp="1"/>
          </p:cNvSpPr>
          <p:nvPr>
            <p:ph type="body" sz="quarter" idx="13" hasCustomPrompt="1"/>
          </p:nvPr>
        </p:nvSpPr>
        <p:spPr>
          <a:xfrm>
            <a:off x="469901" y="736688"/>
            <a:ext cx="91757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469901" y="402587"/>
            <a:ext cx="91757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title divider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bwMode="gray">
          <a:xfrm>
            <a:off x="475327" y="473843"/>
            <a:ext cx="3067973" cy="1532757"/>
          </a:xfrm>
          <a:prstGeom prst="rect">
            <a:avLst/>
          </a:prstGeom>
        </p:spPr>
        <p:txBody>
          <a:bodyPr lIns="0" tIns="0" rIns="0" bIns="0" anchor="t" anchorCtr="0">
            <a:noAutofit/>
          </a:bodyPr>
          <a:lstStyle>
            <a:lvl1pPr marL="0" indent="0" algn="l">
              <a:lnSpc>
                <a:spcPct val="100000"/>
              </a:lnSpc>
              <a:spcAft>
                <a:spcPts val="0"/>
              </a:spcAft>
              <a:buNone/>
              <a:defRPr sz="2400" b="1">
                <a:solidFill>
                  <a:schemeClr val="tx1"/>
                </a:solidFill>
              </a:defRPr>
            </a:lvl1pPr>
            <a:lvl2pPr marL="0" indent="0" algn="l">
              <a:buNone/>
              <a:defRPr sz="20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4" name="Picture Placeholder 8"/>
          <p:cNvSpPr>
            <a:spLocks noGrp="1"/>
          </p:cNvSpPr>
          <p:nvPr>
            <p:ph type="pic" sz="quarter" idx="11"/>
          </p:nvPr>
        </p:nvSpPr>
        <p:spPr>
          <a:xfrm>
            <a:off x="3278525" y="727595"/>
            <a:ext cx="5400000" cy="5400000"/>
          </a:xfrm>
          <a:prstGeom prst="rect">
            <a:avLst/>
          </a:prstGeom>
        </p:spPr>
        <p:txBody>
          <a:bodyPr/>
          <a:lstStyle/>
          <a:p>
            <a:r>
              <a:rPr lang="en-US" noProof="0" dirty="0"/>
              <a:t>Click icon to add picture</a:t>
            </a:r>
          </a:p>
        </p:txBody>
      </p:sp>
    </p:spTree>
    <p:extLst>
      <p:ext uri="{BB962C8B-B14F-4D97-AF65-F5344CB8AC3E}">
        <p14:creationId xmlns:p14="http://schemas.microsoft.com/office/powerpoint/2010/main" val="3313907172"/>
      </p:ext>
    </p:extLst>
  </p:cSld>
  <p:clrMapOvr>
    <a:masterClrMapping/>
  </p:clrMapOvr>
  <p:transition>
    <p:fade/>
  </p:transition>
  <p:extLst>
    <p:ext uri="{DCECCB84-F9BA-43D5-87BE-67443E8EF086}">
      <p15:sldGuideLst xmlns:p15="http://schemas.microsoft.com/office/powerpoint/2012/main">
        <p15:guide id="1"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divider slide">
    <p:spTree>
      <p:nvGrpSpPr>
        <p:cNvPr id="1" name=""/>
        <p:cNvGrpSpPr/>
        <p:nvPr/>
      </p:nvGrpSpPr>
      <p:grpSpPr>
        <a:xfrm>
          <a:off x="0" y="0"/>
          <a:ext cx="0" cy="0"/>
          <a:chOff x="0" y="0"/>
          <a:chExt cx="0" cy="0"/>
        </a:xfrm>
      </p:grpSpPr>
      <p:sp>
        <p:nvSpPr>
          <p:cNvPr id="6" name="Picture Placeholder 8"/>
          <p:cNvSpPr>
            <a:spLocks noGrp="1"/>
          </p:cNvSpPr>
          <p:nvPr>
            <p:ph type="pic" sz="quarter" idx="11"/>
          </p:nvPr>
        </p:nvSpPr>
        <p:spPr>
          <a:xfrm>
            <a:off x="0" y="0"/>
            <a:ext cx="10104438" cy="6858000"/>
          </a:xfrm>
          <a:prstGeom prst="rect">
            <a:avLst/>
          </a:prstGeom>
        </p:spPr>
        <p:txBody>
          <a:bodyPr/>
          <a:lstStyle/>
          <a:p>
            <a:r>
              <a:rPr lang="en-US" noProof="0" dirty="0"/>
              <a:t>Click icon to add picture</a:t>
            </a:r>
          </a:p>
        </p:txBody>
      </p:sp>
      <p:sp>
        <p:nvSpPr>
          <p:cNvPr id="5" name="Subtitle 2"/>
          <p:cNvSpPr>
            <a:spLocks noGrp="1"/>
          </p:cNvSpPr>
          <p:nvPr>
            <p:ph type="subTitle" idx="1" hasCustomPrompt="1"/>
          </p:nvPr>
        </p:nvSpPr>
        <p:spPr bwMode="gray">
          <a:xfrm>
            <a:off x="475327" y="473843"/>
            <a:ext cx="5260311" cy="1532757"/>
          </a:xfrm>
          <a:prstGeom prst="rect">
            <a:avLst/>
          </a:prstGeom>
        </p:spPr>
        <p:txBody>
          <a:bodyPr lIns="0" tIns="0" rIns="0" bIns="0" anchor="t" anchorCtr="0">
            <a:noAutofit/>
          </a:bodyPr>
          <a:lstStyle>
            <a:lvl1pPr marL="0" indent="0" algn="l">
              <a:lnSpc>
                <a:spcPct val="100000"/>
              </a:lnSpc>
              <a:spcAft>
                <a:spcPts val="0"/>
              </a:spcAft>
              <a:buNone/>
              <a:defRPr sz="2400" b="1">
                <a:solidFill>
                  <a:schemeClr val="bg1"/>
                </a:solidFill>
              </a:defRPr>
            </a:lvl1pPr>
            <a:lvl2pPr marL="0" indent="0" algn="l">
              <a:buNone/>
              <a:defRPr sz="20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Tree>
    <p:extLst>
      <p:ext uri="{BB962C8B-B14F-4D97-AF65-F5344CB8AC3E}">
        <p14:creationId xmlns:p14="http://schemas.microsoft.com/office/powerpoint/2010/main" val="179470965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5018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39703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1" y="1665818"/>
            <a:ext cx="9163050" cy="4633383"/>
          </a:xfrm>
          <a:prstGeom prst="rect">
            <a:avLst/>
          </a:prstGeom>
        </p:spPr>
        <p:txBody>
          <a:bodyPr vert="horz" lIns="0" tIns="0" rIns="0" bIns="0" rtlCol="0">
            <a:noAutofit/>
          </a:bodyPr>
          <a:lstStyle>
            <a:lvl1pPr>
              <a:spcBef>
                <a:spcPts val="600"/>
              </a:spcBef>
              <a:spcAft>
                <a:spcPts val="600"/>
              </a:spcAft>
              <a:defRPr/>
            </a:lvl1pPr>
            <a:lvl2pPr>
              <a:spcBef>
                <a:spcPts val="600"/>
              </a:spcBef>
              <a:spcAft>
                <a:spcPts val="600"/>
              </a:spcAft>
              <a:defRPr/>
            </a:lvl2pPr>
            <a:lvl3pPr marL="180000" indent="-180000">
              <a:spcBef>
                <a:spcPts val="600"/>
              </a:spcBef>
              <a:spcAft>
                <a:spcPts val="600"/>
              </a:spcAft>
              <a:defRPr/>
            </a:lvl3pPr>
            <a:lvl4pPr marL="360000" indent="-180000">
              <a:spcBef>
                <a:spcPts val="600"/>
              </a:spcBef>
              <a:spcAft>
                <a:spcPts val="600"/>
              </a:spcAft>
              <a:defRPr/>
            </a:lvl4pPr>
            <a:lvl5pPr marL="540000" indent="-180000">
              <a:spcBef>
                <a:spcPts val="600"/>
              </a:spcBef>
              <a:spcAft>
                <a:spcPts val="600"/>
              </a:spcAft>
              <a:buFont typeface="Arial" panose="020B0604020202020204" pitchFamily="34" charset="0"/>
              <a:buChar cha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97905038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1" y="1665291"/>
            <a:ext cx="9163050" cy="4633910"/>
          </a:xfrm>
          <a:prstGeom prst="rect">
            <a:avLst/>
          </a:prstGeom>
        </p:spPr>
        <p:txBody>
          <a:bodyPr/>
          <a:lstStyle>
            <a:lvl1pPr>
              <a:spcBef>
                <a:spcPts val="600"/>
              </a:spcBef>
              <a:spcAft>
                <a:spcPts val="600"/>
              </a:spcAft>
              <a:tabLst>
                <a:tab pos="8972326" algn="r"/>
              </a:tabLst>
              <a:defRPr/>
            </a:lvl1pPr>
            <a:lvl2pPr>
              <a:spcBef>
                <a:spcPts val="600"/>
              </a:spcBef>
              <a:spcAft>
                <a:spcPts val="600"/>
              </a:spcAft>
              <a:tabLst>
                <a:tab pos="8972326" algn="r"/>
              </a:tabLst>
              <a:defRPr/>
            </a:lvl2pPr>
            <a:lvl3pPr marL="180000" indent="-180000">
              <a:spcBef>
                <a:spcPts val="600"/>
              </a:spcBef>
              <a:spcAft>
                <a:spcPts val="600"/>
              </a:spcAft>
              <a:tabLst>
                <a:tab pos="8972326" algn="r"/>
              </a:tabLst>
              <a:defRPr/>
            </a:lvl3pPr>
            <a:lvl4pPr marL="360000" indent="-180000">
              <a:spcBef>
                <a:spcPts val="600"/>
              </a:spcBef>
              <a:spcAft>
                <a:spcPts val="600"/>
              </a:spcAft>
              <a:tabLst>
                <a:tab pos="8972326" algn="r"/>
              </a:tabLst>
              <a:defRPr/>
            </a:lvl4pPr>
            <a:lvl5pPr marL="540000" indent="-180000">
              <a:spcBef>
                <a:spcPts val="600"/>
              </a:spcBef>
              <a:spcAft>
                <a:spcPts val="600"/>
              </a:spcAft>
              <a:buFont typeface="Arial" panose="020B0604020202020204" pitchFamily="34" charset="0"/>
              <a:buChar cha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85949282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24898173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31711890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1" y="402586"/>
            <a:ext cx="916305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45720648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ppendix_icon">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1" y="402586"/>
            <a:ext cx="916305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2" name="Rectangle 1"/>
          <p:cNvSpPr/>
          <p:nvPr userDrawn="1"/>
        </p:nvSpPr>
        <p:spPr bwMode="gray">
          <a:xfrm>
            <a:off x="10104438" y="0"/>
            <a:ext cx="2087562" cy="6858000"/>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275471861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Title whit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1" y="402586"/>
            <a:ext cx="916305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5" name="Picture Placeholder 9"/>
          <p:cNvSpPr>
            <a:spLocks noGrp="1"/>
          </p:cNvSpPr>
          <p:nvPr>
            <p:ph type="pic" sz="quarter" idx="15"/>
          </p:nvPr>
        </p:nvSpPr>
        <p:spPr>
          <a:xfrm>
            <a:off x="469901" y="1700213"/>
            <a:ext cx="9163049" cy="4598988"/>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220407663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mp; 2 columns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4492938" cy="4622507"/>
          </a:xfrm>
          <a:prstGeom prst="rect">
            <a:avLst/>
          </a:prstGeom>
        </p:spPr>
        <p:txBody>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p:cNvSpPr>
            <a:spLocks noGrp="1"/>
          </p:cNvSpPr>
          <p:nvPr>
            <p:ph sz="quarter" idx="20"/>
          </p:nvPr>
        </p:nvSpPr>
        <p:spPr>
          <a:xfrm>
            <a:off x="5154613" y="1656000"/>
            <a:ext cx="4478337" cy="4631795"/>
          </a:xfrm>
          <a:prstGeom prst="rect">
            <a:avLst/>
          </a:prstGeom>
        </p:spPr>
        <p:txBody>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41764906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154613" y="1700213"/>
            <a:ext cx="4478337" cy="4598988"/>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469901" y="1665290"/>
            <a:ext cx="4491038" cy="4633911"/>
          </a:xfrm>
          <a:prstGeom prst="rect">
            <a:avLst/>
          </a:prstGeom>
        </p:spPr>
        <p:txBody>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89134913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2" y="1705668"/>
            <a:ext cx="9163049"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1" y="3429000"/>
            <a:ext cx="916305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6845203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163050"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dirty="0"/>
              <a:t>Click to edit Master text styles</a:t>
            </a:r>
          </a:p>
        </p:txBody>
      </p:sp>
    </p:spTree>
    <p:extLst>
      <p:ext uri="{BB962C8B-B14F-4D97-AF65-F5344CB8AC3E}">
        <p14:creationId xmlns:p14="http://schemas.microsoft.com/office/powerpoint/2010/main" val="39271862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1" y="2054581"/>
            <a:ext cx="9164950" cy="3928209"/>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468001" y="1659816"/>
            <a:ext cx="9164950"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468001" y="5982790"/>
            <a:ext cx="9164951" cy="316411"/>
          </a:xfrm>
        </p:spPr>
        <p:txBody>
          <a:bodyPr>
            <a:noAutofit/>
          </a:bodyPr>
          <a:lstStyle>
            <a:lvl1pPr>
              <a:spcAft>
                <a:spcPts val="0"/>
              </a:spcAft>
              <a:defRPr sz="900"/>
            </a:lvl1pPr>
          </a:lstStyle>
          <a:p>
            <a:pPr lvl="0"/>
            <a:r>
              <a:rPr lang="en-US" noProof="0"/>
              <a:t>Click to edit Master text styles</a:t>
            </a:r>
          </a:p>
        </p:txBody>
      </p:sp>
      <p:sp>
        <p:nvSpPr>
          <p:cNvPr id="7" name="Text Placeholder 8"/>
          <p:cNvSpPr>
            <a:spLocks noGrp="1"/>
          </p:cNvSpPr>
          <p:nvPr>
            <p:ph type="body" sz="quarter" idx="13" hasCustomPrompt="1"/>
          </p:nvPr>
        </p:nvSpPr>
        <p:spPr>
          <a:xfrm>
            <a:off x="469901" y="736688"/>
            <a:ext cx="91649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1" y="402587"/>
            <a:ext cx="91649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62884753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mp; 2 charts">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5154612" y="2125013"/>
            <a:ext cx="4478338" cy="3857777"/>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5154613" y="1644503"/>
            <a:ext cx="4478338" cy="420687"/>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469901" y="2125013"/>
            <a:ext cx="4491037" cy="3857777"/>
          </a:xfrm>
        </p:spPr>
        <p:txBody>
          <a:bodyPr>
            <a:noAutofit/>
          </a:bodyPr>
          <a:lstStyle/>
          <a:p>
            <a:r>
              <a:rPr lang="en-US" noProof="0"/>
              <a:t>Click icon to add chart</a:t>
            </a:r>
            <a:endParaRPr lang="en-US" noProof="0" dirty="0"/>
          </a:p>
        </p:txBody>
      </p:sp>
      <p:sp>
        <p:nvSpPr>
          <p:cNvPr id="12" name="Text Placeholder 5"/>
          <p:cNvSpPr>
            <a:spLocks noGrp="1"/>
          </p:cNvSpPr>
          <p:nvPr>
            <p:ph type="body" sz="quarter" idx="25"/>
          </p:nvPr>
        </p:nvSpPr>
        <p:spPr>
          <a:xfrm>
            <a:off x="469899" y="1655763"/>
            <a:ext cx="4491037" cy="409427"/>
          </a:xfrm>
        </p:spPr>
        <p:txBody>
          <a:bodyPr>
            <a:noAutofit/>
          </a:bodyPr>
          <a:lstStyle/>
          <a:p>
            <a:pPr lvl="0"/>
            <a:r>
              <a:rPr lang="en-US" noProof="0" dirty="0"/>
              <a:t>Click to edit Master text styles</a:t>
            </a:r>
          </a:p>
        </p:txBody>
      </p:sp>
      <p:sp>
        <p:nvSpPr>
          <p:cNvPr id="14" name="Text Placeholder 7"/>
          <p:cNvSpPr>
            <a:spLocks noGrp="1"/>
          </p:cNvSpPr>
          <p:nvPr>
            <p:ph type="body" sz="quarter" idx="23"/>
          </p:nvPr>
        </p:nvSpPr>
        <p:spPr>
          <a:xfrm>
            <a:off x="468001" y="5982790"/>
            <a:ext cx="9164949" cy="316411"/>
          </a:xfrm>
        </p:spPr>
        <p:txBody>
          <a:bodyPr>
            <a:noAutofit/>
          </a:bodyPr>
          <a:lstStyle>
            <a:lvl1pPr>
              <a:spcAft>
                <a:spcPts val="0"/>
              </a:spcAft>
              <a:defRPr sz="900"/>
            </a:lvl1pPr>
          </a:lstStyle>
          <a:p>
            <a:pPr lvl="0"/>
            <a:r>
              <a:rPr lang="en-US" noProof="0"/>
              <a:t>Click to edit Master text styles</a:t>
            </a:r>
          </a:p>
        </p:txBody>
      </p:sp>
      <p:sp>
        <p:nvSpPr>
          <p:cNvPr id="16" name="Text Placeholder 8"/>
          <p:cNvSpPr>
            <a:spLocks noGrp="1"/>
          </p:cNvSpPr>
          <p:nvPr>
            <p:ph type="body" sz="quarter" idx="13" hasCustomPrompt="1"/>
          </p:nvPr>
        </p:nvSpPr>
        <p:spPr>
          <a:xfrm>
            <a:off x="469901" y="736688"/>
            <a:ext cx="9164948"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469901" y="402587"/>
            <a:ext cx="9164948"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092410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088679825"/>
      </p:ext>
    </p:extLst>
  </p:cSld>
  <p:clrMapOvr>
    <a:masterClrMapping/>
  </p:clrMapOvr>
  <p:transition>
    <p:fade/>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amp; 1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55762"/>
            <a:ext cx="4491038" cy="4327027"/>
          </a:xfrm>
          <a:prstGeom prst="rect">
            <a:avLst/>
          </a:prstGeom>
        </p:spPr>
        <p:txBody>
          <a:bodyPr>
            <a:noAutofit/>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Chart Placeholder 2"/>
          <p:cNvSpPr>
            <a:spLocks noGrp="1"/>
          </p:cNvSpPr>
          <p:nvPr>
            <p:ph type="chart" sz="quarter" idx="21"/>
          </p:nvPr>
        </p:nvSpPr>
        <p:spPr>
          <a:xfrm>
            <a:off x="5154613" y="2125014"/>
            <a:ext cx="4478337" cy="3857776"/>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5154613" y="1655763"/>
            <a:ext cx="4478337" cy="420687"/>
          </a:xfrm>
        </p:spPr>
        <p:txBody>
          <a:bodyPr>
            <a:noAutofit/>
          </a:bodyPr>
          <a:lstStyle/>
          <a:p>
            <a:pPr lvl="0"/>
            <a:r>
              <a:rPr lang="en-US" noProof="0"/>
              <a:t>Click to edit Master text styles</a:t>
            </a:r>
          </a:p>
        </p:txBody>
      </p:sp>
      <p:sp>
        <p:nvSpPr>
          <p:cNvPr id="9" name="Text Placeholder 7"/>
          <p:cNvSpPr>
            <a:spLocks noGrp="1"/>
          </p:cNvSpPr>
          <p:nvPr>
            <p:ph type="body" sz="quarter" idx="23"/>
          </p:nvPr>
        </p:nvSpPr>
        <p:spPr>
          <a:xfrm>
            <a:off x="468001" y="5982790"/>
            <a:ext cx="9163051" cy="316411"/>
          </a:xfrm>
        </p:spPr>
        <p:txBody>
          <a:bodyPr>
            <a:noAutofit/>
          </a:bodyPr>
          <a:lstStyle>
            <a:lvl1pPr>
              <a:spcAft>
                <a:spcPts val="0"/>
              </a:spcAft>
              <a:defRPr sz="900"/>
            </a:lvl1pPr>
          </a:lstStyle>
          <a:p>
            <a:pPr lvl="0"/>
            <a:r>
              <a:rPr lang="en-US" noProof="0"/>
              <a:t>Click to edit Master text styles</a:t>
            </a:r>
          </a:p>
        </p:txBody>
      </p:sp>
      <p:sp>
        <p:nvSpPr>
          <p:cNvPr id="12"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92473482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mp; 3 charts">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79417" y="2051998"/>
            <a:ext cx="2924184" cy="3930791"/>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479417" y="1659145"/>
            <a:ext cx="2924184" cy="373803"/>
          </a:xfrm>
        </p:spPr>
        <p:txBody>
          <a:bodyPr/>
          <a:lstStyle/>
          <a:p>
            <a:pPr lvl="0"/>
            <a:r>
              <a:rPr lang="en-US" noProof="0" dirty="0"/>
              <a:t>Click to edit Master text styles</a:t>
            </a:r>
          </a:p>
        </p:txBody>
      </p:sp>
      <p:sp>
        <p:nvSpPr>
          <p:cNvPr id="7" name="Chart Placeholder 3"/>
          <p:cNvSpPr>
            <a:spLocks noGrp="1"/>
          </p:cNvSpPr>
          <p:nvPr>
            <p:ph type="chart" sz="quarter" idx="19"/>
          </p:nvPr>
        </p:nvSpPr>
        <p:spPr>
          <a:xfrm>
            <a:off x="3598574" y="2051998"/>
            <a:ext cx="2919701" cy="3930791"/>
          </a:xfrm>
          <a:prstGeom prst="rect">
            <a:avLst/>
          </a:prstGeom>
        </p:spPr>
        <p:txBody>
          <a:bodyPr/>
          <a:lstStyle/>
          <a:p>
            <a:r>
              <a:rPr lang="en-US" noProof="0"/>
              <a:t>Click icon to add chart</a:t>
            </a:r>
            <a:endParaRPr lang="en-US" noProof="0" dirty="0"/>
          </a:p>
        </p:txBody>
      </p:sp>
      <p:sp>
        <p:nvSpPr>
          <p:cNvPr id="8" name="Text Placeholder 8"/>
          <p:cNvSpPr>
            <a:spLocks noGrp="1"/>
          </p:cNvSpPr>
          <p:nvPr>
            <p:ph type="body" sz="quarter" idx="20"/>
          </p:nvPr>
        </p:nvSpPr>
        <p:spPr>
          <a:xfrm>
            <a:off x="3598574" y="1659145"/>
            <a:ext cx="2919701" cy="373803"/>
          </a:xfrm>
        </p:spPr>
        <p:txBody>
          <a:bodyPr/>
          <a:lstStyle/>
          <a:p>
            <a:pPr lvl="0"/>
            <a:r>
              <a:rPr lang="en-US" noProof="0" dirty="0"/>
              <a:t>Click to edit Master text styles</a:t>
            </a:r>
          </a:p>
        </p:txBody>
      </p:sp>
      <p:sp>
        <p:nvSpPr>
          <p:cNvPr id="9" name="Chart Placeholder 3"/>
          <p:cNvSpPr>
            <a:spLocks noGrp="1"/>
          </p:cNvSpPr>
          <p:nvPr>
            <p:ph type="chart" sz="quarter" idx="21"/>
          </p:nvPr>
        </p:nvSpPr>
        <p:spPr>
          <a:xfrm>
            <a:off x="6716569" y="2051998"/>
            <a:ext cx="2916382" cy="3930791"/>
          </a:xfrm>
          <a:prstGeom prst="rect">
            <a:avLst/>
          </a:prstGeom>
        </p:spPr>
        <p:txBody>
          <a:bodyPr/>
          <a:lstStyle/>
          <a:p>
            <a:r>
              <a:rPr lang="en-US" noProof="0"/>
              <a:t>Click icon to add chart</a:t>
            </a:r>
            <a:endParaRPr lang="en-US" noProof="0" dirty="0"/>
          </a:p>
        </p:txBody>
      </p:sp>
      <p:sp>
        <p:nvSpPr>
          <p:cNvPr id="10" name="Text Placeholder 8"/>
          <p:cNvSpPr>
            <a:spLocks noGrp="1"/>
          </p:cNvSpPr>
          <p:nvPr>
            <p:ph type="body" sz="quarter" idx="22"/>
          </p:nvPr>
        </p:nvSpPr>
        <p:spPr>
          <a:xfrm>
            <a:off x="6716569" y="1659145"/>
            <a:ext cx="2916382" cy="379660"/>
          </a:xfrm>
        </p:spPr>
        <p:txBody>
          <a:bodyPr/>
          <a:lstStyle/>
          <a:p>
            <a:pPr lvl="0"/>
            <a:r>
              <a:rPr lang="en-US" noProof="0" dirty="0"/>
              <a:t>Click to edit Master text styles</a:t>
            </a:r>
          </a:p>
        </p:txBody>
      </p:sp>
      <p:sp>
        <p:nvSpPr>
          <p:cNvPr id="11" name="Text Placeholder 7"/>
          <p:cNvSpPr>
            <a:spLocks noGrp="1"/>
          </p:cNvSpPr>
          <p:nvPr>
            <p:ph type="body" sz="quarter" idx="23"/>
          </p:nvPr>
        </p:nvSpPr>
        <p:spPr>
          <a:xfrm>
            <a:off x="468001" y="5982790"/>
            <a:ext cx="9164950" cy="316411"/>
          </a:xfrm>
        </p:spPr>
        <p:txBody>
          <a:bodyPr>
            <a:noAutofit/>
          </a:bodyPr>
          <a:lstStyle>
            <a:lvl1pPr>
              <a:spcAft>
                <a:spcPts val="0"/>
              </a:spcAft>
              <a:defRPr sz="900"/>
            </a:lvl1pPr>
          </a:lstStyle>
          <a:p>
            <a:pPr lvl="0"/>
            <a:r>
              <a:rPr lang="en-US" noProof="0"/>
              <a:t>Click to edit Master text styles</a:t>
            </a:r>
          </a:p>
        </p:txBody>
      </p:sp>
      <p:sp>
        <p:nvSpPr>
          <p:cNvPr id="13"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1" y="402586"/>
            <a:ext cx="9163050" cy="3341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08995368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6711950" y="1626099"/>
            <a:ext cx="2921000"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dirty="0"/>
              <a:t>Click to edit Master text styles</a:t>
            </a:r>
          </a:p>
        </p:txBody>
      </p:sp>
      <p:sp>
        <p:nvSpPr>
          <p:cNvPr id="8" name="Content Placeholder 3"/>
          <p:cNvSpPr>
            <a:spLocks noGrp="1"/>
          </p:cNvSpPr>
          <p:nvPr>
            <p:ph sz="quarter" idx="16"/>
          </p:nvPr>
        </p:nvSpPr>
        <p:spPr>
          <a:xfrm>
            <a:off x="469900" y="1655763"/>
            <a:ext cx="6048375" cy="4633913"/>
          </a:xfrm>
          <a:prstGeom prst="rect">
            <a:avLst/>
          </a:prstGeom>
        </p:spPr>
        <p:txBody>
          <a:bodyPr>
            <a:noAutofit/>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08244560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Rectangle 3"/>
          <p:cNvSpPr/>
          <p:nvPr userDrawn="1"/>
        </p:nvSpPr>
        <p:spPr>
          <a:xfrm>
            <a:off x="469900" y="1703863"/>
            <a:ext cx="449103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469900" y="4065173"/>
            <a:ext cx="449103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5141914" y="1703863"/>
            <a:ext cx="449103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userDrawn="1"/>
        </p:nvSpPr>
        <p:spPr>
          <a:xfrm>
            <a:off x="5141914" y="4065173"/>
            <a:ext cx="449103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userDrawn="1">
            <p:ph type="pic" sz="quarter" idx="25"/>
          </p:nvPr>
        </p:nvSpPr>
        <p:spPr>
          <a:xfrm>
            <a:off x="481597" y="1867018"/>
            <a:ext cx="1364665" cy="1025821"/>
          </a:xfrm>
        </p:spPr>
        <p:txBody>
          <a:bodyPr/>
          <a:lstStyle>
            <a:lvl1pPr algn="ctr">
              <a:defRPr/>
            </a:lvl1pPr>
          </a:lstStyle>
          <a:p>
            <a:r>
              <a:rPr lang="en-US" noProof="0" dirty="0"/>
              <a:t>Click icon to add picture</a:t>
            </a:r>
          </a:p>
        </p:txBody>
      </p:sp>
      <p:sp>
        <p:nvSpPr>
          <p:cNvPr id="9" name="Picture Placeholder 11"/>
          <p:cNvSpPr>
            <a:spLocks noGrp="1"/>
          </p:cNvSpPr>
          <p:nvPr userDrawn="1">
            <p:ph type="pic" sz="quarter" idx="27"/>
          </p:nvPr>
        </p:nvSpPr>
        <p:spPr>
          <a:xfrm>
            <a:off x="5153610" y="1867018"/>
            <a:ext cx="1364665" cy="1025821"/>
          </a:xfrm>
        </p:spPr>
        <p:txBody>
          <a:bodyPr/>
          <a:lstStyle>
            <a:lvl1pPr algn="ctr">
              <a:defRPr lang="en-US" noProof="0" dirty="0"/>
            </a:lvl1pPr>
          </a:lstStyle>
          <a:p>
            <a:r>
              <a:rPr lang="en-US" noProof="0"/>
              <a:t>Click icon to add picture</a:t>
            </a:r>
            <a:endParaRPr lang="en-US" noProof="0" dirty="0"/>
          </a:p>
        </p:txBody>
      </p:sp>
      <p:sp>
        <p:nvSpPr>
          <p:cNvPr id="10" name="Picture Placeholder 11"/>
          <p:cNvSpPr>
            <a:spLocks noGrp="1"/>
          </p:cNvSpPr>
          <p:nvPr userDrawn="1">
            <p:ph type="pic" sz="quarter" idx="29"/>
          </p:nvPr>
        </p:nvSpPr>
        <p:spPr>
          <a:xfrm>
            <a:off x="481597" y="4243017"/>
            <a:ext cx="1364665" cy="1025821"/>
          </a:xfrm>
        </p:spPr>
        <p:txBody>
          <a:bodyPr/>
          <a:lstStyle>
            <a:lvl1pPr algn="ctr">
              <a:defRPr/>
            </a:lvl1pPr>
          </a:lstStyle>
          <a:p>
            <a:r>
              <a:rPr lang="en-US" noProof="0"/>
              <a:t>Click icon to add picture</a:t>
            </a:r>
            <a:endParaRPr lang="en-US" noProof="0" dirty="0"/>
          </a:p>
        </p:txBody>
      </p:sp>
      <p:sp>
        <p:nvSpPr>
          <p:cNvPr id="11" name="Picture Placeholder 11"/>
          <p:cNvSpPr>
            <a:spLocks noGrp="1"/>
          </p:cNvSpPr>
          <p:nvPr userDrawn="1">
            <p:ph type="pic" sz="quarter" idx="31"/>
          </p:nvPr>
        </p:nvSpPr>
        <p:spPr>
          <a:xfrm>
            <a:off x="5153610" y="4243017"/>
            <a:ext cx="1364665" cy="1025821"/>
          </a:xfrm>
        </p:spPr>
        <p:txBody>
          <a:bodyPr/>
          <a:lstStyle>
            <a:lvl1pPr algn="ctr">
              <a:defRPr lang="en-US" noProof="0" dirty="0"/>
            </a:lvl1pPr>
          </a:lstStyle>
          <a:p>
            <a:r>
              <a:rPr lang="en-US" noProof="0"/>
              <a:t>Click icon to add picture</a:t>
            </a:r>
            <a:endParaRPr lang="en-US" noProof="0" dirty="0"/>
          </a:p>
        </p:txBody>
      </p:sp>
      <p:sp>
        <p:nvSpPr>
          <p:cNvPr id="13" name="Text Placeholder 12"/>
          <p:cNvSpPr>
            <a:spLocks noGrp="1"/>
          </p:cNvSpPr>
          <p:nvPr userDrawn="1">
            <p:ph type="body" sz="quarter" idx="32"/>
          </p:nvPr>
        </p:nvSpPr>
        <p:spPr>
          <a:xfrm>
            <a:off x="2041945" y="1867018"/>
            <a:ext cx="2918993" cy="1944000"/>
          </a:xfrm>
        </p:spPr>
        <p:txBody>
          <a:bodyPr/>
          <a:lstStyle>
            <a:lvl1pPr>
              <a:spcAft>
                <a:spcPts val="0"/>
              </a:spcAft>
              <a:defRPr b="1"/>
            </a:lvl1pPr>
            <a:lvl2pPr>
              <a:spcAft>
                <a:spcPts val="0"/>
              </a:spcAft>
              <a:defRPr b="0"/>
            </a:lvl2pPr>
          </a:lstStyle>
          <a:p>
            <a:pPr lvl="0"/>
            <a:r>
              <a:rPr lang="en-US" noProof="0" dirty="0"/>
              <a:t>Click to edit Master text styles</a:t>
            </a:r>
          </a:p>
          <a:p>
            <a:pPr lvl="1"/>
            <a:r>
              <a:rPr lang="en-US" noProof="0" dirty="0"/>
              <a:t>Second level</a:t>
            </a:r>
          </a:p>
        </p:txBody>
      </p:sp>
      <p:sp>
        <p:nvSpPr>
          <p:cNvPr id="14" name="Text Placeholder 12"/>
          <p:cNvSpPr>
            <a:spLocks noGrp="1"/>
          </p:cNvSpPr>
          <p:nvPr userDrawn="1">
            <p:ph type="body" sz="quarter" idx="33"/>
          </p:nvPr>
        </p:nvSpPr>
        <p:spPr>
          <a:xfrm>
            <a:off x="6711951" y="1867018"/>
            <a:ext cx="2920999" cy="1944000"/>
          </a:xfrm>
        </p:spPr>
        <p:txBody>
          <a:bodyPr/>
          <a:lstStyle>
            <a:lvl1pPr>
              <a:spcAft>
                <a:spcPts val="0"/>
              </a:spcAft>
              <a:defRPr lang="en-US" noProof="0" dirty="0" smtClean="0"/>
            </a:lvl1pPr>
            <a:lvl2pPr>
              <a:spcAft>
                <a:spcPts val="0"/>
              </a:spcAft>
              <a:defRPr lang="en-US" noProof="0" dirty="0" smtClean="0"/>
            </a:lvl2pPr>
          </a:lstStyle>
          <a:p>
            <a:pPr lvl="0"/>
            <a:r>
              <a:rPr lang="en-US" noProof="0" dirty="0"/>
              <a:t>Click to edit Master text styles</a:t>
            </a:r>
          </a:p>
          <a:p>
            <a:pPr lvl="1"/>
            <a:r>
              <a:rPr lang="en-US" noProof="0" dirty="0"/>
              <a:t>Second level</a:t>
            </a:r>
          </a:p>
        </p:txBody>
      </p:sp>
      <p:sp>
        <p:nvSpPr>
          <p:cNvPr id="15" name="Text Placeholder 12"/>
          <p:cNvSpPr>
            <a:spLocks noGrp="1"/>
          </p:cNvSpPr>
          <p:nvPr userDrawn="1">
            <p:ph type="body" sz="quarter" idx="34"/>
          </p:nvPr>
        </p:nvSpPr>
        <p:spPr>
          <a:xfrm>
            <a:off x="2041945" y="4243017"/>
            <a:ext cx="2918993"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6" name="Text Placeholder 12"/>
          <p:cNvSpPr>
            <a:spLocks noGrp="1"/>
          </p:cNvSpPr>
          <p:nvPr userDrawn="1">
            <p:ph type="body" sz="quarter" idx="35"/>
          </p:nvPr>
        </p:nvSpPr>
        <p:spPr>
          <a:xfrm>
            <a:off x="6711951" y="4243017"/>
            <a:ext cx="2920999" cy="1944000"/>
          </a:xfrm>
        </p:spPr>
        <p:txBody>
          <a:bodyPr/>
          <a:lstStyle>
            <a:lvl1pPr>
              <a:spcAft>
                <a:spcPts val="0"/>
              </a:spcAft>
              <a:defRPr lang="en-US" noProof="0" smtClean="0"/>
            </a:lvl1pPr>
            <a:lvl2pPr>
              <a:spcAft>
                <a:spcPts val="0"/>
              </a:spcAft>
              <a:defRPr lang="en-US" noProof="0" smtClean="0"/>
            </a:lvl2pPr>
          </a:lstStyle>
          <a:p>
            <a:pPr lvl="0"/>
            <a:r>
              <a:rPr lang="en-US" noProof="0" dirty="0"/>
              <a:t>Click to edit Master text styles</a:t>
            </a:r>
          </a:p>
          <a:p>
            <a:pPr lvl="1"/>
            <a:r>
              <a:rPr lang="en-US" noProof="0" dirty="0"/>
              <a:t>Second level</a:t>
            </a:r>
          </a:p>
        </p:txBody>
      </p:sp>
      <p:sp>
        <p:nvSpPr>
          <p:cNvPr id="18" name="Text Placeholder 8"/>
          <p:cNvSpPr>
            <a:spLocks noGrp="1"/>
          </p:cNvSpPr>
          <p:nvPr userDrawn="1">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userDrawn="1">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16149214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7" name="Text Placeholder 8"/>
          <p:cNvSpPr>
            <a:spLocks noGrp="1"/>
          </p:cNvSpPr>
          <p:nvPr>
            <p:ph type="body" sz="quarter" idx="17"/>
          </p:nvPr>
        </p:nvSpPr>
        <p:spPr>
          <a:xfrm>
            <a:off x="3584634" y="1851441"/>
            <a:ext cx="2933641" cy="3845755"/>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dirty="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marL="180000" lvl="3" indent="-180000" algn="l" defTabSz="1219170" rtl="0" eaLnBrk="1" latinLnBrk="0" hangingPunct="1">
              <a:spcBef>
                <a:spcPts val="600"/>
              </a:spcBef>
              <a:spcAft>
                <a:spcPts val="600"/>
              </a:spcAft>
              <a:buClrTx/>
              <a:buSzPct val="100000"/>
              <a:buFont typeface="Arial" panose="020B0604020202020204" pitchFamily="34" charset="0"/>
              <a:buChar char="•"/>
            </a:pPr>
            <a:r>
              <a:rPr lang="en-US" noProof="0" dirty="0"/>
              <a:t>Fourth level</a:t>
            </a:r>
          </a:p>
          <a:p>
            <a:pPr marL="360000" lvl="4" indent="-180000" algn="l" defTabSz="1064657" rtl="0" eaLnBrk="1" latinLnBrk="0" hangingPunct="1">
              <a:spcBef>
                <a:spcPts val="600"/>
              </a:spcBef>
              <a:spcAft>
                <a:spcPts val="600"/>
              </a:spcAft>
              <a:buClrTx/>
              <a:buSzPct val="100000"/>
              <a:buFont typeface="Verdana" panose="020B0604030504040204" pitchFamily="34" charset="0"/>
              <a:buChar char="−"/>
              <a:tabLst/>
            </a:pPr>
            <a:r>
              <a:rPr lang="en-US" noProof="0" dirty="0"/>
              <a:t>Fifth level</a:t>
            </a:r>
          </a:p>
        </p:txBody>
      </p:sp>
      <p:sp>
        <p:nvSpPr>
          <p:cNvPr id="8" name="Text Placeholder 8"/>
          <p:cNvSpPr>
            <a:spLocks noGrp="1"/>
          </p:cNvSpPr>
          <p:nvPr>
            <p:ph type="body" sz="quarter" idx="18"/>
          </p:nvPr>
        </p:nvSpPr>
        <p:spPr>
          <a:xfrm>
            <a:off x="481229" y="1851441"/>
            <a:ext cx="2922371" cy="3845755"/>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180000" indent="-180000">
              <a:spcBef>
                <a:spcPts val="600"/>
              </a:spcBef>
              <a:spcAft>
                <a:spcPts val="600"/>
              </a:spcAft>
              <a:buFont typeface="Arial" panose="020B0604020202020204" pitchFamily="34" charset="0"/>
              <a:buChar char="•"/>
              <a:defRPr/>
            </a:lvl4pPr>
            <a:lvl5pPr marL="360000" indent="-180000">
              <a:spcBef>
                <a:spcPts val="600"/>
              </a:spcBef>
              <a:spcAft>
                <a:spcPts val="600"/>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ext Placeholder 8"/>
          <p:cNvSpPr>
            <a:spLocks noGrp="1"/>
          </p:cNvSpPr>
          <p:nvPr>
            <p:ph type="body" sz="quarter" idx="19"/>
          </p:nvPr>
        </p:nvSpPr>
        <p:spPr>
          <a:xfrm>
            <a:off x="6718313" y="1851441"/>
            <a:ext cx="2914638" cy="3845755"/>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dirty="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marL="180000" lvl="3" indent="-180000" algn="l" defTabSz="1219170" rtl="0" eaLnBrk="1" latinLnBrk="0" hangingPunct="1">
              <a:spcBef>
                <a:spcPts val="600"/>
              </a:spcBef>
              <a:spcAft>
                <a:spcPts val="600"/>
              </a:spcAft>
              <a:buClrTx/>
              <a:buSzPct val="100000"/>
              <a:buFont typeface="Arial" panose="020B0604020202020204" pitchFamily="34" charset="0"/>
              <a:buChar char="•"/>
            </a:pPr>
            <a:r>
              <a:rPr lang="en-US" noProof="0" dirty="0"/>
              <a:t>Fourth level</a:t>
            </a:r>
          </a:p>
          <a:p>
            <a:pPr marL="360000" lvl="4" indent="-180000" algn="l" defTabSz="1064657" rtl="0" eaLnBrk="1" latinLnBrk="0" hangingPunct="1">
              <a:spcBef>
                <a:spcPts val="600"/>
              </a:spcBef>
              <a:spcAft>
                <a:spcPts val="600"/>
              </a:spcAft>
              <a:buClrTx/>
              <a:buSzPct val="100000"/>
              <a:buFont typeface="Verdana" panose="020B0604030504040204" pitchFamily="34" charset="0"/>
              <a:buChar char="−"/>
              <a:tabLst/>
            </a:pPr>
            <a:r>
              <a:rPr lang="en-US" noProof="0" dirty="0"/>
              <a:t>Fifth level</a:t>
            </a:r>
          </a:p>
        </p:txBody>
      </p:sp>
      <p:sp>
        <p:nvSpPr>
          <p:cNvPr id="11"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4" name="Rectangle 3"/>
          <p:cNvSpPr/>
          <p:nvPr userDrawn="1"/>
        </p:nvSpPr>
        <p:spPr>
          <a:xfrm>
            <a:off x="3584576" y="1705968"/>
            <a:ext cx="296147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481755" y="1705968"/>
            <a:ext cx="2932534"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6714983" y="1705968"/>
            <a:ext cx="291769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408697729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88108" y="2386260"/>
            <a:ext cx="2142149" cy="3734280"/>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180000" indent="-180000">
              <a:spcBef>
                <a:spcPts val="600"/>
              </a:spcBef>
              <a:spcAft>
                <a:spcPts val="600"/>
              </a:spcAft>
              <a:buFont typeface="Arial" panose="020B0604020202020204" pitchFamily="34" charset="0"/>
              <a:buChar char="•"/>
              <a:defRPr/>
            </a:lvl4pPr>
            <a:lvl5pPr marL="360000" indent="-180000">
              <a:spcBef>
                <a:spcPts val="600"/>
              </a:spcBef>
              <a:spcAft>
                <a:spcPts val="600"/>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 Placeholder 8"/>
          <p:cNvSpPr>
            <a:spLocks noGrp="1"/>
          </p:cNvSpPr>
          <p:nvPr>
            <p:ph type="body" sz="quarter" idx="18"/>
          </p:nvPr>
        </p:nvSpPr>
        <p:spPr>
          <a:xfrm>
            <a:off x="7503501" y="2386260"/>
            <a:ext cx="2142149" cy="3734280"/>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dirty="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marL="180000" lvl="3" indent="-180000" algn="l" defTabSz="1219170" rtl="0" eaLnBrk="1" latinLnBrk="0" hangingPunct="1">
              <a:spcBef>
                <a:spcPts val="600"/>
              </a:spcBef>
              <a:spcAft>
                <a:spcPts val="600"/>
              </a:spcAft>
              <a:buClrTx/>
              <a:buSzPct val="100000"/>
              <a:buFont typeface="Arial" panose="020B0604020202020204" pitchFamily="34" charset="0"/>
              <a:buChar char="•"/>
            </a:pPr>
            <a:r>
              <a:rPr lang="en-US" noProof="0" dirty="0"/>
              <a:t>Fourth level</a:t>
            </a:r>
          </a:p>
          <a:p>
            <a:pPr marL="360000" lvl="4" indent="-180000" algn="l" defTabSz="1064657" rtl="0" eaLnBrk="1" latinLnBrk="0" hangingPunct="1">
              <a:spcBef>
                <a:spcPts val="600"/>
              </a:spcBef>
              <a:spcAft>
                <a:spcPts val="600"/>
              </a:spcAft>
              <a:buClrTx/>
              <a:buSzPct val="100000"/>
              <a:buFont typeface="Verdana" panose="020B0604030504040204" pitchFamily="34" charset="0"/>
              <a:buChar char="−"/>
              <a:tabLst/>
            </a:pPr>
            <a:r>
              <a:rPr lang="en-US" noProof="0" dirty="0"/>
              <a:t>Fifth level</a:t>
            </a:r>
          </a:p>
        </p:txBody>
      </p:sp>
      <p:sp>
        <p:nvSpPr>
          <p:cNvPr id="6" name="Text Placeholder 8"/>
          <p:cNvSpPr>
            <a:spLocks noGrp="1"/>
          </p:cNvSpPr>
          <p:nvPr>
            <p:ph type="body" sz="quarter" idx="19"/>
          </p:nvPr>
        </p:nvSpPr>
        <p:spPr>
          <a:xfrm>
            <a:off x="2826572" y="2386260"/>
            <a:ext cx="2142149" cy="3734280"/>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marL="180000" lvl="3" indent="-180000" algn="l" defTabSz="1219170" rtl="0" eaLnBrk="1" latinLnBrk="0" hangingPunct="1">
              <a:spcBef>
                <a:spcPts val="600"/>
              </a:spcBef>
              <a:spcAft>
                <a:spcPts val="600"/>
              </a:spcAft>
              <a:buClrTx/>
              <a:buSzPct val="100000"/>
              <a:buFont typeface="Arial" panose="020B0604020202020204" pitchFamily="34" charset="0"/>
              <a:buChar char="•"/>
            </a:pPr>
            <a:r>
              <a:rPr lang="en-US" noProof="0" dirty="0"/>
              <a:t>Fourth level</a:t>
            </a:r>
          </a:p>
          <a:p>
            <a:pPr marL="360000" lvl="4" indent="-180000" algn="l" defTabSz="1064657" rtl="0" eaLnBrk="1" latinLnBrk="0" hangingPunct="1">
              <a:spcBef>
                <a:spcPts val="600"/>
              </a:spcBef>
              <a:spcAft>
                <a:spcPts val="600"/>
              </a:spcAft>
              <a:buClrTx/>
              <a:buSzPct val="100000"/>
              <a:buFont typeface="Verdana" panose="020B0604030504040204" pitchFamily="34" charset="0"/>
              <a:buChar char="−"/>
              <a:tabLst/>
            </a:pPr>
            <a:r>
              <a:rPr lang="en-US" noProof="0" dirty="0"/>
              <a:t>Fifth level</a:t>
            </a:r>
          </a:p>
        </p:txBody>
      </p:sp>
      <p:sp>
        <p:nvSpPr>
          <p:cNvPr id="7" name="Text Placeholder 8"/>
          <p:cNvSpPr>
            <a:spLocks noGrp="1"/>
          </p:cNvSpPr>
          <p:nvPr>
            <p:ph type="body" sz="quarter" idx="20"/>
          </p:nvPr>
        </p:nvSpPr>
        <p:spPr>
          <a:xfrm>
            <a:off x="5165036" y="2386260"/>
            <a:ext cx="2142149" cy="3734280"/>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dirty="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marL="180000" lvl="3" indent="-180000" algn="l" defTabSz="1219170" rtl="0" eaLnBrk="1" latinLnBrk="0" hangingPunct="1">
              <a:spcBef>
                <a:spcPts val="600"/>
              </a:spcBef>
              <a:spcAft>
                <a:spcPts val="600"/>
              </a:spcAft>
              <a:buClrTx/>
              <a:buSzPct val="100000"/>
              <a:buFont typeface="Arial" panose="020B0604020202020204" pitchFamily="34" charset="0"/>
              <a:buChar char="•"/>
            </a:pPr>
            <a:r>
              <a:rPr lang="en-US" noProof="0" dirty="0"/>
              <a:t>Fourth level</a:t>
            </a:r>
          </a:p>
          <a:p>
            <a:pPr marL="360000" lvl="4" indent="-180000" algn="l" defTabSz="1064657" rtl="0" eaLnBrk="1" latinLnBrk="0" hangingPunct="1">
              <a:spcBef>
                <a:spcPts val="600"/>
              </a:spcBef>
              <a:spcAft>
                <a:spcPts val="600"/>
              </a:spcAft>
              <a:buClrTx/>
              <a:buSzPct val="100000"/>
              <a:buFont typeface="Verdana" panose="020B0604030504040204" pitchFamily="34" charset="0"/>
              <a:buChar char="−"/>
              <a:tabLst/>
            </a:pPr>
            <a:r>
              <a:rPr lang="en-US" noProof="0" dirty="0"/>
              <a:t>Fifth level</a:t>
            </a:r>
          </a:p>
        </p:txBody>
      </p:sp>
      <p:sp>
        <p:nvSpPr>
          <p:cNvPr id="9" name="Text Placeholder 8"/>
          <p:cNvSpPr>
            <a:spLocks noGrp="1"/>
          </p:cNvSpPr>
          <p:nvPr>
            <p:ph type="body" sz="quarter" idx="13" hasCustomPrompt="1"/>
          </p:nvPr>
        </p:nvSpPr>
        <p:spPr>
          <a:xfrm>
            <a:off x="469901" y="736688"/>
            <a:ext cx="91757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469901" y="402587"/>
            <a:ext cx="91757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51331535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title divider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bwMode="gray">
          <a:xfrm>
            <a:off x="475327" y="473843"/>
            <a:ext cx="3067973" cy="1532757"/>
          </a:xfrm>
          <a:prstGeom prst="rect">
            <a:avLst/>
          </a:prstGeom>
        </p:spPr>
        <p:txBody>
          <a:bodyPr lIns="0" tIns="0" rIns="0" bIns="0" anchor="t" anchorCtr="0">
            <a:noAutofit/>
          </a:bodyPr>
          <a:lstStyle>
            <a:lvl1pPr marL="0" indent="0" algn="l">
              <a:lnSpc>
                <a:spcPct val="100000"/>
              </a:lnSpc>
              <a:spcAft>
                <a:spcPts val="0"/>
              </a:spcAft>
              <a:buNone/>
              <a:defRPr sz="2400" b="1">
                <a:solidFill>
                  <a:schemeClr val="tx1"/>
                </a:solidFill>
              </a:defRPr>
            </a:lvl1pPr>
            <a:lvl2pPr marL="0" indent="0" algn="l">
              <a:buNone/>
              <a:defRPr sz="20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4" name="Picture Placeholder 8"/>
          <p:cNvSpPr>
            <a:spLocks noGrp="1"/>
          </p:cNvSpPr>
          <p:nvPr>
            <p:ph type="pic" sz="quarter" idx="11"/>
          </p:nvPr>
        </p:nvSpPr>
        <p:spPr>
          <a:xfrm>
            <a:off x="3278525" y="727595"/>
            <a:ext cx="5400000" cy="5400000"/>
          </a:xfrm>
          <a:prstGeom prst="rect">
            <a:avLst/>
          </a:prstGeom>
        </p:spPr>
        <p:txBody>
          <a:bodyPr/>
          <a:lstStyle/>
          <a:p>
            <a:r>
              <a:rPr lang="en-US" noProof="0"/>
              <a:t>Click icon to add picture</a:t>
            </a:r>
            <a:endParaRPr lang="en-US" noProof="0" dirty="0"/>
          </a:p>
        </p:txBody>
      </p:sp>
    </p:spTree>
    <p:extLst>
      <p:ext uri="{BB962C8B-B14F-4D97-AF65-F5344CB8AC3E}">
        <p14:creationId xmlns:p14="http://schemas.microsoft.com/office/powerpoint/2010/main" val="3028891320"/>
      </p:ext>
    </p:extLst>
  </p:cSld>
  <p:clrMapOvr>
    <a:masterClrMapping/>
  </p:clrMapOvr>
  <p:transition>
    <p:fade/>
  </p:transition>
  <p:extLst>
    <p:ext uri="{DCECCB84-F9BA-43D5-87BE-67443E8EF086}">
      <p15:sldGuideLst xmlns:p15="http://schemas.microsoft.com/office/powerpoint/2012/main">
        <p15:guide id="1"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divider slide">
    <p:spTree>
      <p:nvGrpSpPr>
        <p:cNvPr id="1" name=""/>
        <p:cNvGrpSpPr/>
        <p:nvPr/>
      </p:nvGrpSpPr>
      <p:grpSpPr>
        <a:xfrm>
          <a:off x="0" y="0"/>
          <a:ext cx="0" cy="0"/>
          <a:chOff x="0" y="0"/>
          <a:chExt cx="0" cy="0"/>
        </a:xfrm>
      </p:grpSpPr>
      <p:sp>
        <p:nvSpPr>
          <p:cNvPr id="6" name="Picture Placeholder 8"/>
          <p:cNvSpPr>
            <a:spLocks noGrp="1"/>
          </p:cNvSpPr>
          <p:nvPr>
            <p:ph type="pic" sz="quarter" idx="11"/>
          </p:nvPr>
        </p:nvSpPr>
        <p:spPr>
          <a:xfrm>
            <a:off x="0" y="0"/>
            <a:ext cx="10104438" cy="6858000"/>
          </a:xfrm>
          <a:prstGeom prst="rect">
            <a:avLst/>
          </a:prstGeom>
        </p:spPr>
        <p:txBody>
          <a:bodyPr/>
          <a:lstStyle/>
          <a:p>
            <a:r>
              <a:rPr lang="en-US" noProof="0" dirty="0"/>
              <a:t>Click icon to add picture</a:t>
            </a:r>
          </a:p>
        </p:txBody>
      </p:sp>
      <p:sp>
        <p:nvSpPr>
          <p:cNvPr id="5" name="Subtitle 2"/>
          <p:cNvSpPr>
            <a:spLocks noGrp="1"/>
          </p:cNvSpPr>
          <p:nvPr>
            <p:ph type="subTitle" idx="1" hasCustomPrompt="1"/>
          </p:nvPr>
        </p:nvSpPr>
        <p:spPr bwMode="gray">
          <a:xfrm>
            <a:off x="475327" y="473843"/>
            <a:ext cx="5260311" cy="1532757"/>
          </a:xfrm>
          <a:prstGeom prst="rect">
            <a:avLst/>
          </a:prstGeom>
        </p:spPr>
        <p:txBody>
          <a:bodyPr lIns="0" tIns="0" rIns="0" bIns="0" anchor="t" anchorCtr="0">
            <a:noAutofit/>
          </a:bodyPr>
          <a:lstStyle>
            <a:lvl1pPr marL="0" indent="0" algn="l">
              <a:lnSpc>
                <a:spcPct val="100000"/>
              </a:lnSpc>
              <a:spcAft>
                <a:spcPts val="0"/>
              </a:spcAft>
              <a:buNone/>
              <a:defRPr sz="2400" b="1">
                <a:solidFill>
                  <a:schemeClr val="bg1"/>
                </a:solidFill>
              </a:defRPr>
            </a:lvl1pPr>
            <a:lvl2pPr marL="0" indent="0" algn="l">
              <a:buNone/>
              <a:defRPr sz="20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Tree>
    <p:extLst>
      <p:ext uri="{BB962C8B-B14F-4D97-AF65-F5344CB8AC3E}">
        <p14:creationId xmlns:p14="http://schemas.microsoft.com/office/powerpoint/2010/main" val="69891113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Infogr/Map Gray 11">
    <p:bg>
      <p:bgPr>
        <a:solidFill>
          <a:srgbClr val="53565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9901" y="402586"/>
            <a:ext cx="9163050" cy="698501"/>
          </a:xfrm>
          <a:prstGeom prst="rect">
            <a:avLst/>
          </a:prstGeom>
        </p:spPr>
        <p:txBody>
          <a:bodyPr vert="horz" lIns="0" tIns="0" rIns="0" bIns="0" rtlCol="0" anchor="t" anchorCtr="0">
            <a:noAutofit/>
          </a:bodyPr>
          <a:lstStyle>
            <a:lvl1pPr>
              <a:defRPr sz="2000">
                <a:solidFill>
                  <a:schemeClr val="bg1"/>
                </a:solidFill>
              </a:defRPr>
            </a:lvl1pPr>
          </a:lstStyle>
          <a:p>
            <a:r>
              <a:rPr lang="en-US" noProof="0" dirty="0"/>
              <a:t>Click to edit Master title style</a:t>
            </a:r>
          </a:p>
        </p:txBody>
      </p:sp>
      <p:sp>
        <p:nvSpPr>
          <p:cNvPr id="3" name="Picture Placeholder 9"/>
          <p:cNvSpPr>
            <a:spLocks noGrp="1"/>
          </p:cNvSpPr>
          <p:nvPr>
            <p:ph type="pic" sz="quarter" idx="15"/>
          </p:nvPr>
        </p:nvSpPr>
        <p:spPr>
          <a:xfrm>
            <a:off x="3584575" y="1700213"/>
            <a:ext cx="6048376" cy="4598988"/>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4" name="Content Placeholder 3"/>
          <p:cNvSpPr>
            <a:spLocks noGrp="1"/>
          </p:cNvSpPr>
          <p:nvPr>
            <p:ph sz="quarter" idx="10"/>
          </p:nvPr>
        </p:nvSpPr>
        <p:spPr>
          <a:xfrm>
            <a:off x="468000" y="1665288"/>
            <a:ext cx="2935600" cy="4622507"/>
          </a:xfrm>
          <a:prstGeom prst="rect">
            <a:avLst/>
          </a:prstGeom>
        </p:spPr>
        <p:txBody>
          <a:bodyPr/>
          <a:lstStyle>
            <a:lvl1pPr>
              <a:spcBef>
                <a:spcPts val="600"/>
              </a:spcBef>
              <a:spcAft>
                <a:spcPts val="600"/>
              </a:spcAft>
              <a:tabLst>
                <a:tab pos="6705432" algn="r"/>
              </a:tabLst>
              <a:defRPr>
                <a:solidFill>
                  <a:schemeClr val="bg1"/>
                </a:solidFill>
              </a:defRPr>
            </a:lvl1pPr>
            <a:lvl2pPr>
              <a:spcBef>
                <a:spcPts val="600"/>
              </a:spcBef>
              <a:spcAft>
                <a:spcPts val="600"/>
              </a:spcAft>
              <a:tabLst>
                <a:tab pos="6705432" algn="r"/>
              </a:tabLst>
              <a:defRPr>
                <a:solidFill>
                  <a:schemeClr val="bg1"/>
                </a:solidFill>
              </a:defRPr>
            </a:lvl2pPr>
            <a:lvl3pPr marL="180000" indent="-180000">
              <a:spcBef>
                <a:spcPts val="600"/>
              </a:spcBef>
              <a:spcAft>
                <a:spcPts val="600"/>
              </a:spcAft>
              <a:tabLst>
                <a:tab pos="6705432" algn="r"/>
              </a:tabLst>
              <a:defRPr>
                <a:solidFill>
                  <a:schemeClr val="bg1"/>
                </a:solidFill>
              </a:defRPr>
            </a:lvl3pPr>
            <a:lvl4pPr marL="360000" indent="-180000">
              <a:spcBef>
                <a:spcPts val="600"/>
              </a:spcBef>
              <a:spcAft>
                <a:spcPts val="600"/>
              </a:spcAft>
              <a:tabLst>
                <a:tab pos="6705432" algn="r"/>
              </a:tabLst>
              <a:defRPr>
                <a:solidFill>
                  <a:schemeClr val="bg1"/>
                </a:solidFill>
              </a:defRPr>
            </a:lvl4pPr>
            <a:lvl5pPr marL="540000" indent="-180000">
              <a:spcBef>
                <a:spcPts val="600"/>
              </a:spcBef>
              <a:spcAft>
                <a:spcPts val="600"/>
              </a:spcAft>
              <a:buFont typeface="Arial" panose="020B0604020202020204" pitchFamily="34" charset="0"/>
              <a:buChar char="•"/>
              <a:tabLst>
                <a:tab pos="6705432" algn="r"/>
              </a:tabLst>
              <a:defRPr baseline="0">
                <a:solidFill>
                  <a:schemeClr val="bg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2443496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9428817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1" y="1665818"/>
            <a:ext cx="9163050" cy="4633383"/>
          </a:xfrm>
          <a:prstGeom prst="rect">
            <a:avLst/>
          </a:prstGeom>
        </p:spPr>
        <p:txBody>
          <a:bodyPr vert="horz" lIns="0" tIns="0" rIns="0" bIns="0" rtlCol="0">
            <a:noAutofit/>
          </a:bodyPr>
          <a:lstStyle>
            <a:lvl1pPr>
              <a:spcBef>
                <a:spcPts val="600"/>
              </a:spcBef>
              <a:spcAft>
                <a:spcPts val="600"/>
              </a:spcAft>
              <a:defRPr/>
            </a:lvl1pPr>
            <a:lvl2pPr>
              <a:spcBef>
                <a:spcPts val="600"/>
              </a:spcBef>
              <a:spcAft>
                <a:spcPts val="600"/>
              </a:spcAft>
              <a:defRPr/>
            </a:lvl2pPr>
            <a:lvl3pPr marL="180000" indent="-180000">
              <a:spcBef>
                <a:spcPts val="600"/>
              </a:spcBef>
              <a:spcAft>
                <a:spcPts val="600"/>
              </a:spcAft>
              <a:defRPr/>
            </a:lvl3pPr>
            <a:lvl4pPr marL="360000" indent="-180000">
              <a:spcBef>
                <a:spcPts val="600"/>
              </a:spcBef>
              <a:spcAft>
                <a:spcPts val="600"/>
              </a:spcAft>
              <a:defRPr/>
            </a:lvl4pPr>
            <a:lvl5pPr marL="540000" indent="-180000">
              <a:spcBef>
                <a:spcPts val="600"/>
              </a:spcBef>
              <a:spcAft>
                <a:spcPts val="600"/>
              </a:spcAft>
              <a:buFont typeface="Arial" panose="020B0604020202020204" pitchFamily="34" charset="0"/>
              <a:buChar cha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1" y="1665291"/>
            <a:ext cx="9163050" cy="4633910"/>
          </a:xfrm>
          <a:prstGeom prst="rect">
            <a:avLst/>
          </a:prstGeom>
        </p:spPr>
        <p:txBody>
          <a:bodyPr/>
          <a:lstStyle>
            <a:lvl1pPr>
              <a:spcBef>
                <a:spcPts val="600"/>
              </a:spcBef>
              <a:spcAft>
                <a:spcPts val="600"/>
              </a:spcAft>
              <a:tabLst>
                <a:tab pos="8972326" algn="r"/>
              </a:tabLst>
              <a:defRPr/>
            </a:lvl1pPr>
            <a:lvl2pPr>
              <a:spcBef>
                <a:spcPts val="600"/>
              </a:spcBef>
              <a:spcAft>
                <a:spcPts val="600"/>
              </a:spcAft>
              <a:tabLst>
                <a:tab pos="8972326" algn="r"/>
              </a:tabLst>
              <a:defRPr/>
            </a:lvl2pPr>
            <a:lvl3pPr marL="180000" indent="-180000">
              <a:spcBef>
                <a:spcPts val="600"/>
              </a:spcBef>
              <a:spcAft>
                <a:spcPts val="600"/>
              </a:spcAft>
              <a:tabLst>
                <a:tab pos="8972326" algn="r"/>
              </a:tabLst>
              <a:defRPr/>
            </a:lvl3pPr>
            <a:lvl4pPr marL="360000" indent="-180000">
              <a:spcBef>
                <a:spcPts val="600"/>
              </a:spcBef>
              <a:spcAft>
                <a:spcPts val="600"/>
              </a:spcAft>
              <a:tabLst>
                <a:tab pos="8972326" algn="r"/>
              </a:tabLst>
              <a:defRPr/>
            </a:lvl4pPr>
            <a:lvl5pPr marL="540000" indent="-180000">
              <a:spcBef>
                <a:spcPts val="600"/>
              </a:spcBef>
              <a:spcAft>
                <a:spcPts val="600"/>
              </a:spcAft>
              <a:buFont typeface="Arial" panose="020B0604020202020204" pitchFamily="34" charset="0"/>
              <a:buChar cha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1" y="402586"/>
            <a:ext cx="916305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theme" Target="../theme/theme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image" Target="../media/image1.emf"/><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 Target="../slides/slide2.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theme" Target="../theme/theme3.xml"/><Relationship Id="rId1" Type="http://schemas.openxmlformats.org/officeDocument/2006/relationships/slideLayout" Target="../slideLayouts/slideLayout26.xml"/><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image" Target="../media/image1.emf"/><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 Target="../slides/slid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Box 9"/>
          <p:cNvSpPr txBox="1"/>
          <p:nvPr userDrawn="1"/>
        </p:nvSpPr>
        <p:spPr>
          <a:xfrm>
            <a:off x="6336000"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pl-PL" sz="650" noProof="0" dirty="0">
                <a:solidFill>
                  <a:schemeClr val="tx1"/>
                </a:solidFill>
              </a:rPr>
              <a:t>Usługi Deloitte w zakresie podatku od nieruchomości </a:t>
            </a:r>
            <a:endParaRPr lang="en-US" sz="650" noProof="0" dirty="0">
              <a:solidFill>
                <a:schemeClr val="tx1"/>
              </a:solidFill>
            </a:endParaRPr>
          </a:p>
        </p:txBody>
      </p:sp>
      <p:sp>
        <p:nvSpPr>
          <p:cNvPr id="11" name="TextBox 10"/>
          <p:cNvSpPr txBox="1"/>
          <p:nvPr userDrawn="1"/>
        </p:nvSpPr>
        <p:spPr>
          <a:xfrm>
            <a:off x="461662" y="6477000"/>
            <a:ext cx="5355167" cy="10002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pl-PL" sz="650" b="0" i="0" u="none" strike="noStrike" kern="1200" cap="none" spc="0" normalizeH="0" baseline="0" dirty="0">
                <a:ln>
                  <a:noFill/>
                </a:ln>
                <a:solidFill>
                  <a:schemeClr val="tx1"/>
                </a:solidFill>
                <a:effectLst/>
                <a:uLnTx/>
                <a:uFillTx/>
                <a:latin typeface="+mn-lt"/>
                <a:ea typeface="+mn-ea"/>
                <a:cs typeface="+mn-cs"/>
              </a:rPr>
              <a:t>© 2021 Deloitte Polska</a:t>
            </a:r>
          </a:p>
        </p:txBody>
      </p:sp>
      <p:sp>
        <p:nvSpPr>
          <p:cNvPr id="12" name="TextBox 11"/>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pic>
        <p:nvPicPr>
          <p:cNvPr id="1027" name="Picture 3">
            <a:extLst>
              <a:ext uri="{FF2B5EF4-FFF2-40B4-BE49-F238E27FC236}">
                <a16:creationId xmlns:a16="http://schemas.microsoft.com/office/drawing/2014/main" id="{E1A8AB2D-B6C9-4EE7-9858-058A977B89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67096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97" r:id="rId5"/>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88" userDrawn="1">
          <p15:clr>
            <a:srgbClr val="A4A3A4"/>
          </p15:clr>
        </p15:guide>
        <p15:guide id="2" orient="horz" pos="2160" userDrawn="1">
          <p15:clr>
            <a:srgbClr val="A4A3A4"/>
          </p15:clr>
        </p15:guide>
        <p15:guide id="3" orient="horz" pos="3968" userDrawn="1">
          <p15:clr>
            <a:srgbClr val="A4A3A4"/>
          </p15:clr>
        </p15:guide>
        <p15:guide id="4" pos="296" userDrawn="1">
          <p15:clr>
            <a:srgbClr val="A4A3A4"/>
          </p15:clr>
        </p15:guide>
        <p15:guide id="5" pos="7397" userDrawn="1">
          <p15:clr>
            <a:srgbClr val="A4A3A4"/>
          </p15:clr>
        </p15:guide>
        <p15:guide id="6" orient="horz" pos="1071" userDrawn="1">
          <p15:clr>
            <a:srgbClr val="A4A3A4"/>
          </p15:clr>
        </p15:guide>
        <p15:guide id="7" orient="horz" pos="245" userDrawn="1">
          <p15:clr>
            <a:srgbClr val="A4A3A4"/>
          </p15:clr>
        </p15:guide>
        <p15:guide id="8" orient="horz" pos="4081" userDrawn="1">
          <p15:clr>
            <a:srgbClr val="A4A3A4"/>
          </p15:clr>
        </p15:guide>
        <p15:guide id="9" pos="4979" userDrawn="1">
          <p15:clr>
            <a:srgbClr val="A4A3A4"/>
          </p15:clr>
        </p15:guide>
        <p15:guide id="10" pos="1368" userDrawn="1">
          <p15:clr>
            <a:srgbClr val="A4A3A4"/>
          </p15:clr>
        </p15:guide>
        <p15:guide id="11" pos="1476" userDrawn="1">
          <p15:clr>
            <a:srgbClr val="A4A3A4"/>
          </p15:clr>
        </p15:guide>
        <p15:guide id="12" pos="2568" userDrawn="1">
          <p15:clr>
            <a:srgbClr val="A4A3A4"/>
          </p15:clr>
        </p15:guide>
        <p15:guide id="13" pos="2680" userDrawn="1">
          <p15:clr>
            <a:srgbClr val="A4A3A4"/>
          </p15:clr>
        </p15:guide>
        <p15:guide id="15" pos="3772" userDrawn="1">
          <p15:clr>
            <a:srgbClr val="A4A3A4"/>
          </p15:clr>
        </p15:guide>
        <p15:guide id="16" pos="3884" userDrawn="1">
          <p15:clr>
            <a:srgbClr val="A4A3A4"/>
          </p15:clr>
        </p15:guide>
        <p15:guide id="17" pos="3828" userDrawn="1">
          <p15:clr>
            <a:srgbClr val="A4A3A4"/>
          </p15:clr>
        </p15:guide>
        <p15:guide id="18" pos="6189" userDrawn="1">
          <p15:clr>
            <a:srgbClr val="A4A3A4"/>
          </p15:clr>
        </p15:guide>
        <p15:guide id="19" orient="horz" pos="1049" userDrawn="1">
          <p15:clr>
            <a:srgbClr val="A4A3A4"/>
          </p15:clr>
        </p15:guide>
        <p15:guide id="20" orient="horz" pos="641" userDrawn="1">
          <p15:clr>
            <a:srgbClr val="A4A3A4"/>
          </p15:clr>
        </p15:guide>
        <p15:guide id="21" orient="horz" pos="288" userDrawn="1">
          <p15:clr>
            <a:srgbClr val="A4A3A4"/>
          </p15:clr>
        </p15:guide>
        <p15:guide id="22" pos="6298"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69901" y="402586"/>
            <a:ext cx="9163049"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469901" y="1665290"/>
            <a:ext cx="9163050" cy="4633911"/>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Box 10"/>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fr-FR" sz="650" noProof="0" dirty="0">
                <a:solidFill>
                  <a:schemeClr val="tx1"/>
                </a:solidFill>
              </a:rPr>
              <a:t>© 20</a:t>
            </a:r>
            <a:r>
              <a:rPr lang="pl-PL" sz="650" noProof="0" dirty="0">
                <a:solidFill>
                  <a:schemeClr val="tx1"/>
                </a:solidFill>
              </a:rPr>
              <a:t>21</a:t>
            </a:r>
            <a:r>
              <a:rPr lang="fr-FR" sz="650" noProof="0" dirty="0">
                <a:solidFill>
                  <a:schemeClr val="tx1"/>
                </a:solidFill>
              </a:rPr>
              <a:t> Deloitte Touche Tohmatsu Limited</a:t>
            </a:r>
          </a:p>
        </p:txBody>
      </p:sp>
      <p:sp>
        <p:nvSpPr>
          <p:cNvPr id="8" name="Rectangle 7"/>
          <p:cNvSpPr/>
          <p:nvPr userDrawn="1"/>
        </p:nvSpPr>
        <p:spPr>
          <a:xfrm>
            <a:off x="10104440" y="0"/>
            <a:ext cx="208756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2"/>
              </a:solidFill>
            </a:endParaRPr>
          </a:p>
        </p:txBody>
      </p:sp>
      <p:sp>
        <p:nvSpPr>
          <p:cNvPr id="12" name="TextBox 11"/>
          <p:cNvSpPr txBox="1"/>
          <p:nvPr userDrawn="1"/>
        </p:nvSpPr>
        <p:spPr>
          <a:xfrm>
            <a:off x="10275095" y="6309311"/>
            <a:ext cx="1724818" cy="184666"/>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1200" noProof="0" smtClean="0">
                <a:solidFill>
                  <a:schemeClr val="accent6"/>
                </a:solidFill>
                <a:latin typeface="Calibri" panose="020F0502020204030204" pitchFamily="34" charset="0"/>
                <a:cs typeface="Calibri" panose="020F0502020204030204" pitchFamily="34" charset="0"/>
              </a:rPr>
              <a:pPr marL="0" indent="0" algn="r">
                <a:spcBef>
                  <a:spcPts val="800"/>
                </a:spcBef>
                <a:buSzPct val="100000"/>
                <a:buFont typeface="Arial"/>
                <a:buNone/>
              </a:pPr>
              <a:t>‹#›</a:t>
            </a:fld>
            <a:r>
              <a:rPr lang="en-US" sz="1200" noProof="0" dirty="0">
                <a:solidFill>
                  <a:schemeClr val="accent6"/>
                </a:solidFill>
                <a:latin typeface="Calibri" panose="020F0502020204030204" pitchFamily="34" charset="0"/>
                <a:cs typeface="Calibri" panose="020F0502020204030204" pitchFamily="34" charset="0"/>
              </a:rPr>
              <a:t> </a:t>
            </a:r>
            <a:r>
              <a:rPr lang="pl-PL" sz="1200" noProof="0" dirty="0">
                <a:solidFill>
                  <a:schemeClr val="accent6"/>
                </a:solidFill>
                <a:latin typeface="Calibri" panose="020F0502020204030204" pitchFamily="34" charset="0"/>
                <a:cs typeface="Calibri" panose="020F0502020204030204" pitchFamily="34" charset="0"/>
              </a:rPr>
              <a:t>/</a:t>
            </a:r>
            <a:r>
              <a:rPr lang="en-US" sz="1200" noProof="0" dirty="0">
                <a:solidFill>
                  <a:schemeClr val="accent6"/>
                </a:solidFill>
                <a:latin typeface="Calibri" panose="020F0502020204030204" pitchFamily="34" charset="0"/>
                <a:cs typeface="Calibri" panose="020F0502020204030204" pitchFamily="34" charset="0"/>
              </a:rPr>
              <a:t> </a:t>
            </a:r>
            <a:r>
              <a:rPr lang="pl-PL" sz="1200" noProof="0" dirty="0">
                <a:solidFill>
                  <a:schemeClr val="accent6"/>
                </a:solidFill>
                <a:latin typeface="Calibri" panose="020F0502020204030204" pitchFamily="34" charset="0"/>
                <a:cs typeface="Calibri" panose="020F0502020204030204" pitchFamily="34" charset="0"/>
              </a:rPr>
              <a:t>7</a:t>
            </a:r>
          </a:p>
        </p:txBody>
      </p:sp>
      <p:sp>
        <p:nvSpPr>
          <p:cNvPr id="9" name="Freeform 314">
            <a:hlinkClick r:id="rId22" action="ppaction://hlinksldjump"/>
          </p:cNvPr>
          <p:cNvSpPr>
            <a:spLocks noChangeAspect="1" noEditPoints="1"/>
          </p:cNvSpPr>
          <p:nvPr userDrawn="1"/>
        </p:nvSpPr>
        <p:spPr bwMode="auto">
          <a:xfrm>
            <a:off x="11634674" y="388541"/>
            <a:ext cx="367041" cy="367041"/>
          </a:xfrm>
          <a:custGeom>
            <a:avLst/>
            <a:gdLst>
              <a:gd name="T0" fmla="*/ 213 w 512"/>
              <a:gd name="T1" fmla="*/ 245 h 512"/>
              <a:gd name="T2" fmla="*/ 192 w 512"/>
              <a:gd name="T3" fmla="*/ 266 h 512"/>
              <a:gd name="T4" fmla="*/ 320 w 512"/>
              <a:gd name="T5" fmla="*/ 245 h 512"/>
              <a:gd name="T6" fmla="*/ 298 w 512"/>
              <a:gd name="T7" fmla="*/ 266 h 512"/>
              <a:gd name="T8" fmla="*/ 320 w 512"/>
              <a:gd name="T9" fmla="*/ 245 h 512"/>
              <a:gd name="T10" fmla="*/ 256 w 512"/>
              <a:gd name="T11" fmla="*/ 512 h 512"/>
              <a:gd name="T12" fmla="*/ 256 w 512"/>
              <a:gd name="T13" fmla="*/ 0 h 512"/>
              <a:gd name="T14" fmla="*/ 412 w 512"/>
              <a:gd name="T15" fmla="*/ 226 h 512"/>
              <a:gd name="T16" fmla="*/ 249 w 512"/>
              <a:gd name="T17" fmla="*/ 98 h 512"/>
              <a:gd name="T18" fmla="*/ 96 w 512"/>
              <a:gd name="T19" fmla="*/ 238 h 512"/>
              <a:gd name="T20" fmla="*/ 128 w 512"/>
              <a:gd name="T21" fmla="*/ 245 h 512"/>
              <a:gd name="T22" fmla="*/ 138 w 512"/>
              <a:gd name="T23" fmla="*/ 394 h 512"/>
              <a:gd name="T24" fmla="*/ 245 w 512"/>
              <a:gd name="T25" fmla="*/ 384 h 512"/>
              <a:gd name="T26" fmla="*/ 266 w 512"/>
              <a:gd name="T27" fmla="*/ 330 h 512"/>
              <a:gd name="T28" fmla="*/ 277 w 512"/>
              <a:gd name="T29" fmla="*/ 394 h 512"/>
              <a:gd name="T30" fmla="*/ 384 w 512"/>
              <a:gd name="T31" fmla="*/ 384 h 512"/>
              <a:gd name="T32" fmla="*/ 405 w 512"/>
              <a:gd name="T33" fmla="*/ 245 h 512"/>
              <a:gd name="T34" fmla="*/ 412 w 512"/>
              <a:gd name="T35" fmla="*/ 226 h 512"/>
              <a:gd name="T36" fmla="*/ 376 w 512"/>
              <a:gd name="T37" fmla="*/ 224 h 512"/>
              <a:gd name="T38" fmla="*/ 362 w 512"/>
              <a:gd name="T39" fmla="*/ 234 h 512"/>
              <a:gd name="T40" fmla="*/ 288 w 512"/>
              <a:gd name="T41" fmla="*/ 373 h 512"/>
              <a:gd name="T42" fmla="*/ 277 w 512"/>
              <a:gd name="T43" fmla="*/ 309 h 512"/>
              <a:gd name="T44" fmla="*/ 224 w 512"/>
              <a:gd name="T45" fmla="*/ 320 h 512"/>
              <a:gd name="T46" fmla="*/ 149 w 512"/>
              <a:gd name="T47" fmla="*/ 373 h 512"/>
              <a:gd name="T48" fmla="*/ 138 w 512"/>
              <a:gd name="T49" fmla="*/ 224 h 512"/>
              <a:gd name="T50" fmla="*/ 256 w 512"/>
              <a:gd name="T51" fmla="*/ 120 h 512"/>
              <a:gd name="T52" fmla="*/ 224 w 512"/>
              <a:gd name="T53" fmla="*/ 224 h 512"/>
              <a:gd name="T54" fmla="*/ 170 w 512"/>
              <a:gd name="T55" fmla="*/ 234 h 512"/>
              <a:gd name="T56" fmla="*/ 181 w 512"/>
              <a:gd name="T57" fmla="*/ 288 h 512"/>
              <a:gd name="T58" fmla="*/ 234 w 512"/>
              <a:gd name="T59" fmla="*/ 277 h 512"/>
              <a:gd name="T60" fmla="*/ 277 w 512"/>
              <a:gd name="T61" fmla="*/ 277 h 512"/>
              <a:gd name="T62" fmla="*/ 330 w 512"/>
              <a:gd name="T63" fmla="*/ 288 h 512"/>
              <a:gd name="T64" fmla="*/ 341 w 512"/>
              <a:gd name="T65" fmla="*/ 234 h 512"/>
              <a:gd name="T66" fmla="*/ 288 w 512"/>
              <a:gd name="T67" fmla="*/ 224 h 512"/>
              <a:gd name="T68" fmla="*/ 277 w 512"/>
              <a:gd name="T69"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192" y="245"/>
                </a:moveTo>
                <a:cubicBezTo>
                  <a:pt x="213" y="245"/>
                  <a:pt x="213" y="245"/>
                  <a:pt x="213" y="245"/>
                </a:cubicBezTo>
                <a:cubicBezTo>
                  <a:pt x="213" y="266"/>
                  <a:pt x="213" y="266"/>
                  <a:pt x="213" y="266"/>
                </a:cubicBezTo>
                <a:cubicBezTo>
                  <a:pt x="192" y="266"/>
                  <a:pt x="192" y="266"/>
                  <a:pt x="192" y="266"/>
                </a:cubicBezTo>
                <a:lnTo>
                  <a:pt x="192" y="245"/>
                </a:lnTo>
                <a:close/>
                <a:moveTo>
                  <a:pt x="320" y="245"/>
                </a:moveTo>
                <a:cubicBezTo>
                  <a:pt x="298" y="245"/>
                  <a:pt x="298" y="245"/>
                  <a:pt x="298" y="245"/>
                </a:cubicBezTo>
                <a:cubicBezTo>
                  <a:pt x="298" y="266"/>
                  <a:pt x="298" y="266"/>
                  <a:pt x="298" y="266"/>
                </a:cubicBezTo>
                <a:cubicBezTo>
                  <a:pt x="320" y="266"/>
                  <a:pt x="320" y="266"/>
                  <a:pt x="320" y="266"/>
                </a:cubicBezTo>
                <a:lnTo>
                  <a:pt x="320" y="24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2" y="226"/>
                </a:moveTo>
                <a:cubicBezTo>
                  <a:pt x="263" y="98"/>
                  <a:pt x="263" y="98"/>
                  <a:pt x="263" y="98"/>
                </a:cubicBezTo>
                <a:cubicBezTo>
                  <a:pt x="259" y="95"/>
                  <a:pt x="253" y="95"/>
                  <a:pt x="249" y="98"/>
                </a:cubicBezTo>
                <a:cubicBezTo>
                  <a:pt x="99" y="226"/>
                  <a:pt x="99" y="226"/>
                  <a:pt x="99" y="226"/>
                </a:cubicBezTo>
                <a:cubicBezTo>
                  <a:pt x="96" y="229"/>
                  <a:pt x="95" y="234"/>
                  <a:pt x="96" y="238"/>
                </a:cubicBezTo>
                <a:cubicBezTo>
                  <a:pt x="98" y="242"/>
                  <a:pt x="102" y="245"/>
                  <a:pt x="106" y="245"/>
                </a:cubicBezTo>
                <a:cubicBezTo>
                  <a:pt x="128" y="245"/>
                  <a:pt x="128" y="245"/>
                  <a:pt x="128" y="245"/>
                </a:cubicBezTo>
                <a:cubicBezTo>
                  <a:pt x="128" y="384"/>
                  <a:pt x="128" y="384"/>
                  <a:pt x="128" y="384"/>
                </a:cubicBezTo>
                <a:cubicBezTo>
                  <a:pt x="128" y="390"/>
                  <a:pt x="132" y="394"/>
                  <a:pt x="138" y="394"/>
                </a:cubicBezTo>
                <a:cubicBezTo>
                  <a:pt x="234" y="394"/>
                  <a:pt x="234" y="394"/>
                  <a:pt x="234" y="394"/>
                </a:cubicBezTo>
                <a:cubicBezTo>
                  <a:pt x="240" y="394"/>
                  <a:pt x="245" y="390"/>
                  <a:pt x="245" y="384"/>
                </a:cubicBezTo>
                <a:cubicBezTo>
                  <a:pt x="245" y="330"/>
                  <a:pt x="245" y="330"/>
                  <a:pt x="245" y="330"/>
                </a:cubicBezTo>
                <a:cubicBezTo>
                  <a:pt x="266" y="330"/>
                  <a:pt x="266" y="330"/>
                  <a:pt x="266" y="330"/>
                </a:cubicBezTo>
                <a:cubicBezTo>
                  <a:pt x="266" y="384"/>
                  <a:pt x="266" y="384"/>
                  <a:pt x="266" y="384"/>
                </a:cubicBezTo>
                <a:cubicBezTo>
                  <a:pt x="266" y="390"/>
                  <a:pt x="271" y="394"/>
                  <a:pt x="277" y="394"/>
                </a:cubicBezTo>
                <a:cubicBezTo>
                  <a:pt x="373" y="394"/>
                  <a:pt x="373" y="394"/>
                  <a:pt x="373" y="394"/>
                </a:cubicBezTo>
                <a:cubicBezTo>
                  <a:pt x="379" y="394"/>
                  <a:pt x="384" y="390"/>
                  <a:pt x="384" y="384"/>
                </a:cubicBezTo>
                <a:cubicBezTo>
                  <a:pt x="384" y="245"/>
                  <a:pt x="384" y="245"/>
                  <a:pt x="384" y="245"/>
                </a:cubicBezTo>
                <a:cubicBezTo>
                  <a:pt x="405" y="245"/>
                  <a:pt x="405" y="245"/>
                  <a:pt x="405" y="245"/>
                </a:cubicBezTo>
                <a:cubicBezTo>
                  <a:pt x="409" y="245"/>
                  <a:pt x="413" y="242"/>
                  <a:pt x="415" y="238"/>
                </a:cubicBezTo>
                <a:cubicBezTo>
                  <a:pt x="417" y="234"/>
                  <a:pt x="415" y="229"/>
                  <a:pt x="412" y="226"/>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moveTo>
                  <a:pt x="234" y="234"/>
                </a:moveTo>
                <a:cubicBezTo>
                  <a:pt x="234" y="228"/>
                  <a:pt x="230" y="224"/>
                  <a:pt x="224" y="224"/>
                </a:cubicBezTo>
                <a:cubicBezTo>
                  <a:pt x="181" y="224"/>
                  <a:pt x="181" y="224"/>
                  <a:pt x="181" y="224"/>
                </a:cubicBezTo>
                <a:cubicBezTo>
                  <a:pt x="175" y="224"/>
                  <a:pt x="170" y="228"/>
                  <a:pt x="170" y="234"/>
                </a:cubicBezTo>
                <a:cubicBezTo>
                  <a:pt x="170" y="277"/>
                  <a:pt x="170" y="277"/>
                  <a:pt x="170" y="277"/>
                </a:cubicBezTo>
                <a:cubicBezTo>
                  <a:pt x="170" y="283"/>
                  <a:pt x="175" y="288"/>
                  <a:pt x="181" y="288"/>
                </a:cubicBezTo>
                <a:cubicBezTo>
                  <a:pt x="224" y="288"/>
                  <a:pt x="224" y="288"/>
                  <a:pt x="224" y="288"/>
                </a:cubicBezTo>
                <a:cubicBezTo>
                  <a:pt x="230" y="288"/>
                  <a:pt x="234" y="283"/>
                  <a:pt x="234" y="277"/>
                </a:cubicBezTo>
                <a:lnTo>
                  <a:pt x="234" y="234"/>
                </a:lnTo>
                <a:close/>
                <a:moveTo>
                  <a:pt x="277" y="277"/>
                </a:moveTo>
                <a:cubicBezTo>
                  <a:pt x="277" y="283"/>
                  <a:pt x="282" y="288"/>
                  <a:pt x="288" y="288"/>
                </a:cubicBezTo>
                <a:cubicBezTo>
                  <a:pt x="330" y="288"/>
                  <a:pt x="330" y="288"/>
                  <a:pt x="330" y="288"/>
                </a:cubicBezTo>
                <a:cubicBezTo>
                  <a:pt x="336" y="288"/>
                  <a:pt x="341" y="283"/>
                  <a:pt x="341" y="277"/>
                </a:cubicBezTo>
                <a:cubicBezTo>
                  <a:pt x="341" y="234"/>
                  <a:pt x="341" y="234"/>
                  <a:pt x="341" y="234"/>
                </a:cubicBezTo>
                <a:cubicBezTo>
                  <a:pt x="341" y="228"/>
                  <a:pt x="336" y="224"/>
                  <a:pt x="330" y="224"/>
                </a:cubicBezTo>
                <a:cubicBezTo>
                  <a:pt x="288" y="224"/>
                  <a:pt x="288" y="224"/>
                  <a:pt x="288" y="224"/>
                </a:cubicBezTo>
                <a:cubicBezTo>
                  <a:pt x="282" y="224"/>
                  <a:pt x="277" y="228"/>
                  <a:pt x="277" y="234"/>
                </a:cubicBezTo>
                <a:lnTo>
                  <a:pt x="277" y="277"/>
                </a:lnTo>
                <a:close/>
              </a:path>
            </a:pathLst>
          </a:custGeom>
          <a:solidFill>
            <a:srgbClr val="BBBCBC"/>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2051" name="Picture 3">
            <a:extLst>
              <a:ext uri="{FF2B5EF4-FFF2-40B4-BE49-F238E27FC236}">
                <a16:creationId xmlns:a16="http://schemas.microsoft.com/office/drawing/2014/main" id="{5EC18C56-506D-46F3-91C2-601A5A1A11E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1" r:id="rId1"/>
    <p:sldLayoutId id="2147483679" r:id="rId2"/>
    <p:sldLayoutId id="2147483695" r:id="rId3"/>
    <p:sldLayoutId id="2147483752" r:id="rId4"/>
    <p:sldLayoutId id="2147483895" r:id="rId5"/>
    <p:sldLayoutId id="2147483890" r:id="rId6"/>
    <p:sldLayoutId id="2147483697" r:id="rId7"/>
    <p:sldLayoutId id="2147483712" r:id="rId8"/>
    <p:sldLayoutId id="2147483713" r:id="rId9"/>
    <p:sldLayoutId id="2147483753" r:id="rId10"/>
    <p:sldLayoutId id="2147483699" r:id="rId11"/>
    <p:sldLayoutId id="2147483717" r:id="rId12"/>
    <p:sldLayoutId id="2147483716" r:id="rId13"/>
    <p:sldLayoutId id="2147483714" r:id="rId14"/>
    <p:sldLayoutId id="2147483728" r:id="rId15"/>
    <p:sldLayoutId id="2147483721" r:id="rId16"/>
    <p:sldLayoutId id="2147483725" r:id="rId17"/>
    <p:sldLayoutId id="2147483726" r:id="rId18"/>
    <p:sldLayoutId id="2147483889" r:id="rId19"/>
    <p:sldLayoutId id="2147483888" r:id="rId20"/>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600"/>
        </a:spcBef>
        <a:spcAft>
          <a:spcPts val="6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600"/>
        </a:spcBef>
        <a:spcAft>
          <a:spcPts val="600"/>
        </a:spcAft>
        <a:buClrTx/>
        <a:buSzPct val="100000"/>
        <a:buFont typeface="Arial"/>
        <a:buNone/>
        <a:defRPr lang="en-US" sz="1200" b="1" kern="1200" dirty="0" smtClean="0">
          <a:solidFill>
            <a:schemeClr val="tx1"/>
          </a:solidFill>
          <a:latin typeface="+mn-lt"/>
          <a:ea typeface="+mn-ea"/>
          <a:cs typeface="+mn-cs"/>
        </a:defRPr>
      </a:lvl2pPr>
      <a:lvl3pPr marL="180000" indent="-180000" algn="l" defTabSz="1219170" rtl="0" eaLnBrk="1" latinLnBrk="0" hangingPunct="1">
        <a:spcBef>
          <a:spcPts val="600"/>
        </a:spcBef>
        <a:spcAft>
          <a:spcPts val="6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60000" indent="-180000" algn="l" defTabSz="1219170" rtl="0" eaLnBrk="1" latinLnBrk="0" hangingPunct="1">
        <a:spcBef>
          <a:spcPts val="600"/>
        </a:spcBef>
        <a:spcAft>
          <a:spcPts val="6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40000" indent="-180000" algn="l" defTabSz="1064657" rtl="0" eaLnBrk="1" latinLnBrk="0" hangingPunct="1">
        <a:spcBef>
          <a:spcPts val="600"/>
        </a:spcBef>
        <a:spcAft>
          <a:spcPts val="6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0" userDrawn="1">
          <p15:clr>
            <a:srgbClr val="A4A3A4"/>
          </p15:clr>
        </p15:guide>
        <p15:guide id="2" orient="horz" pos="2160" userDrawn="1">
          <p15:clr>
            <a:srgbClr val="A4A3A4"/>
          </p15:clr>
        </p15:guide>
        <p15:guide id="3" orient="horz" pos="3968" userDrawn="1">
          <p15:clr>
            <a:srgbClr val="A4A3A4"/>
          </p15:clr>
        </p15:guide>
        <p15:guide id="4" pos="296" userDrawn="1">
          <p15:clr>
            <a:srgbClr val="A4A3A4"/>
          </p15:clr>
        </p15:guide>
        <p15:guide id="5" pos="6068" userDrawn="1">
          <p15:clr>
            <a:srgbClr val="A4A3A4"/>
          </p15:clr>
        </p15:guide>
        <p15:guide id="6" orient="horz" pos="1071" userDrawn="1">
          <p15:clr>
            <a:srgbClr val="A4A3A4"/>
          </p15:clr>
        </p15:guide>
        <p15:guide id="7" orient="horz" pos="245" userDrawn="1">
          <p15:clr>
            <a:srgbClr val="A4A3A4"/>
          </p15:clr>
        </p15:guide>
        <p15:guide id="8" orient="horz" pos="4081" userDrawn="1">
          <p15:clr>
            <a:srgbClr val="A4A3A4"/>
          </p15:clr>
        </p15:guide>
        <p15:guide id="10" pos="4106" userDrawn="1">
          <p15:clr>
            <a:srgbClr val="A4A3A4"/>
          </p15:clr>
        </p15:guide>
        <p15:guide id="12" pos="1163" userDrawn="1">
          <p15:clr>
            <a:srgbClr val="A4A3A4"/>
          </p15:clr>
        </p15:guide>
        <p15:guide id="13" pos="1277" userDrawn="1">
          <p15:clr>
            <a:srgbClr val="A4A3A4"/>
          </p15:clr>
        </p15:guide>
        <p15:guide id="14" pos="2144" userDrawn="1">
          <p15:clr>
            <a:srgbClr val="A4A3A4"/>
          </p15:clr>
        </p15:guide>
        <p15:guide id="15" pos="2258" userDrawn="1">
          <p15:clr>
            <a:srgbClr val="A4A3A4"/>
          </p15:clr>
        </p15:guide>
        <p15:guide id="16" pos="5087" userDrawn="1">
          <p15:clr>
            <a:srgbClr val="A4A3A4"/>
          </p15:clr>
        </p15:guide>
        <p15:guide id="17" pos="3125" userDrawn="1">
          <p15:clr>
            <a:srgbClr val="A4A3A4"/>
          </p15:clr>
        </p15:guide>
        <p15:guide id="18" pos="3182" userDrawn="1">
          <p15:clr>
            <a:srgbClr val="A4A3A4"/>
          </p15:clr>
        </p15:guide>
        <p15:guide id="19" pos="3239" userDrawn="1">
          <p15:clr>
            <a:srgbClr val="A4A3A4"/>
          </p15:clr>
        </p15:guide>
        <p15:guide id="20" pos="5201" userDrawn="1">
          <p15:clr>
            <a:srgbClr val="A4A3A4"/>
          </p15:clr>
        </p15:guide>
        <p15:guide id="21" orient="horz" pos="1049" userDrawn="1">
          <p15:clr>
            <a:srgbClr val="A4A3A4"/>
          </p15:clr>
        </p15:guide>
        <p15:guide id="22" orient="horz" pos="641" userDrawn="1">
          <p15:clr>
            <a:srgbClr val="A4A3A4"/>
          </p15:clr>
        </p15:guide>
        <p15:guide id="23" orient="horz" pos="288" userDrawn="1">
          <p15:clr>
            <a:srgbClr val="A4A3A4"/>
          </p15:clr>
        </p15:guide>
        <p15:guide id="24" pos="7559" userDrawn="1">
          <p15:clr>
            <a:srgbClr val="A4A3A4"/>
          </p15:clr>
        </p15:guide>
        <p15:guide id="25" pos="6365" userDrawn="1">
          <p15:clr>
            <a:srgbClr val="A4A3A4"/>
          </p15:clr>
        </p15:guide>
        <p15:guide id="26" pos="6471"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p:cNvSpPr txBox="1"/>
          <p:nvPr userDrawn="1"/>
        </p:nvSpPr>
        <p:spPr>
          <a:xfrm>
            <a:off x="479425" y="4122561"/>
            <a:ext cx="7623175" cy="226215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mn-ea"/>
                <a:cs typeface="+mn-cs"/>
              </a:rPr>
              <a:t>Deloitte refers to one or more of Deloitte Touche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a:t>
            </a:r>
            <a:r>
              <a:rPr kumimoji="0" lang="en-US" sz="900" b="0" i="0" u="none" strike="noStrike" kern="1200" cap="none" spc="0" normalizeH="0" baseline="0" dirty="0">
                <a:ln>
                  <a:noFill/>
                </a:ln>
                <a:solidFill>
                  <a:prstClr val="black"/>
                </a:solidFill>
                <a:effectLst/>
                <a:uLnTx/>
                <a:uFillTx/>
                <a:latin typeface="+mn-lt"/>
                <a:ea typeface="+mn-ea"/>
                <a:cs typeface="+mn-cs"/>
                <a:hlinkClick r:id="rId3"/>
              </a:rPr>
              <a:t>www.deloitte.com/about</a:t>
            </a:r>
            <a:r>
              <a:rPr kumimoji="0" lang="en-US" sz="900" b="0" i="0" u="none" strike="noStrike" kern="1200" cap="none" spc="0" normalizeH="0" baseline="0" dirty="0">
                <a:ln>
                  <a:noFill/>
                </a:ln>
                <a:solidFill>
                  <a:prstClr val="black"/>
                </a:solidFill>
                <a:effectLst/>
                <a:uLnTx/>
                <a:uFillTx/>
                <a:latin typeface="+mn-lt"/>
                <a:ea typeface="+mn-ea"/>
                <a:cs typeface="+mn-cs"/>
              </a:rPr>
              <a:t> to learn more about our global network of member firms.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Deloitte provides audit, tax, consulting, and financial advisory services to public and private clients spanning multiple industries. With a globally connected network of member firms in more than 150 countries and territories, Deloitte brings world-class capabilities and high-quality service to clients, delivering the insights they need to address their most complex business challenges. Deloitte’s more than 244,000 professionals are committed to becoming the standard of excellence.</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This communication contains general information only, and none of Deloitte Touche Tohmatsu Limited, its member firms, or their related entities (collectively, the “Deloitte Network”) is, by means of this communication, rendering professional advice or services. No entity in the Deloitte network shall be responsible for any loss whatsoever sustained by any person who relies on this communication.</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mn-ea"/>
                <a:cs typeface="+mn-cs"/>
              </a:rPr>
              <a:t>© 20</a:t>
            </a:r>
            <a:r>
              <a:rPr kumimoji="0" lang="pl-PL" sz="900" b="0" i="0" u="none" strike="noStrike" kern="1200" cap="none" spc="0" normalizeH="0" baseline="0" dirty="0">
                <a:ln>
                  <a:noFill/>
                </a:ln>
                <a:solidFill>
                  <a:prstClr val="black"/>
                </a:solidFill>
                <a:effectLst/>
                <a:uLnTx/>
                <a:uFillTx/>
                <a:latin typeface="+mn-lt"/>
                <a:ea typeface="+mn-ea"/>
                <a:cs typeface="+mn-cs"/>
              </a:rPr>
              <a:t>21</a:t>
            </a:r>
            <a:r>
              <a:rPr kumimoji="0" lang="en-US" sz="900" b="0" i="0" u="none" strike="noStrike" kern="1200" cap="none" spc="0" normalizeH="0" baseline="0" dirty="0">
                <a:ln>
                  <a:noFill/>
                </a:ln>
                <a:solidFill>
                  <a:prstClr val="black"/>
                </a:solidFill>
                <a:effectLst/>
                <a:uLnTx/>
                <a:uFillTx/>
                <a:latin typeface="+mn-lt"/>
                <a:ea typeface="+mn-ea"/>
                <a:cs typeface="+mn-cs"/>
              </a:rPr>
              <a:t>. For information, contact Deloitte Touche Tohmatsu Limited</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8" name="Group 7"/>
          <p:cNvGrpSpPr>
            <a:grpSpLocks noChangeAspect="1"/>
          </p:cNvGrpSpPr>
          <p:nvPr userDrawn="1"/>
        </p:nvGrpSpPr>
        <p:grpSpPr>
          <a:xfrm>
            <a:off x="475325" y="457200"/>
            <a:ext cx="1998000" cy="374400"/>
            <a:chOff x="398463" y="404813"/>
            <a:chExt cx="1627187" cy="307976"/>
          </a:xfrm>
          <a:solidFill>
            <a:schemeClr val="tx1"/>
          </a:solidFill>
        </p:grpSpPr>
        <p:sp>
          <p:nvSpPr>
            <p:cNvPr id="9"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3"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4"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5"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6"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7"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3075" name="Picture 3">
            <a:extLst>
              <a:ext uri="{FF2B5EF4-FFF2-40B4-BE49-F238E27FC236}">
                <a16:creationId xmlns:a16="http://schemas.microsoft.com/office/drawing/2014/main" id="{39487B33-190B-4375-B11B-F6C06AB1C7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785067"/>
      </p:ext>
    </p:extLst>
  </p:cSld>
  <p:clrMap bg1="lt1" tx1="dk1" bg2="lt2" tx2="dk2" accent1="accent1" accent2="accent2" accent3="accent3" accent4="accent4" accent5="accent5" accent6="accent6" hlink="hlink" folHlink="folHlink"/>
  <p:sldLayoutIdLst>
    <p:sldLayoutId id="2147483850" r:id="rId1"/>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marR="0" indent="0" algn="l" defTabSz="914400" rtl="0" eaLnBrk="1" fontAlgn="auto" latinLnBrk="0" hangingPunct="1">
        <a:lnSpc>
          <a:spcPct val="100000"/>
        </a:lnSpc>
        <a:spcBef>
          <a:spcPts val="600"/>
        </a:spcBef>
        <a:spcAft>
          <a:spcPts val="600"/>
        </a:spcAft>
        <a:buClrTx/>
        <a:buSzTx/>
        <a:buFontTx/>
        <a:buNone/>
        <a:tabLst/>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userDrawn="1">
          <p15:clr>
            <a:srgbClr val="A4A3A4"/>
          </p15:clr>
        </p15:guide>
        <p15:guide id="2" orient="horz" pos="2160" userDrawn="1">
          <p15:clr>
            <a:srgbClr val="A4A3A4"/>
          </p15:clr>
        </p15:guide>
        <p15:guide id="3" orient="horz" pos="3968" userDrawn="1">
          <p15:clr>
            <a:srgbClr val="A4A3A4"/>
          </p15:clr>
        </p15:guide>
        <p15:guide id="4" pos="296" userDrawn="1">
          <p15:clr>
            <a:srgbClr val="A4A3A4"/>
          </p15:clr>
        </p15:guide>
        <p15:guide id="5" pos="7384" userDrawn="1">
          <p15:clr>
            <a:srgbClr val="A4A3A4"/>
          </p15:clr>
        </p15:guide>
        <p15:guide id="6" orient="horz" pos="1071" userDrawn="1">
          <p15:clr>
            <a:srgbClr val="A4A3A4"/>
          </p15:clr>
        </p15:guide>
        <p15:guide id="7" orient="horz" pos="245" userDrawn="1">
          <p15:clr>
            <a:srgbClr val="A4A3A4"/>
          </p15:clr>
        </p15:guide>
        <p15:guide id="8" orient="horz" pos="4081" userDrawn="1">
          <p15:clr>
            <a:srgbClr val="A4A3A4"/>
          </p15:clr>
        </p15:guide>
        <p15:guide id="9" pos="4986" userDrawn="1">
          <p15:clr>
            <a:srgbClr val="A4A3A4"/>
          </p15:clr>
        </p15:guide>
        <p15:guide id="10" pos="1382" userDrawn="1">
          <p15:clr>
            <a:srgbClr val="A4A3A4"/>
          </p15:clr>
        </p15:guide>
        <p15:guide id="11" pos="1496" userDrawn="1">
          <p15:clr>
            <a:srgbClr val="A4A3A4"/>
          </p15:clr>
        </p15:guide>
        <p15:guide id="12" pos="2581" userDrawn="1">
          <p15:clr>
            <a:srgbClr val="A4A3A4"/>
          </p15:clr>
        </p15:guide>
        <p15:guide id="13" pos="2695" userDrawn="1">
          <p15:clr>
            <a:srgbClr val="A4A3A4"/>
          </p15:clr>
        </p15:guide>
        <p15:guide id="14" pos="6185" userDrawn="1">
          <p15:clr>
            <a:srgbClr val="A4A3A4"/>
          </p15:clr>
        </p15:guide>
        <p15:guide id="15" pos="3783" userDrawn="1">
          <p15:clr>
            <a:srgbClr val="A4A3A4"/>
          </p15:clr>
        </p15:guide>
        <p15:guide id="16" pos="3896" userDrawn="1">
          <p15:clr>
            <a:srgbClr val="A4A3A4"/>
          </p15:clr>
        </p15:guide>
        <p15:guide id="17" pos="3840" userDrawn="1">
          <p15:clr>
            <a:srgbClr val="A4A3A4"/>
          </p15:clr>
        </p15:guide>
        <p15:guide id="18" pos="6299" userDrawn="1">
          <p15:clr>
            <a:srgbClr val="A4A3A4"/>
          </p15:clr>
        </p15:guide>
        <p15:guide id="19" orient="horz" pos="1049" userDrawn="1">
          <p15:clr>
            <a:srgbClr val="A4A3A4"/>
          </p15:clr>
        </p15:guide>
        <p15:guide id="20" orient="horz" pos="641" userDrawn="1">
          <p15:clr>
            <a:srgbClr val="A4A3A4"/>
          </p15:clr>
        </p15:guide>
        <p15:guide id="21" orient="horz" pos="288"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75325" y="457200"/>
            <a:ext cx="1998000" cy="374400"/>
            <a:chOff x="475325" y="457200"/>
            <a:chExt cx="1998000" cy="374400"/>
          </a:xfrm>
        </p:grpSpPr>
        <p:sp>
          <p:nvSpPr>
            <p:cNvPr id="9" name="Oval 5"/>
            <p:cNvSpPr>
              <a:spLocks noChangeArrowheads="1"/>
            </p:cNvSpPr>
            <p:nvPr userDrawn="1"/>
          </p:nvSpPr>
          <p:spPr bwMode="auto">
            <a:xfrm>
              <a:off x="2366116" y="725455"/>
              <a:ext cx="107209" cy="10614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3" name="Freeform 6"/>
            <p:cNvSpPr>
              <a:spLocks noEditPoints="1"/>
            </p:cNvSpPr>
            <p:nvPr userDrawn="1"/>
          </p:nvSpPr>
          <p:spPr bwMode="auto">
            <a:xfrm>
              <a:off x="475325" y="459130"/>
              <a:ext cx="304086" cy="366679"/>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4" name="Rectangle 7"/>
            <p:cNvSpPr>
              <a:spLocks noChangeArrowheads="1"/>
            </p:cNvSpPr>
            <p:nvPr userDrawn="1"/>
          </p:nvSpPr>
          <p:spPr bwMode="auto">
            <a:xfrm>
              <a:off x="1099091" y="457200"/>
              <a:ext cx="91615" cy="36861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5" name="Freeform 8"/>
            <p:cNvSpPr>
              <a:spLocks noEditPoints="1"/>
            </p:cNvSpPr>
            <p:nvPr userDrawn="1"/>
          </p:nvSpPr>
          <p:spPr bwMode="auto">
            <a:xfrm>
              <a:off x="1227743" y="547905"/>
              <a:ext cx="265101" cy="281764"/>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6" name="Rectangle 9"/>
            <p:cNvSpPr>
              <a:spLocks noChangeArrowheads="1"/>
            </p:cNvSpPr>
            <p:nvPr userDrawn="1"/>
          </p:nvSpPr>
          <p:spPr bwMode="auto">
            <a:xfrm>
              <a:off x="1529879" y="551765"/>
              <a:ext cx="91615" cy="274044"/>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7" name="Rectangle 10"/>
            <p:cNvSpPr>
              <a:spLocks noChangeArrowheads="1"/>
            </p:cNvSpPr>
            <p:nvPr userDrawn="1"/>
          </p:nvSpPr>
          <p:spPr bwMode="auto">
            <a:xfrm>
              <a:off x="1529879" y="457200"/>
              <a:ext cx="91615" cy="6175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11"/>
            <p:cNvSpPr>
              <a:spLocks/>
            </p:cNvSpPr>
            <p:nvPr userDrawn="1"/>
          </p:nvSpPr>
          <p:spPr bwMode="auto">
            <a:xfrm>
              <a:off x="1658531" y="464920"/>
              <a:ext cx="194927" cy="364750"/>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12"/>
            <p:cNvSpPr>
              <a:spLocks/>
            </p:cNvSpPr>
            <p:nvPr userDrawn="1"/>
          </p:nvSpPr>
          <p:spPr bwMode="auto">
            <a:xfrm>
              <a:off x="1871002" y="464920"/>
              <a:ext cx="194927" cy="364750"/>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13"/>
            <p:cNvSpPr>
              <a:spLocks noEditPoints="1"/>
            </p:cNvSpPr>
            <p:nvPr userDrawn="1"/>
          </p:nvSpPr>
          <p:spPr bwMode="auto">
            <a:xfrm>
              <a:off x="2085421" y="547905"/>
              <a:ext cx="259252" cy="281764"/>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14"/>
            <p:cNvSpPr>
              <a:spLocks noEditPoints="1"/>
            </p:cNvSpPr>
            <p:nvPr userDrawn="1"/>
          </p:nvSpPr>
          <p:spPr bwMode="auto">
            <a:xfrm>
              <a:off x="806701" y="547905"/>
              <a:ext cx="257303" cy="281764"/>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19" name="TextBox 18"/>
          <p:cNvSpPr txBox="1"/>
          <p:nvPr userDrawn="1"/>
        </p:nvSpPr>
        <p:spPr>
          <a:xfrm>
            <a:off x="475325" y="6430635"/>
            <a:ext cx="7623175" cy="153888"/>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pl-PL" sz="10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rPr>
              <a:t>© 2021 Deloitte Polska</a:t>
            </a:r>
          </a:p>
        </p:txBody>
      </p:sp>
      <p:pic>
        <p:nvPicPr>
          <p:cNvPr id="4099" name="Picture 3">
            <a:extLst>
              <a:ext uri="{FF2B5EF4-FFF2-40B4-BE49-F238E27FC236}">
                <a16:creationId xmlns:a16="http://schemas.microsoft.com/office/drawing/2014/main" id="{DDE1EAE7-5769-4BE9-8AFC-A5A31BFD1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019192"/>
      </p:ext>
    </p:extLst>
  </p:cSld>
  <p:clrMap bg1="lt1" tx1="dk1" bg2="lt2" tx2="dk2" accent1="accent1" accent2="accent2" accent3="accent3" accent4="accent4" accent5="accent5" accent6="accent6" hlink="hlink" folHlink="folHlink"/>
  <p:sldLayoutIdLst>
    <p:sldLayoutId id="2147483894" r:id="rId1"/>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marR="0" indent="0" algn="l" defTabSz="914400" rtl="0" eaLnBrk="1" fontAlgn="auto" latinLnBrk="0" hangingPunct="1">
        <a:lnSpc>
          <a:spcPct val="100000"/>
        </a:lnSpc>
        <a:spcBef>
          <a:spcPts val="600"/>
        </a:spcBef>
        <a:spcAft>
          <a:spcPts val="600"/>
        </a:spcAft>
        <a:buClrTx/>
        <a:buSzTx/>
        <a:buFontTx/>
        <a:buNone/>
        <a:tabLst/>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p15:clr>
            <a:srgbClr val="A4A3A4"/>
          </p15:clr>
        </p15:guide>
        <p15:guide id="2" orient="horz" pos="2160">
          <p15:clr>
            <a:srgbClr val="A4A3A4"/>
          </p15:clr>
        </p15:guide>
        <p15:guide id="3" orient="horz" pos="3968">
          <p15:clr>
            <a:srgbClr val="A4A3A4"/>
          </p15:clr>
        </p15:guide>
        <p15:guide id="4" pos="296">
          <p15:clr>
            <a:srgbClr val="A4A3A4"/>
          </p15:clr>
        </p15:guide>
        <p15:guide id="5" pos="7384">
          <p15:clr>
            <a:srgbClr val="A4A3A4"/>
          </p15:clr>
        </p15:guide>
        <p15:guide id="6" orient="horz" pos="1071">
          <p15:clr>
            <a:srgbClr val="A4A3A4"/>
          </p15:clr>
        </p15:guide>
        <p15:guide id="7" orient="horz" pos="245">
          <p15:clr>
            <a:srgbClr val="A4A3A4"/>
          </p15:clr>
        </p15:guide>
        <p15:guide id="8" orient="horz" pos="4081">
          <p15:clr>
            <a:srgbClr val="A4A3A4"/>
          </p15:clr>
        </p15:guide>
        <p15:guide id="9" pos="4986">
          <p15:clr>
            <a:srgbClr val="A4A3A4"/>
          </p15:clr>
        </p15:guide>
        <p15:guide id="10" pos="1382">
          <p15:clr>
            <a:srgbClr val="A4A3A4"/>
          </p15:clr>
        </p15:guide>
        <p15:guide id="11" pos="1496">
          <p15:clr>
            <a:srgbClr val="A4A3A4"/>
          </p15:clr>
        </p15:guide>
        <p15:guide id="12" pos="2581">
          <p15:clr>
            <a:srgbClr val="A4A3A4"/>
          </p15:clr>
        </p15:guide>
        <p15:guide id="13" pos="2695">
          <p15:clr>
            <a:srgbClr val="A4A3A4"/>
          </p15:clr>
        </p15:guide>
        <p15:guide id="14" pos="6185">
          <p15:clr>
            <a:srgbClr val="A4A3A4"/>
          </p15:clr>
        </p15:guide>
        <p15:guide id="15" pos="3783">
          <p15:clr>
            <a:srgbClr val="A4A3A4"/>
          </p15:clr>
        </p15:guide>
        <p15:guide id="16" pos="3896">
          <p15:clr>
            <a:srgbClr val="A4A3A4"/>
          </p15:clr>
        </p15:guide>
        <p15:guide id="17" pos="3840">
          <p15:clr>
            <a:srgbClr val="A4A3A4"/>
          </p15:clr>
        </p15:guide>
        <p15:guide id="18" pos="6299">
          <p15:clr>
            <a:srgbClr val="A4A3A4"/>
          </p15:clr>
        </p15:guide>
        <p15:guide id="19" orient="horz" pos="1049">
          <p15:clr>
            <a:srgbClr val="A4A3A4"/>
          </p15:clr>
        </p15:guide>
        <p15:guide id="20" orient="horz" pos="641">
          <p15:clr>
            <a:srgbClr val="A4A3A4"/>
          </p15:clr>
        </p15:guide>
        <p15:guide id="21" orient="horz" pos="288">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69901" y="402586"/>
            <a:ext cx="9163049"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469901" y="1665290"/>
            <a:ext cx="9163050" cy="4633911"/>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Box 10"/>
          <p:cNvSpPr txBox="1"/>
          <p:nvPr userDrawn="1"/>
        </p:nvSpPr>
        <p:spPr>
          <a:xfrm>
            <a:off x="469900" y="6477000"/>
            <a:ext cx="5355167" cy="123111"/>
          </a:xfrm>
          <a:prstGeom prst="rect">
            <a:avLst/>
          </a:prstGeom>
          <a:noFill/>
        </p:spPr>
        <p:txBody>
          <a:bodyPr wrap="square" lIns="0" tIns="0" rIns="0" bIns="0" rtlCol="0">
            <a:spAutoFit/>
          </a:bodyPr>
          <a:lstStyle/>
          <a:p>
            <a:pPr marL="0" indent="0">
              <a:spcBef>
                <a:spcPts val="800"/>
              </a:spcBef>
              <a:buSzPct val="100000"/>
              <a:buFont typeface="Arial"/>
              <a:buNone/>
            </a:pPr>
            <a:r>
              <a:rPr lang="fr-FR" sz="800" noProof="0" dirty="0">
                <a:solidFill>
                  <a:schemeClr val="tx1"/>
                </a:solidFill>
                <a:latin typeface="Calibri" panose="020F0502020204030204" pitchFamily="34" charset="0"/>
                <a:cs typeface="Calibri" panose="020F0502020204030204" pitchFamily="34" charset="0"/>
              </a:rPr>
              <a:t>© 20</a:t>
            </a:r>
            <a:r>
              <a:rPr lang="pl-PL" sz="800" noProof="0" dirty="0">
                <a:solidFill>
                  <a:schemeClr val="tx1"/>
                </a:solidFill>
                <a:latin typeface="Calibri" panose="020F0502020204030204" pitchFamily="34" charset="0"/>
                <a:cs typeface="Calibri" panose="020F0502020204030204" pitchFamily="34" charset="0"/>
              </a:rPr>
              <a:t>21</a:t>
            </a:r>
            <a:r>
              <a:rPr lang="fr-FR" sz="800" noProof="0" dirty="0">
                <a:solidFill>
                  <a:schemeClr val="tx1"/>
                </a:solidFill>
                <a:latin typeface="Calibri" panose="020F0502020204030204" pitchFamily="34" charset="0"/>
                <a:cs typeface="Calibri" panose="020F0502020204030204" pitchFamily="34" charset="0"/>
              </a:rPr>
              <a:t> Deloitte Touche </a:t>
            </a:r>
            <a:r>
              <a:rPr lang="fr-FR" sz="800" noProof="0" dirty="0" err="1">
                <a:solidFill>
                  <a:schemeClr val="tx1"/>
                </a:solidFill>
                <a:latin typeface="Calibri" panose="020F0502020204030204" pitchFamily="34" charset="0"/>
                <a:cs typeface="Calibri" panose="020F0502020204030204" pitchFamily="34" charset="0"/>
              </a:rPr>
              <a:t>Tohmatsu</a:t>
            </a:r>
            <a:r>
              <a:rPr lang="fr-FR" sz="800" noProof="0" dirty="0">
                <a:solidFill>
                  <a:schemeClr val="tx1"/>
                </a:solidFill>
                <a:latin typeface="Calibri" panose="020F0502020204030204" pitchFamily="34" charset="0"/>
                <a:cs typeface="Calibri" panose="020F0502020204030204" pitchFamily="34" charset="0"/>
              </a:rPr>
              <a:t> Limited</a:t>
            </a:r>
          </a:p>
        </p:txBody>
      </p:sp>
      <p:sp>
        <p:nvSpPr>
          <p:cNvPr id="8" name="Rectangle 7"/>
          <p:cNvSpPr/>
          <p:nvPr userDrawn="1"/>
        </p:nvSpPr>
        <p:spPr>
          <a:xfrm>
            <a:off x="10104440" y="0"/>
            <a:ext cx="208756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chemeClr val="bg2"/>
              </a:solidFill>
            </a:endParaRPr>
          </a:p>
        </p:txBody>
      </p:sp>
      <p:sp>
        <p:nvSpPr>
          <p:cNvPr id="12" name="TextBox 11"/>
          <p:cNvSpPr txBox="1"/>
          <p:nvPr userDrawn="1"/>
        </p:nvSpPr>
        <p:spPr>
          <a:xfrm>
            <a:off x="10275095" y="6309311"/>
            <a:ext cx="1724818" cy="184666"/>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1200" noProof="0" smtClean="0">
                <a:solidFill>
                  <a:schemeClr val="accent6"/>
                </a:solidFill>
                <a:latin typeface="Calibri" panose="020F0502020204030204" pitchFamily="34" charset="0"/>
                <a:cs typeface="Calibri" panose="020F0502020204030204" pitchFamily="34" charset="0"/>
              </a:rPr>
              <a:pPr marL="0" indent="0" algn="r">
                <a:spcBef>
                  <a:spcPts val="800"/>
                </a:spcBef>
                <a:buSzPct val="100000"/>
                <a:buFont typeface="Arial"/>
                <a:buNone/>
              </a:pPr>
              <a:t>‹#›</a:t>
            </a:fld>
            <a:r>
              <a:rPr lang="en-US" sz="1200" noProof="0" dirty="0">
                <a:solidFill>
                  <a:schemeClr val="accent6"/>
                </a:solidFill>
                <a:latin typeface="Calibri" panose="020F0502020204030204" pitchFamily="34" charset="0"/>
                <a:cs typeface="Calibri" panose="020F0502020204030204" pitchFamily="34" charset="0"/>
              </a:rPr>
              <a:t> </a:t>
            </a:r>
            <a:r>
              <a:rPr lang="pl-PL" sz="1200" noProof="0" dirty="0">
                <a:solidFill>
                  <a:schemeClr val="accent6"/>
                </a:solidFill>
                <a:latin typeface="Calibri" panose="020F0502020204030204" pitchFamily="34" charset="0"/>
                <a:cs typeface="Calibri" panose="020F0502020204030204" pitchFamily="34" charset="0"/>
              </a:rPr>
              <a:t>/</a:t>
            </a:r>
            <a:r>
              <a:rPr lang="en-US" sz="1200" noProof="0" dirty="0">
                <a:solidFill>
                  <a:schemeClr val="accent6"/>
                </a:solidFill>
                <a:latin typeface="Calibri" panose="020F0502020204030204" pitchFamily="34" charset="0"/>
                <a:cs typeface="Calibri" panose="020F0502020204030204" pitchFamily="34" charset="0"/>
              </a:rPr>
              <a:t> </a:t>
            </a:r>
            <a:r>
              <a:rPr lang="pl-PL" sz="1200" noProof="0" dirty="0">
                <a:solidFill>
                  <a:schemeClr val="accent6"/>
                </a:solidFill>
                <a:latin typeface="Calibri" panose="020F0502020204030204" pitchFamily="34" charset="0"/>
                <a:cs typeface="Calibri" panose="020F0502020204030204" pitchFamily="34" charset="0"/>
              </a:rPr>
              <a:t>7</a:t>
            </a:r>
            <a:endParaRPr lang="en-US" sz="1200" noProof="0" dirty="0">
              <a:solidFill>
                <a:schemeClr val="accent6"/>
              </a:solidFill>
              <a:latin typeface="Calibri" panose="020F0502020204030204" pitchFamily="34" charset="0"/>
              <a:cs typeface="Calibri" panose="020F0502020204030204" pitchFamily="34" charset="0"/>
            </a:endParaRPr>
          </a:p>
        </p:txBody>
      </p:sp>
      <p:sp>
        <p:nvSpPr>
          <p:cNvPr id="9" name="Freeform 314">
            <a:hlinkClick r:id="rId23" action="ppaction://hlinksldjump"/>
          </p:cNvPr>
          <p:cNvSpPr>
            <a:spLocks noChangeAspect="1" noEditPoints="1"/>
          </p:cNvSpPr>
          <p:nvPr userDrawn="1"/>
        </p:nvSpPr>
        <p:spPr bwMode="auto">
          <a:xfrm>
            <a:off x="11634674" y="388541"/>
            <a:ext cx="367041" cy="367041"/>
          </a:xfrm>
          <a:custGeom>
            <a:avLst/>
            <a:gdLst>
              <a:gd name="T0" fmla="*/ 213 w 512"/>
              <a:gd name="T1" fmla="*/ 245 h 512"/>
              <a:gd name="T2" fmla="*/ 192 w 512"/>
              <a:gd name="T3" fmla="*/ 266 h 512"/>
              <a:gd name="T4" fmla="*/ 320 w 512"/>
              <a:gd name="T5" fmla="*/ 245 h 512"/>
              <a:gd name="T6" fmla="*/ 298 w 512"/>
              <a:gd name="T7" fmla="*/ 266 h 512"/>
              <a:gd name="T8" fmla="*/ 320 w 512"/>
              <a:gd name="T9" fmla="*/ 245 h 512"/>
              <a:gd name="T10" fmla="*/ 256 w 512"/>
              <a:gd name="T11" fmla="*/ 512 h 512"/>
              <a:gd name="T12" fmla="*/ 256 w 512"/>
              <a:gd name="T13" fmla="*/ 0 h 512"/>
              <a:gd name="T14" fmla="*/ 412 w 512"/>
              <a:gd name="T15" fmla="*/ 226 h 512"/>
              <a:gd name="T16" fmla="*/ 249 w 512"/>
              <a:gd name="T17" fmla="*/ 98 h 512"/>
              <a:gd name="T18" fmla="*/ 96 w 512"/>
              <a:gd name="T19" fmla="*/ 238 h 512"/>
              <a:gd name="T20" fmla="*/ 128 w 512"/>
              <a:gd name="T21" fmla="*/ 245 h 512"/>
              <a:gd name="T22" fmla="*/ 138 w 512"/>
              <a:gd name="T23" fmla="*/ 394 h 512"/>
              <a:gd name="T24" fmla="*/ 245 w 512"/>
              <a:gd name="T25" fmla="*/ 384 h 512"/>
              <a:gd name="T26" fmla="*/ 266 w 512"/>
              <a:gd name="T27" fmla="*/ 330 h 512"/>
              <a:gd name="T28" fmla="*/ 277 w 512"/>
              <a:gd name="T29" fmla="*/ 394 h 512"/>
              <a:gd name="T30" fmla="*/ 384 w 512"/>
              <a:gd name="T31" fmla="*/ 384 h 512"/>
              <a:gd name="T32" fmla="*/ 405 w 512"/>
              <a:gd name="T33" fmla="*/ 245 h 512"/>
              <a:gd name="T34" fmla="*/ 412 w 512"/>
              <a:gd name="T35" fmla="*/ 226 h 512"/>
              <a:gd name="T36" fmla="*/ 376 w 512"/>
              <a:gd name="T37" fmla="*/ 224 h 512"/>
              <a:gd name="T38" fmla="*/ 362 w 512"/>
              <a:gd name="T39" fmla="*/ 234 h 512"/>
              <a:gd name="T40" fmla="*/ 288 w 512"/>
              <a:gd name="T41" fmla="*/ 373 h 512"/>
              <a:gd name="T42" fmla="*/ 277 w 512"/>
              <a:gd name="T43" fmla="*/ 309 h 512"/>
              <a:gd name="T44" fmla="*/ 224 w 512"/>
              <a:gd name="T45" fmla="*/ 320 h 512"/>
              <a:gd name="T46" fmla="*/ 149 w 512"/>
              <a:gd name="T47" fmla="*/ 373 h 512"/>
              <a:gd name="T48" fmla="*/ 138 w 512"/>
              <a:gd name="T49" fmla="*/ 224 h 512"/>
              <a:gd name="T50" fmla="*/ 256 w 512"/>
              <a:gd name="T51" fmla="*/ 120 h 512"/>
              <a:gd name="T52" fmla="*/ 224 w 512"/>
              <a:gd name="T53" fmla="*/ 224 h 512"/>
              <a:gd name="T54" fmla="*/ 170 w 512"/>
              <a:gd name="T55" fmla="*/ 234 h 512"/>
              <a:gd name="T56" fmla="*/ 181 w 512"/>
              <a:gd name="T57" fmla="*/ 288 h 512"/>
              <a:gd name="T58" fmla="*/ 234 w 512"/>
              <a:gd name="T59" fmla="*/ 277 h 512"/>
              <a:gd name="T60" fmla="*/ 277 w 512"/>
              <a:gd name="T61" fmla="*/ 277 h 512"/>
              <a:gd name="T62" fmla="*/ 330 w 512"/>
              <a:gd name="T63" fmla="*/ 288 h 512"/>
              <a:gd name="T64" fmla="*/ 341 w 512"/>
              <a:gd name="T65" fmla="*/ 234 h 512"/>
              <a:gd name="T66" fmla="*/ 288 w 512"/>
              <a:gd name="T67" fmla="*/ 224 h 512"/>
              <a:gd name="T68" fmla="*/ 277 w 512"/>
              <a:gd name="T69"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192" y="245"/>
                </a:moveTo>
                <a:cubicBezTo>
                  <a:pt x="213" y="245"/>
                  <a:pt x="213" y="245"/>
                  <a:pt x="213" y="245"/>
                </a:cubicBezTo>
                <a:cubicBezTo>
                  <a:pt x="213" y="266"/>
                  <a:pt x="213" y="266"/>
                  <a:pt x="213" y="266"/>
                </a:cubicBezTo>
                <a:cubicBezTo>
                  <a:pt x="192" y="266"/>
                  <a:pt x="192" y="266"/>
                  <a:pt x="192" y="266"/>
                </a:cubicBezTo>
                <a:lnTo>
                  <a:pt x="192" y="245"/>
                </a:lnTo>
                <a:close/>
                <a:moveTo>
                  <a:pt x="320" y="245"/>
                </a:moveTo>
                <a:cubicBezTo>
                  <a:pt x="298" y="245"/>
                  <a:pt x="298" y="245"/>
                  <a:pt x="298" y="245"/>
                </a:cubicBezTo>
                <a:cubicBezTo>
                  <a:pt x="298" y="266"/>
                  <a:pt x="298" y="266"/>
                  <a:pt x="298" y="266"/>
                </a:cubicBezTo>
                <a:cubicBezTo>
                  <a:pt x="320" y="266"/>
                  <a:pt x="320" y="266"/>
                  <a:pt x="320" y="266"/>
                </a:cubicBezTo>
                <a:lnTo>
                  <a:pt x="320" y="24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2" y="226"/>
                </a:moveTo>
                <a:cubicBezTo>
                  <a:pt x="263" y="98"/>
                  <a:pt x="263" y="98"/>
                  <a:pt x="263" y="98"/>
                </a:cubicBezTo>
                <a:cubicBezTo>
                  <a:pt x="259" y="95"/>
                  <a:pt x="253" y="95"/>
                  <a:pt x="249" y="98"/>
                </a:cubicBezTo>
                <a:cubicBezTo>
                  <a:pt x="99" y="226"/>
                  <a:pt x="99" y="226"/>
                  <a:pt x="99" y="226"/>
                </a:cubicBezTo>
                <a:cubicBezTo>
                  <a:pt x="96" y="229"/>
                  <a:pt x="95" y="234"/>
                  <a:pt x="96" y="238"/>
                </a:cubicBezTo>
                <a:cubicBezTo>
                  <a:pt x="98" y="242"/>
                  <a:pt x="102" y="245"/>
                  <a:pt x="106" y="245"/>
                </a:cubicBezTo>
                <a:cubicBezTo>
                  <a:pt x="128" y="245"/>
                  <a:pt x="128" y="245"/>
                  <a:pt x="128" y="245"/>
                </a:cubicBezTo>
                <a:cubicBezTo>
                  <a:pt x="128" y="384"/>
                  <a:pt x="128" y="384"/>
                  <a:pt x="128" y="384"/>
                </a:cubicBezTo>
                <a:cubicBezTo>
                  <a:pt x="128" y="390"/>
                  <a:pt x="132" y="394"/>
                  <a:pt x="138" y="394"/>
                </a:cubicBezTo>
                <a:cubicBezTo>
                  <a:pt x="234" y="394"/>
                  <a:pt x="234" y="394"/>
                  <a:pt x="234" y="394"/>
                </a:cubicBezTo>
                <a:cubicBezTo>
                  <a:pt x="240" y="394"/>
                  <a:pt x="245" y="390"/>
                  <a:pt x="245" y="384"/>
                </a:cubicBezTo>
                <a:cubicBezTo>
                  <a:pt x="245" y="330"/>
                  <a:pt x="245" y="330"/>
                  <a:pt x="245" y="330"/>
                </a:cubicBezTo>
                <a:cubicBezTo>
                  <a:pt x="266" y="330"/>
                  <a:pt x="266" y="330"/>
                  <a:pt x="266" y="330"/>
                </a:cubicBezTo>
                <a:cubicBezTo>
                  <a:pt x="266" y="384"/>
                  <a:pt x="266" y="384"/>
                  <a:pt x="266" y="384"/>
                </a:cubicBezTo>
                <a:cubicBezTo>
                  <a:pt x="266" y="390"/>
                  <a:pt x="271" y="394"/>
                  <a:pt x="277" y="394"/>
                </a:cubicBezTo>
                <a:cubicBezTo>
                  <a:pt x="373" y="394"/>
                  <a:pt x="373" y="394"/>
                  <a:pt x="373" y="394"/>
                </a:cubicBezTo>
                <a:cubicBezTo>
                  <a:pt x="379" y="394"/>
                  <a:pt x="384" y="390"/>
                  <a:pt x="384" y="384"/>
                </a:cubicBezTo>
                <a:cubicBezTo>
                  <a:pt x="384" y="245"/>
                  <a:pt x="384" y="245"/>
                  <a:pt x="384" y="245"/>
                </a:cubicBezTo>
                <a:cubicBezTo>
                  <a:pt x="405" y="245"/>
                  <a:pt x="405" y="245"/>
                  <a:pt x="405" y="245"/>
                </a:cubicBezTo>
                <a:cubicBezTo>
                  <a:pt x="409" y="245"/>
                  <a:pt x="413" y="242"/>
                  <a:pt x="415" y="238"/>
                </a:cubicBezTo>
                <a:cubicBezTo>
                  <a:pt x="417" y="234"/>
                  <a:pt x="415" y="229"/>
                  <a:pt x="412" y="226"/>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moveTo>
                  <a:pt x="234" y="234"/>
                </a:moveTo>
                <a:cubicBezTo>
                  <a:pt x="234" y="228"/>
                  <a:pt x="230" y="224"/>
                  <a:pt x="224" y="224"/>
                </a:cubicBezTo>
                <a:cubicBezTo>
                  <a:pt x="181" y="224"/>
                  <a:pt x="181" y="224"/>
                  <a:pt x="181" y="224"/>
                </a:cubicBezTo>
                <a:cubicBezTo>
                  <a:pt x="175" y="224"/>
                  <a:pt x="170" y="228"/>
                  <a:pt x="170" y="234"/>
                </a:cubicBezTo>
                <a:cubicBezTo>
                  <a:pt x="170" y="277"/>
                  <a:pt x="170" y="277"/>
                  <a:pt x="170" y="277"/>
                </a:cubicBezTo>
                <a:cubicBezTo>
                  <a:pt x="170" y="283"/>
                  <a:pt x="175" y="288"/>
                  <a:pt x="181" y="288"/>
                </a:cubicBezTo>
                <a:cubicBezTo>
                  <a:pt x="224" y="288"/>
                  <a:pt x="224" y="288"/>
                  <a:pt x="224" y="288"/>
                </a:cubicBezTo>
                <a:cubicBezTo>
                  <a:pt x="230" y="288"/>
                  <a:pt x="234" y="283"/>
                  <a:pt x="234" y="277"/>
                </a:cubicBezTo>
                <a:lnTo>
                  <a:pt x="234" y="234"/>
                </a:lnTo>
                <a:close/>
                <a:moveTo>
                  <a:pt x="277" y="277"/>
                </a:moveTo>
                <a:cubicBezTo>
                  <a:pt x="277" y="283"/>
                  <a:pt x="282" y="288"/>
                  <a:pt x="288" y="288"/>
                </a:cubicBezTo>
                <a:cubicBezTo>
                  <a:pt x="330" y="288"/>
                  <a:pt x="330" y="288"/>
                  <a:pt x="330" y="288"/>
                </a:cubicBezTo>
                <a:cubicBezTo>
                  <a:pt x="336" y="288"/>
                  <a:pt x="341" y="283"/>
                  <a:pt x="341" y="277"/>
                </a:cubicBezTo>
                <a:cubicBezTo>
                  <a:pt x="341" y="234"/>
                  <a:pt x="341" y="234"/>
                  <a:pt x="341" y="234"/>
                </a:cubicBezTo>
                <a:cubicBezTo>
                  <a:pt x="341" y="228"/>
                  <a:pt x="336" y="224"/>
                  <a:pt x="330" y="224"/>
                </a:cubicBezTo>
                <a:cubicBezTo>
                  <a:pt x="288" y="224"/>
                  <a:pt x="288" y="224"/>
                  <a:pt x="288" y="224"/>
                </a:cubicBezTo>
                <a:cubicBezTo>
                  <a:pt x="282" y="224"/>
                  <a:pt x="277" y="228"/>
                  <a:pt x="277" y="234"/>
                </a:cubicBezTo>
                <a:lnTo>
                  <a:pt x="277" y="277"/>
                </a:lnTo>
                <a:close/>
              </a:path>
            </a:pathLst>
          </a:custGeom>
          <a:solidFill>
            <a:srgbClr val="BBBCBC"/>
          </a:solidFill>
          <a:ln>
            <a:noFill/>
          </a:ln>
        </p:spPr>
        <p:txBody>
          <a:bodyPr vert="horz" wrap="square" lIns="91440" tIns="45720" rIns="91440" bIns="45720" numCol="1" anchor="t" anchorCtr="0" compatLnSpc="1">
            <a:prstTxWarp prst="textNoShape">
              <a:avLst/>
            </a:prstTxWarp>
          </a:bodyPr>
          <a:lstStyle/>
          <a:p>
            <a:endParaRPr lang="en-GB"/>
          </a:p>
        </p:txBody>
      </p:sp>
      <p:pic>
        <p:nvPicPr>
          <p:cNvPr id="5123" name="Picture 3">
            <a:extLst>
              <a:ext uri="{FF2B5EF4-FFF2-40B4-BE49-F238E27FC236}">
                <a16:creationId xmlns:a16="http://schemas.microsoft.com/office/drawing/2014/main" id="{1DD3BF0E-41CF-43B5-B4D0-58056365CAB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286423"/>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1" r:id="rId21"/>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600"/>
        </a:spcBef>
        <a:spcAft>
          <a:spcPts val="6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600"/>
        </a:spcBef>
        <a:spcAft>
          <a:spcPts val="600"/>
        </a:spcAft>
        <a:buClrTx/>
        <a:buSzPct val="100000"/>
        <a:buFont typeface="Arial"/>
        <a:buNone/>
        <a:defRPr lang="en-US" sz="1200" b="1" kern="1200" dirty="0" smtClean="0">
          <a:solidFill>
            <a:schemeClr val="tx1"/>
          </a:solidFill>
          <a:latin typeface="+mn-lt"/>
          <a:ea typeface="+mn-ea"/>
          <a:cs typeface="+mn-cs"/>
        </a:defRPr>
      </a:lvl2pPr>
      <a:lvl3pPr marL="180000" indent="-180000" algn="l" defTabSz="1219170" rtl="0" eaLnBrk="1" latinLnBrk="0" hangingPunct="1">
        <a:spcBef>
          <a:spcPts val="600"/>
        </a:spcBef>
        <a:spcAft>
          <a:spcPts val="6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60000" indent="-180000" algn="l" defTabSz="1219170" rtl="0" eaLnBrk="1" latinLnBrk="0" hangingPunct="1">
        <a:spcBef>
          <a:spcPts val="600"/>
        </a:spcBef>
        <a:spcAft>
          <a:spcPts val="6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40000" indent="-180000" algn="l" defTabSz="1064657" rtl="0" eaLnBrk="1" latinLnBrk="0" hangingPunct="1">
        <a:spcBef>
          <a:spcPts val="600"/>
        </a:spcBef>
        <a:spcAft>
          <a:spcPts val="6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0">
          <p15:clr>
            <a:srgbClr val="A4A3A4"/>
          </p15:clr>
        </p15:guide>
        <p15:guide id="2" orient="horz" pos="2160">
          <p15:clr>
            <a:srgbClr val="A4A3A4"/>
          </p15:clr>
        </p15:guide>
        <p15:guide id="3" orient="horz" pos="3968">
          <p15:clr>
            <a:srgbClr val="A4A3A4"/>
          </p15:clr>
        </p15:guide>
        <p15:guide id="4" pos="296">
          <p15:clr>
            <a:srgbClr val="A4A3A4"/>
          </p15:clr>
        </p15:guide>
        <p15:guide id="5" pos="6068">
          <p15:clr>
            <a:srgbClr val="A4A3A4"/>
          </p15:clr>
        </p15:guide>
        <p15:guide id="6" orient="horz" pos="1071">
          <p15:clr>
            <a:srgbClr val="A4A3A4"/>
          </p15:clr>
        </p15:guide>
        <p15:guide id="7" orient="horz" pos="245">
          <p15:clr>
            <a:srgbClr val="A4A3A4"/>
          </p15:clr>
        </p15:guide>
        <p15:guide id="8" orient="horz" pos="4081">
          <p15:clr>
            <a:srgbClr val="A4A3A4"/>
          </p15:clr>
        </p15:guide>
        <p15:guide id="10" pos="4106">
          <p15:clr>
            <a:srgbClr val="A4A3A4"/>
          </p15:clr>
        </p15:guide>
        <p15:guide id="12" pos="1163">
          <p15:clr>
            <a:srgbClr val="A4A3A4"/>
          </p15:clr>
        </p15:guide>
        <p15:guide id="13" pos="1277">
          <p15:clr>
            <a:srgbClr val="A4A3A4"/>
          </p15:clr>
        </p15:guide>
        <p15:guide id="14" pos="2144">
          <p15:clr>
            <a:srgbClr val="A4A3A4"/>
          </p15:clr>
        </p15:guide>
        <p15:guide id="15" pos="2258">
          <p15:clr>
            <a:srgbClr val="A4A3A4"/>
          </p15:clr>
        </p15:guide>
        <p15:guide id="16" pos="5087">
          <p15:clr>
            <a:srgbClr val="A4A3A4"/>
          </p15:clr>
        </p15:guide>
        <p15:guide id="17" pos="3125">
          <p15:clr>
            <a:srgbClr val="A4A3A4"/>
          </p15:clr>
        </p15:guide>
        <p15:guide id="18" pos="3182">
          <p15:clr>
            <a:srgbClr val="A4A3A4"/>
          </p15:clr>
        </p15:guide>
        <p15:guide id="19" pos="3239">
          <p15:clr>
            <a:srgbClr val="A4A3A4"/>
          </p15:clr>
        </p15:guide>
        <p15:guide id="20" pos="5201">
          <p15:clr>
            <a:srgbClr val="A4A3A4"/>
          </p15:clr>
        </p15:guide>
        <p15:guide id="21" orient="horz" pos="1049">
          <p15:clr>
            <a:srgbClr val="A4A3A4"/>
          </p15:clr>
        </p15:guide>
        <p15:guide id="22" orient="horz" pos="641">
          <p15:clr>
            <a:srgbClr val="A4A3A4"/>
          </p15:clr>
        </p15:guide>
        <p15:guide id="23" orient="horz" pos="288">
          <p15:clr>
            <a:srgbClr val="A4A3A4"/>
          </p15:clr>
        </p15:guide>
        <p15:guide id="24" pos="7559">
          <p15:clr>
            <a:srgbClr val="A4A3A4"/>
          </p15:clr>
        </p15:guide>
        <p15:guide id="25" pos="6365">
          <p15:clr>
            <a:srgbClr val="A4A3A4"/>
          </p15:clr>
        </p15:guide>
        <p15:guide id="26" pos="647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75199" y="5658165"/>
            <a:ext cx="10783927" cy="629761"/>
          </a:xfrm>
        </p:spPr>
        <p:txBody>
          <a:bodyPr/>
          <a:lstStyle/>
          <a:p>
            <a:r>
              <a:rPr lang="pl-PL" sz="2000" dirty="0">
                <a:latin typeface="Calibri" panose="020F0502020204030204" pitchFamily="34" charset="0"/>
                <a:cs typeface="Calibri" panose="020F0502020204030204" pitchFamily="34" charset="0"/>
              </a:rPr>
              <a:t>Opodatkowanie hali garażowej w posiadaniu przedsiębiorcy – przed i po wyroku TK z 24 lutego 2021 r.</a:t>
            </a:r>
            <a:br>
              <a:rPr lang="pl-PL" sz="2000" b="0" dirty="0">
                <a:latin typeface="Calibri" panose="020F0502020204030204" pitchFamily="34" charset="0"/>
                <a:cs typeface="Calibri" panose="020F0502020204030204" pitchFamily="34" charset="0"/>
              </a:rPr>
            </a:br>
            <a:r>
              <a:rPr lang="pl-PL" sz="2000" b="0" dirty="0">
                <a:latin typeface="Calibri" panose="020F0502020204030204" pitchFamily="34" charset="0"/>
                <a:cs typeface="Calibri" panose="020F0502020204030204" pitchFamily="34" charset="0"/>
              </a:rPr>
              <a:t>wyrok NSA z 16 stycznia 2020 r., II FSK 1548/19 – Paweł Pucher (Deloitte)</a:t>
            </a:r>
            <a:endParaRPr lang="pt-BR" sz="2000" b="0" dirty="0">
              <a:latin typeface="Calibri" panose="020F0502020204030204" pitchFamily="34" charset="0"/>
              <a:cs typeface="Calibri" panose="020F0502020204030204" pitchFamily="34" charset="0"/>
            </a:endParaRPr>
          </a:p>
        </p:txBody>
      </p:sp>
      <p:sp>
        <p:nvSpPr>
          <p:cNvPr id="5" name="Text Placeholder 4"/>
          <p:cNvSpPr>
            <a:spLocks noGrp="1"/>
          </p:cNvSpPr>
          <p:nvPr>
            <p:ph type="body" sz="quarter" idx="10"/>
          </p:nvPr>
        </p:nvSpPr>
        <p:spPr>
          <a:xfrm>
            <a:off x="475200" y="6419285"/>
            <a:ext cx="5594349" cy="298451"/>
          </a:xfrm>
        </p:spPr>
        <p:txBody>
          <a:bodyPr/>
          <a:lstStyle/>
          <a:p>
            <a:r>
              <a:rPr lang="pl-PL" dirty="0">
                <a:latin typeface="Calibri" panose="020F0502020204030204" pitchFamily="34" charset="0"/>
                <a:cs typeface="Calibri" panose="020F0502020204030204" pitchFamily="34" charset="0"/>
              </a:rPr>
              <a:t>Czerwiec</a:t>
            </a:r>
            <a:r>
              <a:rPr lang="pl-PL" noProof="0" dirty="0">
                <a:latin typeface="Calibri" panose="020F0502020204030204" pitchFamily="34" charset="0"/>
                <a:cs typeface="Calibri" panose="020F0502020204030204" pitchFamily="34" charset="0"/>
              </a:rPr>
              <a:t> 2021 r.</a:t>
            </a:r>
            <a:endParaRPr lang="en-US" noProof="0" dirty="0">
              <a:latin typeface="Calibri" panose="020F0502020204030204" pitchFamily="34" charset="0"/>
              <a:cs typeface="Calibri" panose="020F0502020204030204" pitchFamily="34" charset="0"/>
            </a:endParaRPr>
          </a:p>
        </p:txBody>
      </p:sp>
      <p:sp>
        <p:nvSpPr>
          <p:cNvPr id="10" name="Freeform 88">
            <a:hlinkClick r:id="" action="ppaction://hlinkshowjump?jump=nextslide"/>
          </p:cNvPr>
          <p:cNvSpPr>
            <a:spLocks noChangeAspect="1" noEditPoints="1"/>
          </p:cNvSpPr>
          <p:nvPr/>
        </p:nvSpPr>
        <p:spPr bwMode="auto">
          <a:xfrm>
            <a:off x="11379261" y="5920885"/>
            <a:ext cx="367041" cy="3670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rgbClr val="A7A8AA"/>
          </a:solidFill>
          <a:ln>
            <a:noFill/>
          </a:ln>
        </p:spPr>
        <p:txBody>
          <a:bodyPr vert="horz" wrap="square" lIns="91440" tIns="45720" rIns="91440" bIns="45720" numCol="1" anchor="t" anchorCtr="0" compatLnSpc="1">
            <a:prstTxWarp prst="textNoShape">
              <a:avLst/>
            </a:prstTxWarp>
          </a:bodyPr>
          <a:lstStyle/>
          <a:p>
            <a:endParaRPr lang="en-GB"/>
          </a:p>
        </p:txBody>
      </p:sp>
      <p:pic>
        <p:nvPicPr>
          <p:cNvPr id="7" name="Picture Placeholder 2">
            <a:extLst>
              <a:ext uri="{FF2B5EF4-FFF2-40B4-BE49-F238E27FC236}">
                <a16:creationId xmlns:a16="http://schemas.microsoft.com/office/drawing/2014/main" id="{E722E4BE-2EEE-486F-AEC0-6C1E022D13EB}"/>
              </a:ext>
            </a:extLst>
          </p:cNvPr>
          <p:cNvPicPr>
            <a:picLocks noChangeAspect="1"/>
          </p:cNvPicPr>
          <p:nvPr/>
        </p:nvPicPr>
        <p:blipFill rotWithShape="1">
          <a:blip r:embed="rId3"/>
          <a:srcRect l="17485" t="835" r="18116" b="13303"/>
          <a:stretch/>
        </p:blipFill>
        <p:spPr>
          <a:xfrm>
            <a:off x="3396000" y="258165"/>
            <a:ext cx="5400000" cy="5400000"/>
          </a:xfrm>
          <a:prstGeom prst="ellipse">
            <a:avLst/>
          </a:prstGeom>
          <a:ln>
            <a:noFill/>
          </a:ln>
          <a:effectLst>
            <a:softEdge rad="112500"/>
          </a:effectLst>
        </p:spPr>
      </p:pic>
    </p:spTree>
    <p:extLst>
      <p:ext uri="{BB962C8B-B14F-4D97-AF65-F5344CB8AC3E}">
        <p14:creationId xmlns:p14="http://schemas.microsoft.com/office/powerpoint/2010/main" val="1719260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a:spcBef>
                <a:spcPts val="600"/>
              </a:spcBef>
            </a:pPr>
            <a:r>
              <a:rPr lang="pl-PL" sz="2400" b="1" dirty="0">
                <a:latin typeface="Calibri" panose="020F0502020204030204" pitchFamily="34" charset="0"/>
                <a:ea typeface="+mn-ea"/>
                <a:cs typeface="Calibri" panose="020F0502020204030204" pitchFamily="34" charset="0"/>
              </a:rPr>
              <a:t>Wyrok NSA z dnia 16 stycznia 2020 r.</a:t>
            </a:r>
            <a:br>
              <a:rPr lang="pl-PL" sz="2400" b="1" dirty="0">
                <a:latin typeface="Calibri" panose="020F0502020204030204" pitchFamily="34" charset="0"/>
                <a:ea typeface="+mn-ea"/>
                <a:cs typeface="Calibri" panose="020F0502020204030204" pitchFamily="34" charset="0"/>
              </a:rPr>
            </a:br>
            <a:r>
              <a:rPr lang="pl-PL" sz="2400" b="1" dirty="0">
                <a:latin typeface="Calibri" panose="020F0502020204030204" pitchFamily="34" charset="0"/>
                <a:ea typeface="+mn-ea"/>
                <a:cs typeface="Calibri" panose="020F0502020204030204" pitchFamily="34" charset="0"/>
              </a:rPr>
              <a:t>sygn. akt II FSK 1548/19</a:t>
            </a:r>
            <a:br>
              <a:rPr lang="pl-PL" sz="2400" b="1" dirty="0">
                <a:latin typeface="Calibri" panose="020F0502020204030204" pitchFamily="34" charset="0"/>
                <a:cs typeface="Calibri" panose="020F0502020204030204" pitchFamily="34" charset="0"/>
              </a:rPr>
            </a:br>
            <a:endParaRPr lang="en-US" sz="2400" b="1" noProof="0" dirty="0">
              <a:latin typeface="Calibri" panose="020F0502020204030204" pitchFamily="34" charset="0"/>
              <a:cs typeface="Calibri" panose="020F0502020204030204" pitchFamily="34" charset="0"/>
            </a:endParaRPr>
          </a:p>
        </p:txBody>
      </p:sp>
      <p:sp>
        <p:nvSpPr>
          <p:cNvPr id="21" name="Rectangle 20"/>
          <p:cNvSpPr/>
          <p:nvPr/>
        </p:nvSpPr>
        <p:spPr>
          <a:xfrm>
            <a:off x="469901" y="1705517"/>
            <a:ext cx="9163050" cy="4693593"/>
          </a:xfrm>
          <a:prstGeom prst="rect">
            <a:avLst/>
          </a:prstGeom>
        </p:spPr>
        <p:txBody>
          <a:bodyPr wrap="square" lIns="0" tIns="0" rIns="0" bIns="0">
            <a:spAutoFit/>
          </a:bodyPr>
          <a:lstStyle/>
          <a:p>
            <a:pPr marL="342900" indent="-342900">
              <a:buFont typeface="Arial" panose="020B0604020202020204" pitchFamily="34" charset="0"/>
              <a:buChar char="•"/>
            </a:pPr>
            <a:r>
              <a:rPr lang="pl-PL" sz="2000" dirty="0">
                <a:latin typeface="Calibri" panose="020F0502020204030204" pitchFamily="34" charset="0"/>
                <a:cs typeface="Calibri" panose="020F0502020204030204" pitchFamily="34" charset="0"/>
              </a:rPr>
              <a:t>„W opinii Sądu, </a:t>
            </a:r>
            <a:r>
              <a:rPr lang="pl-PL" sz="2000" b="1" dirty="0">
                <a:latin typeface="Calibri" panose="020F0502020204030204" pitchFamily="34" charset="0"/>
                <a:cs typeface="Calibri" panose="020F0502020204030204" pitchFamily="34" charset="0"/>
              </a:rPr>
              <a:t>organy podatkowe zasadnie przyjęły, że hale garażowe wielostanowiskowe</a:t>
            </a:r>
            <a:r>
              <a:rPr lang="pl-PL" sz="2000" dirty="0">
                <a:latin typeface="Calibri" panose="020F0502020204030204" pitchFamily="34" charset="0"/>
                <a:cs typeface="Calibri" panose="020F0502020204030204" pitchFamily="34" charset="0"/>
              </a:rPr>
              <a:t> - jako wyodrębnione lokale z ustanowionymi odrębnie księgami wieczystymi - </a:t>
            </a:r>
            <a:r>
              <a:rPr lang="pl-PL" sz="2000" b="1" dirty="0">
                <a:solidFill>
                  <a:schemeClr val="accent1"/>
                </a:solidFill>
                <a:latin typeface="Calibri" panose="020F0502020204030204" pitchFamily="34" charset="0"/>
                <a:cs typeface="Calibri" panose="020F0502020204030204" pitchFamily="34" charset="0"/>
              </a:rPr>
              <a:t>mimo ich usytuowania w budynku mieszkalnym są związane z działalnością gospodarczą. Dla takiej oceny wystarcza sam fakt posiadania tych hal przez Spółkę jako przedsiębiorcę</a:t>
            </a:r>
            <a:r>
              <a:rPr lang="pl-PL" sz="2000" dirty="0">
                <a:latin typeface="Calibri" panose="020F0502020204030204" pitchFamily="34" charset="0"/>
                <a:cs typeface="Calibri" panose="020F0502020204030204" pitchFamily="34" charset="0"/>
              </a:rPr>
              <a:t>, jak słusznie argumentują te organy”</a:t>
            </a:r>
          </a:p>
          <a:p>
            <a:pPr marL="342900" indent="-342900">
              <a:buFont typeface="Arial" panose="020B0604020202020204" pitchFamily="34" charset="0"/>
              <a:buChar char="•"/>
            </a:pPr>
            <a:endParaRPr lang="pl-PL" sz="2000" dirty="0">
              <a:solidFill>
                <a:schemeClr val="bg1">
                  <a:lumMod val="50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l-PL" sz="2000" dirty="0">
                <a:latin typeface="Calibri" panose="020F0502020204030204" pitchFamily="34" charset="0"/>
                <a:cs typeface="Calibri" panose="020F0502020204030204" pitchFamily="34" charset="0"/>
              </a:rPr>
              <a:t>„Dla opodatkowania na podstawie art. 2 ust. 1 w związku z art. 1a ust. 1 pkt 3 u.p.o.l., </a:t>
            </a:r>
            <a:r>
              <a:rPr lang="pl-PL" sz="2000" b="1" dirty="0">
                <a:latin typeface="Calibri" panose="020F0502020204030204" pitchFamily="34" charset="0"/>
                <a:cs typeface="Calibri" panose="020F0502020204030204" pitchFamily="34" charset="0"/>
              </a:rPr>
              <a:t>decydujące znaczenie ma fakt posiadania nieruchomości przez przedsiębiorcę, co tym samym stanowi podstawę do opodatkowania garaży stawką dla "budynków lub ich części związanych z prowadzeniem działalności gospodarczej". </a:t>
            </a:r>
            <a:r>
              <a:rPr lang="pl-PL" sz="2000" dirty="0">
                <a:latin typeface="Calibri" panose="020F0502020204030204" pitchFamily="34" charset="0"/>
                <a:cs typeface="Calibri" panose="020F0502020204030204" pitchFamily="34" charset="0"/>
              </a:rPr>
              <a:t>Wbrew argumentacji Spółki, </a:t>
            </a:r>
            <a:r>
              <a:rPr lang="pl-PL" sz="2000" b="1" dirty="0">
                <a:latin typeface="Calibri" panose="020F0502020204030204" pitchFamily="34" charset="0"/>
                <a:cs typeface="Calibri" panose="020F0502020204030204" pitchFamily="34" charset="0"/>
              </a:rPr>
              <a:t>nie jest przy tym istotne, czy przedmiotowa nieruchomość zajęta jest na prowadzenie działalności gospodarczej. Znaczenie ma to, że nieruchomość ta jest własnością przedsiębiorcy,</a:t>
            </a:r>
            <a:r>
              <a:rPr lang="pl-PL" sz="2000" dirty="0">
                <a:latin typeface="Calibri" panose="020F0502020204030204" pitchFamily="34" charset="0"/>
                <a:cs typeface="Calibri" panose="020F0502020204030204" pitchFamily="34" charset="0"/>
              </a:rPr>
              <a:t> a tym samym kwalifikuje się do budynków związanych z prowadzoną działalnością gospodarczą”</a:t>
            </a:r>
            <a:endParaRPr lang="en-US" sz="2000" dirty="0">
              <a:latin typeface="Calibri" panose="020F0502020204030204" pitchFamily="34" charset="0"/>
              <a:cs typeface="Calibri" panose="020F0502020204030204" pitchFamily="34" charset="0"/>
            </a:endParaRPr>
          </a:p>
          <a:p>
            <a:pPr lvl="0">
              <a:spcBef>
                <a:spcPts val="600"/>
              </a:spcBef>
              <a:spcAft>
                <a:spcPts val="600"/>
              </a:spcAft>
              <a:buSzPct val="100000"/>
              <a:tabLst>
                <a:tab pos="6705432" algn="r"/>
              </a:tabLst>
              <a:defRPr/>
            </a:pPr>
            <a:endParaRPr lang="pl-PL" sz="2000" noProof="0" dirty="0">
              <a:solidFill>
                <a:prstClr val="black"/>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9DB2A64-58D7-4A26-8D91-E9D472E9F89A}"/>
              </a:ext>
            </a:extLst>
          </p:cNvPr>
          <p:cNvSpPr txBox="1"/>
          <p:nvPr/>
        </p:nvSpPr>
        <p:spPr>
          <a:xfrm>
            <a:off x="10267315" y="2015260"/>
            <a:ext cx="1758430" cy="369332"/>
          </a:xfrm>
          <a:prstGeom prst="rect">
            <a:avLst/>
          </a:prstGeom>
          <a:noFill/>
        </p:spPr>
        <p:txBody>
          <a:bodyPr wrap="square" lIns="0" tIns="0" rIns="0" bIns="0" rtlCol="0">
            <a:spAutoFit/>
          </a:bodyPr>
          <a:lstStyle/>
          <a:p>
            <a:pPr lvl="0">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Uchwała NSA z 27 lutego 2012 r., sygn. akt II FPS 4/11</a:t>
            </a:r>
          </a:p>
        </p:txBody>
      </p:sp>
      <p:sp>
        <p:nvSpPr>
          <p:cNvPr id="17" name="TextBox 16">
            <a:extLst>
              <a:ext uri="{FF2B5EF4-FFF2-40B4-BE49-F238E27FC236}">
                <a16:creationId xmlns:a16="http://schemas.microsoft.com/office/drawing/2014/main" id="{7498318A-C0CA-4356-8E0A-6914CE4C760D}"/>
              </a:ext>
            </a:extLst>
          </p:cNvPr>
          <p:cNvSpPr txBox="1"/>
          <p:nvPr/>
        </p:nvSpPr>
        <p:spPr>
          <a:xfrm>
            <a:off x="10267315" y="2509669"/>
            <a:ext cx="1583690" cy="553998"/>
          </a:xfrm>
          <a:prstGeom prst="rect">
            <a:avLst/>
          </a:prstGeom>
          <a:noFill/>
        </p:spPr>
        <p:txBody>
          <a:bodyPr wrap="square" lIns="0" tIns="0" rIns="0" bIns="0" rtlCol="0">
            <a:spAutoFit/>
          </a:bodyPr>
          <a:lstStyle/>
          <a:p>
            <a:pPr lvl="0">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Orzecznictwo po uchwale NSA z 27 lutego 2012 r., sygn. akt II FPS 4/11</a:t>
            </a:r>
          </a:p>
        </p:txBody>
      </p:sp>
      <p:sp>
        <p:nvSpPr>
          <p:cNvPr id="18" name="TextBox 17">
            <a:extLst>
              <a:ext uri="{FF2B5EF4-FFF2-40B4-BE49-F238E27FC236}">
                <a16:creationId xmlns:a16="http://schemas.microsoft.com/office/drawing/2014/main" id="{81F477AE-0378-4703-ACFF-79D1E5209775}"/>
              </a:ext>
            </a:extLst>
          </p:cNvPr>
          <p:cNvSpPr txBox="1"/>
          <p:nvPr/>
        </p:nvSpPr>
        <p:spPr>
          <a:xfrm>
            <a:off x="10267315" y="3188744"/>
            <a:ext cx="165683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Wyrok TK z 24 lutego </a:t>
            </a:r>
            <a:b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b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2021 r., sygn. akt SK 39/19</a:t>
            </a:r>
          </a:p>
        </p:txBody>
      </p:sp>
      <p:sp>
        <p:nvSpPr>
          <p:cNvPr id="19" name="TextBox 18">
            <a:extLst>
              <a:ext uri="{FF2B5EF4-FFF2-40B4-BE49-F238E27FC236}">
                <a16:creationId xmlns:a16="http://schemas.microsoft.com/office/drawing/2014/main" id="{A410B80F-EB48-4442-8304-E4471D2625F5}"/>
              </a:ext>
            </a:extLst>
          </p:cNvPr>
          <p:cNvSpPr txBox="1"/>
          <p:nvPr/>
        </p:nvSpPr>
        <p:spPr>
          <a:xfrm>
            <a:off x="10267315" y="3683153"/>
            <a:ext cx="158369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Podsumowanie oraz</a:t>
            </a:r>
            <a:r>
              <a:rPr kumimoji="0" lang="pl-PL" sz="1200" b="0" i="0" u="none" strike="noStrike" kern="1200" cap="none" spc="0" normalizeH="0" noProof="0" dirty="0">
                <a:ln>
                  <a:noFill/>
                </a:ln>
                <a:solidFill>
                  <a:prstClr val="white">
                    <a:lumMod val="85000"/>
                  </a:prstClr>
                </a:solidFill>
                <a:effectLst/>
                <a:uLnTx/>
                <a:uFillTx/>
                <a:latin typeface="Calibri" panose="020F0502020204030204" pitchFamily="34" charset="0"/>
                <a:cs typeface="Calibri" panose="020F0502020204030204" pitchFamily="34" charset="0"/>
              </a:rPr>
              <a:t> dyskusja</a:t>
            </a:r>
            <a:endPar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743FC714-EF44-4FDB-BDF2-8741D992F761}"/>
              </a:ext>
            </a:extLst>
          </p:cNvPr>
          <p:cNvSpPr txBox="1"/>
          <p:nvPr/>
        </p:nvSpPr>
        <p:spPr>
          <a:xfrm>
            <a:off x="10267315" y="1705517"/>
            <a:ext cx="1409700" cy="184666"/>
          </a:xfrm>
          <a:prstGeom prst="rect">
            <a:avLst/>
          </a:prstGeom>
          <a:noFill/>
        </p:spPr>
        <p:txBody>
          <a:bodyPr wrap="square" lIns="0" tIns="0" rIns="0" bIns="0" rtlCol="0">
            <a:spAutoFit/>
          </a:bodyPr>
          <a:lstStyle/>
          <a:p>
            <a:pPr>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Główne</a:t>
            </a:r>
            <a:r>
              <a:rPr lang="pl-PL" sz="1200" dirty="0">
                <a:solidFill>
                  <a:schemeClr val="accent1"/>
                </a:solidFill>
                <a:latin typeface="Calibri" panose="020F0502020204030204" pitchFamily="34" charset="0"/>
                <a:cs typeface="Calibri" panose="020F0502020204030204" pitchFamily="34" charset="0"/>
              </a:rPr>
              <a:t> </a:t>
            </a:r>
            <a:r>
              <a:rPr lang="pl-PL" sz="1200" dirty="0">
                <a:solidFill>
                  <a:prstClr val="white">
                    <a:lumMod val="85000"/>
                  </a:prstClr>
                </a:solidFill>
                <a:latin typeface="Calibri" panose="020F0502020204030204" pitchFamily="34" charset="0"/>
                <a:cs typeface="Calibri" panose="020F0502020204030204" pitchFamily="34" charset="0"/>
              </a:rPr>
              <a:t>problemy</a:t>
            </a:r>
          </a:p>
        </p:txBody>
      </p:sp>
      <p:sp>
        <p:nvSpPr>
          <p:cNvPr id="22" name="TextBox 21">
            <a:extLst>
              <a:ext uri="{FF2B5EF4-FFF2-40B4-BE49-F238E27FC236}">
                <a16:creationId xmlns:a16="http://schemas.microsoft.com/office/drawing/2014/main" id="{CB00062E-6106-4A9C-8437-74099DB57B61}"/>
              </a:ext>
            </a:extLst>
          </p:cNvPr>
          <p:cNvSpPr txBox="1"/>
          <p:nvPr/>
        </p:nvSpPr>
        <p:spPr>
          <a:xfrm>
            <a:off x="10267315" y="1396301"/>
            <a:ext cx="1409700" cy="184666"/>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lang="pl-PL" sz="1200" dirty="0">
                <a:solidFill>
                  <a:schemeClr val="accent1"/>
                </a:solidFill>
                <a:latin typeface="Calibri" panose="020F0502020204030204" pitchFamily="34" charset="0"/>
                <a:cs typeface="Calibri" panose="020F0502020204030204" pitchFamily="34" charset="0"/>
              </a:rPr>
              <a:t>Teza i treść wyroku</a:t>
            </a:r>
          </a:p>
        </p:txBody>
      </p:sp>
    </p:spTree>
    <p:extLst>
      <p:ext uri="{BB962C8B-B14F-4D97-AF65-F5344CB8AC3E}">
        <p14:creationId xmlns:p14="http://schemas.microsoft.com/office/powerpoint/2010/main" val="358056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2"/>
          <p:cNvSpPr txBox="1">
            <a:spLocks/>
          </p:cNvSpPr>
          <p:nvPr/>
        </p:nvSpPr>
        <p:spPr>
          <a:xfrm>
            <a:off x="375010" y="710698"/>
            <a:ext cx="9163050" cy="757255"/>
          </a:xfrm>
          <a:prstGeom prst="rect">
            <a:avLst/>
          </a:prstGeom>
        </p:spPr>
        <p:txBody>
          <a:bodyPr/>
          <a:lstStyle>
            <a:lvl1pPr marL="0" indent="0" algn="l" defTabSz="1219170" rtl="0" eaLnBrk="1" latinLnBrk="0" hangingPunct="1">
              <a:spcBef>
                <a:spcPts val="600"/>
              </a:spcBef>
              <a:spcAft>
                <a:spcPts val="6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600"/>
              </a:spcBef>
              <a:spcAft>
                <a:spcPts val="600"/>
              </a:spcAft>
              <a:buClrTx/>
              <a:buSzPct val="100000"/>
              <a:buFont typeface="Arial"/>
              <a:buNone/>
              <a:defRPr lang="en-US" sz="1200" b="1" kern="1200" dirty="0" smtClean="0">
                <a:solidFill>
                  <a:schemeClr val="tx1"/>
                </a:solidFill>
                <a:latin typeface="+mn-lt"/>
                <a:ea typeface="+mn-ea"/>
                <a:cs typeface="+mn-cs"/>
              </a:defRPr>
            </a:lvl2pPr>
            <a:lvl3pPr marL="180000" indent="-180000" algn="l" defTabSz="1219170" rtl="0" eaLnBrk="1" latinLnBrk="0" hangingPunct="1">
              <a:spcBef>
                <a:spcPts val="600"/>
              </a:spcBef>
              <a:spcAft>
                <a:spcPts val="6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60000" indent="-180000" algn="l" defTabSz="1219170" rtl="0" eaLnBrk="1" latinLnBrk="0" hangingPunct="1">
              <a:spcBef>
                <a:spcPts val="600"/>
              </a:spcBef>
              <a:spcAft>
                <a:spcPts val="6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40000" indent="-180000" algn="l" defTabSz="1064657" rtl="0" eaLnBrk="1" latinLnBrk="0" hangingPunct="1">
              <a:spcBef>
                <a:spcPts val="600"/>
              </a:spcBef>
              <a:spcAft>
                <a:spcPts val="6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spcAft>
                <a:spcPts val="0"/>
              </a:spcAft>
            </a:pPr>
            <a:endParaRPr lang="en-US" sz="2400" dirty="0">
              <a:solidFill>
                <a:schemeClr val="tx2">
                  <a:lumMod val="60000"/>
                  <a:lumOff val="40000"/>
                </a:schemeClr>
              </a:solidFill>
              <a:latin typeface="Calibri" panose="020F0502020204030204" pitchFamily="34" charset="0"/>
              <a:cs typeface="Calibri" panose="020F0502020204030204" pitchFamily="34" charset="0"/>
            </a:endParaRPr>
          </a:p>
        </p:txBody>
      </p:sp>
      <p:sp>
        <p:nvSpPr>
          <p:cNvPr id="47" name="Title 1"/>
          <p:cNvSpPr txBox="1">
            <a:spLocks/>
          </p:cNvSpPr>
          <p:nvPr/>
        </p:nvSpPr>
        <p:spPr>
          <a:xfrm>
            <a:off x="375010" y="366704"/>
            <a:ext cx="9163050" cy="334102"/>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pl-PL" sz="2400" b="1" dirty="0">
                <a:latin typeface="Calibri" panose="020F0502020204030204" pitchFamily="34" charset="0"/>
                <a:ea typeface="+mn-ea"/>
                <a:cs typeface="Calibri" panose="020F0502020204030204" pitchFamily="34" charset="0"/>
              </a:rPr>
              <a:t>Główne problemy</a:t>
            </a:r>
            <a:endParaRPr lang="en-US" sz="2400" b="1" dirty="0">
              <a:latin typeface="Calibri" panose="020F0502020204030204" pitchFamily="34" charset="0"/>
              <a:cs typeface="Calibri" panose="020F0502020204030204" pitchFamily="34" charset="0"/>
            </a:endParaRPr>
          </a:p>
        </p:txBody>
      </p:sp>
      <p:sp>
        <p:nvSpPr>
          <p:cNvPr id="48" name="Rectangle 47"/>
          <p:cNvSpPr/>
          <p:nvPr/>
        </p:nvSpPr>
        <p:spPr>
          <a:xfrm>
            <a:off x="451105" y="1028408"/>
            <a:ext cx="9219368" cy="1231106"/>
          </a:xfrm>
          <a:prstGeom prst="rect">
            <a:avLst/>
          </a:prstGeom>
        </p:spPr>
        <p:txBody>
          <a:bodyPr wrap="square" lIns="0" tIns="0" rIns="0" bIns="0">
            <a:spAutoFit/>
          </a:bodyPr>
          <a:lstStyle/>
          <a:p>
            <a:r>
              <a:rPr lang="pl-PL" sz="2000" dirty="0">
                <a:latin typeface="Calibri" panose="020F0502020204030204" pitchFamily="34" charset="0"/>
                <a:cs typeface="Calibri" panose="020F0502020204030204" pitchFamily="34" charset="0"/>
              </a:rPr>
              <a:t>Art. 1a ust. 1 pkt 3 ustawy z dnia 12 stycznia 1991 r. o podatkach i opłatach lokalnych (Dz. U. z 2019 r., poz. 1170 </a:t>
            </a:r>
            <a:r>
              <a:rPr lang="pl-PL" sz="2000" dirty="0" err="1">
                <a:latin typeface="Calibri" panose="020F0502020204030204" pitchFamily="34" charset="0"/>
                <a:cs typeface="Calibri" panose="020F0502020204030204" pitchFamily="34" charset="0"/>
              </a:rPr>
              <a:t>t.j</a:t>
            </a:r>
            <a:r>
              <a:rPr lang="pl-PL" sz="2000" dirty="0">
                <a:latin typeface="Calibri" panose="020F0502020204030204" pitchFamily="34" charset="0"/>
                <a:cs typeface="Calibri" panose="020F0502020204030204" pitchFamily="34" charset="0"/>
              </a:rPr>
              <a:t>. ze zm.) </a:t>
            </a:r>
            <a:r>
              <a:rPr lang="pl-PL" sz="2000" b="1" dirty="0">
                <a:solidFill>
                  <a:schemeClr val="accent1"/>
                </a:solidFill>
                <a:latin typeface="Calibri" panose="020F0502020204030204" pitchFamily="34" charset="0"/>
                <a:cs typeface="Calibri" panose="020F0502020204030204" pitchFamily="34" charset="0"/>
              </a:rPr>
              <a:t>grunty, budynki i budowle związane z prowadzeniem działalności gospodarczej - grunty, budynki i budowle będące w posiadaniu przedsiębiorcy lub innego podmiotu prowadzącego działalność gospodarczą</a:t>
            </a:r>
            <a:r>
              <a:rPr lang="pl-PL" sz="2000" dirty="0">
                <a:solidFill>
                  <a:schemeClr val="accent1"/>
                </a:solidFill>
                <a:latin typeface="Calibri" panose="020F0502020204030204" pitchFamily="34" charset="0"/>
                <a:cs typeface="Calibri" panose="020F0502020204030204" pitchFamily="34" charset="0"/>
              </a:rPr>
              <a:t> </a:t>
            </a:r>
            <a:r>
              <a:rPr lang="pl-PL" sz="2000" dirty="0">
                <a:latin typeface="Calibri" panose="020F0502020204030204" pitchFamily="34" charset="0"/>
                <a:cs typeface="Calibri" panose="020F0502020204030204" pitchFamily="34" charset="0"/>
              </a:rPr>
              <a:t>(…)</a:t>
            </a:r>
            <a:endParaRPr lang="pl-PL" sz="2000" noProof="0" dirty="0">
              <a:solidFill>
                <a:prstClr val="black"/>
              </a:solidFill>
              <a:latin typeface="Calibri" panose="020F0502020204030204" pitchFamily="34" charset="0"/>
              <a:cs typeface="Calibri" panose="020F0502020204030204" pitchFamily="34" charset="0"/>
            </a:endParaRPr>
          </a:p>
        </p:txBody>
      </p:sp>
      <p:grpSp>
        <p:nvGrpSpPr>
          <p:cNvPr id="49" name="Group 48">
            <a:extLst>
              <a:ext uri="{FF2B5EF4-FFF2-40B4-BE49-F238E27FC236}">
                <a16:creationId xmlns:a16="http://schemas.microsoft.com/office/drawing/2014/main" id="{9ADCA105-ED13-4FFA-8A4B-9226FBDB1F8E}"/>
              </a:ext>
            </a:extLst>
          </p:cNvPr>
          <p:cNvGrpSpPr/>
          <p:nvPr/>
        </p:nvGrpSpPr>
        <p:grpSpPr>
          <a:xfrm>
            <a:off x="672779" y="2694335"/>
            <a:ext cx="8935784" cy="3392384"/>
            <a:chOff x="1934684" y="1636879"/>
            <a:chExt cx="8240365" cy="3895487"/>
          </a:xfrm>
        </p:grpSpPr>
        <p:sp>
          <p:nvSpPr>
            <p:cNvPr id="50" name="Rectangular Callout 49"/>
            <p:cNvSpPr/>
            <p:nvPr/>
          </p:nvSpPr>
          <p:spPr bwMode="gray">
            <a:xfrm>
              <a:off x="1934684" y="1636879"/>
              <a:ext cx="3817808" cy="1653558"/>
            </a:xfrm>
            <a:prstGeom prst="wedgeRectCallout">
              <a:avLst>
                <a:gd name="adj1" fmla="val 74434"/>
                <a:gd name="adj2" fmla="val 27306"/>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r>
                <a:rPr lang="pl-PL" sz="1800" dirty="0">
                  <a:latin typeface="Calibri" panose="020F0502020204030204" pitchFamily="34" charset="0"/>
                  <a:cs typeface="Calibri" panose="020F0502020204030204" pitchFamily="34" charset="0"/>
                </a:rPr>
                <a:t>1) Kwestia opodatkowania garaży wielostanowiskowych w budynkach mieszkalnych w świetle uchwały NSA z 27 lutego 2012 r., sygn. akt II FPS 4/11</a:t>
              </a:r>
              <a:endParaRPr lang="en-US" sz="1800" dirty="0">
                <a:latin typeface="Calibri" panose="020F0502020204030204" pitchFamily="34" charset="0"/>
                <a:cs typeface="Calibri" panose="020F0502020204030204" pitchFamily="34" charset="0"/>
              </a:endParaRPr>
            </a:p>
          </p:txBody>
        </p:sp>
        <p:sp>
          <p:nvSpPr>
            <p:cNvPr id="51" name="Rectangular Callout 50"/>
            <p:cNvSpPr/>
            <p:nvPr/>
          </p:nvSpPr>
          <p:spPr bwMode="gray">
            <a:xfrm>
              <a:off x="2129277" y="3789744"/>
              <a:ext cx="5035236" cy="1742622"/>
            </a:xfrm>
            <a:prstGeom prst="wedgeRectCallout">
              <a:avLst>
                <a:gd name="adj1" fmla="val 40399"/>
                <a:gd name="adj2" fmla="val -762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r>
                <a:rPr lang="pl-PL" sz="1800" dirty="0">
                  <a:latin typeface="Calibri" panose="020F0502020204030204" pitchFamily="34" charset="0"/>
                  <a:cs typeface="Calibri" panose="020F0502020204030204" pitchFamily="34" charset="0"/>
                </a:rPr>
                <a:t>2) Orzecznictwo po uchwale NSA z 27 lutego 2012 r., sygn. akt II FPS 4/11 dotyczące opodatkowania garaży wielostanowiskowych w budynkach mieszkalnych znajdujących się w posiadaniu przedsiębiorcy</a:t>
              </a:r>
              <a:endParaRPr lang="en-US" sz="1800" dirty="0">
                <a:latin typeface="Calibri" panose="020F0502020204030204" pitchFamily="34" charset="0"/>
                <a:cs typeface="Calibri" panose="020F0502020204030204" pitchFamily="34" charset="0"/>
              </a:endParaRPr>
            </a:p>
          </p:txBody>
        </p:sp>
        <p:sp>
          <p:nvSpPr>
            <p:cNvPr id="52" name="Rectangular Callout 51"/>
            <p:cNvSpPr/>
            <p:nvPr/>
          </p:nvSpPr>
          <p:spPr bwMode="gray">
            <a:xfrm>
              <a:off x="7619235" y="1636879"/>
              <a:ext cx="2555814" cy="2511379"/>
            </a:xfrm>
            <a:prstGeom prst="wedgeRectCallout">
              <a:avLst>
                <a:gd name="adj1" fmla="val -75608"/>
                <a:gd name="adj2" fmla="val 56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r>
                <a:rPr lang="pl-PL" sz="1800" dirty="0">
                  <a:latin typeface="Calibri" panose="020F0502020204030204" pitchFamily="34" charset="0"/>
                  <a:cs typeface="Calibri" panose="020F0502020204030204" pitchFamily="34" charset="0"/>
                </a:rPr>
                <a:t>3) Czy wyrok TK z 24 lutego 2021 r., sygn. akt SK 39/19 zmieni podejście do opodatkowania hali garażowej znajdującej </a:t>
              </a:r>
              <a:br>
                <a:rPr lang="pl-PL" sz="1800" dirty="0">
                  <a:latin typeface="Calibri" panose="020F0502020204030204" pitchFamily="34" charset="0"/>
                  <a:cs typeface="Calibri" panose="020F0502020204030204" pitchFamily="34" charset="0"/>
                </a:rPr>
              </a:br>
              <a:r>
                <a:rPr lang="pl-PL" sz="1800" dirty="0">
                  <a:latin typeface="Calibri" panose="020F0502020204030204" pitchFamily="34" charset="0"/>
                  <a:cs typeface="Calibri" panose="020F0502020204030204" pitchFamily="34" charset="0"/>
                </a:rPr>
                <a:t>się w posiadaniu przedsiębiorcy?</a:t>
              </a:r>
              <a:endParaRPr lang="en-US" sz="1800" dirty="0">
                <a:latin typeface="Calibri" panose="020F0502020204030204" pitchFamily="34" charset="0"/>
                <a:cs typeface="Calibri" panose="020F0502020204030204" pitchFamily="34" charset="0"/>
              </a:endParaRPr>
            </a:p>
          </p:txBody>
        </p:sp>
      </p:grpSp>
      <p:sp>
        <p:nvSpPr>
          <p:cNvPr id="66" name="TextBox 65"/>
          <p:cNvSpPr txBox="1"/>
          <p:nvPr/>
        </p:nvSpPr>
        <p:spPr>
          <a:xfrm>
            <a:off x="10267315" y="2015260"/>
            <a:ext cx="1758430" cy="369332"/>
          </a:xfrm>
          <a:prstGeom prst="rect">
            <a:avLst/>
          </a:prstGeom>
          <a:noFill/>
        </p:spPr>
        <p:txBody>
          <a:bodyPr wrap="square" lIns="0" tIns="0" rIns="0" bIns="0" rtlCol="0">
            <a:spAutoFit/>
          </a:bodyPr>
          <a:lstStyle/>
          <a:p>
            <a:pPr lvl="0">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Uchwała NSA z 27 lutego 2012 r., sygn. akt II FPS 4/11</a:t>
            </a:r>
          </a:p>
        </p:txBody>
      </p:sp>
      <p:sp>
        <p:nvSpPr>
          <p:cNvPr id="67" name="TextBox 66"/>
          <p:cNvSpPr txBox="1"/>
          <p:nvPr/>
        </p:nvSpPr>
        <p:spPr>
          <a:xfrm>
            <a:off x="10267315" y="2509669"/>
            <a:ext cx="1583690" cy="553998"/>
          </a:xfrm>
          <a:prstGeom prst="rect">
            <a:avLst/>
          </a:prstGeom>
          <a:noFill/>
        </p:spPr>
        <p:txBody>
          <a:bodyPr wrap="square" lIns="0" tIns="0" rIns="0" bIns="0" rtlCol="0">
            <a:spAutoFit/>
          </a:bodyPr>
          <a:lstStyle/>
          <a:p>
            <a:pPr lvl="0">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Orzecznictwo po uchwale NSA z 27 lutego 2012 r., sygn. akt II FPS 4/11</a:t>
            </a:r>
          </a:p>
        </p:txBody>
      </p:sp>
      <p:sp>
        <p:nvSpPr>
          <p:cNvPr id="68" name="TextBox 67"/>
          <p:cNvSpPr txBox="1"/>
          <p:nvPr/>
        </p:nvSpPr>
        <p:spPr>
          <a:xfrm>
            <a:off x="10267315" y="3188744"/>
            <a:ext cx="165683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Wyrok TK z 24 lutego </a:t>
            </a:r>
            <a:b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b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2021 r., sygn. akt SK 39/19</a:t>
            </a:r>
          </a:p>
        </p:txBody>
      </p:sp>
      <p:sp>
        <p:nvSpPr>
          <p:cNvPr id="69" name="TextBox 68"/>
          <p:cNvSpPr txBox="1"/>
          <p:nvPr/>
        </p:nvSpPr>
        <p:spPr>
          <a:xfrm>
            <a:off x="10267315" y="3683153"/>
            <a:ext cx="158369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Podsumowanie oraz</a:t>
            </a:r>
            <a:r>
              <a:rPr kumimoji="0" lang="pl-PL" sz="1200" b="0" i="0" u="none" strike="noStrike" kern="1200" cap="none" spc="0" normalizeH="0" noProof="0" dirty="0">
                <a:ln>
                  <a:noFill/>
                </a:ln>
                <a:solidFill>
                  <a:prstClr val="white">
                    <a:lumMod val="85000"/>
                  </a:prstClr>
                </a:solidFill>
                <a:effectLst/>
                <a:uLnTx/>
                <a:uFillTx/>
                <a:latin typeface="Calibri" panose="020F0502020204030204" pitchFamily="34" charset="0"/>
                <a:cs typeface="Calibri" panose="020F0502020204030204" pitchFamily="34" charset="0"/>
              </a:rPr>
              <a:t> dyskusja</a:t>
            </a:r>
            <a:endPar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endParaRPr>
          </a:p>
        </p:txBody>
      </p:sp>
      <p:sp>
        <p:nvSpPr>
          <p:cNvPr id="70" name="TextBox 69"/>
          <p:cNvSpPr txBox="1"/>
          <p:nvPr/>
        </p:nvSpPr>
        <p:spPr>
          <a:xfrm>
            <a:off x="10267315" y="1705517"/>
            <a:ext cx="1409700" cy="184666"/>
          </a:xfrm>
          <a:prstGeom prst="rect">
            <a:avLst/>
          </a:prstGeom>
          <a:noFill/>
        </p:spPr>
        <p:txBody>
          <a:bodyPr wrap="square" lIns="0" tIns="0" rIns="0" bIns="0" rtlCol="0">
            <a:spAutoFit/>
          </a:bodyPr>
          <a:lstStyle/>
          <a:p>
            <a:pPr>
              <a:spcBef>
                <a:spcPts val="600"/>
              </a:spcBef>
              <a:buSzPct val="100000"/>
              <a:defRPr/>
            </a:pPr>
            <a:r>
              <a:rPr lang="pl-PL" sz="1200" dirty="0">
                <a:solidFill>
                  <a:schemeClr val="accent1"/>
                </a:solidFill>
                <a:latin typeface="Calibri" panose="020F0502020204030204" pitchFamily="34" charset="0"/>
                <a:cs typeface="Calibri" panose="020F0502020204030204" pitchFamily="34" charset="0"/>
              </a:rPr>
              <a:t>Główne problemy</a:t>
            </a:r>
          </a:p>
        </p:txBody>
      </p:sp>
      <p:sp>
        <p:nvSpPr>
          <p:cNvPr id="71" name="TextBox 70"/>
          <p:cNvSpPr txBox="1"/>
          <p:nvPr/>
        </p:nvSpPr>
        <p:spPr>
          <a:xfrm>
            <a:off x="10267315" y="1396301"/>
            <a:ext cx="1409700" cy="184666"/>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lang="pl-PL" sz="1200" dirty="0">
                <a:solidFill>
                  <a:prstClr val="white">
                    <a:lumMod val="85000"/>
                  </a:prstClr>
                </a:solidFill>
                <a:latin typeface="Calibri" panose="020F0502020204030204" pitchFamily="34" charset="0"/>
                <a:cs typeface="Calibri" panose="020F0502020204030204" pitchFamily="34" charset="0"/>
              </a:rPr>
              <a:t>Teza i treść wyroku</a:t>
            </a:r>
          </a:p>
        </p:txBody>
      </p:sp>
    </p:spTree>
    <p:extLst>
      <p:ext uri="{BB962C8B-B14F-4D97-AF65-F5344CB8AC3E}">
        <p14:creationId xmlns:p14="http://schemas.microsoft.com/office/powerpoint/2010/main" val="25725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bwMode="gray">
          <a:xfrm>
            <a:off x="10106025" y="2641504"/>
            <a:ext cx="835930" cy="2454371"/>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469901" y="402587"/>
            <a:ext cx="9797414" cy="334102"/>
          </a:xfrm>
        </p:spPr>
        <p:txBody>
          <a:bodyPr/>
          <a:lstStyle/>
          <a:p>
            <a:r>
              <a:rPr lang="pl-PL" sz="2400" b="1" dirty="0">
                <a:latin typeface="Calibri" panose="020F0502020204030204" pitchFamily="34" charset="0"/>
                <a:ea typeface="+mn-ea"/>
                <a:cs typeface="Calibri" panose="020F0502020204030204" pitchFamily="34" charset="0"/>
              </a:rPr>
              <a:t>Kwestia opodatkowania garaży wielostanowiskowych w budynkach mieszkalnych w świetle uchwały NSA z 27 lutego 2012 r. sygn. akt II FPS 4/11</a:t>
            </a:r>
          </a:p>
        </p:txBody>
      </p:sp>
      <p:sp>
        <p:nvSpPr>
          <p:cNvPr id="11" name="Rectangle 10"/>
          <p:cNvSpPr/>
          <p:nvPr/>
        </p:nvSpPr>
        <p:spPr>
          <a:xfrm>
            <a:off x="469901" y="1705517"/>
            <a:ext cx="9163050" cy="1846659"/>
          </a:xfrm>
          <a:prstGeom prst="rect">
            <a:avLst/>
          </a:prstGeom>
        </p:spPr>
        <p:txBody>
          <a:bodyPr wrap="square" lIns="0" tIns="0" rIns="0" bIns="0">
            <a:spAutoFit/>
          </a:bodyPr>
          <a:lstStyle/>
          <a:p>
            <a:pPr marL="342900" indent="-342900">
              <a:buFont typeface="Arial" panose="020B0604020202020204" pitchFamily="34" charset="0"/>
              <a:buChar char="•"/>
            </a:pPr>
            <a:r>
              <a:rPr lang="pl-PL" sz="2000" dirty="0">
                <a:latin typeface="Calibri" panose="020F0502020204030204" pitchFamily="34" charset="0"/>
                <a:cs typeface="Calibri" panose="020F0502020204030204" pitchFamily="34" charset="0"/>
              </a:rPr>
              <a:t>„W świetle art. 2 ust.1 pkt 2 i art. 5 ust. 1 pkt 2 ustawy z dnia 12 stycznia 1991 r. o podatkach i opłatach lokalnych (Dz. U. z 2006 r. Nr 121, poz. 844, ze zm.) </a:t>
            </a:r>
            <a:r>
              <a:rPr lang="pl-PL" sz="2000" b="1" dirty="0">
                <a:latin typeface="Calibri" panose="020F0502020204030204" pitchFamily="34" charset="0"/>
                <a:cs typeface="Calibri" panose="020F0502020204030204" pitchFamily="34" charset="0"/>
              </a:rPr>
              <a:t>garaż stanowiący przedmiot odrębnej własności, usytuowany w budynku mieszkalnym wielorodzinnym, </a:t>
            </a:r>
            <a:r>
              <a:rPr lang="pl-PL" sz="2000" b="1" dirty="0">
                <a:solidFill>
                  <a:schemeClr val="accent1"/>
                </a:solidFill>
                <a:latin typeface="Calibri" panose="020F0502020204030204" pitchFamily="34" charset="0"/>
                <a:cs typeface="Calibri" panose="020F0502020204030204" pitchFamily="34" charset="0"/>
              </a:rPr>
              <a:t>podlega opodatkowaniu podatkiem od nieruchomości według stawki podatku przewidzianej w art. 5 ust. 1 pkt 2 lit. e) tej ustawy</a:t>
            </a:r>
            <a:r>
              <a:rPr lang="pl-PL" sz="2000" dirty="0">
                <a:latin typeface="Calibri" panose="020F0502020204030204" pitchFamily="34" charset="0"/>
                <a:cs typeface="Calibri" panose="020F0502020204030204" pitchFamily="34" charset="0"/>
              </a:rPr>
              <a:t>”</a:t>
            </a:r>
          </a:p>
          <a:p>
            <a:endParaRPr lang="pl-PL" sz="2000" dirty="0">
              <a:solidFill>
                <a:schemeClr val="bg1">
                  <a:lumMod val="50000"/>
                </a:schemeClr>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3503D27F-76CE-4AE7-9BA5-D7ADD091E273}"/>
              </a:ext>
            </a:extLst>
          </p:cNvPr>
          <p:cNvSpPr txBox="1"/>
          <p:nvPr/>
        </p:nvSpPr>
        <p:spPr>
          <a:xfrm>
            <a:off x="10267315" y="2015260"/>
            <a:ext cx="1758430" cy="369332"/>
          </a:xfrm>
          <a:prstGeom prst="rect">
            <a:avLst/>
          </a:prstGeom>
          <a:noFill/>
        </p:spPr>
        <p:txBody>
          <a:bodyPr wrap="square" lIns="0" tIns="0" rIns="0" bIns="0" rtlCol="0">
            <a:spAutoFit/>
          </a:bodyPr>
          <a:lstStyle/>
          <a:p>
            <a:pPr lvl="0">
              <a:spcBef>
                <a:spcPts val="600"/>
              </a:spcBef>
              <a:buSzPct val="100000"/>
              <a:defRPr/>
            </a:pPr>
            <a:r>
              <a:rPr lang="pl-PL" sz="1200" dirty="0">
                <a:solidFill>
                  <a:schemeClr val="accent1"/>
                </a:solidFill>
                <a:latin typeface="Calibri" panose="020F0502020204030204" pitchFamily="34" charset="0"/>
                <a:cs typeface="Calibri" panose="020F0502020204030204" pitchFamily="34" charset="0"/>
              </a:rPr>
              <a:t>Uchwała NSA z 27 lutego 2012 r., sygn. akt II FPS 4/11</a:t>
            </a:r>
          </a:p>
        </p:txBody>
      </p:sp>
      <p:sp>
        <p:nvSpPr>
          <p:cNvPr id="13" name="TextBox 12">
            <a:extLst>
              <a:ext uri="{FF2B5EF4-FFF2-40B4-BE49-F238E27FC236}">
                <a16:creationId xmlns:a16="http://schemas.microsoft.com/office/drawing/2014/main" id="{C88F778E-1243-482B-8057-580A73C195B7}"/>
              </a:ext>
            </a:extLst>
          </p:cNvPr>
          <p:cNvSpPr txBox="1"/>
          <p:nvPr/>
        </p:nvSpPr>
        <p:spPr>
          <a:xfrm>
            <a:off x="10267315" y="2509669"/>
            <a:ext cx="1583690" cy="553998"/>
          </a:xfrm>
          <a:prstGeom prst="rect">
            <a:avLst/>
          </a:prstGeom>
          <a:noFill/>
        </p:spPr>
        <p:txBody>
          <a:bodyPr wrap="square" lIns="0" tIns="0" rIns="0" bIns="0" rtlCol="0">
            <a:spAutoFit/>
          </a:bodyPr>
          <a:lstStyle/>
          <a:p>
            <a:pPr lvl="0">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Orzecznictwo po uchwale NSA z 27 lutego 2012 r., sygn. akt II FPS 4/11</a:t>
            </a:r>
          </a:p>
        </p:txBody>
      </p:sp>
      <p:sp>
        <p:nvSpPr>
          <p:cNvPr id="14" name="TextBox 13">
            <a:extLst>
              <a:ext uri="{FF2B5EF4-FFF2-40B4-BE49-F238E27FC236}">
                <a16:creationId xmlns:a16="http://schemas.microsoft.com/office/drawing/2014/main" id="{4794E215-2202-4BFF-A55D-9FD5D5F774B8}"/>
              </a:ext>
            </a:extLst>
          </p:cNvPr>
          <p:cNvSpPr txBox="1"/>
          <p:nvPr/>
        </p:nvSpPr>
        <p:spPr>
          <a:xfrm>
            <a:off x="10267315" y="3188744"/>
            <a:ext cx="165683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Wyrok TK z 24 lutego </a:t>
            </a:r>
            <a:b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b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2021 r., sygn. akt SK 39/19</a:t>
            </a:r>
          </a:p>
        </p:txBody>
      </p:sp>
      <p:sp>
        <p:nvSpPr>
          <p:cNvPr id="15" name="TextBox 14">
            <a:extLst>
              <a:ext uri="{FF2B5EF4-FFF2-40B4-BE49-F238E27FC236}">
                <a16:creationId xmlns:a16="http://schemas.microsoft.com/office/drawing/2014/main" id="{FCE04883-DA38-456A-BF29-9B5990FC7D07}"/>
              </a:ext>
            </a:extLst>
          </p:cNvPr>
          <p:cNvSpPr txBox="1"/>
          <p:nvPr/>
        </p:nvSpPr>
        <p:spPr>
          <a:xfrm>
            <a:off x="10267315" y="3683153"/>
            <a:ext cx="158369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Podsumowanie oraz</a:t>
            </a:r>
            <a:r>
              <a:rPr kumimoji="0" lang="pl-PL" sz="1200" b="0" i="0" u="none" strike="noStrike" kern="1200" cap="none" spc="0" normalizeH="0" noProof="0" dirty="0">
                <a:ln>
                  <a:noFill/>
                </a:ln>
                <a:solidFill>
                  <a:prstClr val="white">
                    <a:lumMod val="85000"/>
                  </a:prstClr>
                </a:solidFill>
                <a:effectLst/>
                <a:uLnTx/>
                <a:uFillTx/>
                <a:latin typeface="Calibri" panose="020F0502020204030204" pitchFamily="34" charset="0"/>
                <a:cs typeface="Calibri" panose="020F0502020204030204" pitchFamily="34" charset="0"/>
              </a:rPr>
              <a:t> dyskusja</a:t>
            </a:r>
            <a:endPar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FA257545-445D-4CC4-A204-1C6E11B0C6B2}"/>
              </a:ext>
            </a:extLst>
          </p:cNvPr>
          <p:cNvSpPr txBox="1"/>
          <p:nvPr/>
        </p:nvSpPr>
        <p:spPr>
          <a:xfrm>
            <a:off x="10267315" y="1705517"/>
            <a:ext cx="1409700" cy="184666"/>
          </a:xfrm>
          <a:prstGeom prst="rect">
            <a:avLst/>
          </a:prstGeom>
          <a:noFill/>
        </p:spPr>
        <p:txBody>
          <a:bodyPr wrap="square" lIns="0" tIns="0" rIns="0" bIns="0" rtlCol="0">
            <a:spAutoFit/>
          </a:bodyPr>
          <a:lstStyle/>
          <a:p>
            <a:pPr>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Główne</a:t>
            </a:r>
            <a:r>
              <a:rPr lang="pl-PL" sz="1200" dirty="0">
                <a:solidFill>
                  <a:schemeClr val="accent1"/>
                </a:solidFill>
                <a:latin typeface="Calibri" panose="020F0502020204030204" pitchFamily="34" charset="0"/>
                <a:cs typeface="Calibri" panose="020F0502020204030204" pitchFamily="34" charset="0"/>
              </a:rPr>
              <a:t> </a:t>
            </a:r>
            <a:r>
              <a:rPr lang="pl-PL" sz="1200" dirty="0">
                <a:solidFill>
                  <a:prstClr val="white">
                    <a:lumMod val="85000"/>
                  </a:prstClr>
                </a:solidFill>
                <a:latin typeface="Calibri" panose="020F0502020204030204" pitchFamily="34" charset="0"/>
                <a:cs typeface="Calibri" panose="020F0502020204030204" pitchFamily="34" charset="0"/>
              </a:rPr>
              <a:t>problemy</a:t>
            </a:r>
          </a:p>
        </p:txBody>
      </p:sp>
      <p:sp>
        <p:nvSpPr>
          <p:cNvPr id="23" name="TextBox 22">
            <a:extLst>
              <a:ext uri="{FF2B5EF4-FFF2-40B4-BE49-F238E27FC236}">
                <a16:creationId xmlns:a16="http://schemas.microsoft.com/office/drawing/2014/main" id="{6D7B6D2C-1516-4271-A3FB-6742F04D578C}"/>
              </a:ext>
            </a:extLst>
          </p:cNvPr>
          <p:cNvSpPr txBox="1"/>
          <p:nvPr/>
        </p:nvSpPr>
        <p:spPr>
          <a:xfrm>
            <a:off x="10267315" y="1396301"/>
            <a:ext cx="1409700" cy="184666"/>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lang="pl-PL" sz="1200" dirty="0">
                <a:solidFill>
                  <a:prstClr val="white">
                    <a:lumMod val="85000"/>
                  </a:prstClr>
                </a:solidFill>
                <a:latin typeface="Calibri" panose="020F0502020204030204" pitchFamily="34" charset="0"/>
                <a:cs typeface="Calibri" panose="020F0502020204030204" pitchFamily="34" charset="0"/>
              </a:rPr>
              <a:t>Teza i treść wyroku</a:t>
            </a:r>
          </a:p>
        </p:txBody>
      </p:sp>
      <p:grpSp>
        <p:nvGrpSpPr>
          <p:cNvPr id="5" name="Group 4">
            <a:extLst>
              <a:ext uri="{FF2B5EF4-FFF2-40B4-BE49-F238E27FC236}">
                <a16:creationId xmlns:a16="http://schemas.microsoft.com/office/drawing/2014/main" id="{DFA02B1D-2002-422D-97D9-AD297FF7B5F4}"/>
              </a:ext>
            </a:extLst>
          </p:cNvPr>
          <p:cNvGrpSpPr/>
          <p:nvPr/>
        </p:nvGrpSpPr>
        <p:grpSpPr>
          <a:xfrm>
            <a:off x="2347676" y="3562068"/>
            <a:ext cx="6514011" cy="1636164"/>
            <a:chOff x="740031" y="4535834"/>
            <a:chExt cx="6514011" cy="1636164"/>
          </a:xfrm>
        </p:grpSpPr>
        <p:sp>
          <p:nvSpPr>
            <p:cNvPr id="3" name="Rectangle: Rounded Corners 2">
              <a:extLst>
                <a:ext uri="{FF2B5EF4-FFF2-40B4-BE49-F238E27FC236}">
                  <a16:creationId xmlns:a16="http://schemas.microsoft.com/office/drawing/2014/main" id="{84549BE6-62C3-4FA9-9768-564F579B3BAE}"/>
                </a:ext>
              </a:extLst>
            </p:cNvPr>
            <p:cNvSpPr/>
            <p:nvPr/>
          </p:nvSpPr>
          <p:spPr bwMode="gray">
            <a:xfrm>
              <a:off x="740031" y="4535834"/>
              <a:ext cx="6514011" cy="1294165"/>
            </a:xfrm>
            <a:prstGeom prst="roundRect">
              <a:avLst/>
            </a:prstGeom>
            <a:solidFill>
              <a:srgbClr val="62B5E5"/>
            </a:solidFill>
            <a:ln w="38100" algn="ctr">
              <a:solidFill>
                <a:srgbClr val="0076A8"/>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endParaRPr>
            </a:p>
          </p:txBody>
        </p:sp>
        <p:sp>
          <p:nvSpPr>
            <p:cNvPr id="4" name="TextBox 3">
              <a:extLst>
                <a:ext uri="{FF2B5EF4-FFF2-40B4-BE49-F238E27FC236}">
                  <a16:creationId xmlns:a16="http://schemas.microsoft.com/office/drawing/2014/main" id="{14110665-AD78-4913-9825-FD392C68BC1B}"/>
                </a:ext>
              </a:extLst>
            </p:cNvPr>
            <p:cNvSpPr txBox="1"/>
            <p:nvPr/>
          </p:nvSpPr>
          <p:spPr>
            <a:xfrm>
              <a:off x="1044831" y="4617726"/>
              <a:ext cx="4885509" cy="1554272"/>
            </a:xfrm>
            <a:prstGeom prst="rect">
              <a:avLst/>
            </a:prstGeom>
            <a:noFill/>
          </p:spPr>
          <p:txBody>
            <a:bodyPr wrap="square" lIns="0" tIns="0" rIns="0" bIns="0" rtlCol="0">
              <a:spAutoFit/>
            </a:bodyPr>
            <a:lstStyle/>
            <a:p>
              <a:pPr>
                <a:spcBef>
                  <a:spcPts val="600"/>
                </a:spcBef>
                <a:buSzPct val="100000"/>
              </a:pPr>
              <a:r>
                <a:rPr lang="pl-PL" sz="1800" dirty="0">
                  <a:solidFill>
                    <a:schemeClr val="bg1"/>
                  </a:solidFill>
                  <a:latin typeface="Calibri" panose="020F0502020204030204" pitchFamily="34" charset="0"/>
                  <a:cs typeface="Calibri" panose="020F0502020204030204" pitchFamily="34" charset="0"/>
                </a:rPr>
                <a:t>Czy uchwała ma charakter uniwersalny, czy pokrywa wyłącznie wąski zakres stanów faktycznych </a:t>
              </a:r>
              <a:br>
                <a:rPr lang="pl-PL" sz="1800" dirty="0">
                  <a:solidFill>
                    <a:schemeClr val="bg1"/>
                  </a:solidFill>
                  <a:latin typeface="Calibri" panose="020F0502020204030204" pitchFamily="34" charset="0"/>
                  <a:cs typeface="Calibri" panose="020F0502020204030204" pitchFamily="34" charset="0"/>
                </a:rPr>
              </a:br>
              <a:r>
                <a:rPr lang="pl-PL" sz="1800" dirty="0">
                  <a:solidFill>
                    <a:schemeClr val="bg1"/>
                  </a:solidFill>
                  <a:latin typeface="Calibri" panose="020F0502020204030204" pitchFamily="34" charset="0"/>
                  <a:cs typeface="Calibri" panose="020F0502020204030204" pitchFamily="34" charset="0"/>
                </a:rPr>
                <a:t>(dot. podatników niebędących przedsiębiorcami </a:t>
              </a:r>
              <a:br>
                <a:rPr lang="pl-PL" sz="1800" dirty="0">
                  <a:solidFill>
                    <a:schemeClr val="bg1"/>
                  </a:solidFill>
                  <a:latin typeface="Calibri" panose="020F0502020204030204" pitchFamily="34" charset="0"/>
                  <a:cs typeface="Calibri" panose="020F0502020204030204" pitchFamily="34" charset="0"/>
                </a:rPr>
              </a:br>
              <a:r>
                <a:rPr lang="pl-PL" sz="1800" dirty="0">
                  <a:solidFill>
                    <a:schemeClr val="bg1"/>
                  </a:solidFill>
                  <a:latin typeface="Calibri" panose="020F0502020204030204" pitchFamily="34" charset="0"/>
                  <a:cs typeface="Calibri" panose="020F0502020204030204" pitchFamily="34" charset="0"/>
                </a:rPr>
                <a:t>i nieprowadzących działalności gospodarczej)?</a:t>
              </a:r>
            </a:p>
            <a:p>
              <a:pPr marL="203200" indent="-203200">
                <a:spcBef>
                  <a:spcPts val="600"/>
                </a:spcBef>
                <a:buSzPct val="100000"/>
                <a:buFont typeface="Arial"/>
                <a:buChar char="•"/>
              </a:pPr>
              <a:endParaRPr lang="pl-PL" dirty="0">
                <a:solidFill>
                  <a:srgbClr val="313131"/>
                </a:solidFill>
              </a:endParaRPr>
            </a:p>
          </p:txBody>
        </p:sp>
      </p:grpSp>
      <p:grpSp>
        <p:nvGrpSpPr>
          <p:cNvPr id="24" name="Group 23">
            <a:extLst>
              <a:ext uri="{FF2B5EF4-FFF2-40B4-BE49-F238E27FC236}">
                <a16:creationId xmlns:a16="http://schemas.microsoft.com/office/drawing/2014/main" id="{1A5865D6-39D3-46A8-8485-A6337D348A3C}"/>
              </a:ext>
            </a:extLst>
          </p:cNvPr>
          <p:cNvGrpSpPr/>
          <p:nvPr/>
        </p:nvGrpSpPr>
        <p:grpSpPr>
          <a:xfrm>
            <a:off x="2965904" y="5253031"/>
            <a:ext cx="5040991" cy="1083343"/>
            <a:chOff x="1148059" y="4329526"/>
            <a:chExt cx="5040991" cy="1083343"/>
          </a:xfrm>
        </p:grpSpPr>
        <p:sp>
          <p:nvSpPr>
            <p:cNvPr id="25" name="Rectangle: Rounded Corners 24">
              <a:extLst>
                <a:ext uri="{FF2B5EF4-FFF2-40B4-BE49-F238E27FC236}">
                  <a16:creationId xmlns:a16="http://schemas.microsoft.com/office/drawing/2014/main" id="{AA26D7A7-B96E-454B-BB11-7873CDF0DB04}"/>
                </a:ext>
              </a:extLst>
            </p:cNvPr>
            <p:cNvSpPr/>
            <p:nvPr/>
          </p:nvSpPr>
          <p:spPr bwMode="gray">
            <a:xfrm>
              <a:off x="1148059" y="4329526"/>
              <a:ext cx="5040991" cy="723275"/>
            </a:xfrm>
            <a:prstGeom prst="roundRect">
              <a:avLst/>
            </a:prstGeom>
            <a:solidFill>
              <a:srgbClr val="0076A8"/>
            </a:solidFill>
            <a:ln w="38100" algn="ctr">
              <a:solidFill>
                <a:srgbClr val="62B5E5"/>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endParaRPr>
            </a:p>
          </p:txBody>
        </p:sp>
        <p:sp>
          <p:nvSpPr>
            <p:cNvPr id="26" name="TextBox 25">
              <a:extLst>
                <a:ext uri="{FF2B5EF4-FFF2-40B4-BE49-F238E27FC236}">
                  <a16:creationId xmlns:a16="http://schemas.microsoft.com/office/drawing/2014/main" id="{5BD8DA61-84E5-45F1-BF9C-9E0F6446B31F}"/>
                </a:ext>
              </a:extLst>
            </p:cNvPr>
            <p:cNvSpPr txBox="1"/>
            <p:nvPr/>
          </p:nvSpPr>
          <p:spPr>
            <a:xfrm>
              <a:off x="1437452" y="4412595"/>
              <a:ext cx="4612171" cy="1000274"/>
            </a:xfrm>
            <a:prstGeom prst="rect">
              <a:avLst/>
            </a:prstGeom>
            <a:noFill/>
          </p:spPr>
          <p:txBody>
            <a:bodyPr wrap="square" lIns="0" tIns="0" rIns="0" bIns="0" rtlCol="0">
              <a:spAutoFit/>
            </a:bodyPr>
            <a:lstStyle/>
            <a:p>
              <a:pPr>
                <a:spcBef>
                  <a:spcPts val="600"/>
                </a:spcBef>
                <a:buSzPct val="100000"/>
              </a:pPr>
              <a:r>
                <a:rPr lang="pl-PL" sz="1800" dirty="0">
                  <a:solidFill>
                    <a:schemeClr val="bg1"/>
                  </a:solidFill>
                  <a:latin typeface="Calibri" panose="020F0502020204030204" pitchFamily="34" charset="0"/>
                  <a:cs typeface="Calibri" panose="020F0502020204030204" pitchFamily="34" charset="0"/>
                </a:rPr>
                <a:t>Związanie uchwałą NSA z art. 269 ustawy Prawo </a:t>
              </a:r>
              <a:br>
                <a:rPr lang="pl-PL" sz="1800" dirty="0">
                  <a:solidFill>
                    <a:schemeClr val="bg1"/>
                  </a:solidFill>
                  <a:latin typeface="Calibri" panose="020F0502020204030204" pitchFamily="34" charset="0"/>
                  <a:cs typeface="Calibri" panose="020F0502020204030204" pitchFamily="34" charset="0"/>
                </a:rPr>
              </a:br>
              <a:r>
                <a:rPr lang="pl-PL" sz="1800" dirty="0">
                  <a:solidFill>
                    <a:schemeClr val="bg1"/>
                  </a:solidFill>
                  <a:latin typeface="Calibri" panose="020F0502020204030204" pitchFamily="34" charset="0"/>
                  <a:cs typeface="Calibri" panose="020F0502020204030204" pitchFamily="34" charset="0"/>
                </a:rPr>
                <a:t>o postępowaniu przed sądami administracyjnymi</a:t>
              </a:r>
            </a:p>
            <a:p>
              <a:pPr marL="203200" indent="-203200">
                <a:spcBef>
                  <a:spcPts val="600"/>
                </a:spcBef>
                <a:buSzPct val="100000"/>
                <a:buFont typeface="Arial"/>
                <a:buChar char="•"/>
              </a:pPr>
              <a:endParaRPr lang="pl-PL" dirty="0">
                <a:solidFill>
                  <a:srgbClr val="313131"/>
                </a:solidFill>
              </a:endParaRPr>
            </a:p>
          </p:txBody>
        </p:sp>
      </p:grpSp>
      <p:grpSp>
        <p:nvGrpSpPr>
          <p:cNvPr id="9" name="Group 8">
            <a:extLst>
              <a:ext uri="{FF2B5EF4-FFF2-40B4-BE49-F238E27FC236}">
                <a16:creationId xmlns:a16="http://schemas.microsoft.com/office/drawing/2014/main" id="{A077010E-2242-4475-9C33-90008149DD51}"/>
              </a:ext>
            </a:extLst>
          </p:cNvPr>
          <p:cNvGrpSpPr/>
          <p:nvPr/>
        </p:nvGrpSpPr>
        <p:grpSpPr>
          <a:xfrm>
            <a:off x="7842785" y="3489150"/>
            <a:ext cx="1440000" cy="1440000"/>
            <a:chOff x="6477680" y="3552176"/>
            <a:chExt cx="1440000" cy="1440000"/>
          </a:xfrm>
        </p:grpSpPr>
        <p:sp>
          <p:nvSpPr>
            <p:cNvPr id="8" name="Oval 7">
              <a:extLst>
                <a:ext uri="{FF2B5EF4-FFF2-40B4-BE49-F238E27FC236}">
                  <a16:creationId xmlns:a16="http://schemas.microsoft.com/office/drawing/2014/main" id="{ED3FE1FB-DF83-4FA3-8E20-5E683FC519A5}"/>
                </a:ext>
              </a:extLst>
            </p:cNvPr>
            <p:cNvSpPr/>
            <p:nvPr/>
          </p:nvSpPr>
          <p:spPr bwMode="gray">
            <a:xfrm>
              <a:off x="6477680" y="3552176"/>
              <a:ext cx="1440000" cy="1440000"/>
            </a:xfrm>
            <a:prstGeom prst="ellipse">
              <a:avLst/>
            </a:prstGeom>
            <a:solidFill>
              <a:srgbClr val="A0DCFF"/>
            </a:solidFill>
            <a:ln w="38100" algn="ctr">
              <a:solidFill>
                <a:srgbClr val="005587"/>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endParaRPr>
            </a:p>
          </p:txBody>
        </p:sp>
        <p:pic>
          <p:nvPicPr>
            <p:cNvPr id="7" name="Graphic 6" descr="Lights On with solid fill">
              <a:extLst>
                <a:ext uri="{FF2B5EF4-FFF2-40B4-BE49-F238E27FC236}">
                  <a16:creationId xmlns:a16="http://schemas.microsoft.com/office/drawing/2014/main" id="{39BED74B-3875-4B3A-8A6F-D20037078D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0175" y="3794671"/>
              <a:ext cx="955009" cy="955009"/>
            </a:xfrm>
            <a:prstGeom prst="rect">
              <a:avLst/>
            </a:prstGeom>
          </p:spPr>
        </p:pic>
      </p:grpSp>
      <p:pic>
        <p:nvPicPr>
          <p:cNvPr id="27" name="Graphic 26" descr="Arrow: Counter-clockwise curve with solid fill">
            <a:extLst>
              <a:ext uri="{FF2B5EF4-FFF2-40B4-BE49-F238E27FC236}">
                <a16:creationId xmlns:a16="http://schemas.microsoft.com/office/drawing/2014/main" id="{F1DBC32B-46F0-451D-82BC-BFC68566A6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066173">
            <a:off x="907480" y="4551845"/>
            <a:ext cx="1654955" cy="1654955"/>
          </a:xfrm>
          <a:prstGeom prst="rect">
            <a:avLst/>
          </a:prstGeom>
        </p:spPr>
      </p:pic>
    </p:spTree>
    <p:extLst>
      <p:ext uri="{BB962C8B-B14F-4D97-AF65-F5344CB8AC3E}">
        <p14:creationId xmlns:p14="http://schemas.microsoft.com/office/powerpoint/2010/main" val="1166413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400" b="1" dirty="0">
                <a:latin typeface="Calibri" panose="020F0502020204030204" pitchFamily="34" charset="0"/>
                <a:cs typeface="Calibri" panose="020F0502020204030204" pitchFamily="34" charset="0"/>
              </a:rPr>
              <a:t>Orzecznictwo po uchwale NSA z 27 lutego 2012 r., sygn. akt II FPS 4/11 dotyczące opodatkowania garaży wielostanowiskowych w budynkach mieszkalnych znajdujących się w posiadaniu przedsiębiorcy</a:t>
            </a:r>
          </a:p>
        </p:txBody>
      </p:sp>
      <p:sp>
        <p:nvSpPr>
          <p:cNvPr id="9" name="TextBox 8">
            <a:extLst>
              <a:ext uri="{FF2B5EF4-FFF2-40B4-BE49-F238E27FC236}">
                <a16:creationId xmlns:a16="http://schemas.microsoft.com/office/drawing/2014/main" id="{483B9643-4324-4018-A7EA-C389700CBB3B}"/>
              </a:ext>
            </a:extLst>
          </p:cNvPr>
          <p:cNvSpPr txBox="1"/>
          <p:nvPr/>
        </p:nvSpPr>
        <p:spPr>
          <a:xfrm>
            <a:off x="10267315" y="2015260"/>
            <a:ext cx="1758430" cy="369332"/>
          </a:xfrm>
          <a:prstGeom prst="rect">
            <a:avLst/>
          </a:prstGeom>
          <a:noFill/>
        </p:spPr>
        <p:txBody>
          <a:bodyPr wrap="square" lIns="0" tIns="0" rIns="0" bIns="0" rtlCol="0">
            <a:spAutoFit/>
          </a:bodyPr>
          <a:lstStyle/>
          <a:p>
            <a:pPr lvl="0">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Uchwała NSA z 27 lutego 2012 r., sygn. akt II FPS 4/11</a:t>
            </a:r>
          </a:p>
        </p:txBody>
      </p:sp>
      <p:sp>
        <p:nvSpPr>
          <p:cNvPr id="10" name="TextBox 9">
            <a:extLst>
              <a:ext uri="{FF2B5EF4-FFF2-40B4-BE49-F238E27FC236}">
                <a16:creationId xmlns:a16="http://schemas.microsoft.com/office/drawing/2014/main" id="{B52DCF1B-5ABB-4FF4-A5FB-A51D45C4CEB8}"/>
              </a:ext>
            </a:extLst>
          </p:cNvPr>
          <p:cNvSpPr txBox="1"/>
          <p:nvPr/>
        </p:nvSpPr>
        <p:spPr>
          <a:xfrm>
            <a:off x="10267315" y="2509669"/>
            <a:ext cx="1583690" cy="553998"/>
          </a:xfrm>
          <a:prstGeom prst="rect">
            <a:avLst/>
          </a:prstGeom>
          <a:noFill/>
        </p:spPr>
        <p:txBody>
          <a:bodyPr wrap="square" lIns="0" tIns="0" rIns="0" bIns="0" rtlCol="0">
            <a:spAutoFit/>
          </a:bodyPr>
          <a:lstStyle/>
          <a:p>
            <a:pPr lvl="0">
              <a:spcBef>
                <a:spcPts val="600"/>
              </a:spcBef>
              <a:buSzPct val="100000"/>
              <a:defRPr/>
            </a:pPr>
            <a:r>
              <a:rPr lang="pl-PL" sz="1200" dirty="0">
                <a:solidFill>
                  <a:schemeClr val="accent1"/>
                </a:solidFill>
                <a:latin typeface="Calibri" panose="020F0502020204030204" pitchFamily="34" charset="0"/>
                <a:cs typeface="Calibri" panose="020F0502020204030204" pitchFamily="34" charset="0"/>
              </a:rPr>
              <a:t>Orzecznictwo po uchwale NSA z 27 lutego 2012 r., sygn. akt II FPS 4/11</a:t>
            </a:r>
          </a:p>
        </p:txBody>
      </p:sp>
      <p:sp>
        <p:nvSpPr>
          <p:cNvPr id="25" name="Rectangle: Rounded Corners 24">
            <a:extLst>
              <a:ext uri="{FF2B5EF4-FFF2-40B4-BE49-F238E27FC236}">
                <a16:creationId xmlns:a16="http://schemas.microsoft.com/office/drawing/2014/main" id="{21100AF7-CD61-46DC-A56B-DA176D0C9032}"/>
              </a:ext>
            </a:extLst>
          </p:cNvPr>
          <p:cNvSpPr/>
          <p:nvPr/>
        </p:nvSpPr>
        <p:spPr bwMode="gray">
          <a:xfrm>
            <a:off x="4537165" y="2288658"/>
            <a:ext cx="4936037" cy="3769242"/>
          </a:xfrm>
          <a:prstGeom prst="roundRect">
            <a:avLst/>
          </a:prstGeom>
          <a:noFill/>
          <a:ln w="38100" algn="ctr">
            <a:solidFill>
              <a:srgbClr val="005587"/>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endParaRPr>
          </a:p>
        </p:txBody>
      </p:sp>
      <p:sp>
        <p:nvSpPr>
          <p:cNvPr id="11" name="TextBox 10">
            <a:extLst>
              <a:ext uri="{FF2B5EF4-FFF2-40B4-BE49-F238E27FC236}">
                <a16:creationId xmlns:a16="http://schemas.microsoft.com/office/drawing/2014/main" id="{5A76C228-EF45-493F-8C7A-E678F51C6BEC}"/>
              </a:ext>
            </a:extLst>
          </p:cNvPr>
          <p:cNvSpPr txBox="1"/>
          <p:nvPr/>
        </p:nvSpPr>
        <p:spPr>
          <a:xfrm>
            <a:off x="10267315" y="3188744"/>
            <a:ext cx="165683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Wyrok TK z 24 lutego </a:t>
            </a:r>
            <a:b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b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2021 r., sygn. akt SK 39/19</a:t>
            </a:r>
          </a:p>
        </p:txBody>
      </p:sp>
      <p:sp>
        <p:nvSpPr>
          <p:cNvPr id="12" name="TextBox 11">
            <a:extLst>
              <a:ext uri="{FF2B5EF4-FFF2-40B4-BE49-F238E27FC236}">
                <a16:creationId xmlns:a16="http://schemas.microsoft.com/office/drawing/2014/main" id="{9B1762E7-DF09-4508-A646-37A929B5704E}"/>
              </a:ext>
            </a:extLst>
          </p:cNvPr>
          <p:cNvSpPr txBox="1"/>
          <p:nvPr/>
        </p:nvSpPr>
        <p:spPr>
          <a:xfrm>
            <a:off x="10267315" y="3683153"/>
            <a:ext cx="158369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Podsumowanie oraz</a:t>
            </a:r>
            <a:r>
              <a:rPr kumimoji="0" lang="pl-PL" sz="1200" b="0" i="0" u="none" strike="noStrike" kern="1200" cap="none" spc="0" normalizeH="0" noProof="0" dirty="0">
                <a:ln>
                  <a:noFill/>
                </a:ln>
                <a:solidFill>
                  <a:prstClr val="white">
                    <a:lumMod val="85000"/>
                  </a:prstClr>
                </a:solidFill>
                <a:effectLst/>
                <a:uLnTx/>
                <a:uFillTx/>
                <a:latin typeface="Calibri" panose="020F0502020204030204" pitchFamily="34" charset="0"/>
                <a:cs typeface="Calibri" panose="020F0502020204030204" pitchFamily="34" charset="0"/>
              </a:rPr>
              <a:t> dyskusja</a:t>
            </a:r>
            <a:endPar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056EC31D-DC95-4D4B-B7BB-D386F0DEF6E0}"/>
              </a:ext>
            </a:extLst>
          </p:cNvPr>
          <p:cNvSpPr/>
          <p:nvPr/>
        </p:nvSpPr>
        <p:spPr bwMode="gray">
          <a:xfrm>
            <a:off x="469898" y="2264228"/>
            <a:ext cx="4173575" cy="4079421"/>
          </a:xfrm>
          <a:prstGeom prst="roundRect">
            <a:avLst/>
          </a:prstGeom>
          <a:solidFill>
            <a:schemeClr val="bg1"/>
          </a:solidFill>
          <a:ln w="38100" algn="ctr">
            <a:solidFill>
              <a:srgbClr val="005587"/>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endParaRPr>
          </a:p>
        </p:txBody>
      </p:sp>
      <p:sp>
        <p:nvSpPr>
          <p:cNvPr id="13" name="TextBox 12">
            <a:extLst>
              <a:ext uri="{FF2B5EF4-FFF2-40B4-BE49-F238E27FC236}">
                <a16:creationId xmlns:a16="http://schemas.microsoft.com/office/drawing/2014/main" id="{B919DA38-582B-4A2F-9F54-1E8FF3756323}"/>
              </a:ext>
            </a:extLst>
          </p:cNvPr>
          <p:cNvSpPr txBox="1"/>
          <p:nvPr/>
        </p:nvSpPr>
        <p:spPr>
          <a:xfrm>
            <a:off x="10267315" y="1705517"/>
            <a:ext cx="1409700" cy="184666"/>
          </a:xfrm>
          <a:prstGeom prst="rect">
            <a:avLst/>
          </a:prstGeom>
          <a:noFill/>
        </p:spPr>
        <p:txBody>
          <a:bodyPr wrap="square" lIns="0" tIns="0" rIns="0" bIns="0" rtlCol="0">
            <a:spAutoFit/>
          </a:bodyPr>
          <a:lstStyle/>
          <a:p>
            <a:pPr>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Główne</a:t>
            </a:r>
            <a:r>
              <a:rPr lang="pl-PL" sz="1200" dirty="0">
                <a:solidFill>
                  <a:schemeClr val="accent1"/>
                </a:solidFill>
                <a:latin typeface="Calibri" panose="020F0502020204030204" pitchFamily="34" charset="0"/>
                <a:cs typeface="Calibri" panose="020F0502020204030204" pitchFamily="34" charset="0"/>
              </a:rPr>
              <a:t> </a:t>
            </a:r>
            <a:r>
              <a:rPr lang="pl-PL" sz="1200" dirty="0">
                <a:solidFill>
                  <a:prstClr val="white">
                    <a:lumMod val="85000"/>
                  </a:prstClr>
                </a:solidFill>
                <a:latin typeface="Calibri" panose="020F0502020204030204" pitchFamily="34" charset="0"/>
                <a:cs typeface="Calibri" panose="020F0502020204030204" pitchFamily="34" charset="0"/>
              </a:rPr>
              <a:t>problemy</a:t>
            </a:r>
          </a:p>
        </p:txBody>
      </p:sp>
      <p:sp>
        <p:nvSpPr>
          <p:cNvPr id="14" name="TextBox 13">
            <a:extLst>
              <a:ext uri="{FF2B5EF4-FFF2-40B4-BE49-F238E27FC236}">
                <a16:creationId xmlns:a16="http://schemas.microsoft.com/office/drawing/2014/main" id="{CA78C009-716B-45FD-8807-4BE855EF338A}"/>
              </a:ext>
            </a:extLst>
          </p:cNvPr>
          <p:cNvSpPr txBox="1"/>
          <p:nvPr/>
        </p:nvSpPr>
        <p:spPr>
          <a:xfrm>
            <a:off x="10267315" y="1396301"/>
            <a:ext cx="1409700" cy="184666"/>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lang="pl-PL" sz="1200" dirty="0">
                <a:solidFill>
                  <a:prstClr val="white">
                    <a:lumMod val="85000"/>
                  </a:prstClr>
                </a:solidFill>
                <a:latin typeface="Calibri" panose="020F0502020204030204" pitchFamily="34" charset="0"/>
                <a:cs typeface="Calibri" panose="020F0502020204030204" pitchFamily="34" charset="0"/>
              </a:rPr>
              <a:t>Teza i treść wyroku</a:t>
            </a:r>
          </a:p>
        </p:txBody>
      </p:sp>
      <p:grpSp>
        <p:nvGrpSpPr>
          <p:cNvPr id="15" name="Group 14">
            <a:extLst>
              <a:ext uri="{FF2B5EF4-FFF2-40B4-BE49-F238E27FC236}">
                <a16:creationId xmlns:a16="http://schemas.microsoft.com/office/drawing/2014/main" id="{4C20FF4B-3948-444E-9FB7-07B75A51913A}"/>
              </a:ext>
            </a:extLst>
          </p:cNvPr>
          <p:cNvGrpSpPr/>
          <p:nvPr/>
        </p:nvGrpSpPr>
        <p:grpSpPr>
          <a:xfrm>
            <a:off x="469901" y="1705517"/>
            <a:ext cx="9003302" cy="1554332"/>
            <a:chOff x="1019153" y="4095968"/>
            <a:chExt cx="9196865" cy="1554332"/>
          </a:xfrm>
        </p:grpSpPr>
        <p:sp>
          <p:nvSpPr>
            <p:cNvPr id="22" name="Rectangle: Rounded Corners 21">
              <a:extLst>
                <a:ext uri="{FF2B5EF4-FFF2-40B4-BE49-F238E27FC236}">
                  <a16:creationId xmlns:a16="http://schemas.microsoft.com/office/drawing/2014/main" id="{384E06B2-9CB5-49C8-80A0-1648E9DA5799}"/>
                </a:ext>
              </a:extLst>
            </p:cNvPr>
            <p:cNvSpPr/>
            <p:nvPr/>
          </p:nvSpPr>
          <p:spPr bwMode="gray">
            <a:xfrm>
              <a:off x="1019153" y="4095968"/>
              <a:ext cx="9196865" cy="1220563"/>
            </a:xfrm>
            <a:prstGeom prst="roundRect">
              <a:avLst/>
            </a:prstGeom>
            <a:solidFill>
              <a:srgbClr val="00A3E0"/>
            </a:solidFill>
            <a:ln w="38100" algn="ctr">
              <a:solidFill>
                <a:srgbClr val="005587"/>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endParaRPr>
            </a:p>
          </p:txBody>
        </p:sp>
        <p:sp>
          <p:nvSpPr>
            <p:cNvPr id="23" name="TextBox 22">
              <a:extLst>
                <a:ext uri="{FF2B5EF4-FFF2-40B4-BE49-F238E27FC236}">
                  <a16:creationId xmlns:a16="http://schemas.microsoft.com/office/drawing/2014/main" id="{FA444831-6A1C-4CC0-8A15-1C5891F057B2}"/>
                </a:ext>
              </a:extLst>
            </p:cNvPr>
            <p:cNvSpPr txBox="1"/>
            <p:nvPr/>
          </p:nvSpPr>
          <p:spPr>
            <a:xfrm>
              <a:off x="1296458" y="4219139"/>
              <a:ext cx="8642253" cy="1431161"/>
            </a:xfrm>
            <a:prstGeom prst="rect">
              <a:avLst/>
            </a:prstGeom>
            <a:noFill/>
          </p:spPr>
          <p:txBody>
            <a:bodyPr wrap="square" lIns="0" tIns="0" rIns="0" bIns="0" rtlCol="0">
              <a:spAutoFit/>
            </a:bodyPr>
            <a:lstStyle/>
            <a:p>
              <a:pPr>
                <a:spcBef>
                  <a:spcPts val="600"/>
                </a:spcBef>
                <a:buSzPct val="100000"/>
              </a:pPr>
              <a:r>
                <a:rPr lang="pl-PL" sz="1600" dirty="0">
                  <a:solidFill>
                    <a:schemeClr val="bg1"/>
                  </a:solidFill>
                  <a:latin typeface="Calibri" panose="020F0502020204030204" pitchFamily="34" charset="0"/>
                  <a:cs typeface="Calibri" panose="020F0502020204030204" pitchFamily="34" charset="0"/>
                </a:rPr>
                <a:t>Wyroki dotyczące zasadności stosowania stawki dla „budynków pozostałych” w odniesieniu do garaży wielostanowiskowych, stanowiących odrębną nieruchomość, zlokalizowanych pod budynkami mieszkalnymi, nawet jeśli garaże te są w posiadaniu przedsiębiorcy (lecz jednocześnie nie są </a:t>
              </a:r>
              <a:br>
                <a:rPr lang="pl-PL" sz="1600" dirty="0">
                  <a:solidFill>
                    <a:schemeClr val="bg1"/>
                  </a:solidFill>
                  <a:latin typeface="Calibri" panose="020F0502020204030204" pitchFamily="34" charset="0"/>
                  <a:cs typeface="Calibri" panose="020F0502020204030204" pitchFamily="34" charset="0"/>
                </a:rPr>
              </a:br>
              <a:r>
                <a:rPr lang="pl-PL" sz="1600" dirty="0">
                  <a:solidFill>
                    <a:schemeClr val="bg1"/>
                  </a:solidFill>
                  <a:latin typeface="Calibri" panose="020F0502020204030204" pitchFamily="34" charset="0"/>
                  <a:cs typeface="Calibri" panose="020F0502020204030204" pitchFamily="34" charset="0"/>
                </a:rPr>
                <a:t>„zajęte na prowadzenie działalności”)</a:t>
              </a:r>
            </a:p>
            <a:p>
              <a:pPr marL="203200" indent="-203200">
                <a:spcBef>
                  <a:spcPts val="600"/>
                </a:spcBef>
                <a:buSzPct val="100000"/>
                <a:buFont typeface="Arial"/>
                <a:buChar char="•"/>
              </a:pPr>
              <a:endParaRPr lang="pl-PL" dirty="0">
                <a:solidFill>
                  <a:srgbClr val="313131"/>
                </a:solidFill>
              </a:endParaRPr>
            </a:p>
          </p:txBody>
        </p:sp>
      </p:grpSp>
      <p:sp>
        <p:nvSpPr>
          <p:cNvPr id="24" name="TextBox 23">
            <a:extLst>
              <a:ext uri="{FF2B5EF4-FFF2-40B4-BE49-F238E27FC236}">
                <a16:creationId xmlns:a16="http://schemas.microsoft.com/office/drawing/2014/main" id="{8D90871E-66A3-49FF-A88F-F092040C5D8C}"/>
              </a:ext>
            </a:extLst>
          </p:cNvPr>
          <p:cNvSpPr txBox="1"/>
          <p:nvPr/>
        </p:nvSpPr>
        <p:spPr>
          <a:xfrm>
            <a:off x="631832" y="3056443"/>
            <a:ext cx="3878901" cy="3477875"/>
          </a:xfrm>
          <a:prstGeom prst="rect">
            <a:avLst/>
          </a:prstGeom>
          <a:noFill/>
        </p:spPr>
        <p:txBody>
          <a:bodyPr wrap="square" lIns="0" tIns="0" rIns="0" bIns="0" rtlCol="0">
            <a:spAutoFit/>
          </a:bodyPr>
          <a:lstStyle/>
          <a:p>
            <a:pPr marL="285750" indent="-285750">
              <a:spcBef>
                <a:spcPts val="600"/>
              </a:spcBef>
              <a:buSzPct val="100000"/>
              <a:buFont typeface="Arial" panose="020B0604020202020204" pitchFamily="34" charset="0"/>
              <a:buChar char="•"/>
            </a:pPr>
            <a:r>
              <a:rPr lang="pl-PL" sz="1600" b="1" dirty="0">
                <a:solidFill>
                  <a:srgbClr val="005587"/>
                </a:solidFill>
                <a:latin typeface="Calibri" panose="020F0502020204030204" pitchFamily="34" charset="0"/>
                <a:cs typeface="Calibri" panose="020F0502020204030204" pitchFamily="34" charset="0"/>
              </a:rPr>
              <a:t>wyrok NSA z 26 marca 2015 r., </a:t>
            </a:r>
            <a:br>
              <a:rPr lang="pl-PL" sz="1600" b="1" dirty="0">
                <a:solidFill>
                  <a:srgbClr val="005587"/>
                </a:solidFill>
                <a:latin typeface="Calibri" panose="020F0502020204030204" pitchFamily="34" charset="0"/>
                <a:cs typeface="Calibri" panose="020F0502020204030204" pitchFamily="34" charset="0"/>
              </a:rPr>
            </a:br>
            <a:r>
              <a:rPr lang="pl-PL" sz="1600" b="1" dirty="0">
                <a:solidFill>
                  <a:srgbClr val="005587"/>
                </a:solidFill>
                <a:latin typeface="Calibri" panose="020F0502020204030204" pitchFamily="34" charset="0"/>
                <a:cs typeface="Calibri" panose="020F0502020204030204" pitchFamily="34" charset="0"/>
              </a:rPr>
              <a:t>sygn. akt II FSK 883/13:</a:t>
            </a:r>
          </a:p>
          <a:p>
            <a:pPr>
              <a:spcBef>
                <a:spcPts val="600"/>
              </a:spcBef>
              <a:buSzPct val="100000"/>
            </a:pPr>
            <a:r>
              <a:rPr lang="pl-PL" sz="1600" i="1" dirty="0">
                <a:solidFill>
                  <a:srgbClr val="005587"/>
                </a:solidFill>
                <a:latin typeface="Calibri" panose="020F0502020204030204" pitchFamily="34" charset="0"/>
                <a:cs typeface="Calibri" panose="020F0502020204030204" pitchFamily="34" charset="0"/>
              </a:rPr>
              <a:t>„Opodatkowanie nieruchomości stawkami podatkowymi w podwyższonej wysokości może nastąpić tylko wtedy, </a:t>
            </a:r>
            <a:r>
              <a:rPr lang="pl-PL" sz="1600" i="1" u="sng" dirty="0">
                <a:solidFill>
                  <a:srgbClr val="005587"/>
                </a:solidFill>
                <a:latin typeface="Calibri" panose="020F0502020204030204" pitchFamily="34" charset="0"/>
                <a:cs typeface="Calibri" panose="020F0502020204030204" pitchFamily="34" charset="0"/>
              </a:rPr>
              <a:t>gdy istnieje więź pomiędzy daną działalnością gospodarczą prowadzoną przez podatnika a nieruchomością podlegającą opodatkowaniu</a:t>
            </a:r>
            <a:r>
              <a:rPr lang="pl-PL" sz="1600" i="1" dirty="0">
                <a:solidFill>
                  <a:srgbClr val="005587"/>
                </a:solidFill>
                <a:latin typeface="Calibri" panose="020F0502020204030204" pitchFamily="34" charset="0"/>
                <a:cs typeface="Calibri" panose="020F0502020204030204" pitchFamily="34" charset="0"/>
              </a:rPr>
              <a:t>, tzn. jeżeli </a:t>
            </a:r>
            <a:br>
              <a:rPr lang="pl-PL" sz="1600" i="1" dirty="0">
                <a:solidFill>
                  <a:srgbClr val="005587"/>
                </a:solidFill>
                <a:latin typeface="Calibri" panose="020F0502020204030204" pitchFamily="34" charset="0"/>
                <a:cs typeface="Calibri" panose="020F0502020204030204" pitchFamily="34" charset="0"/>
              </a:rPr>
            </a:br>
            <a:r>
              <a:rPr lang="pl-PL" sz="1600" i="1" dirty="0">
                <a:solidFill>
                  <a:srgbClr val="005587"/>
                </a:solidFill>
                <a:latin typeface="Calibri" panose="020F0502020204030204" pitchFamily="34" charset="0"/>
                <a:cs typeface="Calibri" panose="020F0502020204030204" pitchFamily="34" charset="0"/>
              </a:rPr>
              <a:t>dana nieruchomość w jakikolwiek </a:t>
            </a:r>
            <a:br>
              <a:rPr lang="pl-PL" sz="1600" i="1" dirty="0">
                <a:solidFill>
                  <a:srgbClr val="005587"/>
                </a:solidFill>
                <a:latin typeface="Calibri" panose="020F0502020204030204" pitchFamily="34" charset="0"/>
                <a:cs typeface="Calibri" panose="020F0502020204030204" pitchFamily="34" charset="0"/>
              </a:rPr>
            </a:br>
            <a:r>
              <a:rPr lang="pl-PL" sz="1600" i="1" dirty="0">
                <a:solidFill>
                  <a:srgbClr val="005587"/>
                </a:solidFill>
                <a:latin typeface="Calibri" panose="020F0502020204030204" pitchFamily="34" charset="0"/>
                <a:cs typeface="Calibri" panose="020F0502020204030204" pitchFamily="34" charset="0"/>
              </a:rPr>
              <a:t>sposób jest lub może być </a:t>
            </a:r>
            <a:br>
              <a:rPr lang="pl-PL" sz="1600" i="1" dirty="0">
                <a:solidFill>
                  <a:srgbClr val="005587"/>
                </a:solidFill>
                <a:latin typeface="Calibri" panose="020F0502020204030204" pitchFamily="34" charset="0"/>
                <a:cs typeface="Calibri" panose="020F0502020204030204" pitchFamily="34" charset="0"/>
              </a:rPr>
            </a:br>
            <a:r>
              <a:rPr lang="pl-PL" sz="1600" i="1" dirty="0">
                <a:solidFill>
                  <a:srgbClr val="005587"/>
                </a:solidFill>
                <a:latin typeface="Calibri" panose="020F0502020204030204" pitchFamily="34" charset="0"/>
                <a:cs typeface="Calibri" panose="020F0502020204030204" pitchFamily="34" charset="0"/>
              </a:rPr>
              <a:t>wykorzystywana w prowadzonej </a:t>
            </a:r>
            <a:br>
              <a:rPr lang="pl-PL" sz="1600" i="1" dirty="0">
                <a:solidFill>
                  <a:srgbClr val="005587"/>
                </a:solidFill>
                <a:latin typeface="Calibri" panose="020F0502020204030204" pitchFamily="34" charset="0"/>
                <a:cs typeface="Calibri" panose="020F0502020204030204" pitchFamily="34" charset="0"/>
              </a:rPr>
            </a:br>
            <a:r>
              <a:rPr lang="pl-PL" sz="1600" i="1" dirty="0">
                <a:solidFill>
                  <a:srgbClr val="005587"/>
                </a:solidFill>
                <a:latin typeface="Calibri" panose="020F0502020204030204" pitchFamily="34" charset="0"/>
                <a:cs typeface="Calibri" panose="020F0502020204030204" pitchFamily="34" charset="0"/>
              </a:rPr>
              <a:t>działalności gospodarczej”</a:t>
            </a:r>
          </a:p>
          <a:p>
            <a:pPr marL="203200" indent="-203200">
              <a:spcBef>
                <a:spcPts val="600"/>
              </a:spcBef>
              <a:buSzPct val="100000"/>
              <a:buFont typeface="Arial"/>
              <a:buChar char="•"/>
            </a:pPr>
            <a:endParaRPr lang="pl-PL" dirty="0">
              <a:solidFill>
                <a:srgbClr val="313131"/>
              </a:solidFill>
            </a:endParaRPr>
          </a:p>
        </p:txBody>
      </p:sp>
      <p:sp>
        <p:nvSpPr>
          <p:cNvPr id="26" name="TextBox 25">
            <a:extLst>
              <a:ext uri="{FF2B5EF4-FFF2-40B4-BE49-F238E27FC236}">
                <a16:creationId xmlns:a16="http://schemas.microsoft.com/office/drawing/2014/main" id="{0731F385-9918-4FC4-B200-CB99168C21A4}"/>
              </a:ext>
            </a:extLst>
          </p:cNvPr>
          <p:cNvSpPr txBox="1"/>
          <p:nvPr/>
        </p:nvSpPr>
        <p:spPr>
          <a:xfrm>
            <a:off x="4797787" y="3053208"/>
            <a:ext cx="4557017" cy="3231654"/>
          </a:xfrm>
          <a:prstGeom prst="rect">
            <a:avLst/>
          </a:prstGeom>
          <a:noFill/>
        </p:spPr>
        <p:txBody>
          <a:bodyPr wrap="square" lIns="0" tIns="0" rIns="0" bIns="0" rtlCol="0">
            <a:spAutoFit/>
          </a:bodyPr>
          <a:lstStyle/>
          <a:p>
            <a:pPr marL="285750" indent="-285750">
              <a:spcBef>
                <a:spcPts val="600"/>
              </a:spcBef>
              <a:buSzPct val="100000"/>
              <a:buFont typeface="Arial" panose="020B0604020202020204" pitchFamily="34" charset="0"/>
              <a:buChar char="•"/>
            </a:pPr>
            <a:r>
              <a:rPr lang="pl-PL" sz="1600" b="1" dirty="0">
                <a:solidFill>
                  <a:srgbClr val="005587"/>
                </a:solidFill>
                <a:latin typeface="Calibri" panose="020F0502020204030204" pitchFamily="34" charset="0"/>
                <a:cs typeface="Calibri" panose="020F0502020204030204" pitchFamily="34" charset="0"/>
              </a:rPr>
              <a:t>wyrok NSA z 19 listopada 2015 r., </a:t>
            </a:r>
            <a:br>
              <a:rPr lang="pl-PL" sz="1600" b="1" dirty="0">
                <a:solidFill>
                  <a:srgbClr val="005587"/>
                </a:solidFill>
                <a:latin typeface="Calibri" panose="020F0502020204030204" pitchFamily="34" charset="0"/>
                <a:cs typeface="Calibri" panose="020F0502020204030204" pitchFamily="34" charset="0"/>
              </a:rPr>
            </a:br>
            <a:r>
              <a:rPr lang="pl-PL" sz="1600" b="1" dirty="0">
                <a:solidFill>
                  <a:srgbClr val="005587"/>
                </a:solidFill>
                <a:latin typeface="Calibri" panose="020F0502020204030204" pitchFamily="34" charset="0"/>
                <a:cs typeface="Calibri" panose="020F0502020204030204" pitchFamily="34" charset="0"/>
              </a:rPr>
              <a:t>sygn. akt II FSK 2521/13:</a:t>
            </a:r>
          </a:p>
          <a:p>
            <a:pPr>
              <a:spcBef>
                <a:spcPts val="600"/>
              </a:spcBef>
              <a:buSzPct val="100000"/>
            </a:pPr>
            <a:r>
              <a:rPr lang="pl-PL" sz="1600" i="1" dirty="0">
                <a:solidFill>
                  <a:srgbClr val="005587"/>
                </a:solidFill>
                <a:latin typeface="Calibri" panose="020F0502020204030204" pitchFamily="34" charset="0"/>
                <a:cs typeface="Calibri" panose="020F0502020204030204" pitchFamily="34" charset="0"/>
              </a:rPr>
              <a:t>„Zatem </a:t>
            </a:r>
            <a:r>
              <a:rPr lang="pl-PL" sz="1600" i="1" u="sng" dirty="0">
                <a:solidFill>
                  <a:srgbClr val="005587"/>
                </a:solidFill>
                <a:latin typeface="Calibri" panose="020F0502020204030204" pitchFamily="34" charset="0"/>
                <a:cs typeface="Calibri" panose="020F0502020204030204" pitchFamily="34" charset="0"/>
              </a:rPr>
              <a:t>sam fakt posiadania przez przedsiębiorcę budynku, budowli lub gruntu skutkować musi uznaniem tych kategorii za związane z prowadzeniem działalności gospodarczej</a:t>
            </a:r>
            <a:r>
              <a:rPr lang="pl-PL" sz="1600" i="1" dirty="0">
                <a:solidFill>
                  <a:srgbClr val="005587"/>
                </a:solidFill>
                <a:latin typeface="Calibri" panose="020F0502020204030204" pitchFamily="34" charset="0"/>
                <a:cs typeface="Calibri" panose="020F0502020204030204" pitchFamily="34" charset="0"/>
              </a:rPr>
              <a:t> i jednocześnie nie ma miejsca sytuacja, w której przedmiot opodatkowania nie jest </a:t>
            </a:r>
            <a:br>
              <a:rPr lang="pl-PL" sz="1600" i="1" dirty="0">
                <a:solidFill>
                  <a:srgbClr val="005587"/>
                </a:solidFill>
                <a:latin typeface="Calibri" panose="020F0502020204030204" pitchFamily="34" charset="0"/>
                <a:cs typeface="Calibri" panose="020F0502020204030204" pitchFamily="34" charset="0"/>
              </a:rPr>
            </a:br>
            <a:r>
              <a:rPr lang="pl-PL" sz="1600" i="1" dirty="0">
                <a:solidFill>
                  <a:srgbClr val="005587"/>
                </a:solidFill>
                <a:latin typeface="Calibri" panose="020F0502020204030204" pitchFamily="34" charset="0"/>
                <a:cs typeface="Calibri" panose="020F0502020204030204" pitchFamily="34" charset="0"/>
              </a:rPr>
              <a:t>i jednocześnie nie może być </a:t>
            </a:r>
            <a:br>
              <a:rPr lang="pl-PL" sz="1600" i="1" dirty="0">
                <a:solidFill>
                  <a:srgbClr val="005587"/>
                </a:solidFill>
                <a:latin typeface="Calibri" panose="020F0502020204030204" pitchFamily="34" charset="0"/>
                <a:cs typeface="Calibri" panose="020F0502020204030204" pitchFamily="34" charset="0"/>
              </a:rPr>
            </a:br>
            <a:r>
              <a:rPr lang="pl-PL" sz="1600" i="1" dirty="0">
                <a:solidFill>
                  <a:srgbClr val="005587"/>
                </a:solidFill>
                <a:latin typeface="Calibri" panose="020F0502020204030204" pitchFamily="34" charset="0"/>
                <a:cs typeface="Calibri" panose="020F0502020204030204" pitchFamily="34" charset="0"/>
              </a:rPr>
              <a:t>wykorzystywany do prowadzenia </a:t>
            </a:r>
            <a:br>
              <a:rPr lang="pl-PL" sz="1600" i="1" dirty="0">
                <a:solidFill>
                  <a:srgbClr val="005587"/>
                </a:solidFill>
                <a:latin typeface="Calibri" panose="020F0502020204030204" pitchFamily="34" charset="0"/>
                <a:cs typeface="Calibri" panose="020F0502020204030204" pitchFamily="34" charset="0"/>
              </a:rPr>
            </a:br>
            <a:r>
              <a:rPr lang="pl-PL" sz="1600" i="1" dirty="0">
                <a:solidFill>
                  <a:srgbClr val="005587"/>
                </a:solidFill>
                <a:latin typeface="Calibri" panose="020F0502020204030204" pitchFamily="34" charset="0"/>
                <a:cs typeface="Calibri" panose="020F0502020204030204" pitchFamily="34" charset="0"/>
              </a:rPr>
              <a:t>działalności gospodarczej ze </a:t>
            </a:r>
            <a:br>
              <a:rPr lang="pl-PL" sz="1600" i="1" dirty="0">
                <a:solidFill>
                  <a:srgbClr val="005587"/>
                </a:solidFill>
                <a:latin typeface="Calibri" panose="020F0502020204030204" pitchFamily="34" charset="0"/>
                <a:cs typeface="Calibri" panose="020F0502020204030204" pitchFamily="34" charset="0"/>
              </a:rPr>
            </a:br>
            <a:r>
              <a:rPr lang="pl-PL" sz="1600" i="1" dirty="0">
                <a:solidFill>
                  <a:srgbClr val="005587"/>
                </a:solidFill>
                <a:latin typeface="Calibri" panose="020F0502020204030204" pitchFamily="34" charset="0"/>
                <a:cs typeface="Calibri" panose="020F0502020204030204" pitchFamily="34" charset="0"/>
              </a:rPr>
              <a:t>względów technicznych”</a:t>
            </a:r>
          </a:p>
          <a:p>
            <a:pPr marL="203200" indent="-203200">
              <a:spcBef>
                <a:spcPts val="600"/>
              </a:spcBef>
              <a:buSzPct val="100000"/>
              <a:buFont typeface="Arial"/>
              <a:buChar char="•"/>
            </a:pPr>
            <a:endParaRPr lang="pl-PL" dirty="0">
              <a:solidFill>
                <a:srgbClr val="313131"/>
              </a:solidFill>
            </a:endParaRPr>
          </a:p>
        </p:txBody>
      </p:sp>
      <p:grpSp>
        <p:nvGrpSpPr>
          <p:cNvPr id="27" name="Group 26">
            <a:extLst>
              <a:ext uri="{FF2B5EF4-FFF2-40B4-BE49-F238E27FC236}">
                <a16:creationId xmlns:a16="http://schemas.microsoft.com/office/drawing/2014/main" id="{A5AE7D9B-7154-492E-B1A5-BDEE620216B5}"/>
              </a:ext>
            </a:extLst>
          </p:cNvPr>
          <p:cNvGrpSpPr/>
          <p:nvPr/>
        </p:nvGrpSpPr>
        <p:grpSpPr>
          <a:xfrm>
            <a:off x="3467790" y="5152483"/>
            <a:ext cx="1440000" cy="1440000"/>
            <a:chOff x="4519248" y="5858634"/>
            <a:chExt cx="914400" cy="914400"/>
          </a:xfrm>
        </p:grpSpPr>
        <p:sp>
          <p:nvSpPr>
            <p:cNvPr id="8" name="Oval 7">
              <a:extLst>
                <a:ext uri="{FF2B5EF4-FFF2-40B4-BE49-F238E27FC236}">
                  <a16:creationId xmlns:a16="http://schemas.microsoft.com/office/drawing/2014/main" id="{CC47E473-4545-46DD-A5E9-FCEAE1B02F70}"/>
                </a:ext>
              </a:extLst>
            </p:cNvPr>
            <p:cNvSpPr/>
            <p:nvPr/>
          </p:nvSpPr>
          <p:spPr bwMode="gray">
            <a:xfrm>
              <a:off x="4616448" y="5956143"/>
              <a:ext cx="720000" cy="720000"/>
            </a:xfrm>
            <a:prstGeom prst="ellipse">
              <a:avLst/>
            </a:prstGeom>
            <a:solidFill>
              <a:srgbClr val="A0DCFF"/>
            </a:solidFill>
            <a:ln w="28575" algn="ctr">
              <a:no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endParaRPr>
            </a:p>
          </p:txBody>
        </p:sp>
        <p:pic>
          <p:nvPicPr>
            <p:cNvPr id="5" name="Graphic 4" descr="Badge Follow outline">
              <a:extLst>
                <a:ext uri="{FF2B5EF4-FFF2-40B4-BE49-F238E27FC236}">
                  <a16:creationId xmlns:a16="http://schemas.microsoft.com/office/drawing/2014/main" id="{9F9E7754-2625-4ED6-8E23-5D5EC7FFB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19248" y="5858634"/>
              <a:ext cx="914400" cy="914400"/>
            </a:xfrm>
            <a:prstGeom prst="rect">
              <a:avLst/>
            </a:prstGeom>
          </p:spPr>
        </p:pic>
      </p:grpSp>
      <p:grpSp>
        <p:nvGrpSpPr>
          <p:cNvPr id="32" name="Group 31">
            <a:extLst>
              <a:ext uri="{FF2B5EF4-FFF2-40B4-BE49-F238E27FC236}">
                <a16:creationId xmlns:a16="http://schemas.microsoft.com/office/drawing/2014/main" id="{E26BA0F0-4A1E-4DF8-B8E6-E0D9739E4076}"/>
              </a:ext>
            </a:extLst>
          </p:cNvPr>
          <p:cNvGrpSpPr/>
          <p:nvPr/>
        </p:nvGrpSpPr>
        <p:grpSpPr>
          <a:xfrm>
            <a:off x="8306528" y="4852648"/>
            <a:ext cx="1440000" cy="1440000"/>
            <a:chOff x="6387041" y="5623649"/>
            <a:chExt cx="1440000" cy="1440000"/>
          </a:xfrm>
        </p:grpSpPr>
        <p:sp>
          <p:nvSpPr>
            <p:cNvPr id="30" name="Oval 29">
              <a:extLst>
                <a:ext uri="{FF2B5EF4-FFF2-40B4-BE49-F238E27FC236}">
                  <a16:creationId xmlns:a16="http://schemas.microsoft.com/office/drawing/2014/main" id="{99601951-4DF3-426A-B043-9A92C6590EAD}"/>
                </a:ext>
              </a:extLst>
            </p:cNvPr>
            <p:cNvSpPr/>
            <p:nvPr/>
          </p:nvSpPr>
          <p:spPr bwMode="gray">
            <a:xfrm>
              <a:off x="6540112" y="5782898"/>
              <a:ext cx="1133858" cy="1133858"/>
            </a:xfrm>
            <a:prstGeom prst="ellipse">
              <a:avLst/>
            </a:prstGeom>
            <a:solidFill>
              <a:srgbClr val="A0DCFF"/>
            </a:solidFill>
            <a:ln w="28575" algn="ctr">
              <a:no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endParaRPr>
            </a:p>
          </p:txBody>
        </p:sp>
        <p:pic>
          <p:nvPicPr>
            <p:cNvPr id="7" name="Graphic 6" descr="Badge Unfollow outline">
              <a:extLst>
                <a:ext uri="{FF2B5EF4-FFF2-40B4-BE49-F238E27FC236}">
                  <a16:creationId xmlns:a16="http://schemas.microsoft.com/office/drawing/2014/main" id="{691362D2-854F-4107-BDA3-FABE9191BC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7041" y="5623649"/>
              <a:ext cx="1440000" cy="1440000"/>
            </a:xfrm>
            <a:prstGeom prst="rect">
              <a:avLst/>
            </a:prstGeom>
          </p:spPr>
        </p:pic>
      </p:grpSp>
    </p:spTree>
    <p:extLst>
      <p:ext uri="{BB962C8B-B14F-4D97-AF65-F5344CB8AC3E}">
        <p14:creationId xmlns:p14="http://schemas.microsoft.com/office/powerpoint/2010/main" val="1190239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69900" y="402587"/>
            <a:ext cx="9699335" cy="334102"/>
          </a:xfrm>
        </p:spPr>
        <p:txBody>
          <a:bodyPr/>
          <a:lstStyle/>
          <a:p>
            <a:pPr>
              <a:spcBef>
                <a:spcPts val="600"/>
              </a:spcBef>
              <a:buSzPct val="100000"/>
            </a:pPr>
            <a:r>
              <a:rPr lang="pl-PL" sz="2400" b="1" dirty="0">
                <a:latin typeface="Calibri" panose="020F0502020204030204" pitchFamily="34" charset="0"/>
                <a:ea typeface="+mn-ea"/>
                <a:cs typeface="Calibri" panose="020F0502020204030204" pitchFamily="34" charset="0"/>
              </a:rPr>
              <a:t>Czy wyrok TK z 24 lutego 2021 r., sygn. akt SK 39/19 zmieni podejście do opodatkowania hali garażowej znajdującej się w posiadaniu przedsiębiorcy?</a:t>
            </a:r>
          </a:p>
        </p:txBody>
      </p:sp>
      <p:sp>
        <p:nvSpPr>
          <p:cNvPr id="9" name="Rectangle 8"/>
          <p:cNvSpPr/>
          <p:nvPr/>
        </p:nvSpPr>
        <p:spPr>
          <a:xfrm>
            <a:off x="469901" y="1705517"/>
            <a:ext cx="9163050" cy="2154436"/>
          </a:xfrm>
          <a:prstGeom prst="rect">
            <a:avLst/>
          </a:prstGeom>
        </p:spPr>
        <p:txBody>
          <a:bodyPr wrap="square" lIns="0" tIns="0" rIns="0" bIns="0">
            <a:spAutoFit/>
          </a:bodyPr>
          <a:lstStyle/>
          <a:p>
            <a:pPr marL="342900" indent="-342900">
              <a:buFont typeface="Arial" panose="020B0604020202020204" pitchFamily="34" charset="0"/>
              <a:buChar char="•"/>
            </a:pPr>
            <a:r>
              <a:rPr lang="pl-PL" sz="2000" dirty="0">
                <a:latin typeface="Calibri" panose="020F0502020204030204" pitchFamily="34" charset="0"/>
                <a:cs typeface="Calibri" panose="020F0502020204030204" pitchFamily="34" charset="0"/>
              </a:rPr>
              <a:t>„</a:t>
            </a:r>
            <a:r>
              <a:rPr lang="pl-PL" sz="2000" b="1" dirty="0">
                <a:latin typeface="Calibri" panose="020F0502020204030204" pitchFamily="34" charset="0"/>
                <a:cs typeface="Calibri" panose="020F0502020204030204" pitchFamily="34" charset="0"/>
              </a:rPr>
              <a:t>Art. 1a ust. 1 pkt 3</a:t>
            </a:r>
            <a:r>
              <a:rPr lang="pl-PL" sz="2000" dirty="0">
                <a:latin typeface="Calibri" panose="020F0502020204030204" pitchFamily="34" charset="0"/>
                <a:cs typeface="Calibri" panose="020F0502020204030204" pitchFamily="34" charset="0"/>
              </a:rPr>
              <a:t> ustawy z dnia 12 stycznia 1991 r. o podatkach i opłatach lokalnych (Dz. U. z 2019 r. poz. 1170) </a:t>
            </a:r>
            <a:r>
              <a:rPr lang="pl-PL" sz="2000" b="1" dirty="0">
                <a:solidFill>
                  <a:schemeClr val="accent1"/>
                </a:solidFill>
                <a:latin typeface="Calibri" panose="020F0502020204030204" pitchFamily="34" charset="0"/>
                <a:cs typeface="Calibri" panose="020F0502020204030204" pitchFamily="34" charset="0"/>
              </a:rPr>
              <a:t>rozumiany w ten sposób, że o związaniu gruntu, budynku lub budowli z prowadzeniem działalności gospodarczej decyduje wyłącznie posiadanie gruntu, budynku lub budowli przez przedsiębiorcę lub inny podmiot prowadzący działalność gospodarczą</a:t>
            </a:r>
            <a:r>
              <a:rPr lang="pl-PL" sz="2000" b="1" dirty="0">
                <a:latin typeface="Calibri" panose="020F0502020204030204" pitchFamily="34" charset="0"/>
                <a:cs typeface="Calibri" panose="020F0502020204030204" pitchFamily="34" charset="0"/>
              </a:rPr>
              <a:t>, jest niezgodny z art. 64 ust. 1 w związku z art. 31 ust. 3 i art. 84 Konstytucji Rzeczypospolitej Polskiej</a:t>
            </a:r>
            <a:r>
              <a:rPr lang="pl-PL" sz="2000" dirty="0">
                <a:latin typeface="Calibri" panose="020F0502020204030204" pitchFamily="34" charset="0"/>
                <a:cs typeface="Calibri" panose="020F0502020204030204" pitchFamily="34" charset="0"/>
              </a:rPr>
              <a:t>”</a:t>
            </a:r>
            <a:endParaRPr lang="pl-PL" sz="2000" dirty="0">
              <a:solidFill>
                <a:schemeClr val="bg1">
                  <a:lumMod val="50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pl-PL" sz="2000" dirty="0">
              <a:solidFill>
                <a:schemeClr val="bg1">
                  <a:lumMod val="50000"/>
                </a:schemeClr>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FA77B96-A9BA-48B7-A11D-798E23F42120}"/>
              </a:ext>
            </a:extLst>
          </p:cNvPr>
          <p:cNvSpPr txBox="1"/>
          <p:nvPr/>
        </p:nvSpPr>
        <p:spPr>
          <a:xfrm>
            <a:off x="10267315" y="2015260"/>
            <a:ext cx="1758430" cy="369332"/>
          </a:xfrm>
          <a:prstGeom prst="rect">
            <a:avLst/>
          </a:prstGeom>
          <a:noFill/>
        </p:spPr>
        <p:txBody>
          <a:bodyPr wrap="square" lIns="0" tIns="0" rIns="0" bIns="0" rtlCol="0">
            <a:spAutoFit/>
          </a:bodyPr>
          <a:lstStyle/>
          <a:p>
            <a:pPr lvl="0">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Uchwała NSA z 27 lutego 2012 r., sygn. akt II FPS 4/11</a:t>
            </a:r>
          </a:p>
        </p:txBody>
      </p:sp>
      <p:sp>
        <p:nvSpPr>
          <p:cNvPr id="11" name="TextBox 10">
            <a:extLst>
              <a:ext uri="{FF2B5EF4-FFF2-40B4-BE49-F238E27FC236}">
                <a16:creationId xmlns:a16="http://schemas.microsoft.com/office/drawing/2014/main" id="{B6B1402F-8F80-41DC-846B-5B582B421CA8}"/>
              </a:ext>
            </a:extLst>
          </p:cNvPr>
          <p:cNvSpPr txBox="1"/>
          <p:nvPr/>
        </p:nvSpPr>
        <p:spPr>
          <a:xfrm>
            <a:off x="10267315" y="2509669"/>
            <a:ext cx="1583690" cy="553998"/>
          </a:xfrm>
          <a:prstGeom prst="rect">
            <a:avLst/>
          </a:prstGeom>
          <a:noFill/>
        </p:spPr>
        <p:txBody>
          <a:bodyPr wrap="square" lIns="0" tIns="0" rIns="0" bIns="0" rtlCol="0">
            <a:spAutoFit/>
          </a:bodyPr>
          <a:lstStyle/>
          <a:p>
            <a:pPr lvl="0">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Orzecznictwo po uchwale NSA z 27 lutego 2012 r., sygn. akt II FPS 4/11</a:t>
            </a:r>
          </a:p>
        </p:txBody>
      </p:sp>
      <p:sp>
        <p:nvSpPr>
          <p:cNvPr id="12" name="TextBox 11">
            <a:extLst>
              <a:ext uri="{FF2B5EF4-FFF2-40B4-BE49-F238E27FC236}">
                <a16:creationId xmlns:a16="http://schemas.microsoft.com/office/drawing/2014/main" id="{F7EC7A7F-B1DC-4453-9EE0-196A9846F81C}"/>
              </a:ext>
            </a:extLst>
          </p:cNvPr>
          <p:cNvSpPr txBox="1"/>
          <p:nvPr/>
        </p:nvSpPr>
        <p:spPr>
          <a:xfrm>
            <a:off x="10267315" y="3188744"/>
            <a:ext cx="165683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lang="pl-PL" sz="1200" dirty="0">
                <a:solidFill>
                  <a:schemeClr val="accent1"/>
                </a:solidFill>
                <a:latin typeface="Calibri" panose="020F0502020204030204" pitchFamily="34" charset="0"/>
                <a:cs typeface="Calibri" panose="020F0502020204030204" pitchFamily="34" charset="0"/>
              </a:rPr>
              <a:t>Wyrok TK z 24 lutego </a:t>
            </a:r>
            <a:br>
              <a:rPr lang="pl-PL" sz="1200" dirty="0">
                <a:solidFill>
                  <a:schemeClr val="accent1"/>
                </a:solidFill>
                <a:latin typeface="Calibri" panose="020F0502020204030204" pitchFamily="34" charset="0"/>
                <a:cs typeface="Calibri" panose="020F0502020204030204" pitchFamily="34" charset="0"/>
              </a:rPr>
            </a:br>
            <a:r>
              <a:rPr lang="pl-PL" sz="1200" dirty="0">
                <a:solidFill>
                  <a:schemeClr val="accent1"/>
                </a:solidFill>
                <a:latin typeface="Calibri" panose="020F0502020204030204" pitchFamily="34" charset="0"/>
                <a:cs typeface="Calibri" panose="020F0502020204030204" pitchFamily="34" charset="0"/>
              </a:rPr>
              <a:t>2021 r., sygn. akt SK 39/19</a:t>
            </a:r>
          </a:p>
        </p:txBody>
      </p:sp>
      <p:sp>
        <p:nvSpPr>
          <p:cNvPr id="19" name="TextBox 18">
            <a:extLst>
              <a:ext uri="{FF2B5EF4-FFF2-40B4-BE49-F238E27FC236}">
                <a16:creationId xmlns:a16="http://schemas.microsoft.com/office/drawing/2014/main" id="{F9CE7EAB-5FC5-4290-8717-8E6EFC42ECCB}"/>
              </a:ext>
            </a:extLst>
          </p:cNvPr>
          <p:cNvSpPr txBox="1"/>
          <p:nvPr/>
        </p:nvSpPr>
        <p:spPr>
          <a:xfrm>
            <a:off x="10267315" y="3683153"/>
            <a:ext cx="158369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Podsumowanie oraz</a:t>
            </a:r>
            <a:r>
              <a:rPr kumimoji="0" lang="pl-PL" sz="1200" b="0" i="0" u="none" strike="noStrike" kern="1200" cap="none" spc="0" normalizeH="0" noProof="0" dirty="0">
                <a:ln>
                  <a:noFill/>
                </a:ln>
                <a:solidFill>
                  <a:prstClr val="white">
                    <a:lumMod val="85000"/>
                  </a:prstClr>
                </a:solidFill>
                <a:effectLst/>
                <a:uLnTx/>
                <a:uFillTx/>
                <a:latin typeface="Calibri" panose="020F0502020204030204" pitchFamily="34" charset="0"/>
                <a:cs typeface="Calibri" panose="020F0502020204030204" pitchFamily="34" charset="0"/>
              </a:rPr>
              <a:t> dyskusja</a:t>
            </a:r>
            <a:endPar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A4F1C496-D7FD-4302-8AD3-2F934EDB8607}"/>
              </a:ext>
            </a:extLst>
          </p:cNvPr>
          <p:cNvSpPr txBox="1"/>
          <p:nvPr/>
        </p:nvSpPr>
        <p:spPr>
          <a:xfrm>
            <a:off x="10267315" y="1705517"/>
            <a:ext cx="1409700" cy="184666"/>
          </a:xfrm>
          <a:prstGeom prst="rect">
            <a:avLst/>
          </a:prstGeom>
          <a:noFill/>
        </p:spPr>
        <p:txBody>
          <a:bodyPr wrap="square" lIns="0" tIns="0" rIns="0" bIns="0" rtlCol="0">
            <a:spAutoFit/>
          </a:bodyPr>
          <a:lstStyle/>
          <a:p>
            <a:pPr>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Główne</a:t>
            </a:r>
            <a:r>
              <a:rPr lang="pl-PL" sz="1200" dirty="0">
                <a:solidFill>
                  <a:schemeClr val="accent1"/>
                </a:solidFill>
                <a:latin typeface="Calibri" panose="020F0502020204030204" pitchFamily="34" charset="0"/>
                <a:cs typeface="Calibri" panose="020F0502020204030204" pitchFamily="34" charset="0"/>
              </a:rPr>
              <a:t> </a:t>
            </a:r>
            <a:r>
              <a:rPr lang="pl-PL" sz="1200" dirty="0">
                <a:solidFill>
                  <a:prstClr val="white">
                    <a:lumMod val="85000"/>
                  </a:prstClr>
                </a:solidFill>
                <a:latin typeface="Calibri" panose="020F0502020204030204" pitchFamily="34" charset="0"/>
                <a:cs typeface="Calibri" panose="020F0502020204030204" pitchFamily="34" charset="0"/>
              </a:rPr>
              <a:t>problemy</a:t>
            </a:r>
          </a:p>
        </p:txBody>
      </p:sp>
      <p:sp>
        <p:nvSpPr>
          <p:cNvPr id="22" name="TextBox 21">
            <a:extLst>
              <a:ext uri="{FF2B5EF4-FFF2-40B4-BE49-F238E27FC236}">
                <a16:creationId xmlns:a16="http://schemas.microsoft.com/office/drawing/2014/main" id="{5BF0A1FB-7660-4EC9-B205-6D85FC725D16}"/>
              </a:ext>
            </a:extLst>
          </p:cNvPr>
          <p:cNvSpPr txBox="1"/>
          <p:nvPr/>
        </p:nvSpPr>
        <p:spPr>
          <a:xfrm>
            <a:off x="10267315" y="1396301"/>
            <a:ext cx="1409700" cy="184666"/>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lang="pl-PL" sz="1200" dirty="0">
                <a:solidFill>
                  <a:prstClr val="white">
                    <a:lumMod val="85000"/>
                  </a:prstClr>
                </a:solidFill>
                <a:latin typeface="Calibri" panose="020F0502020204030204" pitchFamily="34" charset="0"/>
                <a:cs typeface="Calibri" panose="020F0502020204030204" pitchFamily="34" charset="0"/>
              </a:rPr>
              <a:t>Teza i treść wyroku</a:t>
            </a:r>
          </a:p>
        </p:txBody>
      </p:sp>
      <p:cxnSp>
        <p:nvCxnSpPr>
          <p:cNvPr id="28" name="Straight Connector 27">
            <a:extLst>
              <a:ext uri="{FF2B5EF4-FFF2-40B4-BE49-F238E27FC236}">
                <a16:creationId xmlns:a16="http://schemas.microsoft.com/office/drawing/2014/main" id="{2A3FBA6C-7BB2-4FF0-8D49-B7B13DFA0D23}"/>
              </a:ext>
            </a:extLst>
          </p:cNvPr>
          <p:cNvCxnSpPr>
            <a:cxnSpLocks/>
          </p:cNvCxnSpPr>
          <p:nvPr/>
        </p:nvCxnSpPr>
        <p:spPr>
          <a:xfrm>
            <a:off x="4069030" y="5051064"/>
            <a:ext cx="2560320" cy="0"/>
          </a:xfrm>
          <a:prstGeom prst="line">
            <a:avLst/>
          </a:prstGeom>
          <a:ln w="76200">
            <a:solidFill>
              <a:srgbClr val="92D050"/>
            </a:solidFill>
            <a:prstDash val="dash"/>
          </a:ln>
        </p:spPr>
        <p:style>
          <a:lnRef idx="1">
            <a:schemeClr val="accent1"/>
          </a:lnRef>
          <a:fillRef idx="0">
            <a:schemeClr val="accent1"/>
          </a:fillRef>
          <a:effectRef idx="0">
            <a:schemeClr val="accent1"/>
          </a:effectRef>
          <a:fontRef idx="minor">
            <a:schemeClr val="tx1"/>
          </a:fontRef>
        </p:style>
      </p:cxnSp>
      <p:pic>
        <p:nvPicPr>
          <p:cNvPr id="5" name="Graphic 4" descr="Office worker male outline">
            <a:extLst>
              <a:ext uri="{FF2B5EF4-FFF2-40B4-BE49-F238E27FC236}">
                <a16:creationId xmlns:a16="http://schemas.microsoft.com/office/drawing/2014/main" id="{4A9C7FC8-6F9B-4B7A-90E0-B6A8FA720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99605" y="3942185"/>
            <a:ext cx="795533" cy="795533"/>
          </a:xfrm>
          <a:prstGeom prst="rect">
            <a:avLst/>
          </a:prstGeom>
        </p:spPr>
      </p:pic>
      <p:pic>
        <p:nvPicPr>
          <p:cNvPr id="23" name="Picture 22" descr="A picture containing indoor, yellow, colonnade, lined&#10;&#10;Description automatically generated">
            <a:extLst>
              <a:ext uri="{FF2B5EF4-FFF2-40B4-BE49-F238E27FC236}">
                <a16:creationId xmlns:a16="http://schemas.microsoft.com/office/drawing/2014/main" id="{2583109E-AB39-465A-9891-67EA752D2058}"/>
              </a:ext>
            </a:extLst>
          </p:cNvPr>
          <p:cNvPicPr>
            <a:picLocks noChangeAspect="1"/>
          </p:cNvPicPr>
          <p:nvPr/>
        </p:nvPicPr>
        <p:blipFill rotWithShape="1">
          <a:blip r:embed="rId5">
            <a:grayscl/>
          </a:blip>
          <a:srcRect l="10043" r="56049"/>
          <a:stretch/>
        </p:blipFill>
        <p:spPr>
          <a:xfrm>
            <a:off x="1641227" y="3717285"/>
            <a:ext cx="2740716" cy="2694678"/>
          </a:xfrm>
          <a:prstGeom prst="ellipse">
            <a:avLst/>
          </a:prstGeom>
        </p:spPr>
      </p:pic>
      <p:sp>
        <p:nvSpPr>
          <p:cNvPr id="25" name="Oval 24">
            <a:extLst>
              <a:ext uri="{FF2B5EF4-FFF2-40B4-BE49-F238E27FC236}">
                <a16:creationId xmlns:a16="http://schemas.microsoft.com/office/drawing/2014/main" id="{D93C03D9-58D5-416E-BB64-7F25A97AC8DB}"/>
              </a:ext>
            </a:extLst>
          </p:cNvPr>
          <p:cNvSpPr/>
          <p:nvPr/>
        </p:nvSpPr>
        <p:spPr bwMode="gray">
          <a:xfrm>
            <a:off x="6180972" y="4339952"/>
            <a:ext cx="1476000" cy="1440000"/>
          </a:xfrm>
          <a:prstGeom prst="ellipse">
            <a:avLst/>
          </a:prstGeom>
          <a:solidFill>
            <a:srgbClr val="92D05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endParaRPr>
          </a:p>
        </p:txBody>
      </p:sp>
      <p:sp>
        <p:nvSpPr>
          <p:cNvPr id="29" name="Oval 28">
            <a:extLst>
              <a:ext uri="{FF2B5EF4-FFF2-40B4-BE49-F238E27FC236}">
                <a16:creationId xmlns:a16="http://schemas.microsoft.com/office/drawing/2014/main" id="{693AEFB3-7312-42E7-9134-FDBFD5A48309}"/>
              </a:ext>
            </a:extLst>
          </p:cNvPr>
          <p:cNvSpPr/>
          <p:nvPr/>
        </p:nvSpPr>
        <p:spPr bwMode="gray">
          <a:xfrm>
            <a:off x="7113372" y="3683153"/>
            <a:ext cx="1368000" cy="1368000"/>
          </a:xfrm>
          <a:prstGeom prst="ellipse">
            <a:avLst/>
          </a:prstGeom>
          <a:noFill/>
          <a:ln w="38100" algn="ctr">
            <a:solidFill>
              <a:srgbClr val="92D050"/>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a:solidFill>
                <a:schemeClr val="bg1"/>
              </a:solidFill>
            </a:endParaRPr>
          </a:p>
        </p:txBody>
      </p:sp>
      <p:pic>
        <p:nvPicPr>
          <p:cNvPr id="7" name="Graphic 6" descr="Briefcase outline">
            <a:extLst>
              <a:ext uri="{FF2B5EF4-FFF2-40B4-BE49-F238E27FC236}">
                <a16:creationId xmlns:a16="http://schemas.microsoft.com/office/drawing/2014/main" id="{96BB98A2-6C66-4A11-8C0A-BCF5991E39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61772" y="4602752"/>
            <a:ext cx="914400" cy="914400"/>
          </a:xfrm>
          <a:prstGeom prst="rect">
            <a:avLst/>
          </a:prstGeom>
        </p:spPr>
      </p:pic>
    </p:spTree>
    <p:extLst>
      <p:ext uri="{BB962C8B-B14F-4D97-AF65-F5344CB8AC3E}">
        <p14:creationId xmlns:p14="http://schemas.microsoft.com/office/powerpoint/2010/main" val="34128910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pPr>
              <a:spcBef>
                <a:spcPts val="600"/>
              </a:spcBef>
              <a:buSzPct val="100000"/>
            </a:pPr>
            <a:r>
              <a:rPr lang="pl-PL" sz="2400" b="1" dirty="0">
                <a:latin typeface="Calibri" panose="020F0502020204030204" pitchFamily="34" charset="0"/>
                <a:cs typeface="Calibri" panose="020F0502020204030204" pitchFamily="34" charset="0"/>
              </a:rPr>
              <a:t>Podsumowanie oraz dyskusja</a:t>
            </a:r>
            <a:br>
              <a:rPr lang="pl-PL" sz="2400" b="1" dirty="0">
                <a:latin typeface="Calibri" panose="020F0502020204030204" pitchFamily="34" charset="0"/>
                <a:cs typeface="Calibri" panose="020F0502020204030204" pitchFamily="34" charset="0"/>
              </a:rPr>
            </a:br>
            <a:endParaRPr lang="en-US" sz="2400" dirty="0">
              <a:solidFill>
                <a:schemeClr val="tx2">
                  <a:lumMod val="60000"/>
                  <a:lumOff val="40000"/>
                </a:schemeClr>
              </a:solidFill>
              <a:latin typeface="Calibri" panose="020F0502020204030204" pitchFamily="34" charset="0"/>
              <a:ea typeface="+mn-ea"/>
              <a:cs typeface="Calibri" panose="020F0502020204030204" pitchFamily="34" charset="0"/>
            </a:endParaRPr>
          </a:p>
        </p:txBody>
      </p:sp>
      <p:grpSp>
        <p:nvGrpSpPr>
          <p:cNvPr id="2" name="Group 1"/>
          <p:cNvGrpSpPr/>
          <p:nvPr/>
        </p:nvGrpSpPr>
        <p:grpSpPr>
          <a:xfrm>
            <a:off x="469901" y="1285397"/>
            <a:ext cx="8932720" cy="4687278"/>
            <a:chOff x="469898" y="1293961"/>
            <a:chExt cx="7852935" cy="3806558"/>
          </a:xfrm>
        </p:grpSpPr>
        <p:sp>
          <p:nvSpPr>
            <p:cNvPr id="56" name="Rectangle 55"/>
            <p:cNvSpPr/>
            <p:nvPr/>
          </p:nvSpPr>
          <p:spPr>
            <a:xfrm>
              <a:off x="469901" y="1436835"/>
              <a:ext cx="1317942" cy="743127"/>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57" name="Rectangle 56"/>
            <p:cNvSpPr/>
            <p:nvPr/>
          </p:nvSpPr>
          <p:spPr>
            <a:xfrm>
              <a:off x="469901" y="2385701"/>
              <a:ext cx="1317942" cy="742588"/>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58" name="Rectangle 57"/>
            <p:cNvSpPr/>
            <p:nvPr/>
          </p:nvSpPr>
          <p:spPr>
            <a:xfrm>
              <a:off x="469898" y="3380190"/>
              <a:ext cx="1317942" cy="742588"/>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59" name="Rectangle 58"/>
            <p:cNvSpPr/>
            <p:nvPr/>
          </p:nvSpPr>
          <p:spPr>
            <a:xfrm>
              <a:off x="469898" y="4351853"/>
              <a:ext cx="1317942" cy="74258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60" name="Isosceles Triangle 59"/>
            <p:cNvSpPr/>
            <p:nvPr/>
          </p:nvSpPr>
          <p:spPr>
            <a:xfrm rot="16200000">
              <a:off x="1409543" y="2700819"/>
              <a:ext cx="246381" cy="510222"/>
            </a:xfrm>
            <a:prstGeom prst="triangle">
              <a:avLst/>
            </a:prstGeom>
            <a:solidFill>
              <a:schemeClr val="accent4">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a:solidFill>
                  <a:schemeClr val="tx2"/>
                </a:solidFill>
              </a:endParaRPr>
            </a:p>
          </p:txBody>
        </p:sp>
        <p:sp>
          <p:nvSpPr>
            <p:cNvPr id="61" name="Round Same Side Corner Rectangle 60"/>
            <p:cNvSpPr/>
            <p:nvPr/>
          </p:nvSpPr>
          <p:spPr>
            <a:xfrm rot="5400000">
              <a:off x="4428933" y="-884990"/>
              <a:ext cx="742588" cy="7045213"/>
            </a:xfrm>
            <a:prstGeom prst="round2SameRect">
              <a:avLst>
                <a:gd name="adj1" fmla="val 50000"/>
                <a:gd name="adj2" fmla="val 0"/>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a:p>
          </p:txBody>
        </p:sp>
        <p:sp>
          <p:nvSpPr>
            <p:cNvPr id="71" name="Isosceles Triangle 70"/>
            <p:cNvSpPr/>
            <p:nvPr/>
          </p:nvSpPr>
          <p:spPr>
            <a:xfrm rot="16200000">
              <a:off x="1395250" y="3668443"/>
              <a:ext cx="274956" cy="510222"/>
            </a:xfrm>
            <a:prstGeom prst="triangle">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tx2"/>
                </a:solidFill>
              </a:endParaRPr>
            </a:p>
          </p:txBody>
        </p:sp>
        <p:sp>
          <p:nvSpPr>
            <p:cNvPr id="72" name="Round Same Side Corner Rectangle 71"/>
            <p:cNvSpPr/>
            <p:nvPr/>
          </p:nvSpPr>
          <p:spPr>
            <a:xfrm rot="5400000">
              <a:off x="4428931" y="97434"/>
              <a:ext cx="742588" cy="7045211"/>
            </a:xfrm>
            <a:prstGeom prst="round2SameRect">
              <a:avLst>
                <a:gd name="adj1" fmla="val 50000"/>
                <a:gd name="adj2" fmla="val 0"/>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a:p>
          </p:txBody>
        </p:sp>
        <p:sp>
          <p:nvSpPr>
            <p:cNvPr id="73" name="Isosceles Triangle 72"/>
            <p:cNvSpPr/>
            <p:nvPr/>
          </p:nvSpPr>
          <p:spPr>
            <a:xfrm rot="16200000">
              <a:off x="1395250" y="4707930"/>
              <a:ext cx="274956" cy="510222"/>
            </a:xfrm>
            <a:prstGeom prst="triangle">
              <a:avLst/>
            </a:prstGeom>
            <a:solidFill>
              <a:srgbClr val="5757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a:solidFill>
                  <a:schemeClr val="tx2"/>
                </a:solidFill>
              </a:endParaRPr>
            </a:p>
          </p:txBody>
        </p:sp>
        <p:sp>
          <p:nvSpPr>
            <p:cNvPr id="74" name="Round Same Side Corner Rectangle 73"/>
            <p:cNvSpPr/>
            <p:nvPr/>
          </p:nvSpPr>
          <p:spPr>
            <a:xfrm rot="5400000">
              <a:off x="4371123" y="1069142"/>
              <a:ext cx="742588" cy="7045211"/>
            </a:xfrm>
            <a:prstGeom prst="round2SameRect">
              <a:avLst>
                <a:gd name="adj1" fmla="val 50000"/>
                <a:gd name="adj2" fmla="val 0"/>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a:p>
          </p:txBody>
        </p:sp>
        <p:sp>
          <p:nvSpPr>
            <p:cNvPr id="75" name="Isosceles Triangle 74"/>
            <p:cNvSpPr/>
            <p:nvPr/>
          </p:nvSpPr>
          <p:spPr>
            <a:xfrm rot="16200000">
              <a:off x="1409544" y="1801659"/>
              <a:ext cx="246381" cy="510222"/>
            </a:xfrm>
            <a:prstGeom prst="triangle">
              <a:avLst/>
            </a:prstGeom>
            <a:solidFill>
              <a:srgbClr val="0079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a:solidFill>
                  <a:schemeClr val="tx2"/>
                </a:solidFill>
              </a:endParaRPr>
            </a:p>
          </p:txBody>
        </p:sp>
        <p:sp>
          <p:nvSpPr>
            <p:cNvPr id="76" name="Round Same Side Corner Rectangle 75"/>
            <p:cNvSpPr/>
            <p:nvPr/>
          </p:nvSpPr>
          <p:spPr>
            <a:xfrm rot="5400000">
              <a:off x="4428661" y="-1857081"/>
              <a:ext cx="743127" cy="7045211"/>
            </a:xfrm>
            <a:prstGeom prst="round2SameRect">
              <a:avLst>
                <a:gd name="adj1" fmla="val 50000"/>
                <a:gd name="adj2" fmla="val 0"/>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dirty="0"/>
            </a:p>
          </p:txBody>
        </p:sp>
        <p:sp>
          <p:nvSpPr>
            <p:cNvPr id="77" name="TextBox 76"/>
            <p:cNvSpPr txBox="1"/>
            <p:nvPr/>
          </p:nvSpPr>
          <p:spPr>
            <a:xfrm>
              <a:off x="528787" y="1464143"/>
              <a:ext cx="691028" cy="599872"/>
            </a:xfrm>
            <a:prstGeom prst="rect">
              <a:avLst/>
            </a:prstGeom>
            <a:noFill/>
          </p:spPr>
          <p:txBody>
            <a:bodyPr wrap="square" lIns="0" tIns="0" rIns="0" bIns="0" rtlCol="0">
              <a:spAutoFit/>
            </a:bodyPr>
            <a:lstStyle/>
            <a:p>
              <a:pPr algn="ctr"/>
              <a:r>
                <a:rPr lang="pl-PL" sz="4800" b="1" dirty="0">
                  <a:solidFill>
                    <a:schemeClr val="bg1"/>
                  </a:solidFill>
                </a:rPr>
                <a:t>1</a:t>
              </a:r>
              <a:endParaRPr lang="en-US" sz="4800" b="1" dirty="0">
                <a:solidFill>
                  <a:schemeClr val="bg1"/>
                </a:solidFill>
              </a:endParaRPr>
            </a:p>
          </p:txBody>
        </p:sp>
        <p:sp>
          <p:nvSpPr>
            <p:cNvPr id="78" name="TextBox 77"/>
            <p:cNvSpPr txBox="1"/>
            <p:nvPr/>
          </p:nvSpPr>
          <p:spPr>
            <a:xfrm>
              <a:off x="528787" y="2363303"/>
              <a:ext cx="691028" cy="599872"/>
            </a:xfrm>
            <a:prstGeom prst="rect">
              <a:avLst/>
            </a:prstGeom>
            <a:noFill/>
          </p:spPr>
          <p:txBody>
            <a:bodyPr wrap="square" lIns="0" tIns="0" rIns="0" bIns="0" rtlCol="0">
              <a:spAutoFit/>
            </a:bodyPr>
            <a:lstStyle/>
            <a:p>
              <a:pPr algn="ctr"/>
              <a:r>
                <a:rPr lang="pl-PL" sz="4800" b="1" dirty="0">
                  <a:solidFill>
                    <a:schemeClr val="bg1"/>
                  </a:solidFill>
                </a:rPr>
                <a:t>2</a:t>
              </a:r>
              <a:endParaRPr lang="en-US" sz="4800" b="1" dirty="0">
                <a:solidFill>
                  <a:schemeClr val="bg1"/>
                </a:solidFill>
              </a:endParaRPr>
            </a:p>
          </p:txBody>
        </p:sp>
        <p:sp>
          <p:nvSpPr>
            <p:cNvPr id="79" name="TextBox 78"/>
            <p:cNvSpPr txBox="1"/>
            <p:nvPr/>
          </p:nvSpPr>
          <p:spPr>
            <a:xfrm>
              <a:off x="528784" y="3357793"/>
              <a:ext cx="691028" cy="599872"/>
            </a:xfrm>
            <a:prstGeom prst="rect">
              <a:avLst/>
            </a:prstGeom>
            <a:noFill/>
          </p:spPr>
          <p:txBody>
            <a:bodyPr wrap="square" lIns="0" tIns="0" rIns="0" bIns="0" rtlCol="0">
              <a:spAutoFit/>
            </a:bodyPr>
            <a:lstStyle/>
            <a:p>
              <a:pPr algn="ctr"/>
              <a:r>
                <a:rPr lang="pl-PL" sz="4800" b="1" dirty="0">
                  <a:solidFill>
                    <a:schemeClr val="bg1"/>
                  </a:solidFill>
                </a:rPr>
                <a:t>3</a:t>
              </a:r>
              <a:endParaRPr lang="en-US" sz="4800" b="1" dirty="0">
                <a:solidFill>
                  <a:schemeClr val="bg1"/>
                </a:solidFill>
              </a:endParaRPr>
            </a:p>
          </p:txBody>
        </p:sp>
        <p:sp>
          <p:nvSpPr>
            <p:cNvPr id="80" name="TextBox 79"/>
            <p:cNvSpPr txBox="1"/>
            <p:nvPr/>
          </p:nvSpPr>
          <p:spPr>
            <a:xfrm>
              <a:off x="528784" y="4325093"/>
              <a:ext cx="691028" cy="599872"/>
            </a:xfrm>
            <a:prstGeom prst="rect">
              <a:avLst/>
            </a:prstGeom>
            <a:noFill/>
          </p:spPr>
          <p:txBody>
            <a:bodyPr wrap="square" lIns="0" tIns="0" rIns="0" bIns="0" rtlCol="0">
              <a:spAutoFit/>
            </a:bodyPr>
            <a:lstStyle/>
            <a:p>
              <a:pPr algn="ctr"/>
              <a:r>
                <a:rPr lang="pl-PL" sz="4800" b="1" dirty="0">
                  <a:solidFill>
                    <a:schemeClr val="bg1"/>
                  </a:solidFill>
                </a:rPr>
                <a:t>4</a:t>
              </a:r>
              <a:endParaRPr lang="en-US" sz="4800" b="1" dirty="0">
                <a:solidFill>
                  <a:schemeClr val="bg1"/>
                </a:solidFill>
              </a:endParaRPr>
            </a:p>
          </p:txBody>
        </p:sp>
        <p:sp>
          <p:nvSpPr>
            <p:cNvPr id="81" name="Rectangle 80"/>
            <p:cNvSpPr/>
            <p:nvPr/>
          </p:nvSpPr>
          <p:spPr>
            <a:xfrm>
              <a:off x="1447161" y="1383049"/>
              <a:ext cx="6632071" cy="524888"/>
            </a:xfrm>
            <a:prstGeom prst="rect">
              <a:avLst/>
            </a:prstGeom>
          </p:spPr>
          <p:txBody>
            <a:bodyPr wrap="square" lIns="0" tIns="0" rIns="0" bIns="0">
              <a:spAutoFit/>
            </a:bodyPr>
            <a:lstStyle/>
            <a:p>
              <a:pPr>
                <a:spcAft>
                  <a:spcPts val="600"/>
                </a:spcAft>
              </a:pPr>
              <a:r>
                <a:rPr lang="pl-PL" sz="1400" dirty="0">
                  <a:solidFill>
                    <a:schemeClr val="bg1"/>
                  </a:solidFill>
                  <a:latin typeface="Calibri" panose="020F0502020204030204" pitchFamily="34" charset="0"/>
                  <a:cs typeface="Calibri" panose="020F0502020204030204" pitchFamily="34" charset="0"/>
                </a:rPr>
                <a:t>Zagadnienie opodatkowania podatkiem od nieruchomości wielostanowiskowej hali garażowej w budynku mieszkalnym budzi kontrowersje od momentu rozpowszechnienia się tej formy budownictwa. Wątpliwości te zakończyć miała uchwała NSA z dnia 27 lutego 2012 r., sygn. II FPS 4/11</a:t>
              </a:r>
              <a:endParaRPr lang="en-US" sz="1400" dirty="0">
                <a:solidFill>
                  <a:schemeClr val="bg1"/>
                </a:solidFill>
                <a:latin typeface="Calibri" panose="020F0502020204030204" pitchFamily="34" charset="0"/>
                <a:cs typeface="Calibri" panose="020F0502020204030204" pitchFamily="34" charset="0"/>
              </a:endParaRPr>
            </a:p>
          </p:txBody>
        </p:sp>
        <p:sp>
          <p:nvSpPr>
            <p:cNvPr id="82" name="Rectangle 81"/>
            <p:cNvSpPr/>
            <p:nvPr/>
          </p:nvSpPr>
          <p:spPr>
            <a:xfrm>
              <a:off x="1447164" y="2363596"/>
              <a:ext cx="6632071" cy="524888"/>
            </a:xfrm>
            <a:prstGeom prst="rect">
              <a:avLst/>
            </a:prstGeom>
          </p:spPr>
          <p:txBody>
            <a:bodyPr wrap="square" lIns="0" tIns="0" rIns="0" bIns="0">
              <a:spAutoFit/>
            </a:bodyPr>
            <a:lstStyle/>
            <a:p>
              <a:r>
                <a:rPr lang="pl-PL" sz="1400" dirty="0">
                  <a:solidFill>
                    <a:schemeClr val="bg1"/>
                  </a:solidFill>
                  <a:latin typeface="Calibri" panose="020F0502020204030204" pitchFamily="34" charset="0"/>
                  <a:cs typeface="Calibri" panose="020F0502020204030204" pitchFamily="34" charset="0"/>
                </a:rPr>
                <a:t>W praktyce jednak ww. uchwała rozwiązała jedynie wybrane problemy (przede wszystkim osób fizycznych, nieprowadzących działalności gospodarczej). Co więcej, powstały wątpliwości czy uchwała ta znajduje zastosowanie m.in. do przedsiębiorców, z uwagi na treść art. 1a ust. 1 pkt 3 UPOL</a:t>
              </a:r>
            </a:p>
          </p:txBody>
        </p:sp>
        <p:sp>
          <p:nvSpPr>
            <p:cNvPr id="83" name="Rectangle 82"/>
            <p:cNvSpPr/>
            <p:nvPr/>
          </p:nvSpPr>
          <p:spPr>
            <a:xfrm>
              <a:off x="1447164" y="3232372"/>
              <a:ext cx="6632071" cy="174963"/>
            </a:xfrm>
            <a:prstGeom prst="rect">
              <a:avLst/>
            </a:prstGeom>
          </p:spPr>
          <p:txBody>
            <a:bodyPr wrap="square" lIns="0" tIns="0" rIns="0" bIns="0">
              <a:spAutoFit/>
            </a:bodyPr>
            <a:lstStyle/>
            <a:p>
              <a:pPr>
                <a:spcAft>
                  <a:spcPts val="600"/>
                </a:spcAft>
              </a:pPr>
              <a:endParaRPr lang="pl-PL" sz="1400" dirty="0">
                <a:solidFill>
                  <a:schemeClr val="bg1"/>
                </a:solidFill>
                <a:latin typeface="Calibri" panose="020F0502020204030204" pitchFamily="34" charset="0"/>
                <a:cs typeface="Calibri" panose="020F0502020204030204" pitchFamily="34" charset="0"/>
              </a:endParaRPr>
            </a:p>
          </p:txBody>
        </p:sp>
        <p:sp>
          <p:nvSpPr>
            <p:cNvPr id="84" name="Rectangle 83"/>
            <p:cNvSpPr/>
            <p:nvPr/>
          </p:nvSpPr>
          <p:spPr>
            <a:xfrm>
              <a:off x="1447161" y="4298961"/>
              <a:ext cx="6632071" cy="524888"/>
            </a:xfrm>
            <a:prstGeom prst="rect">
              <a:avLst/>
            </a:prstGeom>
          </p:spPr>
          <p:txBody>
            <a:bodyPr wrap="square" lIns="0" tIns="0" rIns="0" bIns="0">
              <a:spAutoFit/>
            </a:bodyPr>
            <a:lstStyle/>
            <a:p>
              <a:pPr>
                <a:spcAft>
                  <a:spcPts val="600"/>
                </a:spcAft>
              </a:pPr>
              <a:r>
                <a:rPr lang="pl-PL" sz="1400" dirty="0">
                  <a:solidFill>
                    <a:schemeClr val="bg1"/>
                  </a:solidFill>
                  <a:latin typeface="Calibri" panose="020F0502020204030204" pitchFamily="34" charset="0"/>
                  <a:cs typeface="Calibri" panose="020F0502020204030204" pitchFamily="34" charset="0"/>
                </a:rPr>
                <a:t>Wyrok TK z dnia 24 lutego 2021 r., sygn. SK 39/19, ma szanse rzucić nowe światło na dotychczasowe orzecznictwo w przedmiotowym zakresie, z uwagi na stwierdzenie niezgodności z Konstytucją RP przepisu art. 1a ust. 1 pkt 3 UPOL </a:t>
              </a:r>
            </a:p>
          </p:txBody>
        </p:sp>
      </p:grpSp>
      <p:sp>
        <p:nvSpPr>
          <p:cNvPr id="36" name="TextBox 35">
            <a:extLst>
              <a:ext uri="{FF2B5EF4-FFF2-40B4-BE49-F238E27FC236}">
                <a16:creationId xmlns:a16="http://schemas.microsoft.com/office/drawing/2014/main" id="{30A9105A-CD06-4972-85DD-3C69A4E0B821}"/>
              </a:ext>
            </a:extLst>
          </p:cNvPr>
          <p:cNvSpPr txBox="1"/>
          <p:nvPr/>
        </p:nvSpPr>
        <p:spPr>
          <a:xfrm>
            <a:off x="10267315" y="2015260"/>
            <a:ext cx="1758430" cy="369332"/>
          </a:xfrm>
          <a:prstGeom prst="rect">
            <a:avLst/>
          </a:prstGeom>
          <a:noFill/>
        </p:spPr>
        <p:txBody>
          <a:bodyPr wrap="square" lIns="0" tIns="0" rIns="0" bIns="0" rtlCol="0">
            <a:spAutoFit/>
          </a:bodyPr>
          <a:lstStyle/>
          <a:p>
            <a:pPr lvl="0">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Uchwała NSA z 27 lutego 2012 r., sygn. akt II FPS 4/11</a:t>
            </a:r>
          </a:p>
        </p:txBody>
      </p:sp>
      <p:sp>
        <p:nvSpPr>
          <p:cNvPr id="37" name="TextBox 36">
            <a:extLst>
              <a:ext uri="{FF2B5EF4-FFF2-40B4-BE49-F238E27FC236}">
                <a16:creationId xmlns:a16="http://schemas.microsoft.com/office/drawing/2014/main" id="{93A20352-FE9E-46AB-9C37-F075D5FADD0D}"/>
              </a:ext>
            </a:extLst>
          </p:cNvPr>
          <p:cNvSpPr txBox="1"/>
          <p:nvPr/>
        </p:nvSpPr>
        <p:spPr>
          <a:xfrm>
            <a:off x="10267315" y="2509669"/>
            <a:ext cx="1583690" cy="553998"/>
          </a:xfrm>
          <a:prstGeom prst="rect">
            <a:avLst/>
          </a:prstGeom>
          <a:noFill/>
        </p:spPr>
        <p:txBody>
          <a:bodyPr wrap="square" lIns="0" tIns="0" rIns="0" bIns="0" rtlCol="0">
            <a:spAutoFit/>
          </a:bodyPr>
          <a:lstStyle/>
          <a:p>
            <a:pPr lvl="0">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Orzecznictwo po uchwale NSA z 27 lutego 2012 r., sygn. akt II FPS 4/11</a:t>
            </a:r>
          </a:p>
        </p:txBody>
      </p:sp>
      <p:sp>
        <p:nvSpPr>
          <p:cNvPr id="38" name="TextBox 37">
            <a:extLst>
              <a:ext uri="{FF2B5EF4-FFF2-40B4-BE49-F238E27FC236}">
                <a16:creationId xmlns:a16="http://schemas.microsoft.com/office/drawing/2014/main" id="{B44A87A0-BE2D-4224-8A2B-5ED6FD907102}"/>
              </a:ext>
            </a:extLst>
          </p:cNvPr>
          <p:cNvSpPr txBox="1"/>
          <p:nvPr/>
        </p:nvSpPr>
        <p:spPr>
          <a:xfrm>
            <a:off x="10267315" y="3188744"/>
            <a:ext cx="165683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Wyrok TK z 24 lutego </a:t>
            </a:r>
            <a:b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br>
            <a:r>
              <a:rPr kumimoji="0" lang="pl-PL" sz="1200" b="0" i="0" u="none" strike="noStrike" kern="1200" cap="none" spc="0" normalizeH="0" baseline="0" noProof="0" dirty="0">
                <a:ln>
                  <a:noFill/>
                </a:ln>
                <a:solidFill>
                  <a:prstClr val="white">
                    <a:lumMod val="85000"/>
                  </a:prstClr>
                </a:solidFill>
                <a:effectLst/>
                <a:uLnTx/>
                <a:uFillTx/>
                <a:latin typeface="Calibri" panose="020F0502020204030204" pitchFamily="34" charset="0"/>
                <a:cs typeface="Calibri" panose="020F0502020204030204" pitchFamily="34" charset="0"/>
              </a:rPr>
              <a:t>2021 r., sygn. akt SK 39/19</a:t>
            </a:r>
          </a:p>
        </p:txBody>
      </p:sp>
      <p:sp>
        <p:nvSpPr>
          <p:cNvPr id="39" name="TextBox 38">
            <a:extLst>
              <a:ext uri="{FF2B5EF4-FFF2-40B4-BE49-F238E27FC236}">
                <a16:creationId xmlns:a16="http://schemas.microsoft.com/office/drawing/2014/main" id="{E061EA52-C4B1-4816-AA1A-B8A65B8E7155}"/>
              </a:ext>
            </a:extLst>
          </p:cNvPr>
          <p:cNvSpPr txBox="1"/>
          <p:nvPr/>
        </p:nvSpPr>
        <p:spPr>
          <a:xfrm>
            <a:off x="10267315" y="3683153"/>
            <a:ext cx="1583690" cy="36933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lang="pl-PL" sz="1200" dirty="0">
                <a:solidFill>
                  <a:schemeClr val="accent1"/>
                </a:solidFill>
                <a:latin typeface="Calibri" panose="020F0502020204030204" pitchFamily="34" charset="0"/>
                <a:cs typeface="Calibri" panose="020F0502020204030204" pitchFamily="34" charset="0"/>
              </a:rPr>
              <a:t>Podsumowanie oraz dyskusja</a:t>
            </a:r>
          </a:p>
        </p:txBody>
      </p:sp>
      <p:sp>
        <p:nvSpPr>
          <p:cNvPr id="40" name="TextBox 39">
            <a:extLst>
              <a:ext uri="{FF2B5EF4-FFF2-40B4-BE49-F238E27FC236}">
                <a16:creationId xmlns:a16="http://schemas.microsoft.com/office/drawing/2014/main" id="{C9BCC23E-862E-4C38-A310-14A3561953A6}"/>
              </a:ext>
            </a:extLst>
          </p:cNvPr>
          <p:cNvSpPr txBox="1"/>
          <p:nvPr/>
        </p:nvSpPr>
        <p:spPr>
          <a:xfrm>
            <a:off x="10267315" y="1705517"/>
            <a:ext cx="1409700" cy="184666"/>
          </a:xfrm>
          <a:prstGeom prst="rect">
            <a:avLst/>
          </a:prstGeom>
          <a:noFill/>
        </p:spPr>
        <p:txBody>
          <a:bodyPr wrap="square" lIns="0" tIns="0" rIns="0" bIns="0" rtlCol="0">
            <a:spAutoFit/>
          </a:bodyPr>
          <a:lstStyle/>
          <a:p>
            <a:pPr>
              <a:spcBef>
                <a:spcPts val="600"/>
              </a:spcBef>
              <a:buSzPct val="100000"/>
              <a:defRPr/>
            </a:pPr>
            <a:r>
              <a:rPr lang="pl-PL" sz="1200" dirty="0">
                <a:solidFill>
                  <a:prstClr val="white">
                    <a:lumMod val="85000"/>
                  </a:prstClr>
                </a:solidFill>
                <a:latin typeface="Calibri" panose="020F0502020204030204" pitchFamily="34" charset="0"/>
                <a:cs typeface="Calibri" panose="020F0502020204030204" pitchFamily="34" charset="0"/>
              </a:rPr>
              <a:t>Główne problemy</a:t>
            </a:r>
          </a:p>
        </p:txBody>
      </p:sp>
      <p:sp>
        <p:nvSpPr>
          <p:cNvPr id="41" name="TextBox 40">
            <a:extLst>
              <a:ext uri="{FF2B5EF4-FFF2-40B4-BE49-F238E27FC236}">
                <a16:creationId xmlns:a16="http://schemas.microsoft.com/office/drawing/2014/main" id="{77D35E14-2593-4E9C-AAEB-F1ADF6CD7C9A}"/>
              </a:ext>
            </a:extLst>
          </p:cNvPr>
          <p:cNvSpPr txBox="1"/>
          <p:nvPr/>
        </p:nvSpPr>
        <p:spPr>
          <a:xfrm>
            <a:off x="10267315" y="1396301"/>
            <a:ext cx="1409700" cy="184666"/>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lang="pl-PL" sz="1200" dirty="0">
                <a:solidFill>
                  <a:prstClr val="white">
                    <a:lumMod val="85000"/>
                  </a:prstClr>
                </a:solidFill>
                <a:latin typeface="Calibri" panose="020F0502020204030204" pitchFamily="34" charset="0"/>
                <a:cs typeface="Calibri" panose="020F0502020204030204" pitchFamily="34" charset="0"/>
              </a:rPr>
              <a:t>Teza i treść wyroku</a:t>
            </a:r>
          </a:p>
        </p:txBody>
      </p:sp>
      <p:sp>
        <p:nvSpPr>
          <p:cNvPr id="31" name="Rectangle 30"/>
          <p:cNvSpPr/>
          <p:nvPr/>
        </p:nvSpPr>
        <p:spPr>
          <a:xfrm>
            <a:off x="1623656" y="3807635"/>
            <a:ext cx="7543986" cy="646331"/>
          </a:xfrm>
          <a:prstGeom prst="rect">
            <a:avLst/>
          </a:prstGeom>
        </p:spPr>
        <p:txBody>
          <a:bodyPr wrap="square" lIns="0" tIns="0" rIns="0" bIns="0">
            <a:spAutoFit/>
          </a:bodyPr>
          <a:lstStyle/>
          <a:p>
            <a:r>
              <a:rPr lang="pl-PL" sz="1400" dirty="0">
                <a:solidFill>
                  <a:schemeClr val="bg1"/>
                </a:solidFill>
                <a:latin typeface="Calibri" panose="020F0502020204030204" pitchFamily="34" charset="0"/>
                <a:cs typeface="Calibri" panose="020F0502020204030204" pitchFamily="34" charset="0"/>
              </a:rPr>
              <a:t>Orzecznictwo sądowo-administracyjne jest w tym zakresie podzielone. Przy czym obecnie przeważa pogląd, że jeśli wielostanowiskowa hala garażowa w budynku mieszkalnym znajduje się w posiadaniu przedsiębiorcy, to podlega opodatkowaniu według tzw. stawek maksymalnych</a:t>
            </a:r>
          </a:p>
        </p:txBody>
      </p:sp>
    </p:spTree>
    <p:extLst>
      <p:ext uri="{BB962C8B-B14F-4D97-AF65-F5344CB8AC3E}">
        <p14:creationId xmlns:p14="http://schemas.microsoft.com/office/powerpoint/2010/main" val="412157282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 Title">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 Deloitte_16_9_Onscreen_Dynamic" id="{233224E4-B556-DB4A-BB5F-456AD962D47A}" vid="{3834B3A5-31E6-5443-99E3-BA98721EC38B}"/>
    </a:ext>
  </a:extLst>
</a:theme>
</file>

<file path=ppt/theme/theme2.xml><?xml version="1.0" encoding="utf-8"?>
<a:theme xmlns:a="http://schemas.openxmlformats.org/drawingml/2006/main" name="2 Slides">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 Deloitte_16_9_Onscreen_Dynamic" id="{233224E4-B556-DB4A-BB5F-456AD962D47A}" vid="{EEF797E3-93FD-3144-B017-07C87BDCB7B9}"/>
    </a:ext>
  </a:extLst>
</a:theme>
</file>

<file path=ppt/theme/theme3.xml><?xml version="1.0" encoding="utf-8"?>
<a:theme xmlns:a="http://schemas.openxmlformats.org/drawingml/2006/main" name="4 Copyright">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 Deloitte_16_9_Onscreen_Dynamic" id="{233224E4-B556-DB4A-BB5F-456AD962D47A}" vid="{BDA1B2DF-ECA5-4344-958E-5891E5A98CB8}"/>
    </a:ext>
  </a:extLst>
</a:theme>
</file>

<file path=ppt/theme/theme4.xml><?xml version="1.0" encoding="utf-8"?>
<a:theme xmlns:a="http://schemas.openxmlformats.org/drawingml/2006/main" name="1_4 Copyright_black">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 Deloitte_16_9_Onscreen_Dynamic" id="{233224E4-B556-DB4A-BB5F-456AD962D47A}" vid="{7BFB40B8-DECA-E247-B7FC-A9828D8BE17C}"/>
    </a:ext>
  </a:extLst>
</a:theme>
</file>

<file path=ppt/theme/theme5.xml><?xml version="1.0" encoding="utf-8"?>
<a:theme xmlns:a="http://schemas.openxmlformats.org/drawingml/2006/main" name="1_2 Slides">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 Deloitte_16_9_Onscreen_Dynamic" id="{233224E4-B556-DB4A-BB5F-456AD962D47A}" vid="{EEF797E3-93FD-3144-B017-07C87BDCB7B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Deloitte_16_9_Onscreen_Dynamic</Template>
  <TotalTime>0</TotalTime>
  <Words>1355</Words>
  <Application>Microsoft Office PowerPoint</Application>
  <PresentationFormat>Panoramiczny</PresentationFormat>
  <Paragraphs>75</Paragraphs>
  <Slides>7</Slides>
  <Notes>7</Notes>
  <HiddenSlides>0</HiddenSlides>
  <MMClips>0</MMClips>
  <ScaleCrop>false</ScaleCrop>
  <HeadingPairs>
    <vt:vector size="6" baseType="variant">
      <vt:variant>
        <vt:lpstr>Używane czcionki</vt:lpstr>
      </vt:variant>
      <vt:variant>
        <vt:i4>4</vt:i4>
      </vt:variant>
      <vt:variant>
        <vt:lpstr>Motyw</vt:lpstr>
      </vt:variant>
      <vt:variant>
        <vt:i4>5</vt:i4>
      </vt:variant>
      <vt:variant>
        <vt:lpstr>Tytuły slajdów</vt:lpstr>
      </vt:variant>
      <vt:variant>
        <vt:i4>7</vt:i4>
      </vt:variant>
    </vt:vector>
  </HeadingPairs>
  <TitlesOfParts>
    <vt:vector size="16" baseType="lpstr">
      <vt:lpstr>Arial</vt:lpstr>
      <vt:lpstr>Calibri</vt:lpstr>
      <vt:lpstr>Verdana</vt:lpstr>
      <vt:lpstr>Wingdings 2</vt:lpstr>
      <vt:lpstr>1 Title</vt:lpstr>
      <vt:lpstr>2 Slides</vt:lpstr>
      <vt:lpstr>4 Copyright</vt:lpstr>
      <vt:lpstr>1_4 Copyright_black</vt:lpstr>
      <vt:lpstr>1_2 Slides</vt:lpstr>
      <vt:lpstr>Prezentacja programu PowerPoint</vt:lpstr>
      <vt:lpstr>Wyrok NSA z dnia 16 stycznia 2020 r. sygn. akt II FSK 1548/19 </vt:lpstr>
      <vt:lpstr>Prezentacja programu PowerPoint</vt:lpstr>
      <vt:lpstr>Kwestia opodatkowania garaży wielostanowiskowych w budynkach mieszkalnych w świetle uchwały NSA z 27 lutego 2012 r. sygn. akt II FPS 4/11</vt:lpstr>
      <vt:lpstr>Orzecznictwo po uchwale NSA z 27 lutego 2012 r., sygn. akt II FPS 4/11 dotyczące opodatkowania garaży wielostanowiskowych w budynkach mieszkalnych znajdujących się w posiadaniu przedsiębiorcy</vt:lpstr>
      <vt:lpstr>Czy wyrok TK z 24 lutego 2021 r., sygn. akt SK 39/19 zmieni podejście do opodatkowania hali garażowej znajdującej się w posiadaniu przedsiębiorcy?</vt:lpstr>
      <vt:lpstr>Podsumowanie oraz dyskusja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2018-06-07T12:30:07Z</dcterms:created>
  <dcterms:modified xsi:type="dcterms:W3CDTF">2021-06-07T20:31:16Z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2021-05-29T07:51:59Z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c2ec20a0-0f57-4b43-95f5-6ea79bcf1f75</vt:lpwstr>
  </property>
  <property fmtid="{D5CDD505-2E9C-101B-9397-08002B2CF9AE}" pid="8" name="MSIP_Label_ea60d57e-af5b-4752-ac57-3e4f28ca11dc_ContentBits">
    <vt:lpwstr>0</vt:lpwstr>
  </property>
</Properties>
</file>