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6"/>
  </p:notesMasterIdLst>
  <p:sldIdLst>
    <p:sldId id="1669" r:id="rId3"/>
    <p:sldId id="1658" r:id="rId4"/>
    <p:sldId id="1655" r:id="rId5"/>
    <p:sldId id="1654" r:id="rId6"/>
    <p:sldId id="1664" r:id="rId7"/>
    <p:sldId id="1659" r:id="rId8"/>
    <p:sldId id="1663" r:id="rId9"/>
    <p:sldId id="1666" r:id="rId10"/>
    <p:sldId id="1661" r:id="rId11"/>
    <p:sldId id="1665" r:id="rId12"/>
    <p:sldId id="1662" r:id="rId13"/>
    <p:sldId id="1670" r:id="rId14"/>
    <p:sldId id="832"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3368EE-008C-4E77-B504-E736DED2FDF7}" type="datetimeFigureOut">
              <a:rPr lang="pl-PL" smtClean="0"/>
              <a:t>05.04.2022</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727F-EB01-4E89-B867-903AD7AC720F}" type="slidenum">
              <a:rPr lang="pl-PL" smtClean="0"/>
              <a:t>‹#›</a:t>
            </a:fld>
            <a:endParaRPr lang="pl-PL"/>
          </a:p>
        </p:txBody>
      </p:sp>
    </p:spTree>
    <p:extLst>
      <p:ext uri="{BB962C8B-B14F-4D97-AF65-F5344CB8AC3E}">
        <p14:creationId xmlns:p14="http://schemas.microsoft.com/office/powerpoint/2010/main" val="215392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151D18-6AA3-4D4C-836F-98C017AE5B0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12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151D18-6AA3-4D4C-836F-98C017AE5B0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13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151D18-6AA3-4D4C-836F-98C017AE5B0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59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a:p>
        </p:txBody>
      </p:sp>
      <p:sp>
        <p:nvSpPr>
          <p:cNvPr id="4" name="Symbol zastępczy numeru slajdu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151D18-6AA3-4D4C-836F-98C017AE5B03}"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380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lajd tytułowy granatow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8470" y="5086953"/>
            <a:ext cx="10185146" cy="946724"/>
          </a:xfrm>
        </p:spPr>
        <p:txBody>
          <a:bodyPr anchor="b">
            <a:normAutofit/>
          </a:bodyPr>
          <a:lstStyle>
            <a:lvl1pPr algn="l">
              <a:defRPr sz="3992">
                <a:solidFill>
                  <a:schemeClr val="bg1"/>
                </a:solidFill>
                <a:latin typeface="+mn-lt"/>
              </a:defRPr>
            </a:lvl1pPr>
          </a:lstStyle>
          <a:p>
            <a:r>
              <a:rPr lang="pl-PL"/>
              <a:t>Kliknij, aby edytować styl</a:t>
            </a:r>
            <a:endParaRPr lang="en-US" dirty="0"/>
          </a:p>
        </p:txBody>
      </p:sp>
      <p:sp>
        <p:nvSpPr>
          <p:cNvPr id="3" name="Subtitle 2"/>
          <p:cNvSpPr>
            <a:spLocks noGrp="1"/>
          </p:cNvSpPr>
          <p:nvPr>
            <p:ph type="subTitle" idx="1"/>
          </p:nvPr>
        </p:nvSpPr>
        <p:spPr>
          <a:xfrm>
            <a:off x="1038470" y="6060598"/>
            <a:ext cx="10185146" cy="603664"/>
          </a:xfrm>
        </p:spPr>
        <p:txBody>
          <a:bodyPr>
            <a:normAutofit/>
          </a:bodyPr>
          <a:lstStyle>
            <a:lvl1pPr marL="0" indent="0" algn="l">
              <a:buNone/>
              <a:defRPr sz="1814">
                <a:solidFill>
                  <a:schemeClr val="bg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dirty="0"/>
              <a:t>Kliknij, aby edytować styl wzorca podtytułu</a:t>
            </a:r>
            <a:endParaRPr lang="en-US" dirty="0"/>
          </a:p>
        </p:txBody>
      </p:sp>
      <p:sp>
        <p:nvSpPr>
          <p:cNvPr id="4" name="Date Placeholder 3"/>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bg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dirty="0"/>
          </a:p>
        </p:txBody>
      </p:sp>
      <p:sp>
        <p:nvSpPr>
          <p:cNvPr id="13" name="Symbol zastępczy tekstu 12">
            <a:extLst>
              <a:ext uri="{FF2B5EF4-FFF2-40B4-BE49-F238E27FC236}">
                <a16:creationId xmlns:a16="http://schemas.microsoft.com/office/drawing/2014/main" id="{016992CB-27A8-4376-888F-16CBA6B2E0EE}"/>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bg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IMIĘ NAZWISKO</a:t>
            </a:r>
          </a:p>
        </p:txBody>
      </p:sp>
      <p:pic>
        <p:nvPicPr>
          <p:cNvPr id="8" name="Obraz 7">
            <a:extLst>
              <a:ext uri="{FF2B5EF4-FFF2-40B4-BE49-F238E27FC236}">
                <a16:creationId xmlns:a16="http://schemas.microsoft.com/office/drawing/2014/main" id="{65DD5B6B-D861-4477-9C47-7F243FDBA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1398" y="627273"/>
            <a:ext cx="1221007" cy="228194"/>
          </a:xfrm>
          <a:prstGeom prst="rect">
            <a:avLst/>
          </a:prstGeom>
        </p:spPr>
      </p:pic>
    </p:spTree>
    <p:extLst>
      <p:ext uri="{BB962C8B-B14F-4D97-AF65-F5344CB8AC3E}">
        <p14:creationId xmlns:p14="http://schemas.microsoft.com/office/powerpoint/2010/main" val="2127422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ytuł i zawartoś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dirty="0"/>
              <a:t>Kliknij, aby edytować styl</a:t>
            </a:r>
            <a:endParaRPr lang="en-US" dirty="0"/>
          </a:p>
        </p:txBody>
      </p:sp>
      <p:sp>
        <p:nvSpPr>
          <p:cNvPr id="3" name="Content Placeholder 2"/>
          <p:cNvSpPr>
            <a:spLocks noGrp="1"/>
          </p:cNvSpPr>
          <p:nvPr>
            <p:ph idx="1"/>
          </p:nvPr>
        </p:nvSpPr>
        <p:spPr>
          <a:xfrm>
            <a:off x="821024" y="1306342"/>
            <a:ext cx="10550164" cy="4572197"/>
          </a:xfrm>
        </p:spPr>
        <p:txBody>
          <a:bodyPr>
            <a:normAutofit/>
          </a:bodyPr>
          <a:lstStyle>
            <a:lvl1pPr>
              <a:lnSpc>
                <a:spcPct val="125000"/>
              </a:lnSpc>
              <a:spcBef>
                <a:spcPts val="513"/>
              </a:spcBef>
              <a:buClr>
                <a:schemeClr val="accent1"/>
              </a:buClr>
              <a:defRPr sz="1633">
                <a:solidFill>
                  <a:schemeClr val="tx2"/>
                </a:solidFill>
              </a:defRPr>
            </a:lvl1pPr>
            <a:lvl2pPr>
              <a:lnSpc>
                <a:spcPct val="125000"/>
              </a:lnSpc>
              <a:spcBef>
                <a:spcPts val="513"/>
              </a:spcBef>
              <a:buClr>
                <a:schemeClr val="accent1"/>
              </a:buClr>
              <a:defRPr sz="1633">
                <a:solidFill>
                  <a:schemeClr val="tx2"/>
                </a:solidFill>
              </a:defRPr>
            </a:lvl2pPr>
            <a:lvl3pPr>
              <a:lnSpc>
                <a:spcPct val="125000"/>
              </a:lnSpc>
              <a:spcBef>
                <a:spcPts val="513"/>
              </a:spcBef>
              <a:buClr>
                <a:schemeClr val="accent1"/>
              </a:buClr>
              <a:defRPr sz="1633">
                <a:solidFill>
                  <a:schemeClr val="tx2"/>
                </a:solidFill>
              </a:defRPr>
            </a:lvl3pPr>
            <a:lvl4pPr>
              <a:lnSpc>
                <a:spcPct val="125000"/>
              </a:lnSpc>
              <a:spcBef>
                <a:spcPts val="513"/>
              </a:spcBef>
              <a:buClr>
                <a:schemeClr val="accent1"/>
              </a:buClr>
              <a:defRPr sz="1633">
                <a:solidFill>
                  <a:schemeClr val="tx2"/>
                </a:solidFill>
              </a:defRPr>
            </a:lvl4pPr>
            <a:lvl5pPr>
              <a:lnSpc>
                <a:spcPct val="125000"/>
              </a:lnSpc>
              <a:spcBef>
                <a:spcPts val="513"/>
              </a:spcBef>
              <a:buClr>
                <a:schemeClr val="accent1"/>
              </a:buClr>
              <a:defRPr sz="1633">
                <a:solidFill>
                  <a:schemeClr val="tx2"/>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Tree>
    <p:extLst>
      <p:ext uri="{BB962C8B-B14F-4D97-AF65-F5344CB8AC3E}">
        <p14:creationId xmlns:p14="http://schemas.microsoft.com/office/powerpoint/2010/main" val="169626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ytuł i zawartość_kreski">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dirty="0"/>
              <a:t>Kliknij, aby edytować styl</a:t>
            </a:r>
            <a:endParaRPr lang="en-US" dirty="0"/>
          </a:p>
        </p:txBody>
      </p:sp>
      <p:sp>
        <p:nvSpPr>
          <p:cNvPr id="3" name="Content Placeholder 2"/>
          <p:cNvSpPr>
            <a:spLocks noGrp="1"/>
          </p:cNvSpPr>
          <p:nvPr>
            <p:ph idx="1"/>
          </p:nvPr>
        </p:nvSpPr>
        <p:spPr>
          <a:xfrm>
            <a:off x="821024" y="1306342"/>
            <a:ext cx="10550164" cy="4572197"/>
          </a:xfrm>
        </p:spPr>
        <p:txBody>
          <a:bodyPr>
            <a:normAutofit/>
          </a:bodyPr>
          <a:lstStyle>
            <a:lvl1pPr>
              <a:lnSpc>
                <a:spcPct val="125000"/>
              </a:lnSpc>
              <a:spcBef>
                <a:spcPts val="513"/>
              </a:spcBef>
              <a:buClr>
                <a:schemeClr val="accent1"/>
              </a:buClr>
              <a:defRPr sz="1633" baseline="0">
                <a:solidFill>
                  <a:schemeClr val="tx2"/>
                </a:solidFill>
              </a:defRPr>
            </a:lvl1pPr>
            <a:lvl2pPr>
              <a:lnSpc>
                <a:spcPct val="125000"/>
              </a:lnSpc>
              <a:spcBef>
                <a:spcPts val="513"/>
              </a:spcBef>
              <a:buClr>
                <a:schemeClr val="accent1"/>
              </a:buClr>
              <a:defRPr sz="1633" baseline="0">
                <a:solidFill>
                  <a:schemeClr val="tx2"/>
                </a:solidFill>
              </a:defRPr>
            </a:lvl2pPr>
            <a:lvl3pPr>
              <a:lnSpc>
                <a:spcPct val="125000"/>
              </a:lnSpc>
              <a:spcBef>
                <a:spcPts val="513"/>
              </a:spcBef>
              <a:buClr>
                <a:schemeClr val="accent1"/>
              </a:buClr>
              <a:defRPr sz="1633" baseline="0">
                <a:solidFill>
                  <a:schemeClr val="tx2"/>
                </a:solidFill>
              </a:defRPr>
            </a:lvl3pPr>
            <a:lvl4pPr>
              <a:lnSpc>
                <a:spcPct val="125000"/>
              </a:lnSpc>
              <a:spcBef>
                <a:spcPts val="513"/>
              </a:spcBef>
              <a:buClr>
                <a:schemeClr val="accent1"/>
              </a:buClr>
              <a:defRPr sz="1633" baseline="0">
                <a:solidFill>
                  <a:schemeClr val="tx2"/>
                </a:solidFill>
              </a:defRPr>
            </a:lvl4pPr>
            <a:lvl5pPr>
              <a:lnSpc>
                <a:spcPct val="125000"/>
              </a:lnSpc>
              <a:spcBef>
                <a:spcPts val="513"/>
              </a:spcBef>
              <a:buClr>
                <a:schemeClr val="accent1"/>
              </a:buClr>
              <a:defRPr sz="1633" baseline="0">
                <a:solidFill>
                  <a:schemeClr val="tx2"/>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6" name="Slide Number Placeholder 5"/>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Tree>
    <p:extLst>
      <p:ext uri="{BB962C8B-B14F-4D97-AF65-F5344CB8AC3E}">
        <p14:creationId xmlns:p14="http://schemas.microsoft.com/office/powerpoint/2010/main" val="928585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ytuł i zawartość wyjustowana">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029" y="1306342"/>
            <a:ext cx="10550163" cy="4572197"/>
          </a:xfrm>
        </p:spPr>
        <p:txBody>
          <a:bodyPr>
            <a:normAutofit/>
          </a:bodyPr>
          <a:lstStyle>
            <a:lvl1pPr marL="0" indent="0" algn="just">
              <a:lnSpc>
                <a:spcPct val="125000"/>
              </a:lnSpc>
              <a:spcBef>
                <a:spcPts val="513"/>
              </a:spcBef>
              <a:buClr>
                <a:schemeClr val="accent1"/>
              </a:buClr>
              <a:buNone/>
              <a:defRPr sz="1814">
                <a:solidFill>
                  <a:srgbClr val="000000"/>
                </a:solidFill>
              </a:defRPr>
            </a:lvl1pPr>
            <a:lvl2pPr marL="431012" indent="0" algn="just">
              <a:lnSpc>
                <a:spcPct val="125000"/>
              </a:lnSpc>
              <a:spcBef>
                <a:spcPts val="513"/>
              </a:spcBef>
              <a:buClr>
                <a:schemeClr val="accent1"/>
              </a:buClr>
              <a:buNone/>
              <a:defRPr sz="1814">
                <a:solidFill>
                  <a:srgbClr val="000000"/>
                </a:solidFill>
              </a:defRPr>
            </a:lvl2pPr>
            <a:lvl3pPr marL="862024" indent="0" algn="just">
              <a:lnSpc>
                <a:spcPct val="125000"/>
              </a:lnSpc>
              <a:spcBef>
                <a:spcPts val="513"/>
              </a:spcBef>
              <a:buClr>
                <a:schemeClr val="accent1"/>
              </a:buClr>
              <a:buNone/>
              <a:defRPr sz="1814">
                <a:solidFill>
                  <a:srgbClr val="000000"/>
                </a:solidFill>
              </a:defRPr>
            </a:lvl3pPr>
            <a:lvl4pPr marL="1293036" indent="0" algn="just">
              <a:lnSpc>
                <a:spcPct val="125000"/>
              </a:lnSpc>
              <a:spcBef>
                <a:spcPts val="513"/>
              </a:spcBef>
              <a:buClr>
                <a:schemeClr val="accent1"/>
              </a:buClr>
              <a:buNone/>
              <a:defRPr sz="1814">
                <a:solidFill>
                  <a:srgbClr val="000000"/>
                </a:solidFill>
              </a:defRPr>
            </a:lvl4pPr>
            <a:lvl5pPr marL="1724049" indent="0" algn="just">
              <a:lnSpc>
                <a:spcPct val="125000"/>
              </a:lnSpc>
              <a:spcBef>
                <a:spcPts val="513"/>
              </a:spcBef>
              <a:buClr>
                <a:schemeClr val="accent1"/>
              </a:buClr>
              <a:buNone/>
              <a:defRPr sz="1814">
                <a:solidFill>
                  <a:srgbClr val="000000"/>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a:extLst>
              <a:ext uri="{FF2B5EF4-FFF2-40B4-BE49-F238E27FC236}">
                <a16:creationId xmlns:a16="http://schemas.microsoft.com/office/drawing/2014/main" id="{CDB263E4-C09E-4BFC-BA9A-EDED15B8EC4E}"/>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5" name="Title 1">
            <a:extLst>
              <a:ext uri="{FF2B5EF4-FFF2-40B4-BE49-F238E27FC236}">
                <a16:creationId xmlns:a16="http://schemas.microsoft.com/office/drawing/2014/main" id="{71A0A7BD-65DC-479B-8B51-A47F06E76A01}"/>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1922944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ytuł i zawartość 1/2 strony">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025" y="1306342"/>
            <a:ext cx="5336658" cy="4572197"/>
          </a:xfrm>
        </p:spPr>
        <p:txBody>
          <a:bodyPr>
            <a:normAutofit/>
          </a:bodyPr>
          <a:lstStyle>
            <a:lvl1pPr marL="0" indent="0" algn="just">
              <a:lnSpc>
                <a:spcPct val="125000"/>
              </a:lnSpc>
              <a:spcBef>
                <a:spcPts val="513"/>
              </a:spcBef>
              <a:buClr>
                <a:schemeClr val="accent1"/>
              </a:buClr>
              <a:buNone/>
              <a:defRPr sz="1814">
                <a:solidFill>
                  <a:srgbClr val="000000"/>
                </a:solidFill>
              </a:defRPr>
            </a:lvl1pPr>
            <a:lvl2pPr marL="431012" indent="0" algn="just">
              <a:lnSpc>
                <a:spcPct val="125000"/>
              </a:lnSpc>
              <a:spcBef>
                <a:spcPts val="513"/>
              </a:spcBef>
              <a:buClr>
                <a:schemeClr val="accent1"/>
              </a:buClr>
              <a:buNone/>
              <a:defRPr sz="1814">
                <a:solidFill>
                  <a:srgbClr val="000000"/>
                </a:solidFill>
              </a:defRPr>
            </a:lvl2pPr>
            <a:lvl3pPr marL="862024" indent="0" algn="just">
              <a:lnSpc>
                <a:spcPct val="125000"/>
              </a:lnSpc>
              <a:spcBef>
                <a:spcPts val="513"/>
              </a:spcBef>
              <a:buClr>
                <a:schemeClr val="accent1"/>
              </a:buClr>
              <a:buNone/>
              <a:defRPr sz="1814">
                <a:solidFill>
                  <a:srgbClr val="000000"/>
                </a:solidFill>
              </a:defRPr>
            </a:lvl3pPr>
            <a:lvl4pPr marL="1293036" indent="0" algn="just">
              <a:lnSpc>
                <a:spcPct val="125000"/>
              </a:lnSpc>
              <a:spcBef>
                <a:spcPts val="513"/>
              </a:spcBef>
              <a:buClr>
                <a:schemeClr val="accent1"/>
              </a:buClr>
              <a:buNone/>
              <a:defRPr sz="1814">
                <a:solidFill>
                  <a:srgbClr val="000000"/>
                </a:solidFill>
              </a:defRPr>
            </a:lvl4pPr>
            <a:lvl5pPr marL="1724049" indent="0" algn="just">
              <a:lnSpc>
                <a:spcPct val="125000"/>
              </a:lnSpc>
              <a:spcBef>
                <a:spcPts val="513"/>
              </a:spcBef>
              <a:buClr>
                <a:schemeClr val="accent1"/>
              </a:buClr>
              <a:buNone/>
              <a:defRPr sz="1814">
                <a:solidFill>
                  <a:srgbClr val="000000"/>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6" name="Slide Number Placeholder 5">
            <a:extLst>
              <a:ext uri="{FF2B5EF4-FFF2-40B4-BE49-F238E27FC236}">
                <a16:creationId xmlns:a16="http://schemas.microsoft.com/office/drawing/2014/main" id="{CDB263E4-C09E-4BFC-BA9A-EDED15B8EC4E}"/>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5" name="Title 1">
            <a:extLst>
              <a:ext uri="{FF2B5EF4-FFF2-40B4-BE49-F238E27FC236}">
                <a16:creationId xmlns:a16="http://schemas.microsoft.com/office/drawing/2014/main" id="{71A0A7BD-65DC-479B-8B51-A47F06E76A01}"/>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4222416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ytuł i zawartość 1/2 + wykre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025" y="1306342"/>
            <a:ext cx="5336658" cy="4572197"/>
          </a:xfrm>
        </p:spPr>
        <p:txBody>
          <a:bodyPr>
            <a:normAutofit/>
          </a:bodyPr>
          <a:lstStyle>
            <a:lvl1pPr marL="0" indent="0" algn="just">
              <a:lnSpc>
                <a:spcPct val="126000"/>
              </a:lnSpc>
              <a:spcBef>
                <a:spcPts val="513"/>
              </a:spcBef>
              <a:buClr>
                <a:schemeClr val="accent1"/>
              </a:buClr>
              <a:buNone/>
              <a:defRPr sz="1814">
                <a:solidFill>
                  <a:srgbClr val="000000"/>
                </a:solidFill>
              </a:defRPr>
            </a:lvl1pPr>
            <a:lvl2pPr marL="431012" indent="0" algn="just">
              <a:lnSpc>
                <a:spcPct val="126000"/>
              </a:lnSpc>
              <a:spcBef>
                <a:spcPts val="513"/>
              </a:spcBef>
              <a:buClr>
                <a:schemeClr val="accent1"/>
              </a:buClr>
              <a:buNone/>
              <a:defRPr sz="1814">
                <a:solidFill>
                  <a:srgbClr val="000000"/>
                </a:solidFill>
              </a:defRPr>
            </a:lvl2pPr>
            <a:lvl3pPr marL="862024" indent="0" algn="just">
              <a:lnSpc>
                <a:spcPct val="126000"/>
              </a:lnSpc>
              <a:spcBef>
                <a:spcPts val="513"/>
              </a:spcBef>
              <a:buClr>
                <a:schemeClr val="accent1"/>
              </a:buClr>
              <a:buNone/>
              <a:defRPr sz="1814">
                <a:solidFill>
                  <a:srgbClr val="000000"/>
                </a:solidFill>
              </a:defRPr>
            </a:lvl3pPr>
            <a:lvl4pPr marL="1293036" indent="0" algn="just">
              <a:lnSpc>
                <a:spcPct val="126000"/>
              </a:lnSpc>
              <a:spcBef>
                <a:spcPts val="513"/>
              </a:spcBef>
              <a:buClr>
                <a:schemeClr val="accent1"/>
              </a:buClr>
              <a:buNone/>
              <a:defRPr sz="1814">
                <a:solidFill>
                  <a:srgbClr val="000000"/>
                </a:solidFill>
              </a:defRPr>
            </a:lvl4pPr>
            <a:lvl5pPr marL="1724049" indent="0" algn="just">
              <a:lnSpc>
                <a:spcPct val="126000"/>
              </a:lnSpc>
              <a:spcBef>
                <a:spcPts val="513"/>
              </a:spcBef>
              <a:buClr>
                <a:schemeClr val="accent1"/>
              </a:buClr>
              <a:buNone/>
              <a:defRPr sz="1814">
                <a:solidFill>
                  <a:srgbClr val="000000"/>
                </a:solidFil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Symbol zastępczy wykresu 4">
            <a:extLst>
              <a:ext uri="{FF2B5EF4-FFF2-40B4-BE49-F238E27FC236}">
                <a16:creationId xmlns:a16="http://schemas.microsoft.com/office/drawing/2014/main" id="{8933E95A-DEDB-4183-84B0-7B7B6AC51FD4}"/>
              </a:ext>
            </a:extLst>
          </p:cNvPr>
          <p:cNvSpPr>
            <a:spLocks noGrp="1"/>
          </p:cNvSpPr>
          <p:nvPr>
            <p:ph type="chart" sz="quarter" idx="13"/>
          </p:nvPr>
        </p:nvSpPr>
        <p:spPr>
          <a:xfrm>
            <a:off x="6995883" y="1306342"/>
            <a:ext cx="4375305" cy="3112026"/>
          </a:xfrm>
        </p:spPr>
        <p:txBody>
          <a:bodyPr/>
          <a:lstStyle/>
          <a:p>
            <a:r>
              <a:rPr lang="pl-PL"/>
              <a:t>Kliknij ikonę, aby dodać wykres</a:t>
            </a:r>
          </a:p>
        </p:txBody>
      </p:sp>
      <p:sp>
        <p:nvSpPr>
          <p:cNvPr id="8" name="Symbol zastępczy tekstu 7">
            <a:extLst>
              <a:ext uri="{FF2B5EF4-FFF2-40B4-BE49-F238E27FC236}">
                <a16:creationId xmlns:a16="http://schemas.microsoft.com/office/drawing/2014/main" id="{543DB4A7-EE37-405F-9F0A-E97E669613B9}"/>
              </a:ext>
            </a:extLst>
          </p:cNvPr>
          <p:cNvSpPr>
            <a:spLocks noGrp="1"/>
          </p:cNvSpPr>
          <p:nvPr>
            <p:ph type="body" sz="quarter" idx="14" hasCustomPrompt="1"/>
          </p:nvPr>
        </p:nvSpPr>
        <p:spPr>
          <a:xfrm>
            <a:off x="6995883" y="4528189"/>
            <a:ext cx="4375305" cy="1270213"/>
          </a:xfrm>
        </p:spPr>
        <p:txBody>
          <a:bodyPr>
            <a:normAutofit/>
          </a:bodyPr>
          <a:lstStyle>
            <a:lvl1pPr marL="0" marR="0" indent="0" algn="l" defTabSz="391011" rtl="0" eaLnBrk="1" fontAlgn="auto" latinLnBrk="0" hangingPunct="1">
              <a:lnSpc>
                <a:spcPct val="100000"/>
              </a:lnSpc>
              <a:spcBef>
                <a:spcPts val="0"/>
              </a:spcBef>
              <a:spcAft>
                <a:spcPts val="0"/>
              </a:spcAft>
              <a:buClrTx/>
              <a:buSzTx/>
              <a:buFontTx/>
              <a:buNone/>
              <a:tabLst/>
              <a:defRPr sz="1026">
                <a:solidFill>
                  <a:srgbClr val="000000"/>
                </a:solidFill>
              </a:defRPr>
            </a:lvl1pPr>
          </a:lstStyle>
          <a:p>
            <a:pPr marL="0" marR="0" lvl="0" indent="0" algn="l" defTabSz="391011" rtl="0" eaLnBrk="1" fontAlgn="auto" latinLnBrk="0" hangingPunct="1">
              <a:lnSpc>
                <a:spcPct val="100000"/>
              </a:lnSpc>
              <a:spcBef>
                <a:spcPts val="0"/>
              </a:spcBef>
              <a:spcAft>
                <a:spcPts val="0"/>
              </a:spcAft>
              <a:buClrTx/>
              <a:buSzTx/>
              <a:buFontTx/>
              <a:buNone/>
              <a:tabLst/>
              <a:defRPr/>
            </a:pPr>
            <a:r>
              <a:rPr kumimoji="0" lang="en-GB" sz="1540" b="1" i="0" u="none" strike="noStrike" kern="1200" cap="none" spc="0" normalizeH="0" baseline="30000" noProof="0" dirty="0" err="1">
                <a:ln>
                  <a:noFill/>
                </a:ln>
                <a:solidFill>
                  <a:srgbClr val="000000"/>
                </a:solidFill>
                <a:effectLst/>
                <a:uLnTx/>
                <a:uFillTx/>
                <a:latin typeface="+mn-lt"/>
                <a:ea typeface="+mn-ea"/>
                <a:cs typeface="+mn-cs"/>
              </a:rPr>
              <a:t>Wykres</a:t>
            </a:r>
            <a:r>
              <a:rPr kumimoji="0" lang="en-GB" sz="1540" b="1" i="0" u="none" strike="noStrike" kern="1200" cap="none" spc="0" normalizeH="0" baseline="30000" noProof="0" dirty="0">
                <a:ln>
                  <a:noFill/>
                </a:ln>
                <a:solidFill>
                  <a:srgbClr val="000000"/>
                </a:solidFill>
                <a:effectLst/>
                <a:uLnTx/>
                <a:uFillTx/>
                <a:latin typeface="+mn-lt"/>
                <a:ea typeface="+mn-ea"/>
                <a:cs typeface="+mn-cs"/>
              </a:rPr>
              <a:t> 02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Ut</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unducime</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esequidCores</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niasped</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exceribus</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quibus</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nonsenda</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int.Sed</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earibus</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vollicaecte</a:t>
            </a:r>
            <a:r>
              <a:rPr kumimoji="0" lang="en-GB" sz="1540" b="0" i="0" u="none" strike="noStrike" kern="1200" cap="none" spc="0" normalizeH="0" baseline="30000" noProof="0" dirty="0">
                <a:ln>
                  <a:noFill/>
                </a:ln>
                <a:solidFill>
                  <a:srgbClr val="000000"/>
                </a:solidFill>
                <a:effectLst/>
                <a:uLnTx/>
                <a:uFillTx/>
                <a:latin typeface="+mn-lt"/>
                <a:ea typeface="+mn-ea"/>
                <a:cs typeface="+mn-cs"/>
              </a:rPr>
              <a:t> et,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conseque</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volum</a:t>
            </a:r>
            <a:r>
              <a:rPr kumimoji="0" lang="en-GB" sz="1540" b="0" i="0" u="none" strike="noStrike" kern="1200" cap="none" spc="0" normalizeH="0" baseline="30000" noProof="0" dirty="0">
                <a:ln>
                  <a:noFill/>
                </a:ln>
                <a:solidFill>
                  <a:srgbClr val="000000"/>
                </a:solidFill>
                <a:effectLst/>
                <a:uLnTx/>
                <a:uFillTx/>
                <a:latin typeface="+mn-lt"/>
                <a:ea typeface="+mn-ea"/>
                <a:cs typeface="+mn-cs"/>
              </a:rPr>
              <a:t> que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omnihilique</a:t>
            </a:r>
            <a:r>
              <a:rPr kumimoji="0" lang="en-GB" sz="1540" b="0" i="0" u="none" strike="noStrike" kern="1200" cap="none" spc="0" normalizeH="0" baseline="30000" noProof="0" dirty="0">
                <a:ln>
                  <a:noFill/>
                </a:ln>
                <a:solidFill>
                  <a:srgbClr val="000000"/>
                </a:solidFill>
                <a:effectLst/>
                <a:uLnTx/>
                <a:uFillTx/>
                <a:latin typeface="+mn-lt"/>
                <a:ea typeface="+mn-ea"/>
                <a:cs typeface="+mn-cs"/>
              </a:rPr>
              <a:t> </a:t>
            </a:r>
            <a:r>
              <a:rPr kumimoji="0" lang="en-GB" sz="1540" b="0" i="0" u="none" strike="noStrike" kern="1200" cap="none" spc="0" normalizeH="0" baseline="30000" noProof="0" dirty="0" err="1">
                <a:ln>
                  <a:noFill/>
                </a:ln>
                <a:solidFill>
                  <a:srgbClr val="000000"/>
                </a:solidFill>
                <a:effectLst/>
                <a:uLnTx/>
                <a:uFillTx/>
                <a:latin typeface="+mn-lt"/>
                <a:ea typeface="+mn-ea"/>
                <a:cs typeface="+mn-cs"/>
              </a:rPr>
              <a:t>doluptatur</a:t>
            </a:r>
            <a:endParaRPr kumimoji="0" lang="en-GB" sz="1540" b="0" i="0" u="none" strike="noStrike" kern="1200" cap="none" spc="0" normalizeH="0" baseline="30000" noProof="0" dirty="0">
              <a:ln>
                <a:noFill/>
              </a:ln>
              <a:solidFill>
                <a:srgbClr val="000000"/>
              </a:solidFill>
              <a:effectLst/>
              <a:uLnTx/>
              <a:uFillTx/>
              <a:latin typeface="+mn-lt"/>
              <a:ea typeface="+mn-ea"/>
              <a:cs typeface="+mn-cs"/>
            </a:endParaRPr>
          </a:p>
        </p:txBody>
      </p:sp>
      <p:sp>
        <p:nvSpPr>
          <p:cNvPr id="7" name="Slide Number Placeholder 5">
            <a:extLst>
              <a:ext uri="{FF2B5EF4-FFF2-40B4-BE49-F238E27FC236}">
                <a16:creationId xmlns:a16="http://schemas.microsoft.com/office/drawing/2014/main" id="{59AD8070-7526-470C-85D7-07A59502086F}"/>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9" name="Title 1">
            <a:extLst>
              <a:ext uri="{FF2B5EF4-FFF2-40B4-BE49-F238E27FC236}">
                <a16:creationId xmlns:a16="http://schemas.microsoft.com/office/drawing/2014/main" id="{45BCE459-D801-47B3-83E9-5B586984D5AF}"/>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19659277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4371" y="1808377"/>
            <a:ext cx="7577109" cy="2860140"/>
          </a:xfrm>
        </p:spPr>
        <p:txBody>
          <a:bodyPr>
            <a:normAutofit/>
          </a:bodyPr>
          <a:lstStyle>
            <a:lvl1pPr marL="0" indent="0">
              <a:lnSpc>
                <a:spcPct val="125000"/>
              </a:lnSpc>
              <a:spcBef>
                <a:spcPts val="1026"/>
              </a:spcBef>
              <a:buClr>
                <a:schemeClr val="accent1"/>
              </a:buClr>
              <a:buNone/>
              <a:defRPr sz="1814">
                <a:solidFill>
                  <a:schemeClr val="tx2"/>
                </a:solidFill>
              </a:defRPr>
            </a:lvl1pPr>
            <a:lvl2pPr marL="431013" indent="0">
              <a:lnSpc>
                <a:spcPct val="125000"/>
              </a:lnSpc>
              <a:spcBef>
                <a:spcPts val="1026"/>
              </a:spcBef>
              <a:buClr>
                <a:schemeClr val="accent1"/>
              </a:buClr>
              <a:buNone/>
              <a:defRPr sz="1814">
                <a:solidFill>
                  <a:schemeClr val="tx2"/>
                </a:solidFill>
              </a:defRPr>
            </a:lvl2pPr>
            <a:lvl3pPr marL="862024" indent="0">
              <a:lnSpc>
                <a:spcPct val="125000"/>
              </a:lnSpc>
              <a:spcBef>
                <a:spcPts val="1026"/>
              </a:spcBef>
              <a:buClr>
                <a:schemeClr val="accent1"/>
              </a:buClr>
              <a:buNone/>
              <a:defRPr sz="1814">
                <a:solidFill>
                  <a:schemeClr val="tx2"/>
                </a:solidFill>
              </a:defRPr>
            </a:lvl3pPr>
            <a:lvl4pPr marL="1293037" indent="0">
              <a:lnSpc>
                <a:spcPct val="125000"/>
              </a:lnSpc>
              <a:spcBef>
                <a:spcPts val="1026"/>
              </a:spcBef>
              <a:buClr>
                <a:schemeClr val="accent1"/>
              </a:buClr>
              <a:buNone/>
              <a:defRPr sz="1814">
                <a:solidFill>
                  <a:schemeClr val="tx2"/>
                </a:solidFill>
              </a:defRPr>
            </a:lvl4pPr>
            <a:lvl5pPr marL="1724049" indent="0">
              <a:lnSpc>
                <a:spcPct val="125000"/>
              </a:lnSpc>
              <a:spcBef>
                <a:spcPts val="1026"/>
              </a:spcBef>
              <a:buClr>
                <a:schemeClr val="accent1"/>
              </a:buClr>
              <a:buNone/>
              <a:defRPr sz="1814">
                <a:solidFill>
                  <a:schemeClr val="tx2"/>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cxnSp>
        <p:nvCxnSpPr>
          <p:cNvPr id="7" name="Łącznik prosty 6">
            <a:extLst>
              <a:ext uri="{FF2B5EF4-FFF2-40B4-BE49-F238E27FC236}">
                <a16:creationId xmlns:a16="http://schemas.microsoft.com/office/drawing/2014/main" id="{1BAB1D1C-8D2B-40E6-898B-D1AD24686E70}"/>
              </a:ext>
            </a:extLst>
          </p:cNvPr>
          <p:cNvCxnSpPr>
            <a:cxnSpLocks/>
          </p:cNvCxnSpPr>
          <p:nvPr/>
        </p:nvCxnSpPr>
        <p:spPr>
          <a:xfrm>
            <a:off x="1879889" y="1808369"/>
            <a:ext cx="0" cy="3674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E34F81F-FEE3-42B8-97A3-B7B3A0959430}"/>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8" name="Title 1">
            <a:extLst>
              <a:ext uri="{FF2B5EF4-FFF2-40B4-BE49-F238E27FC236}">
                <a16:creationId xmlns:a16="http://schemas.microsoft.com/office/drawing/2014/main" id="{66FD3BCF-6BEF-4DE2-8574-BD9EA39A389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cxnSp>
        <p:nvCxnSpPr>
          <p:cNvPr id="9" name="Łącznik prosty 8">
            <a:extLst>
              <a:ext uri="{FF2B5EF4-FFF2-40B4-BE49-F238E27FC236}">
                <a16:creationId xmlns:a16="http://schemas.microsoft.com/office/drawing/2014/main" id="{15CB7B5F-D901-4F00-9B5E-CAE3244D486B}"/>
              </a:ext>
            </a:extLst>
          </p:cNvPr>
          <p:cNvCxnSpPr>
            <a:cxnSpLocks/>
          </p:cNvCxnSpPr>
          <p:nvPr userDrawn="1"/>
        </p:nvCxnSpPr>
        <p:spPr>
          <a:xfrm>
            <a:off x="1879889" y="1524256"/>
            <a:ext cx="0" cy="395891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891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ylko tytuł">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E4F687-EFD5-4966-A68C-BE5DE763577D}"/>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5" name="Title 1">
            <a:extLst>
              <a:ext uri="{FF2B5EF4-FFF2-40B4-BE49-F238E27FC236}">
                <a16:creationId xmlns:a16="http://schemas.microsoft.com/office/drawing/2014/main" id="{1DA2723F-3B00-446A-AB38-D68A409F250C}"/>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3922061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usty">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75EA1A8-93E6-4A9E-A193-78D10834AA33}"/>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Tree>
    <p:extLst>
      <p:ext uri="{BB962C8B-B14F-4D97-AF65-F5344CB8AC3E}">
        <p14:creationId xmlns:p14="http://schemas.microsoft.com/office/powerpoint/2010/main" val="1950890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ublikacje - okragłe">
    <p:bg>
      <p:bgPr>
        <a:solidFill>
          <a:schemeClr val="bg1"/>
        </a:solid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4DBA11AF-F261-47F6-A93A-23EBABD61781}"/>
              </a:ext>
            </a:extLst>
          </p:cNvPr>
          <p:cNvSpPr>
            <a:spLocks noGrp="1"/>
          </p:cNvSpPr>
          <p:nvPr>
            <p:ph type="pic" sz="quarter" idx="13"/>
          </p:nvPr>
        </p:nvSpPr>
        <p:spPr>
          <a:xfrm>
            <a:off x="1155138" y="1517263"/>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8" name="Symbol zastępczy obrazu 5">
            <a:extLst>
              <a:ext uri="{FF2B5EF4-FFF2-40B4-BE49-F238E27FC236}">
                <a16:creationId xmlns:a16="http://schemas.microsoft.com/office/drawing/2014/main" id="{57DC3C8B-1A71-42D0-9786-AF1BA0A143EF}"/>
              </a:ext>
            </a:extLst>
          </p:cNvPr>
          <p:cNvSpPr>
            <a:spLocks noGrp="1"/>
          </p:cNvSpPr>
          <p:nvPr>
            <p:ph type="pic" sz="quarter" idx="14"/>
          </p:nvPr>
        </p:nvSpPr>
        <p:spPr>
          <a:xfrm>
            <a:off x="6469684" y="1517263"/>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9" name="Symbol zastępczy obrazu 5">
            <a:extLst>
              <a:ext uri="{FF2B5EF4-FFF2-40B4-BE49-F238E27FC236}">
                <a16:creationId xmlns:a16="http://schemas.microsoft.com/office/drawing/2014/main" id="{290A8F0E-D50C-4814-B5E9-B7C5B655837A}"/>
              </a:ext>
            </a:extLst>
          </p:cNvPr>
          <p:cNvSpPr>
            <a:spLocks noGrp="1"/>
          </p:cNvSpPr>
          <p:nvPr>
            <p:ph type="pic" sz="quarter" idx="15"/>
          </p:nvPr>
        </p:nvSpPr>
        <p:spPr>
          <a:xfrm>
            <a:off x="3836015" y="3755385"/>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17" name="Symbol zastępczy zawartości 16">
            <a:extLst>
              <a:ext uri="{FF2B5EF4-FFF2-40B4-BE49-F238E27FC236}">
                <a16:creationId xmlns:a16="http://schemas.microsoft.com/office/drawing/2014/main" id="{1D159602-9E54-4234-89AD-4613DFDC0D8F}"/>
              </a:ext>
            </a:extLst>
          </p:cNvPr>
          <p:cNvSpPr>
            <a:spLocks noGrp="1"/>
          </p:cNvSpPr>
          <p:nvPr>
            <p:ph sz="quarter" idx="16" hasCustomPrompt="1"/>
          </p:nvPr>
        </p:nvSpPr>
        <p:spPr>
          <a:xfrm>
            <a:off x="3399790" y="1517266"/>
            <a:ext cx="2069110" cy="713244"/>
          </a:xfrm>
        </p:spPr>
        <p:txBody>
          <a:bodyPr anchor="b">
            <a:noAutofit/>
          </a:bodyPr>
          <a:lstStyle>
            <a:lvl1pPr marL="0" indent="0">
              <a:buNone/>
              <a:defRPr sz="1089" b="1">
                <a:latin typeface="+mj-lt"/>
              </a:defRPr>
            </a:lvl1pPr>
          </a:lstStyle>
          <a:p>
            <a:pPr lvl="0"/>
            <a:r>
              <a:rPr lang="pl-PL" dirty="0"/>
              <a:t>Nazwa publikacji</a:t>
            </a:r>
          </a:p>
        </p:txBody>
      </p:sp>
      <p:sp>
        <p:nvSpPr>
          <p:cNvPr id="18" name="Symbol zastępczy zawartości 16">
            <a:extLst>
              <a:ext uri="{FF2B5EF4-FFF2-40B4-BE49-F238E27FC236}">
                <a16:creationId xmlns:a16="http://schemas.microsoft.com/office/drawing/2014/main" id="{6CC0A186-B2D8-433F-B5A3-3EB34B2AC11D}"/>
              </a:ext>
            </a:extLst>
          </p:cNvPr>
          <p:cNvSpPr>
            <a:spLocks noGrp="1"/>
          </p:cNvSpPr>
          <p:nvPr>
            <p:ph sz="quarter" idx="17" hasCustomPrompt="1"/>
          </p:nvPr>
        </p:nvSpPr>
        <p:spPr>
          <a:xfrm>
            <a:off x="8714324" y="1517266"/>
            <a:ext cx="2069110" cy="713244"/>
          </a:xfrm>
        </p:spPr>
        <p:txBody>
          <a:bodyPr anchor="b">
            <a:noAutofit/>
          </a:bodyPr>
          <a:lstStyle>
            <a:lvl1pPr marL="0" indent="0">
              <a:buNone/>
              <a:defRPr sz="1089" b="1">
                <a:latin typeface="+mj-lt"/>
              </a:defRPr>
            </a:lvl1pPr>
          </a:lstStyle>
          <a:p>
            <a:pPr lvl="0"/>
            <a:r>
              <a:rPr lang="pl-PL" dirty="0"/>
              <a:t>Nazwa publikacji</a:t>
            </a:r>
          </a:p>
        </p:txBody>
      </p:sp>
      <p:sp>
        <p:nvSpPr>
          <p:cNvPr id="19" name="Symbol zastępczy zawartości 16">
            <a:extLst>
              <a:ext uri="{FF2B5EF4-FFF2-40B4-BE49-F238E27FC236}">
                <a16:creationId xmlns:a16="http://schemas.microsoft.com/office/drawing/2014/main" id="{0CE3B27C-C314-4374-BD5E-A64292AACE91}"/>
              </a:ext>
            </a:extLst>
          </p:cNvPr>
          <p:cNvSpPr>
            <a:spLocks noGrp="1"/>
          </p:cNvSpPr>
          <p:nvPr>
            <p:ph sz="quarter" idx="18" hasCustomPrompt="1"/>
          </p:nvPr>
        </p:nvSpPr>
        <p:spPr>
          <a:xfrm>
            <a:off x="6096000" y="3810268"/>
            <a:ext cx="2076268" cy="713244"/>
          </a:xfrm>
        </p:spPr>
        <p:txBody>
          <a:bodyPr anchor="b">
            <a:noAutofit/>
          </a:bodyPr>
          <a:lstStyle>
            <a:lvl1pPr marL="0" indent="0">
              <a:buNone/>
              <a:defRPr sz="1089" b="1">
                <a:latin typeface="+mj-lt"/>
              </a:defRPr>
            </a:lvl1pPr>
          </a:lstStyle>
          <a:p>
            <a:pPr lvl="0"/>
            <a:r>
              <a:rPr lang="pl-PL" dirty="0"/>
              <a:t>Nazwa publikacji</a:t>
            </a:r>
          </a:p>
        </p:txBody>
      </p:sp>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399790" y="2414852"/>
            <a:ext cx="2069110" cy="993926"/>
          </a:xfrm>
        </p:spPr>
        <p:txBody>
          <a:bodyPr>
            <a:noAutofit/>
          </a:bodyPr>
          <a:lstStyle>
            <a:lvl1pPr marL="0" indent="0">
              <a:buNone/>
              <a:defRPr sz="998">
                <a:solidFill>
                  <a:srgbClr val="000000"/>
                </a:solidFill>
              </a:defRPr>
            </a:lvl1pPr>
          </a:lstStyle>
          <a:p>
            <a:pPr lvl="0"/>
            <a:r>
              <a:rPr lang="pl-PL" dirty="0"/>
              <a:t>Krótki opis publikacji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25" name="Symbol zastępczy zawartości 23">
            <a:extLst>
              <a:ext uri="{FF2B5EF4-FFF2-40B4-BE49-F238E27FC236}">
                <a16:creationId xmlns:a16="http://schemas.microsoft.com/office/drawing/2014/main" id="{1069FA49-E967-4526-84E9-F23BDE8CAD17}"/>
              </a:ext>
            </a:extLst>
          </p:cNvPr>
          <p:cNvSpPr>
            <a:spLocks noGrp="1"/>
          </p:cNvSpPr>
          <p:nvPr>
            <p:ph sz="quarter" idx="20" hasCustomPrompt="1"/>
          </p:nvPr>
        </p:nvSpPr>
        <p:spPr>
          <a:xfrm>
            <a:off x="8714324" y="2414845"/>
            <a:ext cx="2069110" cy="748879"/>
          </a:xfrm>
        </p:spPr>
        <p:txBody>
          <a:bodyPr>
            <a:noAutofit/>
          </a:bodyPr>
          <a:lstStyle>
            <a:lvl1pPr marL="0" indent="0">
              <a:buNone/>
              <a:defRPr sz="998">
                <a:solidFill>
                  <a:srgbClr val="000000"/>
                </a:solidFill>
              </a:defRPr>
            </a:lvl1pPr>
          </a:lstStyle>
          <a:p>
            <a:pPr lvl="0"/>
            <a:r>
              <a:rPr lang="pl-PL" dirty="0"/>
              <a:t>Krótki opis publikacji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26" name="Symbol zastępczy zawartości 23">
            <a:extLst>
              <a:ext uri="{FF2B5EF4-FFF2-40B4-BE49-F238E27FC236}">
                <a16:creationId xmlns:a16="http://schemas.microsoft.com/office/drawing/2014/main" id="{3028B6ED-F99B-4378-9B39-BAA482991EDD}"/>
              </a:ext>
            </a:extLst>
          </p:cNvPr>
          <p:cNvSpPr>
            <a:spLocks noGrp="1"/>
          </p:cNvSpPr>
          <p:nvPr>
            <p:ph sz="quarter" idx="21" hasCustomPrompt="1"/>
          </p:nvPr>
        </p:nvSpPr>
        <p:spPr>
          <a:xfrm>
            <a:off x="6103162" y="4671303"/>
            <a:ext cx="2069110" cy="748879"/>
          </a:xfrm>
        </p:spPr>
        <p:txBody>
          <a:bodyPr>
            <a:noAutofit/>
          </a:bodyPr>
          <a:lstStyle>
            <a:lvl1pPr marL="0" indent="0">
              <a:buNone/>
              <a:defRPr sz="998">
                <a:solidFill>
                  <a:srgbClr val="000000"/>
                </a:solidFill>
              </a:defRPr>
            </a:lvl1pPr>
          </a:lstStyle>
          <a:p>
            <a:pPr lvl="0"/>
            <a:r>
              <a:rPr lang="pl-PL" dirty="0"/>
              <a:t>Krótki opis publikacji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16" name="Slide Number Placeholder 5">
            <a:extLst>
              <a:ext uri="{FF2B5EF4-FFF2-40B4-BE49-F238E27FC236}">
                <a16:creationId xmlns:a16="http://schemas.microsoft.com/office/drawing/2014/main" id="{975F8F07-BF71-41EF-A840-6B310444F553}"/>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20" name="Title 1">
            <a:extLst>
              <a:ext uri="{FF2B5EF4-FFF2-40B4-BE49-F238E27FC236}">
                <a16:creationId xmlns:a16="http://schemas.microsoft.com/office/drawing/2014/main" id="{8226F271-802A-4FCA-96C1-213257156054}"/>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dirty="0"/>
              <a:t>Kliknij, aby edytować styl</a:t>
            </a:r>
            <a:endParaRPr lang="en-US" dirty="0"/>
          </a:p>
        </p:txBody>
      </p:sp>
    </p:spTree>
    <p:extLst>
      <p:ext uri="{BB962C8B-B14F-4D97-AF65-F5344CB8AC3E}">
        <p14:creationId xmlns:p14="http://schemas.microsoft.com/office/powerpoint/2010/main" val="576304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ublikacje - prostokatne">
    <p:bg>
      <p:bgPr>
        <a:solidFill>
          <a:schemeClr val="bg1"/>
        </a:solid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4DBA11AF-F261-47F6-A93A-23EBABD61781}"/>
              </a:ext>
            </a:extLst>
          </p:cNvPr>
          <p:cNvSpPr>
            <a:spLocks noGrp="1"/>
          </p:cNvSpPr>
          <p:nvPr>
            <p:ph type="pic" sz="quarter" idx="13"/>
          </p:nvPr>
        </p:nvSpPr>
        <p:spPr>
          <a:xfrm>
            <a:off x="1588256" y="1647962"/>
            <a:ext cx="1012388" cy="1384722"/>
          </a:xfrm>
          <a:prstGeom prst="rect">
            <a:avLst/>
          </a:prstGeom>
          <a:ln w="19050">
            <a:solidFill>
              <a:schemeClr val="accent1"/>
            </a:solidFill>
          </a:ln>
        </p:spPr>
        <p:txBody>
          <a:bodyPr>
            <a:normAutofit/>
          </a:bodyPr>
          <a:lstStyle>
            <a:lvl1pPr>
              <a:defRPr sz="855"/>
            </a:lvl1pPr>
          </a:lstStyle>
          <a:p>
            <a:r>
              <a:rPr lang="pl-PL"/>
              <a:t>Kliknij ikonę, aby dodać obraz</a:t>
            </a:r>
          </a:p>
        </p:txBody>
      </p:sp>
      <p:sp>
        <p:nvSpPr>
          <p:cNvPr id="17" name="Symbol zastępczy zawartości 16">
            <a:extLst>
              <a:ext uri="{FF2B5EF4-FFF2-40B4-BE49-F238E27FC236}">
                <a16:creationId xmlns:a16="http://schemas.microsoft.com/office/drawing/2014/main" id="{1D159602-9E54-4234-89AD-4613DFDC0D8F}"/>
              </a:ext>
            </a:extLst>
          </p:cNvPr>
          <p:cNvSpPr>
            <a:spLocks noGrp="1"/>
          </p:cNvSpPr>
          <p:nvPr>
            <p:ph sz="quarter" idx="16" hasCustomPrompt="1"/>
          </p:nvPr>
        </p:nvSpPr>
        <p:spPr>
          <a:xfrm>
            <a:off x="3078803" y="1517331"/>
            <a:ext cx="2104009" cy="713244"/>
          </a:xfrm>
        </p:spPr>
        <p:txBody>
          <a:bodyPr anchor="b">
            <a:noAutofit/>
          </a:bodyPr>
          <a:lstStyle>
            <a:lvl1pPr marL="0" indent="0">
              <a:buNone/>
              <a:defRPr sz="1089" b="1">
                <a:latin typeface="+mj-lt"/>
              </a:defRPr>
            </a:lvl1pPr>
          </a:lstStyle>
          <a:p>
            <a:pPr lvl="0"/>
            <a:r>
              <a:rPr lang="pl-PL" dirty="0"/>
              <a:t>Nazwa publikacji</a:t>
            </a:r>
          </a:p>
        </p:txBody>
      </p:sp>
      <p:sp>
        <p:nvSpPr>
          <p:cNvPr id="18" name="Symbol zastępczy zawartości 16">
            <a:extLst>
              <a:ext uri="{FF2B5EF4-FFF2-40B4-BE49-F238E27FC236}">
                <a16:creationId xmlns:a16="http://schemas.microsoft.com/office/drawing/2014/main" id="{6CC0A186-B2D8-433F-B5A3-3EB34B2AC11D}"/>
              </a:ext>
            </a:extLst>
          </p:cNvPr>
          <p:cNvSpPr>
            <a:spLocks noGrp="1"/>
          </p:cNvSpPr>
          <p:nvPr>
            <p:ph sz="quarter" idx="17" hasCustomPrompt="1"/>
          </p:nvPr>
        </p:nvSpPr>
        <p:spPr>
          <a:xfrm>
            <a:off x="8380003" y="1509428"/>
            <a:ext cx="2043389" cy="713244"/>
          </a:xfrm>
        </p:spPr>
        <p:txBody>
          <a:bodyPr anchor="b">
            <a:noAutofit/>
          </a:bodyPr>
          <a:lstStyle>
            <a:lvl1pPr marL="0" indent="0">
              <a:buNone/>
              <a:defRPr sz="1089" b="1">
                <a:latin typeface="+mj-lt"/>
              </a:defRPr>
            </a:lvl1pPr>
          </a:lstStyle>
          <a:p>
            <a:pPr lvl="0"/>
            <a:r>
              <a:rPr lang="pl-PL" dirty="0"/>
              <a:t>Nazwa publikacji</a:t>
            </a:r>
          </a:p>
        </p:txBody>
      </p:sp>
      <p:sp>
        <p:nvSpPr>
          <p:cNvPr id="19" name="Symbol zastępczy zawartości 16">
            <a:extLst>
              <a:ext uri="{FF2B5EF4-FFF2-40B4-BE49-F238E27FC236}">
                <a16:creationId xmlns:a16="http://schemas.microsoft.com/office/drawing/2014/main" id="{0CE3B27C-C314-4374-BD5E-A64292AACE91}"/>
              </a:ext>
            </a:extLst>
          </p:cNvPr>
          <p:cNvSpPr>
            <a:spLocks noGrp="1"/>
          </p:cNvSpPr>
          <p:nvPr>
            <p:ph sz="quarter" idx="18" hasCustomPrompt="1"/>
          </p:nvPr>
        </p:nvSpPr>
        <p:spPr>
          <a:xfrm>
            <a:off x="5493427" y="3649295"/>
            <a:ext cx="2067640" cy="713244"/>
          </a:xfrm>
        </p:spPr>
        <p:txBody>
          <a:bodyPr anchor="b">
            <a:noAutofit/>
          </a:bodyPr>
          <a:lstStyle>
            <a:lvl1pPr marL="0" indent="0">
              <a:buNone/>
              <a:defRPr sz="1089" b="1">
                <a:latin typeface="+mj-lt"/>
              </a:defRPr>
            </a:lvl1pPr>
          </a:lstStyle>
          <a:p>
            <a:pPr lvl="0"/>
            <a:r>
              <a:rPr lang="pl-PL" dirty="0"/>
              <a:t>Nazwa publikacji</a:t>
            </a:r>
          </a:p>
        </p:txBody>
      </p:sp>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078803" y="2414911"/>
            <a:ext cx="2104009" cy="748879"/>
          </a:xfrm>
        </p:spPr>
        <p:txBody>
          <a:bodyPr>
            <a:noAutofit/>
          </a:bodyPr>
          <a:lstStyle>
            <a:lvl1pPr marL="0" indent="0">
              <a:buNone/>
              <a:defRPr sz="998">
                <a:solidFill>
                  <a:srgbClr val="000000"/>
                </a:solidFill>
              </a:defRPr>
            </a:lvl1pPr>
          </a:lstStyle>
          <a:p>
            <a:pPr lvl="0"/>
            <a:r>
              <a:rPr lang="pl-PL" dirty="0"/>
              <a:t>Krótki opis publikacji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25" name="Symbol zastępczy zawartości 23">
            <a:extLst>
              <a:ext uri="{FF2B5EF4-FFF2-40B4-BE49-F238E27FC236}">
                <a16:creationId xmlns:a16="http://schemas.microsoft.com/office/drawing/2014/main" id="{1069FA49-E967-4526-84E9-F23BDE8CAD17}"/>
              </a:ext>
            </a:extLst>
          </p:cNvPr>
          <p:cNvSpPr>
            <a:spLocks noGrp="1"/>
          </p:cNvSpPr>
          <p:nvPr>
            <p:ph sz="quarter" idx="20" hasCustomPrompt="1"/>
          </p:nvPr>
        </p:nvSpPr>
        <p:spPr>
          <a:xfrm>
            <a:off x="8380003" y="2407010"/>
            <a:ext cx="2043389" cy="748879"/>
          </a:xfrm>
        </p:spPr>
        <p:txBody>
          <a:bodyPr>
            <a:noAutofit/>
          </a:bodyPr>
          <a:lstStyle>
            <a:lvl1pPr marL="0" indent="0">
              <a:buNone/>
              <a:defRPr sz="998">
                <a:solidFill>
                  <a:srgbClr val="000000"/>
                </a:solidFill>
              </a:defRPr>
            </a:lvl1pPr>
          </a:lstStyle>
          <a:p>
            <a:pPr lvl="0"/>
            <a:r>
              <a:rPr lang="pl-PL" dirty="0"/>
              <a:t>Krótki opis publikacji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26" name="Symbol zastępczy zawartości 23">
            <a:extLst>
              <a:ext uri="{FF2B5EF4-FFF2-40B4-BE49-F238E27FC236}">
                <a16:creationId xmlns:a16="http://schemas.microsoft.com/office/drawing/2014/main" id="{3028B6ED-F99B-4378-9B39-BAA482991EDD}"/>
              </a:ext>
            </a:extLst>
          </p:cNvPr>
          <p:cNvSpPr>
            <a:spLocks noGrp="1"/>
          </p:cNvSpPr>
          <p:nvPr>
            <p:ph sz="quarter" idx="21" hasCustomPrompt="1"/>
          </p:nvPr>
        </p:nvSpPr>
        <p:spPr>
          <a:xfrm>
            <a:off x="5500585" y="4510330"/>
            <a:ext cx="2069110" cy="748879"/>
          </a:xfrm>
        </p:spPr>
        <p:txBody>
          <a:bodyPr>
            <a:noAutofit/>
          </a:bodyPr>
          <a:lstStyle>
            <a:lvl1pPr marL="0" indent="0">
              <a:buNone/>
              <a:defRPr sz="998">
                <a:solidFill>
                  <a:srgbClr val="000000"/>
                </a:solidFill>
              </a:defRPr>
            </a:lvl1pPr>
          </a:lstStyle>
          <a:p>
            <a:pPr lvl="0"/>
            <a:r>
              <a:rPr lang="pl-PL" dirty="0"/>
              <a:t>Krótki opis publikacji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16" name="Symbol zastępczy obrazu 5">
            <a:extLst>
              <a:ext uri="{FF2B5EF4-FFF2-40B4-BE49-F238E27FC236}">
                <a16:creationId xmlns:a16="http://schemas.microsoft.com/office/drawing/2014/main" id="{B39780F5-4BAB-43DF-8345-760C522D563E}"/>
              </a:ext>
            </a:extLst>
          </p:cNvPr>
          <p:cNvSpPr>
            <a:spLocks noGrp="1"/>
          </p:cNvSpPr>
          <p:nvPr>
            <p:ph type="pic" sz="quarter" idx="22"/>
          </p:nvPr>
        </p:nvSpPr>
        <p:spPr>
          <a:xfrm>
            <a:off x="3976708" y="3725046"/>
            <a:ext cx="1012388" cy="1384722"/>
          </a:xfrm>
          <a:prstGeom prst="rect">
            <a:avLst/>
          </a:prstGeom>
          <a:ln w="19050">
            <a:solidFill>
              <a:schemeClr val="accent1"/>
            </a:solidFill>
          </a:ln>
        </p:spPr>
        <p:txBody>
          <a:bodyPr>
            <a:normAutofit/>
          </a:bodyPr>
          <a:lstStyle>
            <a:lvl1pPr>
              <a:defRPr sz="855"/>
            </a:lvl1pPr>
          </a:lstStyle>
          <a:p>
            <a:r>
              <a:rPr lang="pl-PL"/>
              <a:t>Kliknij ikonę, aby dodać obraz</a:t>
            </a:r>
          </a:p>
        </p:txBody>
      </p:sp>
      <p:sp>
        <p:nvSpPr>
          <p:cNvPr id="20" name="Symbol zastępczy obrazu 5">
            <a:extLst>
              <a:ext uri="{FF2B5EF4-FFF2-40B4-BE49-F238E27FC236}">
                <a16:creationId xmlns:a16="http://schemas.microsoft.com/office/drawing/2014/main" id="{E566016D-EF82-4FEB-8CAF-B9D9CFC8B465}"/>
              </a:ext>
            </a:extLst>
          </p:cNvPr>
          <p:cNvSpPr>
            <a:spLocks noGrp="1"/>
          </p:cNvSpPr>
          <p:nvPr>
            <p:ph type="pic" sz="quarter" idx="23"/>
          </p:nvPr>
        </p:nvSpPr>
        <p:spPr>
          <a:xfrm>
            <a:off x="6889456" y="1647962"/>
            <a:ext cx="1012388" cy="1384722"/>
          </a:xfrm>
          <a:prstGeom prst="rect">
            <a:avLst/>
          </a:prstGeom>
          <a:ln w="19050">
            <a:solidFill>
              <a:schemeClr val="accent1"/>
            </a:solidFill>
          </a:ln>
        </p:spPr>
        <p:txBody>
          <a:bodyPr>
            <a:normAutofit/>
          </a:bodyPr>
          <a:lstStyle>
            <a:lvl1pPr>
              <a:defRPr sz="855"/>
            </a:lvl1pPr>
          </a:lstStyle>
          <a:p>
            <a:r>
              <a:rPr lang="pl-PL"/>
              <a:t>Kliknij ikonę, aby dodać obraz</a:t>
            </a:r>
          </a:p>
        </p:txBody>
      </p:sp>
      <p:sp>
        <p:nvSpPr>
          <p:cNvPr id="22" name="Slide Number Placeholder 5">
            <a:extLst>
              <a:ext uri="{FF2B5EF4-FFF2-40B4-BE49-F238E27FC236}">
                <a16:creationId xmlns:a16="http://schemas.microsoft.com/office/drawing/2014/main" id="{5309B23B-E942-4C13-A7AC-A53866A1AD0C}"/>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21" name="Title 1">
            <a:extLst>
              <a:ext uri="{FF2B5EF4-FFF2-40B4-BE49-F238E27FC236}">
                <a16:creationId xmlns:a16="http://schemas.microsoft.com/office/drawing/2014/main" id="{11721529-6F77-4B72-BFBC-D6702B059571}"/>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113403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ajd tytułowy szary">
    <p:bg>
      <p:bgPr>
        <a:solidFill>
          <a:schemeClr val="bg2"/>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2729050-6A6B-4CF0-BBAA-B1AF309573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pic>
        <p:nvPicPr>
          <p:cNvPr id="10" name="Obraz 9">
            <a:extLst>
              <a:ext uri="{FF2B5EF4-FFF2-40B4-BE49-F238E27FC236}">
                <a16:creationId xmlns:a16="http://schemas.microsoft.com/office/drawing/2014/main" id="{74E7A1C9-A6FF-448C-8680-78813A6AD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
        <p:nvSpPr>
          <p:cNvPr id="11" name="Title 1">
            <a:extLst>
              <a:ext uri="{FF2B5EF4-FFF2-40B4-BE49-F238E27FC236}">
                <a16:creationId xmlns:a16="http://schemas.microsoft.com/office/drawing/2014/main" id="{4562EA2B-5174-4E11-A208-FCDD97210DA3}"/>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dirty="0"/>
              <a:t>Kliknij, aby edytować styl</a:t>
            </a:r>
            <a:endParaRPr lang="en-US" dirty="0"/>
          </a:p>
        </p:txBody>
      </p:sp>
      <p:sp>
        <p:nvSpPr>
          <p:cNvPr id="12" name="Subtitle 2">
            <a:extLst>
              <a:ext uri="{FF2B5EF4-FFF2-40B4-BE49-F238E27FC236}">
                <a16:creationId xmlns:a16="http://schemas.microsoft.com/office/drawing/2014/main" id="{DBF742B6-33BC-499B-ABFB-8FAC96B2A9B9}"/>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dirty="0"/>
              <a:t>Kliknij, aby edytować styl wzorca podtytułu</a:t>
            </a:r>
            <a:endParaRPr lang="en-US" dirty="0"/>
          </a:p>
        </p:txBody>
      </p:sp>
      <p:sp>
        <p:nvSpPr>
          <p:cNvPr id="14" name="Date Placeholder 3">
            <a:extLst>
              <a:ext uri="{FF2B5EF4-FFF2-40B4-BE49-F238E27FC236}">
                <a16:creationId xmlns:a16="http://schemas.microsoft.com/office/drawing/2014/main" id="{D2AA8C6B-113F-446F-A7EC-8B4F299F54C7}"/>
              </a:ext>
            </a:extLst>
          </p:cNvPr>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tx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dirty="0"/>
          </a:p>
        </p:txBody>
      </p:sp>
      <p:sp>
        <p:nvSpPr>
          <p:cNvPr id="15" name="Symbol zastępczy tekstu 12">
            <a:extLst>
              <a:ext uri="{FF2B5EF4-FFF2-40B4-BE49-F238E27FC236}">
                <a16:creationId xmlns:a16="http://schemas.microsoft.com/office/drawing/2014/main" id="{478C8DE1-1239-48AD-8442-AB87A3EFCDD8}"/>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IMIĘ NAZWISKO</a:t>
            </a:r>
          </a:p>
        </p:txBody>
      </p:sp>
    </p:spTree>
    <p:extLst>
      <p:ext uri="{BB962C8B-B14F-4D97-AF65-F5344CB8AC3E}">
        <p14:creationId xmlns:p14="http://schemas.microsoft.com/office/powerpoint/2010/main" val="405310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164021" y="2308191"/>
            <a:ext cx="2339920" cy="2837098"/>
          </a:xfrm>
        </p:spPr>
        <p:txBody>
          <a:bodyPr>
            <a:normAutofit/>
          </a:bodyPr>
          <a:lstStyle>
            <a:lvl1pPr marL="0" indent="0">
              <a:buNone/>
              <a:defRPr sz="998">
                <a:solidFill>
                  <a:srgbClr val="000000"/>
                </a:solidFill>
              </a:defRPr>
            </a:lvl1pPr>
          </a:lstStyle>
          <a:p>
            <a:pPr lvl="0"/>
            <a:r>
              <a:rPr lang="pl-PL" dirty="0"/>
              <a:t>Krótki bios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23" name="Symbol zastępczy zawartości 23">
            <a:extLst>
              <a:ext uri="{FF2B5EF4-FFF2-40B4-BE49-F238E27FC236}">
                <a16:creationId xmlns:a16="http://schemas.microsoft.com/office/drawing/2014/main" id="{CD108E24-EAC3-4963-B49B-8C958E0745B3}"/>
              </a:ext>
            </a:extLst>
          </p:cNvPr>
          <p:cNvSpPr>
            <a:spLocks noGrp="1"/>
          </p:cNvSpPr>
          <p:nvPr>
            <p:ph sz="quarter" idx="22" hasCustomPrompt="1"/>
          </p:nvPr>
        </p:nvSpPr>
        <p:spPr>
          <a:xfrm>
            <a:off x="8225467" y="2308192"/>
            <a:ext cx="2339920" cy="2837097"/>
          </a:xfrm>
        </p:spPr>
        <p:txBody>
          <a:bodyPr>
            <a:normAutofit/>
          </a:bodyPr>
          <a:lstStyle>
            <a:lvl1pPr marL="0" indent="0">
              <a:buNone/>
              <a:defRPr sz="998">
                <a:solidFill>
                  <a:srgbClr val="000000"/>
                </a:solidFill>
              </a:defRPr>
            </a:lvl1pPr>
          </a:lstStyle>
          <a:p>
            <a:pPr lvl="0"/>
            <a:r>
              <a:rPr lang="pl-PL" dirty="0"/>
              <a:t>Krótki bios Nam </a:t>
            </a:r>
            <a:r>
              <a:rPr lang="pl-PL" dirty="0" err="1"/>
              <a:t>quias</a:t>
            </a:r>
            <a:r>
              <a:rPr lang="pl-PL" dirty="0"/>
              <a:t> </a:t>
            </a:r>
            <a:r>
              <a:rPr lang="pl-PL" dirty="0" err="1"/>
              <a:t>autati</a:t>
            </a:r>
            <a:r>
              <a:rPr lang="pl-PL" dirty="0"/>
              <a:t> </a:t>
            </a:r>
            <a:r>
              <a:rPr lang="pl-PL" dirty="0" err="1"/>
              <a:t>audit</a:t>
            </a:r>
            <a:r>
              <a:rPr lang="pl-PL" dirty="0"/>
              <a:t> </a:t>
            </a:r>
            <a:r>
              <a:rPr lang="pl-PL" dirty="0" err="1"/>
              <a:t>plique</a:t>
            </a:r>
            <a:r>
              <a:rPr lang="pl-PL" dirty="0"/>
              <a:t> </a:t>
            </a:r>
            <a:r>
              <a:rPr lang="pl-PL" dirty="0" err="1"/>
              <a:t>quis</a:t>
            </a:r>
            <a:r>
              <a:rPr lang="pl-PL" dirty="0"/>
              <a:t> </a:t>
            </a:r>
            <a:r>
              <a:rPr lang="pl-PL" dirty="0" err="1"/>
              <a:t>everis</a:t>
            </a:r>
            <a:r>
              <a:rPr lang="pl-PL" dirty="0"/>
              <a:t> </a:t>
            </a:r>
            <a:r>
              <a:rPr lang="pl-PL" dirty="0" err="1"/>
              <a:t>nissimin</a:t>
            </a:r>
            <a:r>
              <a:rPr lang="pl-PL" dirty="0"/>
              <a:t> </a:t>
            </a:r>
            <a:r>
              <a:rPr lang="pl-PL" dirty="0" err="1"/>
              <a:t>cuptius</a:t>
            </a:r>
            <a:r>
              <a:rPr lang="pl-PL" dirty="0"/>
              <a:t>, </a:t>
            </a:r>
            <a:r>
              <a:rPr lang="pl-PL" dirty="0" err="1"/>
              <a:t>susanih</a:t>
            </a:r>
            <a:r>
              <a:rPr lang="pl-PL" dirty="0"/>
              <a:t> </a:t>
            </a:r>
            <a:r>
              <a:rPr lang="pl-PL" dirty="0" err="1"/>
              <a:t>illabor</a:t>
            </a:r>
            <a:endParaRPr lang="pl-PL" dirty="0"/>
          </a:p>
        </p:txBody>
      </p:sp>
      <p:sp>
        <p:nvSpPr>
          <p:cNvPr id="12" name="Slide Number Placeholder 5">
            <a:extLst>
              <a:ext uri="{FF2B5EF4-FFF2-40B4-BE49-F238E27FC236}">
                <a16:creationId xmlns:a16="http://schemas.microsoft.com/office/drawing/2014/main" id="{18D1A584-3E94-4560-90FD-0EF2A3CE3A83}"/>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13" name="Title 1">
            <a:extLst>
              <a:ext uri="{FF2B5EF4-FFF2-40B4-BE49-F238E27FC236}">
                <a16:creationId xmlns:a16="http://schemas.microsoft.com/office/drawing/2014/main" id="{BF8F50C2-55E4-44C3-AF66-5B93F6A73E20}"/>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
        <p:nvSpPr>
          <p:cNvPr id="10" name="Symbol zastępczy obrazu 5">
            <a:extLst>
              <a:ext uri="{FF2B5EF4-FFF2-40B4-BE49-F238E27FC236}">
                <a16:creationId xmlns:a16="http://schemas.microsoft.com/office/drawing/2014/main" id="{53EBD6CD-A6FA-4AAE-B35F-6F702240304F}"/>
              </a:ext>
            </a:extLst>
          </p:cNvPr>
          <p:cNvSpPr>
            <a:spLocks noGrp="1"/>
          </p:cNvSpPr>
          <p:nvPr>
            <p:ph type="pic" sz="quarter" idx="13"/>
          </p:nvPr>
        </p:nvSpPr>
        <p:spPr>
          <a:xfrm>
            <a:off x="1246001" y="1475786"/>
            <a:ext cx="1632884" cy="1632927"/>
          </a:xfrm>
          <a:prstGeom prst="ellipse">
            <a:avLst/>
          </a:prstGeom>
          <a:ln w="19050">
            <a:solidFill>
              <a:schemeClr val="accent1"/>
            </a:solidFill>
          </a:ln>
        </p:spPr>
        <p:txBody>
          <a:bodyPr>
            <a:normAutofit/>
          </a:bodyPr>
          <a:lstStyle>
            <a:lvl1pPr>
              <a:defRPr sz="855"/>
            </a:lvl1pPr>
          </a:lstStyle>
          <a:p>
            <a:r>
              <a:rPr lang="pl-PL" dirty="0"/>
              <a:t>Kliknij ikonę, aby dodać obraz</a:t>
            </a:r>
          </a:p>
        </p:txBody>
      </p:sp>
      <p:sp>
        <p:nvSpPr>
          <p:cNvPr id="11" name="Symbol zastępczy zawartości 16">
            <a:extLst>
              <a:ext uri="{FF2B5EF4-FFF2-40B4-BE49-F238E27FC236}">
                <a16:creationId xmlns:a16="http://schemas.microsoft.com/office/drawing/2014/main" id="{DE2B3283-7373-4602-B563-D8F292B814E4}"/>
              </a:ext>
            </a:extLst>
          </p:cNvPr>
          <p:cNvSpPr>
            <a:spLocks noGrp="1"/>
          </p:cNvSpPr>
          <p:nvPr>
            <p:ph sz="quarter" idx="16" hasCustomPrompt="1"/>
          </p:nvPr>
        </p:nvSpPr>
        <p:spPr>
          <a:xfrm>
            <a:off x="3164021" y="1489965"/>
            <a:ext cx="2339920" cy="713244"/>
          </a:xfrm>
        </p:spPr>
        <p:txBody>
          <a:bodyPr anchor="b">
            <a:noAutofit/>
          </a:bodyPr>
          <a:lstStyle>
            <a:lvl1pPr marL="0" indent="0">
              <a:buNone/>
              <a:defRPr sz="1089" b="1">
                <a:latin typeface="+mj-lt"/>
              </a:defRPr>
            </a:lvl1pPr>
          </a:lstStyle>
          <a:p>
            <a:pPr lvl="0"/>
            <a:r>
              <a:rPr lang="pl-PL" dirty="0"/>
              <a:t>Imię i nazwisko</a:t>
            </a:r>
          </a:p>
        </p:txBody>
      </p:sp>
      <p:sp>
        <p:nvSpPr>
          <p:cNvPr id="14" name="Symbol zastępczy obrazu 5">
            <a:extLst>
              <a:ext uri="{FF2B5EF4-FFF2-40B4-BE49-F238E27FC236}">
                <a16:creationId xmlns:a16="http://schemas.microsoft.com/office/drawing/2014/main" id="{26BD5EDF-180B-4D0C-9C8B-F12B2884B2D6}"/>
              </a:ext>
            </a:extLst>
          </p:cNvPr>
          <p:cNvSpPr>
            <a:spLocks noGrp="1"/>
          </p:cNvSpPr>
          <p:nvPr>
            <p:ph type="pic" sz="quarter" idx="20"/>
          </p:nvPr>
        </p:nvSpPr>
        <p:spPr>
          <a:xfrm>
            <a:off x="6307445" y="147578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15" name="Symbol zastępczy zawartości 16">
            <a:extLst>
              <a:ext uri="{FF2B5EF4-FFF2-40B4-BE49-F238E27FC236}">
                <a16:creationId xmlns:a16="http://schemas.microsoft.com/office/drawing/2014/main" id="{8C723DF0-74A9-43A7-B969-B22F693EF886}"/>
              </a:ext>
            </a:extLst>
          </p:cNvPr>
          <p:cNvSpPr>
            <a:spLocks noGrp="1"/>
          </p:cNvSpPr>
          <p:nvPr>
            <p:ph sz="quarter" idx="21" hasCustomPrompt="1"/>
          </p:nvPr>
        </p:nvSpPr>
        <p:spPr>
          <a:xfrm>
            <a:off x="8225467" y="1489965"/>
            <a:ext cx="2339920" cy="713244"/>
          </a:xfrm>
        </p:spPr>
        <p:txBody>
          <a:bodyPr anchor="b">
            <a:noAutofit/>
          </a:bodyPr>
          <a:lstStyle>
            <a:lvl1pPr marL="0" indent="0">
              <a:buNone/>
              <a:defRPr sz="1089" b="1">
                <a:latin typeface="+mj-lt"/>
              </a:defRPr>
            </a:lvl1pPr>
          </a:lstStyle>
          <a:p>
            <a:pPr lvl="0"/>
            <a:r>
              <a:rPr lang="pl-PL" dirty="0"/>
              <a:t>Imię i nazwisko</a:t>
            </a:r>
          </a:p>
        </p:txBody>
      </p:sp>
    </p:spTree>
    <p:extLst>
      <p:ext uri="{BB962C8B-B14F-4D97-AF65-F5344CB8AC3E}">
        <p14:creationId xmlns:p14="http://schemas.microsoft.com/office/powerpoint/2010/main" val="319342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 wypis">
    <p:bg>
      <p:bgPr>
        <a:solidFill>
          <a:schemeClr val="bg1"/>
        </a:solid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4DBA11AF-F261-47F6-A93A-23EBABD61781}"/>
              </a:ext>
            </a:extLst>
          </p:cNvPr>
          <p:cNvSpPr>
            <a:spLocks noGrp="1"/>
          </p:cNvSpPr>
          <p:nvPr>
            <p:ph type="pic" sz="quarter" idx="13"/>
          </p:nvPr>
        </p:nvSpPr>
        <p:spPr>
          <a:xfrm>
            <a:off x="1246001" y="1475786"/>
            <a:ext cx="1632884" cy="1632927"/>
          </a:xfrm>
          <a:prstGeom prst="ellipse">
            <a:avLst/>
          </a:prstGeom>
          <a:ln w="19050">
            <a:solidFill>
              <a:schemeClr val="accent1"/>
            </a:solidFill>
          </a:ln>
        </p:spPr>
        <p:txBody>
          <a:bodyPr>
            <a:normAutofit/>
          </a:bodyPr>
          <a:lstStyle>
            <a:lvl1pPr>
              <a:defRPr sz="855"/>
            </a:lvl1pPr>
          </a:lstStyle>
          <a:p>
            <a:r>
              <a:rPr lang="pl-PL" dirty="0"/>
              <a:t>Kliknij ikonę, aby dodać obraz</a:t>
            </a:r>
          </a:p>
        </p:txBody>
      </p:sp>
      <p:sp>
        <p:nvSpPr>
          <p:cNvPr id="17" name="Symbol zastępczy zawartości 16">
            <a:extLst>
              <a:ext uri="{FF2B5EF4-FFF2-40B4-BE49-F238E27FC236}">
                <a16:creationId xmlns:a16="http://schemas.microsoft.com/office/drawing/2014/main" id="{1D159602-9E54-4234-89AD-4613DFDC0D8F}"/>
              </a:ext>
            </a:extLst>
          </p:cNvPr>
          <p:cNvSpPr>
            <a:spLocks noGrp="1"/>
          </p:cNvSpPr>
          <p:nvPr>
            <p:ph sz="quarter" idx="16" hasCustomPrompt="1"/>
          </p:nvPr>
        </p:nvSpPr>
        <p:spPr>
          <a:xfrm>
            <a:off x="3164021" y="1489965"/>
            <a:ext cx="2339920" cy="713244"/>
          </a:xfrm>
        </p:spPr>
        <p:txBody>
          <a:bodyPr anchor="b">
            <a:noAutofit/>
          </a:bodyPr>
          <a:lstStyle>
            <a:lvl1pPr marL="0" indent="0">
              <a:buNone/>
              <a:defRPr sz="1089" b="1">
                <a:latin typeface="+mj-lt"/>
              </a:defRPr>
            </a:lvl1pPr>
          </a:lstStyle>
          <a:p>
            <a:pPr lvl="0"/>
            <a:r>
              <a:rPr lang="pl-PL" dirty="0"/>
              <a:t>Imię i nazwisko</a:t>
            </a:r>
          </a:p>
        </p:txBody>
      </p:sp>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164017" y="2387547"/>
            <a:ext cx="2339920" cy="550479"/>
          </a:xfrm>
        </p:spPr>
        <p:txBody>
          <a:bodyPr>
            <a:normAutofit/>
          </a:bodyPr>
          <a:lstStyle>
            <a:lvl1pPr marL="0" indent="0">
              <a:lnSpc>
                <a:spcPct val="100000"/>
              </a:lnSpc>
              <a:buNone/>
              <a:defRPr sz="998">
                <a:solidFill>
                  <a:schemeClr val="tx1"/>
                </a:solidFill>
              </a:defRPr>
            </a:lvl1pPr>
          </a:lstStyle>
          <a:p>
            <a:pPr lvl="0"/>
            <a:r>
              <a:rPr lang="de-DE" dirty="0"/>
              <a:t>T: +48 22 324 59 00</a:t>
            </a:r>
            <a:br>
              <a:rPr lang="pl-PL" dirty="0"/>
            </a:br>
            <a:r>
              <a:rPr lang="de-DE" dirty="0"/>
              <a:t>E: crido@crido.pl</a:t>
            </a:r>
            <a:endParaRPr lang="pl-PL" dirty="0"/>
          </a:p>
        </p:txBody>
      </p:sp>
      <p:sp>
        <p:nvSpPr>
          <p:cNvPr id="26" name="Symbol zastępczy obrazu 5">
            <a:extLst>
              <a:ext uri="{FF2B5EF4-FFF2-40B4-BE49-F238E27FC236}">
                <a16:creationId xmlns:a16="http://schemas.microsoft.com/office/drawing/2014/main" id="{9573A4AA-C249-4A10-8841-75DD6E8D833B}"/>
              </a:ext>
            </a:extLst>
          </p:cNvPr>
          <p:cNvSpPr>
            <a:spLocks noGrp="1"/>
          </p:cNvSpPr>
          <p:nvPr>
            <p:ph type="pic" sz="quarter" idx="20"/>
          </p:nvPr>
        </p:nvSpPr>
        <p:spPr>
          <a:xfrm>
            <a:off x="6307445" y="147578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28" name="Symbol zastępczy zawartości 16">
            <a:extLst>
              <a:ext uri="{FF2B5EF4-FFF2-40B4-BE49-F238E27FC236}">
                <a16:creationId xmlns:a16="http://schemas.microsoft.com/office/drawing/2014/main" id="{4AC887D3-D3DA-4DC6-983A-8B0AD84DDA8D}"/>
              </a:ext>
            </a:extLst>
          </p:cNvPr>
          <p:cNvSpPr>
            <a:spLocks noGrp="1"/>
          </p:cNvSpPr>
          <p:nvPr>
            <p:ph sz="quarter" idx="21" hasCustomPrompt="1"/>
          </p:nvPr>
        </p:nvSpPr>
        <p:spPr>
          <a:xfrm>
            <a:off x="8225467" y="1489965"/>
            <a:ext cx="2339920" cy="713244"/>
          </a:xfrm>
        </p:spPr>
        <p:txBody>
          <a:bodyPr anchor="b">
            <a:noAutofit/>
          </a:bodyPr>
          <a:lstStyle>
            <a:lvl1pPr marL="0" indent="0">
              <a:buNone/>
              <a:defRPr sz="1089" b="1">
                <a:latin typeface="+mj-lt"/>
              </a:defRPr>
            </a:lvl1pPr>
          </a:lstStyle>
          <a:p>
            <a:pPr lvl="0"/>
            <a:r>
              <a:rPr lang="pl-PL" dirty="0"/>
              <a:t>Imię i nazwisko</a:t>
            </a:r>
          </a:p>
        </p:txBody>
      </p:sp>
      <p:sp>
        <p:nvSpPr>
          <p:cNvPr id="29" name="Symbol zastępczy zawartości 23">
            <a:extLst>
              <a:ext uri="{FF2B5EF4-FFF2-40B4-BE49-F238E27FC236}">
                <a16:creationId xmlns:a16="http://schemas.microsoft.com/office/drawing/2014/main" id="{36B2E3D6-15C6-4E77-BE4A-20337A8C17D0}"/>
              </a:ext>
            </a:extLst>
          </p:cNvPr>
          <p:cNvSpPr>
            <a:spLocks noGrp="1"/>
          </p:cNvSpPr>
          <p:nvPr>
            <p:ph sz="quarter" idx="22" hasCustomPrompt="1"/>
          </p:nvPr>
        </p:nvSpPr>
        <p:spPr>
          <a:xfrm>
            <a:off x="8225465" y="2387547"/>
            <a:ext cx="2339920" cy="550479"/>
          </a:xfrm>
        </p:spPr>
        <p:txBody>
          <a:bodyPr>
            <a:normAutofit/>
          </a:bodyPr>
          <a:lstStyle>
            <a:lvl1pPr marL="0" indent="0">
              <a:buNone/>
              <a:defRPr sz="998">
                <a:solidFill>
                  <a:schemeClr val="tx1"/>
                </a:solidFill>
              </a:defRPr>
            </a:lvl1pPr>
          </a:lstStyle>
          <a:p>
            <a:pPr lvl="0"/>
            <a:r>
              <a:rPr lang="de-DE" dirty="0"/>
              <a:t>T: +48 22 324 59 00</a:t>
            </a:r>
            <a:br>
              <a:rPr lang="pl-PL" dirty="0"/>
            </a:br>
            <a:r>
              <a:rPr lang="de-DE" dirty="0"/>
              <a:t>E: crido@crido.pl</a:t>
            </a:r>
            <a:endParaRPr lang="pl-PL" dirty="0"/>
          </a:p>
        </p:txBody>
      </p:sp>
      <p:sp>
        <p:nvSpPr>
          <p:cNvPr id="30" name="Symbol zastępczy obrazu 5">
            <a:extLst>
              <a:ext uri="{FF2B5EF4-FFF2-40B4-BE49-F238E27FC236}">
                <a16:creationId xmlns:a16="http://schemas.microsoft.com/office/drawing/2014/main" id="{2CEE70E0-AC83-4FE7-9F58-6067FDE3741E}"/>
              </a:ext>
            </a:extLst>
          </p:cNvPr>
          <p:cNvSpPr>
            <a:spLocks noGrp="1"/>
          </p:cNvSpPr>
          <p:nvPr>
            <p:ph type="pic" sz="quarter" idx="23"/>
          </p:nvPr>
        </p:nvSpPr>
        <p:spPr>
          <a:xfrm>
            <a:off x="1246001" y="364523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32" name="Symbol zastępczy zawartości 16">
            <a:extLst>
              <a:ext uri="{FF2B5EF4-FFF2-40B4-BE49-F238E27FC236}">
                <a16:creationId xmlns:a16="http://schemas.microsoft.com/office/drawing/2014/main" id="{F51C3E88-6B5B-455B-8AE1-6F08C505D005}"/>
              </a:ext>
            </a:extLst>
          </p:cNvPr>
          <p:cNvSpPr>
            <a:spLocks noGrp="1"/>
          </p:cNvSpPr>
          <p:nvPr>
            <p:ph sz="quarter" idx="24" hasCustomPrompt="1"/>
          </p:nvPr>
        </p:nvSpPr>
        <p:spPr>
          <a:xfrm>
            <a:off x="3164021" y="3659414"/>
            <a:ext cx="2339920" cy="713244"/>
          </a:xfrm>
        </p:spPr>
        <p:txBody>
          <a:bodyPr anchor="b">
            <a:noAutofit/>
          </a:bodyPr>
          <a:lstStyle>
            <a:lvl1pPr marL="0" indent="0">
              <a:buNone/>
              <a:defRPr sz="1089" b="1">
                <a:latin typeface="+mj-lt"/>
              </a:defRPr>
            </a:lvl1pPr>
          </a:lstStyle>
          <a:p>
            <a:pPr lvl="0"/>
            <a:r>
              <a:rPr lang="pl-PL" dirty="0"/>
              <a:t>Imię i nazwisko</a:t>
            </a:r>
          </a:p>
        </p:txBody>
      </p:sp>
      <p:sp>
        <p:nvSpPr>
          <p:cNvPr id="33" name="Symbol zastępczy zawartości 23">
            <a:extLst>
              <a:ext uri="{FF2B5EF4-FFF2-40B4-BE49-F238E27FC236}">
                <a16:creationId xmlns:a16="http://schemas.microsoft.com/office/drawing/2014/main" id="{F39B47F8-0F3A-4CBF-B57C-D914ADAF2854}"/>
              </a:ext>
            </a:extLst>
          </p:cNvPr>
          <p:cNvSpPr>
            <a:spLocks noGrp="1"/>
          </p:cNvSpPr>
          <p:nvPr>
            <p:ph sz="quarter" idx="25" hasCustomPrompt="1"/>
          </p:nvPr>
        </p:nvSpPr>
        <p:spPr>
          <a:xfrm>
            <a:off x="3164017" y="4556996"/>
            <a:ext cx="2339920" cy="550479"/>
          </a:xfrm>
        </p:spPr>
        <p:txBody>
          <a:bodyPr>
            <a:normAutofit/>
          </a:bodyPr>
          <a:lstStyle>
            <a:lvl1pPr marL="0" indent="0">
              <a:buNone/>
              <a:defRPr sz="998">
                <a:solidFill>
                  <a:schemeClr val="tx1"/>
                </a:solidFill>
              </a:defRPr>
            </a:lvl1pPr>
          </a:lstStyle>
          <a:p>
            <a:pPr lvl="0"/>
            <a:r>
              <a:rPr lang="de-DE" dirty="0"/>
              <a:t>T: +48 22 324 59 00</a:t>
            </a:r>
            <a:br>
              <a:rPr lang="pl-PL" dirty="0"/>
            </a:br>
            <a:r>
              <a:rPr lang="de-DE" dirty="0"/>
              <a:t>E: crido@crido.pl</a:t>
            </a:r>
            <a:endParaRPr lang="pl-PL" dirty="0"/>
          </a:p>
        </p:txBody>
      </p:sp>
      <p:sp>
        <p:nvSpPr>
          <p:cNvPr id="34" name="Symbol zastępczy obrazu 5">
            <a:extLst>
              <a:ext uri="{FF2B5EF4-FFF2-40B4-BE49-F238E27FC236}">
                <a16:creationId xmlns:a16="http://schemas.microsoft.com/office/drawing/2014/main" id="{D8A8CF7E-1165-41E6-A4BF-C8CB9C550909}"/>
              </a:ext>
            </a:extLst>
          </p:cNvPr>
          <p:cNvSpPr>
            <a:spLocks noGrp="1"/>
          </p:cNvSpPr>
          <p:nvPr>
            <p:ph type="pic" sz="quarter" idx="26"/>
          </p:nvPr>
        </p:nvSpPr>
        <p:spPr>
          <a:xfrm>
            <a:off x="6307445" y="364523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36" name="Symbol zastępczy zawartości 16">
            <a:extLst>
              <a:ext uri="{FF2B5EF4-FFF2-40B4-BE49-F238E27FC236}">
                <a16:creationId xmlns:a16="http://schemas.microsoft.com/office/drawing/2014/main" id="{342E74D8-5940-4595-9293-2DF961EB7DA4}"/>
              </a:ext>
            </a:extLst>
          </p:cNvPr>
          <p:cNvSpPr>
            <a:spLocks noGrp="1"/>
          </p:cNvSpPr>
          <p:nvPr>
            <p:ph sz="quarter" idx="27" hasCustomPrompt="1"/>
          </p:nvPr>
        </p:nvSpPr>
        <p:spPr>
          <a:xfrm>
            <a:off x="8225467" y="3659414"/>
            <a:ext cx="2339920" cy="713244"/>
          </a:xfrm>
        </p:spPr>
        <p:txBody>
          <a:bodyPr anchor="b">
            <a:noAutofit/>
          </a:bodyPr>
          <a:lstStyle>
            <a:lvl1pPr marL="0" indent="0">
              <a:buNone/>
              <a:defRPr sz="1089" b="1">
                <a:latin typeface="+mj-lt"/>
              </a:defRPr>
            </a:lvl1pPr>
          </a:lstStyle>
          <a:p>
            <a:pPr lvl="0"/>
            <a:r>
              <a:rPr lang="pl-PL" dirty="0"/>
              <a:t>Imię i nazwisko</a:t>
            </a:r>
          </a:p>
        </p:txBody>
      </p:sp>
      <p:sp>
        <p:nvSpPr>
          <p:cNvPr id="37" name="Symbol zastępczy zawartości 23">
            <a:extLst>
              <a:ext uri="{FF2B5EF4-FFF2-40B4-BE49-F238E27FC236}">
                <a16:creationId xmlns:a16="http://schemas.microsoft.com/office/drawing/2014/main" id="{4C8B4C73-7010-4251-88B9-AC7BDF1472A7}"/>
              </a:ext>
            </a:extLst>
          </p:cNvPr>
          <p:cNvSpPr>
            <a:spLocks noGrp="1"/>
          </p:cNvSpPr>
          <p:nvPr>
            <p:ph sz="quarter" idx="28" hasCustomPrompt="1"/>
          </p:nvPr>
        </p:nvSpPr>
        <p:spPr>
          <a:xfrm>
            <a:off x="8225465" y="4556996"/>
            <a:ext cx="2339920" cy="550479"/>
          </a:xfrm>
        </p:spPr>
        <p:txBody>
          <a:bodyPr>
            <a:normAutofit/>
          </a:bodyPr>
          <a:lstStyle>
            <a:lvl1pPr marL="0" indent="0">
              <a:buNone/>
              <a:defRPr sz="998">
                <a:solidFill>
                  <a:schemeClr val="tx1"/>
                </a:solidFill>
              </a:defRPr>
            </a:lvl1pPr>
          </a:lstStyle>
          <a:p>
            <a:pPr lvl="0"/>
            <a:r>
              <a:rPr lang="de-DE" dirty="0"/>
              <a:t>T: +48 22 324 59 00</a:t>
            </a:r>
            <a:br>
              <a:rPr lang="pl-PL" dirty="0"/>
            </a:br>
            <a:r>
              <a:rPr lang="de-DE" dirty="0"/>
              <a:t>E: crido@crido.pl</a:t>
            </a:r>
            <a:endParaRPr lang="pl-PL" dirty="0"/>
          </a:p>
        </p:txBody>
      </p:sp>
      <p:sp>
        <p:nvSpPr>
          <p:cNvPr id="20" name="Slide Number Placeholder 5">
            <a:extLst>
              <a:ext uri="{FF2B5EF4-FFF2-40B4-BE49-F238E27FC236}">
                <a16:creationId xmlns:a16="http://schemas.microsoft.com/office/drawing/2014/main" id="{BB47170A-0C42-4BDB-89DA-CA74EA9740AB}"/>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21" name="Title 1">
            <a:extLst>
              <a:ext uri="{FF2B5EF4-FFF2-40B4-BE49-F238E27FC236}">
                <a16:creationId xmlns:a16="http://schemas.microsoft.com/office/drawing/2014/main" id="{13B0EF17-72CC-43AC-8B54-5394AC47075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3174362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usty_bez-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8DB-C76E-438D-8D36-9E8093A3CB4F}"/>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3650954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usty_bez-logo_kreska">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0220E69-E3F2-44F9-ADA3-3F33879B556B}"/>
              </a:ext>
            </a:extLst>
          </p:cNvPr>
          <p:cNvSpPr/>
          <p:nvPr userDrawn="1"/>
        </p:nvSpPr>
        <p:spPr>
          <a:xfrm>
            <a:off x="12059270" y="4859221"/>
            <a:ext cx="132730" cy="1998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3" name="Title 1">
            <a:extLst>
              <a:ext uri="{FF2B5EF4-FFF2-40B4-BE49-F238E27FC236}">
                <a16:creationId xmlns:a16="http://schemas.microsoft.com/office/drawing/2014/main" id="{E4999AB8-EADC-4339-A937-95E8AB83730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dirty="0"/>
          </a:p>
        </p:txBody>
      </p:sp>
    </p:spTree>
    <p:extLst>
      <p:ext uri="{BB962C8B-B14F-4D97-AF65-F5344CB8AC3E}">
        <p14:creationId xmlns:p14="http://schemas.microsoft.com/office/powerpoint/2010/main" val="4270505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lajd końcow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7032334-3BA5-4C4F-A326-8D1BCAAF25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41398" y="6347143"/>
            <a:ext cx="1221007" cy="228194"/>
          </a:xfrm>
          <a:prstGeom prst="rect">
            <a:avLst/>
          </a:prstGeom>
        </p:spPr>
      </p:pic>
    </p:spTree>
    <p:extLst>
      <p:ext uri="{BB962C8B-B14F-4D97-AF65-F5344CB8AC3E}">
        <p14:creationId xmlns:p14="http://schemas.microsoft.com/office/powerpoint/2010/main" val="229707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ytuł i zawartość 1/2 strony + zdjecie z pawej strony">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21025" y="1306342"/>
            <a:ext cx="8349618" cy="4572197"/>
          </a:xfrm>
        </p:spPr>
        <p:txBody>
          <a:bodyPr>
            <a:normAutofit/>
          </a:bodyPr>
          <a:lstStyle>
            <a:lvl1pPr marL="0" indent="0" algn="just">
              <a:lnSpc>
                <a:spcPct val="125000"/>
              </a:lnSpc>
              <a:spcBef>
                <a:spcPts val="544"/>
              </a:spcBef>
              <a:spcAft>
                <a:spcPts val="544"/>
              </a:spcAft>
              <a:buClr>
                <a:schemeClr val="accent1"/>
              </a:buClr>
              <a:buNone/>
              <a:defRPr sz="1633">
                <a:solidFill>
                  <a:srgbClr val="000000"/>
                </a:solidFill>
              </a:defRPr>
            </a:lvl1pPr>
            <a:lvl2pPr marL="431012" indent="0" algn="just">
              <a:lnSpc>
                <a:spcPct val="125000"/>
              </a:lnSpc>
              <a:spcBef>
                <a:spcPts val="544"/>
              </a:spcBef>
              <a:spcAft>
                <a:spcPts val="544"/>
              </a:spcAft>
              <a:buClr>
                <a:schemeClr val="accent1"/>
              </a:buClr>
              <a:buNone/>
              <a:defRPr sz="1633">
                <a:solidFill>
                  <a:srgbClr val="000000"/>
                </a:solidFill>
              </a:defRPr>
            </a:lvl2pPr>
            <a:lvl3pPr marL="862024" indent="0" algn="just">
              <a:lnSpc>
                <a:spcPct val="125000"/>
              </a:lnSpc>
              <a:spcBef>
                <a:spcPts val="544"/>
              </a:spcBef>
              <a:spcAft>
                <a:spcPts val="544"/>
              </a:spcAft>
              <a:buClr>
                <a:schemeClr val="accent1"/>
              </a:buClr>
              <a:buNone/>
              <a:defRPr sz="1633">
                <a:solidFill>
                  <a:srgbClr val="000000"/>
                </a:solidFill>
              </a:defRPr>
            </a:lvl3pPr>
            <a:lvl4pPr marL="1293036" indent="0" algn="just">
              <a:lnSpc>
                <a:spcPct val="125000"/>
              </a:lnSpc>
              <a:spcBef>
                <a:spcPts val="544"/>
              </a:spcBef>
              <a:spcAft>
                <a:spcPts val="544"/>
              </a:spcAft>
              <a:buClr>
                <a:schemeClr val="accent1"/>
              </a:buClr>
              <a:buNone/>
              <a:defRPr sz="1633">
                <a:solidFill>
                  <a:srgbClr val="000000"/>
                </a:solidFill>
              </a:defRPr>
            </a:lvl4pPr>
            <a:lvl5pPr marL="1724049" indent="0" algn="just">
              <a:lnSpc>
                <a:spcPct val="125000"/>
              </a:lnSpc>
              <a:spcBef>
                <a:spcPts val="544"/>
              </a:spcBef>
              <a:spcAft>
                <a:spcPts val="544"/>
              </a:spcAft>
              <a:buClr>
                <a:schemeClr val="accent1"/>
              </a:buClr>
              <a:buNone/>
              <a:defRPr sz="1633">
                <a:solidFill>
                  <a:srgbClr val="000000"/>
                </a:solidFill>
              </a:defRPr>
            </a:lvl5pPr>
          </a:lstStyle>
          <a:p>
            <a:pPr lvl="0"/>
            <a:r>
              <a:rPr lang="pl-PL" dirty="0"/>
              <a:t>Edytuj style wzorca tekstu</a:t>
            </a:r>
          </a:p>
          <a:p>
            <a:pPr lvl="1"/>
            <a:r>
              <a:rPr lang="pl-PL" dirty="0"/>
              <a:t>Drugi poziom</a:t>
            </a:r>
          </a:p>
          <a:p>
            <a:pPr lvl="2"/>
            <a:r>
              <a:rPr lang="pl-PL" dirty="0"/>
              <a:t>Trzeci poziom</a:t>
            </a:r>
          </a:p>
          <a:p>
            <a:pPr lvl="3"/>
            <a:r>
              <a:rPr lang="pl-PL" dirty="0"/>
              <a:t>Czwarty poziom</a:t>
            </a:r>
          </a:p>
          <a:p>
            <a:pPr lvl="4"/>
            <a:r>
              <a:rPr lang="pl-PL" dirty="0"/>
              <a:t>Piąty poziom</a:t>
            </a:r>
            <a:endParaRPr lang="en-US" dirty="0"/>
          </a:p>
        </p:txBody>
      </p:sp>
      <p:sp>
        <p:nvSpPr>
          <p:cNvPr id="5" name="Title 1">
            <a:extLst>
              <a:ext uri="{FF2B5EF4-FFF2-40B4-BE49-F238E27FC236}">
                <a16:creationId xmlns:a16="http://schemas.microsoft.com/office/drawing/2014/main" id="{71A0A7BD-65DC-479B-8B51-A47F06E76A01}"/>
              </a:ext>
            </a:extLst>
          </p:cNvPr>
          <p:cNvSpPr>
            <a:spLocks noGrp="1"/>
          </p:cNvSpPr>
          <p:nvPr>
            <p:ph type="title"/>
          </p:nvPr>
        </p:nvSpPr>
        <p:spPr>
          <a:xfrm>
            <a:off x="821024" y="261268"/>
            <a:ext cx="8349619" cy="1010477"/>
          </a:xfrm>
        </p:spPr>
        <p:txBody>
          <a:bodyPr anchor="t">
            <a:normAutofit/>
          </a:bodyPr>
          <a:lstStyle>
            <a:lvl1pPr>
              <a:defRPr sz="2359" b="1">
                <a:solidFill>
                  <a:schemeClr val="accent1"/>
                </a:solidFill>
              </a:defRPr>
            </a:lvl1pPr>
          </a:lstStyle>
          <a:p>
            <a:r>
              <a:rPr lang="pl-PL"/>
              <a:t>Kliknij, aby edytować styl</a:t>
            </a:r>
            <a:endParaRPr lang="en-US" dirty="0"/>
          </a:p>
        </p:txBody>
      </p:sp>
      <p:pic>
        <p:nvPicPr>
          <p:cNvPr id="4" name="Obraz 3">
            <a:extLst>
              <a:ext uri="{FF2B5EF4-FFF2-40B4-BE49-F238E27FC236}">
                <a16:creationId xmlns:a16="http://schemas.microsoft.com/office/drawing/2014/main" id="{56033AFD-CCEE-4014-8F6F-B472B0C0AF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73258" y="0"/>
            <a:ext cx="2632938" cy="6858000"/>
          </a:xfrm>
          <a:prstGeom prst="rect">
            <a:avLst/>
          </a:prstGeom>
        </p:spPr>
      </p:pic>
      <p:sp>
        <p:nvSpPr>
          <p:cNvPr id="7" name="Symbol zastępczy obrazu 4">
            <a:extLst>
              <a:ext uri="{FF2B5EF4-FFF2-40B4-BE49-F238E27FC236}">
                <a16:creationId xmlns:a16="http://schemas.microsoft.com/office/drawing/2014/main" id="{157DFE54-6416-45AF-9EC0-8A5E8B77BA38}"/>
              </a:ext>
            </a:extLst>
          </p:cNvPr>
          <p:cNvSpPr>
            <a:spLocks noGrp="1"/>
          </p:cNvSpPr>
          <p:nvPr>
            <p:ph type="pic" sz="quarter" idx="13" hasCustomPrompt="1"/>
          </p:nvPr>
        </p:nvSpPr>
        <p:spPr>
          <a:xfrm>
            <a:off x="9559062" y="-8118"/>
            <a:ext cx="2703792" cy="6866117"/>
          </a:xfrm>
        </p:spPr>
        <p:txBody>
          <a:bodyPr>
            <a:normAutofit/>
          </a:bodyPr>
          <a:lstStyle>
            <a:lvl1pPr marL="0" indent="0">
              <a:buNone/>
              <a:defRPr sz="1452" b="1">
                <a:solidFill>
                  <a:schemeClr val="bg1"/>
                </a:solidFill>
              </a:defRPr>
            </a:lvl1pPr>
          </a:lstStyle>
          <a:p>
            <a:r>
              <a:rPr lang="pl-PL" dirty="0"/>
              <a:t>Kliknij ikonę, aby zmienić obraz na inny niż standardowy</a:t>
            </a:r>
          </a:p>
        </p:txBody>
      </p:sp>
    </p:spTree>
    <p:extLst>
      <p:ext uri="{BB962C8B-B14F-4D97-AF65-F5344CB8AC3E}">
        <p14:creationId xmlns:p14="http://schemas.microsoft.com/office/powerpoint/2010/main" val="1954138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A4A7B8-DB45-477D-897F-CAEFE3AD8E67}"/>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9F7E7D4-9AA0-4418-BA38-B1C02658CE83}"/>
              </a:ext>
            </a:extLst>
          </p:cNvPr>
          <p:cNvSpPr>
            <a:spLocks noGrp="1"/>
          </p:cNvSpPr>
          <p:nvPr>
            <p:ph type="subTitle" idx="1"/>
          </p:nvPr>
        </p:nvSpPr>
        <p:spPr>
          <a:xfrm>
            <a:off x="1524000" y="3602039"/>
            <a:ext cx="9144000" cy="1655762"/>
          </a:xfrm>
        </p:spPr>
        <p:txBody>
          <a:bodyPr/>
          <a:lstStyle>
            <a:lvl1pPr marL="0" indent="0" algn="ctr">
              <a:buNone/>
              <a:defRPr sz="2400"/>
            </a:lvl1pPr>
            <a:lvl2pPr marL="457203" indent="0" algn="ctr">
              <a:buNone/>
              <a:defRPr sz="2000"/>
            </a:lvl2pPr>
            <a:lvl3pPr marL="914406" indent="0" algn="ctr">
              <a:buNone/>
              <a:defRPr sz="1800"/>
            </a:lvl3pPr>
            <a:lvl4pPr marL="1371609" indent="0" algn="ctr">
              <a:buNone/>
              <a:defRPr sz="1600"/>
            </a:lvl4pPr>
            <a:lvl5pPr marL="1828812" indent="0" algn="ctr">
              <a:buNone/>
              <a:defRPr sz="1600"/>
            </a:lvl5pPr>
            <a:lvl6pPr marL="2286015" indent="0" algn="ctr">
              <a:buNone/>
              <a:defRPr sz="1600"/>
            </a:lvl6pPr>
            <a:lvl7pPr marL="2743218" indent="0" algn="ctr">
              <a:buNone/>
              <a:defRPr sz="1600"/>
            </a:lvl7pPr>
            <a:lvl8pPr marL="3200421" indent="0" algn="ctr">
              <a:buNone/>
              <a:defRPr sz="1600"/>
            </a:lvl8pPr>
            <a:lvl9pPr marL="3657624"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A13EA88-7759-4E86-B475-3C5F528D0F35}"/>
              </a:ext>
            </a:extLst>
          </p:cNvPr>
          <p:cNvSpPr>
            <a:spLocks noGrp="1"/>
          </p:cNvSpPr>
          <p:nvPr>
            <p:ph type="dt" sz="half" idx="10"/>
          </p:nvPr>
        </p:nvSpPr>
        <p:spPr/>
        <p:txBody>
          <a:bodyPr/>
          <a:lstStyle/>
          <a:p>
            <a:fld id="{CFAB626D-434F-40D0-90A4-F3444F44CD5D}" type="datetimeFigureOut">
              <a:rPr lang="pl-PL" smtClean="0"/>
              <a:t>05.04.2022</a:t>
            </a:fld>
            <a:endParaRPr lang="pl-PL"/>
          </a:p>
        </p:txBody>
      </p:sp>
      <p:sp>
        <p:nvSpPr>
          <p:cNvPr id="5" name="Symbol zastępczy stopki 4">
            <a:extLst>
              <a:ext uri="{FF2B5EF4-FFF2-40B4-BE49-F238E27FC236}">
                <a16:creationId xmlns:a16="http://schemas.microsoft.com/office/drawing/2014/main" id="{6B31B13E-7F9B-4EFC-AE19-264DA48606E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A507342-BB95-419E-A188-5E897A4B640F}"/>
              </a:ext>
            </a:extLst>
          </p:cNvPr>
          <p:cNvSpPr>
            <a:spLocks noGrp="1"/>
          </p:cNvSpPr>
          <p:nvPr>
            <p:ph type="sldNum" sz="quarter" idx="12"/>
          </p:nvPr>
        </p:nvSpPr>
        <p:spPr/>
        <p:txBody>
          <a:bodyPr/>
          <a:lstStyle/>
          <a:p>
            <a:fld id="{C40C0A54-40B0-4CF4-9000-FD14759EA7D2}" type="slidenum">
              <a:rPr lang="pl-PL" smtClean="0"/>
              <a:t>‹#›</a:t>
            </a:fld>
            <a:endParaRPr lang="pl-PL"/>
          </a:p>
        </p:txBody>
      </p:sp>
    </p:spTree>
    <p:extLst>
      <p:ext uri="{BB962C8B-B14F-4D97-AF65-F5344CB8AC3E}">
        <p14:creationId xmlns:p14="http://schemas.microsoft.com/office/powerpoint/2010/main" val="122309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lajd tytułowy granatow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38470" y="5086953"/>
            <a:ext cx="10185146" cy="946724"/>
          </a:xfrm>
        </p:spPr>
        <p:txBody>
          <a:bodyPr anchor="b">
            <a:normAutofit/>
          </a:bodyPr>
          <a:lstStyle>
            <a:lvl1pPr algn="l">
              <a:defRPr sz="3992">
                <a:solidFill>
                  <a:schemeClr val="bg1"/>
                </a:solidFill>
                <a:latin typeface="+mn-lt"/>
              </a:defRPr>
            </a:lvl1pPr>
          </a:lstStyle>
          <a:p>
            <a:r>
              <a:rPr lang="pl-PL"/>
              <a:t>Kliknij, aby edytować styl</a:t>
            </a:r>
            <a:endParaRPr lang="en-US"/>
          </a:p>
        </p:txBody>
      </p:sp>
      <p:sp>
        <p:nvSpPr>
          <p:cNvPr id="3" name="Subtitle 2"/>
          <p:cNvSpPr>
            <a:spLocks noGrp="1"/>
          </p:cNvSpPr>
          <p:nvPr>
            <p:ph type="subTitle" idx="1"/>
          </p:nvPr>
        </p:nvSpPr>
        <p:spPr>
          <a:xfrm>
            <a:off x="1038470" y="6060598"/>
            <a:ext cx="10185146" cy="603664"/>
          </a:xfrm>
        </p:spPr>
        <p:txBody>
          <a:bodyPr>
            <a:normAutofit/>
          </a:bodyPr>
          <a:lstStyle>
            <a:lvl1pPr marL="0" indent="0" algn="l">
              <a:buNone/>
              <a:defRPr sz="1814">
                <a:solidFill>
                  <a:schemeClr val="bg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4" name="Date Placeholder 3"/>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bg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3" name="Symbol zastępczy tekstu 12">
            <a:extLst>
              <a:ext uri="{FF2B5EF4-FFF2-40B4-BE49-F238E27FC236}">
                <a16:creationId xmlns:a16="http://schemas.microsoft.com/office/drawing/2014/main" id="{016992CB-27A8-4376-888F-16CBA6B2E0EE}"/>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bg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pic>
        <p:nvPicPr>
          <p:cNvPr id="8" name="Obraz 7">
            <a:extLst>
              <a:ext uri="{FF2B5EF4-FFF2-40B4-BE49-F238E27FC236}">
                <a16:creationId xmlns:a16="http://schemas.microsoft.com/office/drawing/2014/main" id="{65DD5B6B-D861-4477-9C47-7F243FDBA1F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1398" y="627273"/>
            <a:ext cx="1221007" cy="228194"/>
          </a:xfrm>
          <a:prstGeom prst="rect">
            <a:avLst/>
          </a:prstGeom>
        </p:spPr>
      </p:pic>
      <p:pic>
        <p:nvPicPr>
          <p:cNvPr id="7" name="Obraz 6">
            <a:extLst>
              <a:ext uri="{FF2B5EF4-FFF2-40B4-BE49-F238E27FC236}">
                <a16:creationId xmlns:a16="http://schemas.microsoft.com/office/drawing/2014/main" id="{77066B3E-B6B4-463C-884B-43EF8DD37D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1398" y="627273"/>
            <a:ext cx="1221007" cy="228194"/>
          </a:xfrm>
          <a:prstGeom prst="rect">
            <a:avLst/>
          </a:prstGeom>
        </p:spPr>
      </p:pic>
    </p:spTree>
    <p:extLst>
      <p:ext uri="{BB962C8B-B14F-4D97-AF65-F5344CB8AC3E}">
        <p14:creationId xmlns:p14="http://schemas.microsoft.com/office/powerpoint/2010/main" val="278308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lajd tytułowy szary">
    <p:bg>
      <p:bgPr>
        <a:solidFill>
          <a:schemeClr val="bg2"/>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2729050-6A6B-4CF0-BBAA-B1AF309573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pic>
        <p:nvPicPr>
          <p:cNvPr id="10" name="Obraz 9">
            <a:extLst>
              <a:ext uri="{FF2B5EF4-FFF2-40B4-BE49-F238E27FC236}">
                <a16:creationId xmlns:a16="http://schemas.microsoft.com/office/drawing/2014/main" id="{74E7A1C9-A6FF-448C-8680-78813A6AD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
        <p:nvSpPr>
          <p:cNvPr id="11" name="Title 1">
            <a:extLst>
              <a:ext uri="{FF2B5EF4-FFF2-40B4-BE49-F238E27FC236}">
                <a16:creationId xmlns:a16="http://schemas.microsoft.com/office/drawing/2014/main" id="{4562EA2B-5174-4E11-A208-FCDD97210DA3}"/>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2" name="Subtitle 2">
            <a:extLst>
              <a:ext uri="{FF2B5EF4-FFF2-40B4-BE49-F238E27FC236}">
                <a16:creationId xmlns:a16="http://schemas.microsoft.com/office/drawing/2014/main" id="{DBF742B6-33BC-499B-ABFB-8FAC96B2A9B9}"/>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4" name="Date Placeholder 3">
            <a:extLst>
              <a:ext uri="{FF2B5EF4-FFF2-40B4-BE49-F238E27FC236}">
                <a16:creationId xmlns:a16="http://schemas.microsoft.com/office/drawing/2014/main" id="{D2AA8C6B-113F-446F-A7EC-8B4F299F54C7}"/>
              </a:ext>
            </a:extLst>
          </p:cNvPr>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tx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5" name="Symbol zastępczy tekstu 12">
            <a:extLst>
              <a:ext uri="{FF2B5EF4-FFF2-40B4-BE49-F238E27FC236}">
                <a16:creationId xmlns:a16="http://schemas.microsoft.com/office/drawing/2014/main" id="{478C8DE1-1239-48AD-8442-AB87A3EFCDD8}"/>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pic>
        <p:nvPicPr>
          <p:cNvPr id="8" name="Obraz 7">
            <a:extLst>
              <a:ext uri="{FF2B5EF4-FFF2-40B4-BE49-F238E27FC236}">
                <a16:creationId xmlns:a16="http://schemas.microsoft.com/office/drawing/2014/main" id="{CC564008-BBDA-4CCE-B644-653321EEF8E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pic>
        <p:nvPicPr>
          <p:cNvPr id="9" name="Obraz 8">
            <a:extLst>
              <a:ext uri="{FF2B5EF4-FFF2-40B4-BE49-F238E27FC236}">
                <a16:creationId xmlns:a16="http://schemas.microsoft.com/office/drawing/2014/main" id="{DDF9DE17-9B50-4187-8481-B37D2A890CE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Tree>
    <p:extLst>
      <p:ext uri="{BB962C8B-B14F-4D97-AF65-F5344CB8AC3E}">
        <p14:creationId xmlns:p14="http://schemas.microsoft.com/office/powerpoint/2010/main" val="174085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lajd tytułowy biał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74E7A1C9-A6FF-448C-8680-78813A6AD5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
        <p:nvSpPr>
          <p:cNvPr id="11" name="Title 1">
            <a:extLst>
              <a:ext uri="{FF2B5EF4-FFF2-40B4-BE49-F238E27FC236}">
                <a16:creationId xmlns:a16="http://schemas.microsoft.com/office/drawing/2014/main" id="{4562EA2B-5174-4E11-A208-FCDD97210DA3}"/>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2" name="Subtitle 2">
            <a:extLst>
              <a:ext uri="{FF2B5EF4-FFF2-40B4-BE49-F238E27FC236}">
                <a16:creationId xmlns:a16="http://schemas.microsoft.com/office/drawing/2014/main" id="{DBF742B6-33BC-499B-ABFB-8FAC96B2A9B9}"/>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4" name="Date Placeholder 3">
            <a:extLst>
              <a:ext uri="{FF2B5EF4-FFF2-40B4-BE49-F238E27FC236}">
                <a16:creationId xmlns:a16="http://schemas.microsoft.com/office/drawing/2014/main" id="{D2AA8C6B-113F-446F-A7EC-8B4F299F54C7}"/>
              </a:ext>
            </a:extLst>
          </p:cNvPr>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tx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5" name="Symbol zastępczy tekstu 12">
            <a:extLst>
              <a:ext uri="{FF2B5EF4-FFF2-40B4-BE49-F238E27FC236}">
                <a16:creationId xmlns:a16="http://schemas.microsoft.com/office/drawing/2014/main" id="{478C8DE1-1239-48AD-8442-AB87A3EFCDD8}"/>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pic>
        <p:nvPicPr>
          <p:cNvPr id="7" name="Obraz 6">
            <a:extLst>
              <a:ext uri="{FF2B5EF4-FFF2-40B4-BE49-F238E27FC236}">
                <a16:creationId xmlns:a16="http://schemas.microsoft.com/office/drawing/2014/main" id="{0A2AE289-74E7-4DD7-99A5-7E33F140550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Tree>
    <p:extLst>
      <p:ext uri="{BB962C8B-B14F-4D97-AF65-F5344CB8AC3E}">
        <p14:creationId xmlns:p14="http://schemas.microsoft.com/office/powerpoint/2010/main" val="205880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biały">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74E7A1C9-A6FF-448C-8680-78813A6AD5D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
        <p:nvSpPr>
          <p:cNvPr id="11" name="Title 1">
            <a:extLst>
              <a:ext uri="{FF2B5EF4-FFF2-40B4-BE49-F238E27FC236}">
                <a16:creationId xmlns:a16="http://schemas.microsoft.com/office/drawing/2014/main" id="{4562EA2B-5174-4E11-A208-FCDD97210DA3}"/>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dirty="0"/>
              <a:t>Kliknij, aby edytować styl</a:t>
            </a:r>
            <a:endParaRPr lang="en-US" dirty="0"/>
          </a:p>
        </p:txBody>
      </p:sp>
      <p:sp>
        <p:nvSpPr>
          <p:cNvPr id="12" name="Subtitle 2">
            <a:extLst>
              <a:ext uri="{FF2B5EF4-FFF2-40B4-BE49-F238E27FC236}">
                <a16:creationId xmlns:a16="http://schemas.microsoft.com/office/drawing/2014/main" id="{DBF742B6-33BC-499B-ABFB-8FAC96B2A9B9}"/>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dirty="0"/>
              <a:t>Kliknij, aby edytować styl wzorca podtytułu</a:t>
            </a:r>
            <a:endParaRPr lang="en-US" dirty="0"/>
          </a:p>
        </p:txBody>
      </p:sp>
      <p:sp>
        <p:nvSpPr>
          <p:cNvPr id="14" name="Date Placeholder 3">
            <a:extLst>
              <a:ext uri="{FF2B5EF4-FFF2-40B4-BE49-F238E27FC236}">
                <a16:creationId xmlns:a16="http://schemas.microsoft.com/office/drawing/2014/main" id="{D2AA8C6B-113F-446F-A7EC-8B4F299F54C7}"/>
              </a:ext>
            </a:extLst>
          </p:cNvPr>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tx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dirty="0"/>
          </a:p>
        </p:txBody>
      </p:sp>
      <p:sp>
        <p:nvSpPr>
          <p:cNvPr id="15" name="Symbol zastępczy tekstu 12">
            <a:extLst>
              <a:ext uri="{FF2B5EF4-FFF2-40B4-BE49-F238E27FC236}">
                <a16:creationId xmlns:a16="http://schemas.microsoft.com/office/drawing/2014/main" id="{478C8DE1-1239-48AD-8442-AB87A3EFCDD8}"/>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IMIĘ NAZWISKO</a:t>
            </a:r>
          </a:p>
        </p:txBody>
      </p:sp>
    </p:spTree>
    <p:extLst>
      <p:ext uri="{BB962C8B-B14F-4D97-AF65-F5344CB8AC3E}">
        <p14:creationId xmlns:p14="http://schemas.microsoft.com/office/powerpoint/2010/main" val="7093537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Slajd tytułowy z wąskim zdjęciem">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E2D35C-2444-4D87-942E-F967225A2928}"/>
              </a:ext>
            </a:extLst>
          </p:cNvPr>
          <p:cNvSpPr>
            <a:spLocks noGrp="1"/>
          </p:cNvSpPr>
          <p:nvPr>
            <p:ph type="ctrTitle" hasCustomPrompt="1"/>
          </p:nvPr>
        </p:nvSpPr>
        <p:spPr>
          <a:xfrm>
            <a:off x="620243" y="2988614"/>
            <a:ext cx="7438942" cy="946724"/>
          </a:xfrm>
        </p:spPr>
        <p:txBody>
          <a:bodyPr anchor="b">
            <a:normAutofit/>
          </a:bodyPr>
          <a:lstStyle>
            <a:lvl1pPr algn="r">
              <a:defRPr sz="3992" b="1" i="0" u="none">
                <a:solidFill>
                  <a:schemeClr val="accent1"/>
                </a:solidFill>
                <a:latin typeface="+mj-lt"/>
              </a:defRPr>
            </a:lvl1pPr>
          </a:lstStyle>
          <a:p>
            <a:r>
              <a:rPr lang="pl-PL"/>
              <a:t>Kliknij, aby dodać tytuł</a:t>
            </a:r>
            <a:endParaRPr lang="en-US"/>
          </a:p>
        </p:txBody>
      </p:sp>
      <p:sp>
        <p:nvSpPr>
          <p:cNvPr id="8" name="Subtitle 2">
            <a:extLst>
              <a:ext uri="{FF2B5EF4-FFF2-40B4-BE49-F238E27FC236}">
                <a16:creationId xmlns:a16="http://schemas.microsoft.com/office/drawing/2014/main" id="{8540C261-5499-4FE4-9D34-8743DF1A1D78}"/>
              </a:ext>
            </a:extLst>
          </p:cNvPr>
          <p:cNvSpPr>
            <a:spLocks noGrp="1"/>
          </p:cNvSpPr>
          <p:nvPr>
            <p:ph type="subTitle" idx="1" hasCustomPrompt="1"/>
          </p:nvPr>
        </p:nvSpPr>
        <p:spPr>
          <a:xfrm>
            <a:off x="615613" y="3984217"/>
            <a:ext cx="7438942" cy="603664"/>
          </a:xfrm>
        </p:spPr>
        <p:txBody>
          <a:bodyPr>
            <a:normAutofit/>
          </a:bodyPr>
          <a:lstStyle>
            <a:lvl1pPr marL="0" indent="0" algn="r">
              <a:buNone/>
              <a:defRPr sz="2540">
                <a:solidFill>
                  <a:schemeClr val="accent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dodać podtytuł</a:t>
            </a:r>
            <a:endParaRPr lang="en-US"/>
          </a:p>
        </p:txBody>
      </p:sp>
      <p:sp>
        <p:nvSpPr>
          <p:cNvPr id="9" name="Date Placeholder 3">
            <a:extLst>
              <a:ext uri="{FF2B5EF4-FFF2-40B4-BE49-F238E27FC236}">
                <a16:creationId xmlns:a16="http://schemas.microsoft.com/office/drawing/2014/main" id="{218B2AD8-F926-49B2-A729-685D9118D945}"/>
              </a:ext>
            </a:extLst>
          </p:cNvPr>
          <p:cNvSpPr>
            <a:spLocks noGrp="1"/>
          </p:cNvSpPr>
          <p:nvPr>
            <p:ph type="dt" sz="half" idx="10"/>
          </p:nvPr>
        </p:nvSpPr>
        <p:spPr>
          <a:xfrm>
            <a:off x="3459539" y="6124063"/>
            <a:ext cx="4634210" cy="365125"/>
          </a:xfrm>
        </p:spPr>
        <p:txBody>
          <a:bodyPr vert="horz" lIns="91440" tIns="45720" rIns="91440" bIns="45720" rtlCol="0" anchor="ctr">
            <a:normAutofit/>
          </a:bodyPr>
          <a:lstStyle>
            <a:lvl1pPr>
              <a:defRPr lang="pl-PL" sz="1089" b="1" smtClean="0">
                <a:solidFill>
                  <a:schemeClr val="bg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3" name="Symbol zastępczy tekstu 12">
            <a:extLst>
              <a:ext uri="{FF2B5EF4-FFF2-40B4-BE49-F238E27FC236}">
                <a16:creationId xmlns:a16="http://schemas.microsoft.com/office/drawing/2014/main" id="{E432F1A8-3499-4AF2-B0FF-E20629D33FC0}"/>
              </a:ext>
            </a:extLst>
          </p:cNvPr>
          <p:cNvSpPr>
            <a:spLocks noGrp="1"/>
          </p:cNvSpPr>
          <p:nvPr>
            <p:ph type="body" sz="quarter" idx="11" hasCustomPrompt="1"/>
          </p:nvPr>
        </p:nvSpPr>
        <p:spPr>
          <a:xfrm>
            <a:off x="615614" y="5225874"/>
            <a:ext cx="7438942" cy="455088"/>
          </a:xfrm>
        </p:spPr>
        <p:txBody>
          <a:bodyPr anchor="b">
            <a:normAutofit/>
          </a:bodyPr>
          <a:lstStyle>
            <a:lvl1pPr marL="0" indent="0" algn="r">
              <a:buNone/>
              <a:defRPr sz="1089" b="1">
                <a:solidFill>
                  <a:schemeClr val="bg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pic>
        <p:nvPicPr>
          <p:cNvPr id="16" name="Obraz 15">
            <a:extLst>
              <a:ext uri="{FF2B5EF4-FFF2-40B4-BE49-F238E27FC236}">
                <a16:creationId xmlns:a16="http://schemas.microsoft.com/office/drawing/2014/main" id="{9414E66E-92DC-4FB8-8537-7AAF95712F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97304" y="-8119"/>
            <a:ext cx="3294696" cy="6866117"/>
          </a:xfrm>
          <a:prstGeom prst="rect">
            <a:avLst/>
          </a:prstGeom>
        </p:spPr>
      </p:pic>
      <p:pic>
        <p:nvPicPr>
          <p:cNvPr id="17" name="Obraz 16">
            <a:extLst>
              <a:ext uri="{FF2B5EF4-FFF2-40B4-BE49-F238E27FC236}">
                <a16:creationId xmlns:a16="http://schemas.microsoft.com/office/drawing/2014/main" id="{A48327A8-FD48-4673-A042-1C066FDF09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28601"/>
            <a:ext cx="2964934" cy="1564044"/>
          </a:xfrm>
          <a:prstGeom prst="rect">
            <a:avLst/>
          </a:prstGeom>
        </p:spPr>
      </p:pic>
      <p:pic>
        <p:nvPicPr>
          <p:cNvPr id="18" name="Obraz 17">
            <a:extLst>
              <a:ext uri="{FF2B5EF4-FFF2-40B4-BE49-F238E27FC236}">
                <a16:creationId xmlns:a16="http://schemas.microsoft.com/office/drawing/2014/main" id="{0826E1A3-D0F6-4005-A6E4-9B424B8246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613" y="6204908"/>
            <a:ext cx="910907" cy="180590"/>
          </a:xfrm>
          <a:prstGeom prst="rect">
            <a:avLst/>
          </a:prstGeom>
        </p:spPr>
      </p:pic>
      <p:sp>
        <p:nvSpPr>
          <p:cNvPr id="19" name="Prostokąt 18">
            <a:extLst>
              <a:ext uri="{FF2B5EF4-FFF2-40B4-BE49-F238E27FC236}">
                <a16:creationId xmlns:a16="http://schemas.microsoft.com/office/drawing/2014/main" id="{7B994B09-EFFF-4739-A677-87388206A6AD}"/>
              </a:ext>
            </a:extLst>
          </p:cNvPr>
          <p:cNvSpPr/>
          <p:nvPr/>
        </p:nvSpPr>
        <p:spPr>
          <a:xfrm>
            <a:off x="12078230" y="5915259"/>
            <a:ext cx="113769" cy="942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cxnSp>
        <p:nvCxnSpPr>
          <p:cNvPr id="20" name="Łącznik prosty 19">
            <a:extLst>
              <a:ext uri="{FF2B5EF4-FFF2-40B4-BE49-F238E27FC236}">
                <a16:creationId xmlns:a16="http://schemas.microsoft.com/office/drawing/2014/main" id="{A284B2FA-B14A-440F-9BC6-C9CB355EA085}"/>
              </a:ext>
            </a:extLst>
          </p:cNvPr>
          <p:cNvCxnSpPr>
            <a:cxnSpLocks/>
          </p:cNvCxnSpPr>
          <p:nvPr/>
        </p:nvCxnSpPr>
        <p:spPr>
          <a:xfrm flipV="1">
            <a:off x="598925" y="5915260"/>
            <a:ext cx="7359142"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Symbol zastępczy obrazu 4">
            <a:extLst>
              <a:ext uri="{FF2B5EF4-FFF2-40B4-BE49-F238E27FC236}">
                <a16:creationId xmlns:a16="http://schemas.microsoft.com/office/drawing/2014/main" id="{2B725D6F-28E6-4235-BB15-67790A0B5DFD}"/>
              </a:ext>
            </a:extLst>
          </p:cNvPr>
          <p:cNvSpPr>
            <a:spLocks noGrp="1"/>
          </p:cNvSpPr>
          <p:nvPr>
            <p:ph type="pic" sz="quarter" idx="12" hasCustomPrompt="1"/>
          </p:nvPr>
        </p:nvSpPr>
        <p:spPr>
          <a:xfrm>
            <a:off x="8887160" y="-8118"/>
            <a:ext cx="3304839" cy="6866117"/>
          </a:xfrm>
        </p:spPr>
        <p:txBody>
          <a:bodyPr>
            <a:normAutofit/>
          </a:bodyPr>
          <a:lstStyle>
            <a:lvl1pPr marL="0" indent="0">
              <a:buNone/>
              <a:defRPr sz="1633">
                <a:solidFill>
                  <a:schemeClr val="bg1"/>
                </a:solidFill>
                <a:highlight>
                  <a:srgbClr val="C0C0C0"/>
                </a:highlight>
              </a:defRPr>
            </a:lvl1pPr>
          </a:lstStyle>
          <a:p>
            <a:r>
              <a:rPr lang="pl-PL"/>
              <a:t>Kliknij ikonę, aby zmienić obraz na inny niż standardowy</a:t>
            </a:r>
          </a:p>
        </p:txBody>
      </p:sp>
      <p:pic>
        <p:nvPicPr>
          <p:cNvPr id="12" name="Obraz 11">
            <a:extLst>
              <a:ext uri="{FF2B5EF4-FFF2-40B4-BE49-F238E27FC236}">
                <a16:creationId xmlns:a16="http://schemas.microsoft.com/office/drawing/2014/main" id="{89E4C26C-F792-4057-AB17-A5D832F392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97304" y="-8119"/>
            <a:ext cx="3294696" cy="6866117"/>
          </a:xfrm>
          <a:prstGeom prst="rect">
            <a:avLst/>
          </a:prstGeom>
        </p:spPr>
      </p:pic>
      <p:pic>
        <p:nvPicPr>
          <p:cNvPr id="14" name="Obraz 13">
            <a:extLst>
              <a:ext uri="{FF2B5EF4-FFF2-40B4-BE49-F238E27FC236}">
                <a16:creationId xmlns:a16="http://schemas.microsoft.com/office/drawing/2014/main" id="{3EACCD20-1DE5-4909-A03B-011E6C8E1E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28601"/>
            <a:ext cx="2964934" cy="1564044"/>
          </a:xfrm>
          <a:prstGeom prst="rect">
            <a:avLst/>
          </a:prstGeom>
        </p:spPr>
      </p:pic>
      <p:pic>
        <p:nvPicPr>
          <p:cNvPr id="15" name="Obraz 14">
            <a:extLst>
              <a:ext uri="{FF2B5EF4-FFF2-40B4-BE49-F238E27FC236}">
                <a16:creationId xmlns:a16="http://schemas.microsoft.com/office/drawing/2014/main" id="{950F4B21-732A-4211-891B-2F09C8CCBC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613" y="6204908"/>
            <a:ext cx="910907" cy="180590"/>
          </a:xfrm>
          <a:prstGeom prst="rect">
            <a:avLst/>
          </a:prstGeom>
        </p:spPr>
      </p:pic>
      <p:sp>
        <p:nvSpPr>
          <p:cNvPr id="21" name="Prostokąt 20">
            <a:extLst>
              <a:ext uri="{FF2B5EF4-FFF2-40B4-BE49-F238E27FC236}">
                <a16:creationId xmlns:a16="http://schemas.microsoft.com/office/drawing/2014/main" id="{7C2C261A-2551-44E7-8408-0E2276653540}"/>
              </a:ext>
            </a:extLst>
          </p:cNvPr>
          <p:cNvSpPr/>
          <p:nvPr userDrawn="1"/>
        </p:nvSpPr>
        <p:spPr>
          <a:xfrm>
            <a:off x="12078230" y="5915259"/>
            <a:ext cx="113769" cy="942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cxnSp>
        <p:nvCxnSpPr>
          <p:cNvPr id="22" name="Łącznik prosty 21">
            <a:extLst>
              <a:ext uri="{FF2B5EF4-FFF2-40B4-BE49-F238E27FC236}">
                <a16:creationId xmlns:a16="http://schemas.microsoft.com/office/drawing/2014/main" id="{8245D9F4-0D36-43B0-9CBB-C3758169A363}"/>
              </a:ext>
            </a:extLst>
          </p:cNvPr>
          <p:cNvCxnSpPr>
            <a:cxnSpLocks/>
          </p:cNvCxnSpPr>
          <p:nvPr userDrawn="1"/>
        </p:nvCxnSpPr>
        <p:spPr>
          <a:xfrm flipV="1">
            <a:off x="598925" y="5915260"/>
            <a:ext cx="7359142" cy="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97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ajd tytułowy szary ze zdjęciem">
    <p:bg>
      <p:bgPr>
        <a:solidFill>
          <a:schemeClr val="bg2"/>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D119A9D-5475-4D04-BF9C-73575F9E30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sp>
        <p:nvSpPr>
          <p:cNvPr id="6" name="Symbol zastępczy obrazu 5">
            <a:extLst>
              <a:ext uri="{FF2B5EF4-FFF2-40B4-BE49-F238E27FC236}">
                <a16:creationId xmlns:a16="http://schemas.microsoft.com/office/drawing/2014/main" id="{241F4D13-D518-49B2-A64A-37FAF3D4D320}"/>
              </a:ext>
            </a:extLst>
          </p:cNvPr>
          <p:cNvSpPr>
            <a:spLocks noGrp="1"/>
          </p:cNvSpPr>
          <p:nvPr>
            <p:ph type="pic" sz="quarter" idx="12"/>
          </p:nvPr>
        </p:nvSpPr>
        <p:spPr>
          <a:xfrm>
            <a:off x="4258692" y="1115"/>
            <a:ext cx="7758681" cy="4864714"/>
          </a:xfrm>
        </p:spPr>
        <p:txBody>
          <a:bodyPr/>
          <a:lstStyle/>
          <a:p>
            <a:r>
              <a:rPr lang="pl-PL"/>
              <a:t>Kliknij ikonę, aby dodać obraz</a:t>
            </a:r>
          </a:p>
        </p:txBody>
      </p:sp>
      <p:sp>
        <p:nvSpPr>
          <p:cNvPr id="8" name="Title 1">
            <a:extLst>
              <a:ext uri="{FF2B5EF4-FFF2-40B4-BE49-F238E27FC236}">
                <a16:creationId xmlns:a16="http://schemas.microsoft.com/office/drawing/2014/main" id="{C531D0F6-FCEC-455A-9856-5AE0ED43F106}"/>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0" name="Subtitle 2">
            <a:extLst>
              <a:ext uri="{FF2B5EF4-FFF2-40B4-BE49-F238E27FC236}">
                <a16:creationId xmlns:a16="http://schemas.microsoft.com/office/drawing/2014/main" id="{F3C71E52-3215-47A2-97D1-C13174AB6E47}"/>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1" name="Symbol zastępczy tekstu 12">
            <a:extLst>
              <a:ext uri="{FF2B5EF4-FFF2-40B4-BE49-F238E27FC236}">
                <a16:creationId xmlns:a16="http://schemas.microsoft.com/office/drawing/2014/main" id="{D8394156-3D5D-4BF7-B7BF-74AE8E24A526}"/>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pic>
        <p:nvPicPr>
          <p:cNvPr id="7" name="Obraz 6">
            <a:extLst>
              <a:ext uri="{FF2B5EF4-FFF2-40B4-BE49-F238E27FC236}">
                <a16:creationId xmlns:a16="http://schemas.microsoft.com/office/drawing/2014/main" id="{278E73E3-373A-44B2-BE77-2B36929EB5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spTree>
    <p:extLst>
      <p:ext uri="{BB962C8B-B14F-4D97-AF65-F5344CB8AC3E}">
        <p14:creationId xmlns:p14="http://schemas.microsoft.com/office/powerpoint/2010/main" val="11990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Slajd tytułowy biały ze zdjęciem">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241F4D13-D518-49B2-A64A-37FAF3D4D320}"/>
              </a:ext>
            </a:extLst>
          </p:cNvPr>
          <p:cNvSpPr>
            <a:spLocks noGrp="1"/>
          </p:cNvSpPr>
          <p:nvPr>
            <p:ph type="pic" sz="quarter" idx="12"/>
          </p:nvPr>
        </p:nvSpPr>
        <p:spPr>
          <a:xfrm>
            <a:off x="4258692" y="1115"/>
            <a:ext cx="7758681" cy="4864714"/>
          </a:xfrm>
        </p:spPr>
        <p:txBody>
          <a:bodyPr/>
          <a:lstStyle/>
          <a:p>
            <a:r>
              <a:rPr lang="pl-PL"/>
              <a:t>Kliknij ikonę, aby dodać obraz</a:t>
            </a:r>
          </a:p>
        </p:txBody>
      </p:sp>
      <p:sp>
        <p:nvSpPr>
          <p:cNvPr id="8" name="Title 1">
            <a:extLst>
              <a:ext uri="{FF2B5EF4-FFF2-40B4-BE49-F238E27FC236}">
                <a16:creationId xmlns:a16="http://schemas.microsoft.com/office/drawing/2014/main" id="{C531D0F6-FCEC-455A-9856-5AE0ED43F106}"/>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0" name="Subtitle 2">
            <a:extLst>
              <a:ext uri="{FF2B5EF4-FFF2-40B4-BE49-F238E27FC236}">
                <a16:creationId xmlns:a16="http://schemas.microsoft.com/office/drawing/2014/main" id="{F3C71E52-3215-47A2-97D1-C13174AB6E47}"/>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1" name="Symbol zastępczy tekstu 12">
            <a:extLst>
              <a:ext uri="{FF2B5EF4-FFF2-40B4-BE49-F238E27FC236}">
                <a16:creationId xmlns:a16="http://schemas.microsoft.com/office/drawing/2014/main" id="{D8394156-3D5D-4BF7-B7BF-74AE8E24A526}"/>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spTree>
    <p:extLst>
      <p:ext uri="{BB962C8B-B14F-4D97-AF65-F5344CB8AC3E}">
        <p14:creationId xmlns:p14="http://schemas.microsoft.com/office/powerpoint/2010/main" val="103230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Przekładka ze zdjęciem (margines)">
    <p:bg>
      <p:bgPr>
        <a:solidFill>
          <a:schemeClr val="bg1"/>
        </a:solidFill>
        <a:effectLst/>
      </p:bgPr>
    </p:bg>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327C38F9-15AB-4C9B-85BC-F5D5BC72F378}"/>
              </a:ext>
            </a:extLst>
          </p:cNvPr>
          <p:cNvSpPr>
            <a:spLocks noGrp="1"/>
          </p:cNvSpPr>
          <p:nvPr>
            <p:ph type="pic" sz="quarter" idx="10" hasCustomPrompt="1"/>
          </p:nvPr>
        </p:nvSpPr>
        <p:spPr>
          <a:xfrm>
            <a:off x="1" y="0"/>
            <a:ext cx="11385536" cy="6051515"/>
          </a:xfrm>
        </p:spPr>
        <p:txBody>
          <a:bodyPr/>
          <a:lstStyle>
            <a:lvl1pPr>
              <a:defRPr/>
            </a:lvl1pPr>
          </a:lstStyle>
          <a:p>
            <a:r>
              <a:rPr lang="pl-PL"/>
              <a:t>Wstaw obraz przekładki</a:t>
            </a:r>
          </a:p>
        </p:txBody>
      </p:sp>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6313616" y="3241091"/>
            <a:ext cx="5878384" cy="2286098"/>
          </a:xfrm>
          <a:solidFill>
            <a:schemeClr val="accent6"/>
          </a:solidFill>
          <a:ln>
            <a:noFill/>
            <a:prstDash val="solid"/>
          </a:ln>
        </p:spPr>
        <p:txBody>
          <a:bodyPr>
            <a:normAutofit/>
          </a:bodyPr>
          <a:lstStyle>
            <a:lvl1pPr marL="322600" indent="0" algn="l">
              <a:tabLst>
                <a:tab pos="6267663" algn="l"/>
              </a:tabLst>
              <a:defRPr sz="3266" b="1">
                <a:ln>
                  <a:noFill/>
                </a:ln>
                <a:solidFill>
                  <a:schemeClr val="bg1"/>
                </a:solidFill>
              </a:defRPr>
            </a:lvl1pPr>
          </a:lstStyle>
          <a:p>
            <a:r>
              <a:rPr lang="pl-PL"/>
              <a:t>Tytuł przekładki</a:t>
            </a:r>
          </a:p>
        </p:txBody>
      </p:sp>
      <p:sp>
        <p:nvSpPr>
          <p:cNvPr id="7" name="Symbol zastępczy tekstu 6">
            <a:extLst>
              <a:ext uri="{FF2B5EF4-FFF2-40B4-BE49-F238E27FC236}">
                <a16:creationId xmlns:a16="http://schemas.microsoft.com/office/drawing/2014/main" id="{1C9AFDAA-1FD6-440E-8188-EB9F149AC3BD}"/>
              </a:ext>
            </a:extLst>
          </p:cNvPr>
          <p:cNvSpPr>
            <a:spLocks noGrp="1"/>
          </p:cNvSpPr>
          <p:nvPr>
            <p:ph type="body" sz="quarter" idx="11"/>
          </p:nvPr>
        </p:nvSpPr>
        <p:spPr>
          <a:xfrm>
            <a:off x="6313616" y="5511746"/>
            <a:ext cx="5878384" cy="96203"/>
          </a:xfrm>
          <a:solidFill>
            <a:schemeClr val="accent1"/>
          </a:solidFill>
        </p:spPr>
        <p:txBody>
          <a:bodyPr>
            <a:normAutofit/>
          </a:bodyPr>
          <a:lstStyle>
            <a:lvl1pPr marL="0" indent="0">
              <a:buNone/>
              <a:defRPr sz="100">
                <a:solidFill>
                  <a:schemeClr val="accent1"/>
                </a:solidFill>
              </a:defRPr>
            </a:lvl1pPr>
          </a:lstStyle>
          <a:p>
            <a:pPr lvl="0"/>
            <a:r>
              <a:rPr lang="pl-PL"/>
              <a:t>Kliknij, aby edytować style wzorca tekstu</a:t>
            </a:r>
          </a:p>
        </p:txBody>
      </p:sp>
    </p:spTree>
    <p:extLst>
      <p:ext uri="{BB962C8B-B14F-4D97-AF65-F5344CB8AC3E}">
        <p14:creationId xmlns:p14="http://schemas.microsoft.com/office/powerpoint/2010/main" val="142958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rzekładka ze zdjęciem (fullscreen)">
    <p:bg>
      <p:bgPr>
        <a:solidFill>
          <a:schemeClr val="bg1"/>
        </a:solidFill>
        <a:effectLst/>
      </p:bgPr>
    </p:bg>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327C38F9-15AB-4C9B-85BC-F5D5BC72F378}"/>
              </a:ext>
            </a:extLst>
          </p:cNvPr>
          <p:cNvSpPr>
            <a:spLocks noGrp="1"/>
          </p:cNvSpPr>
          <p:nvPr>
            <p:ph type="pic" sz="quarter" idx="10" hasCustomPrompt="1"/>
          </p:nvPr>
        </p:nvSpPr>
        <p:spPr>
          <a:xfrm>
            <a:off x="0" y="-1"/>
            <a:ext cx="12192000" cy="6858001"/>
          </a:xfrm>
        </p:spPr>
        <p:txBody>
          <a:bodyPr/>
          <a:lstStyle>
            <a:lvl1pPr>
              <a:defRPr/>
            </a:lvl1pPr>
          </a:lstStyle>
          <a:p>
            <a:r>
              <a:rPr lang="pl-PL"/>
              <a:t>Wstaw obraz przekładki</a:t>
            </a:r>
          </a:p>
        </p:txBody>
      </p:sp>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6313616" y="3673136"/>
            <a:ext cx="5878384" cy="2286098"/>
          </a:xfrm>
          <a:solidFill>
            <a:schemeClr val="accent6"/>
          </a:solidFill>
          <a:ln>
            <a:noFill/>
            <a:prstDash val="solid"/>
          </a:ln>
        </p:spPr>
        <p:txBody>
          <a:bodyPr>
            <a:normAutofit/>
          </a:bodyPr>
          <a:lstStyle>
            <a:lvl1pPr marL="322600" indent="0" algn="l">
              <a:tabLst>
                <a:tab pos="6267663" algn="l"/>
              </a:tabLst>
              <a:defRPr sz="3266" b="1">
                <a:ln>
                  <a:noFill/>
                </a:ln>
                <a:solidFill>
                  <a:schemeClr val="bg1"/>
                </a:solidFill>
              </a:defRPr>
            </a:lvl1pPr>
          </a:lstStyle>
          <a:p>
            <a:r>
              <a:rPr lang="pl-PL"/>
              <a:t>Tytuł przekładki</a:t>
            </a:r>
          </a:p>
        </p:txBody>
      </p:sp>
      <p:sp>
        <p:nvSpPr>
          <p:cNvPr id="7" name="Symbol zastępczy tekstu 6">
            <a:extLst>
              <a:ext uri="{FF2B5EF4-FFF2-40B4-BE49-F238E27FC236}">
                <a16:creationId xmlns:a16="http://schemas.microsoft.com/office/drawing/2014/main" id="{1C9AFDAA-1FD6-440E-8188-EB9F149AC3BD}"/>
              </a:ext>
            </a:extLst>
          </p:cNvPr>
          <p:cNvSpPr>
            <a:spLocks noGrp="1"/>
          </p:cNvSpPr>
          <p:nvPr>
            <p:ph type="body" sz="quarter" idx="11"/>
          </p:nvPr>
        </p:nvSpPr>
        <p:spPr>
          <a:xfrm>
            <a:off x="6313616" y="5943791"/>
            <a:ext cx="5878384" cy="96203"/>
          </a:xfrm>
          <a:solidFill>
            <a:schemeClr val="accent1"/>
          </a:solidFill>
        </p:spPr>
        <p:txBody>
          <a:bodyPr>
            <a:normAutofit/>
          </a:bodyPr>
          <a:lstStyle>
            <a:lvl1pPr marL="0" indent="0">
              <a:buNone/>
              <a:defRPr sz="100">
                <a:solidFill>
                  <a:schemeClr val="accent1"/>
                </a:solidFill>
              </a:defRPr>
            </a:lvl1pPr>
          </a:lstStyle>
          <a:p>
            <a:pPr lvl="0"/>
            <a:r>
              <a:rPr lang="pl-PL"/>
              <a:t>Kliknij, aby edytować style wzorca tekstu</a:t>
            </a:r>
          </a:p>
        </p:txBody>
      </p:sp>
    </p:spTree>
    <p:extLst>
      <p:ext uri="{BB962C8B-B14F-4D97-AF65-F5344CB8AC3E}">
        <p14:creationId xmlns:p14="http://schemas.microsoft.com/office/powerpoint/2010/main" val="311330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rzekładka">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765215" y="2314515"/>
            <a:ext cx="10515601" cy="1325563"/>
          </a:xfrm>
        </p:spPr>
        <p:txBody>
          <a:bodyPr>
            <a:normAutofit/>
          </a:bodyPr>
          <a:lstStyle>
            <a:lvl1pPr algn="ctr">
              <a:defRPr sz="3266" b="1"/>
            </a:lvl1pPr>
          </a:lstStyle>
          <a:p>
            <a:r>
              <a:rPr lang="pl-PL"/>
              <a:t>Tytuł przekładki</a:t>
            </a:r>
          </a:p>
        </p:txBody>
      </p:sp>
    </p:spTree>
    <p:extLst>
      <p:ext uri="{BB962C8B-B14F-4D97-AF65-F5344CB8AC3E}">
        <p14:creationId xmlns:p14="http://schemas.microsoft.com/office/powerpoint/2010/main" val="259372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
        <p:nvSpPr>
          <p:cNvPr id="3" name="Content Placeholder 2"/>
          <p:cNvSpPr>
            <a:spLocks noGrp="1"/>
          </p:cNvSpPr>
          <p:nvPr>
            <p:ph idx="1"/>
          </p:nvPr>
        </p:nvSpPr>
        <p:spPr>
          <a:xfrm>
            <a:off x="821024" y="1306342"/>
            <a:ext cx="10550164" cy="4572197"/>
          </a:xfrm>
        </p:spPr>
        <p:txBody>
          <a:bodyPr>
            <a:normAutofit/>
          </a:bodyPr>
          <a:lstStyle>
            <a:lvl1pPr>
              <a:lnSpc>
                <a:spcPct val="125000"/>
              </a:lnSpc>
              <a:spcBef>
                <a:spcPts val="513"/>
              </a:spcBef>
              <a:buClr>
                <a:schemeClr val="accent1"/>
              </a:buClr>
              <a:defRPr sz="1633">
                <a:solidFill>
                  <a:schemeClr val="tx2"/>
                </a:solidFill>
              </a:defRPr>
            </a:lvl1pPr>
            <a:lvl2pPr>
              <a:lnSpc>
                <a:spcPct val="125000"/>
              </a:lnSpc>
              <a:spcBef>
                <a:spcPts val="513"/>
              </a:spcBef>
              <a:buClr>
                <a:schemeClr val="accent1"/>
              </a:buClr>
              <a:defRPr sz="1633">
                <a:solidFill>
                  <a:schemeClr val="tx2"/>
                </a:solidFill>
              </a:defRPr>
            </a:lvl2pPr>
            <a:lvl3pPr>
              <a:lnSpc>
                <a:spcPct val="125000"/>
              </a:lnSpc>
              <a:spcBef>
                <a:spcPts val="513"/>
              </a:spcBef>
              <a:buClr>
                <a:schemeClr val="accent1"/>
              </a:buClr>
              <a:defRPr sz="1633">
                <a:solidFill>
                  <a:schemeClr val="tx2"/>
                </a:solidFill>
              </a:defRPr>
            </a:lvl3pPr>
            <a:lvl4pPr>
              <a:lnSpc>
                <a:spcPct val="125000"/>
              </a:lnSpc>
              <a:spcBef>
                <a:spcPts val="513"/>
              </a:spcBef>
              <a:buClr>
                <a:schemeClr val="accent1"/>
              </a:buClr>
              <a:defRPr sz="1633">
                <a:solidFill>
                  <a:schemeClr val="tx2"/>
                </a:solidFill>
              </a:defRPr>
            </a:lvl4pPr>
            <a:lvl5pPr>
              <a:lnSpc>
                <a:spcPct val="125000"/>
              </a:lnSpc>
              <a:spcBef>
                <a:spcPts val="513"/>
              </a:spcBef>
              <a:buClr>
                <a:schemeClr val="accent1"/>
              </a:buClr>
              <a:defRPr sz="1633">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lide Number Placeholder 5"/>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Tree>
    <p:extLst>
      <p:ext uri="{BB962C8B-B14F-4D97-AF65-F5344CB8AC3E}">
        <p14:creationId xmlns:p14="http://schemas.microsoft.com/office/powerpoint/2010/main" val="175405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1_Tytuł i zawartość_kreski">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
        <p:nvSpPr>
          <p:cNvPr id="3" name="Content Placeholder 2"/>
          <p:cNvSpPr>
            <a:spLocks noGrp="1"/>
          </p:cNvSpPr>
          <p:nvPr>
            <p:ph idx="1"/>
          </p:nvPr>
        </p:nvSpPr>
        <p:spPr>
          <a:xfrm>
            <a:off x="821024" y="1306342"/>
            <a:ext cx="10550164" cy="4572197"/>
          </a:xfrm>
        </p:spPr>
        <p:txBody>
          <a:bodyPr>
            <a:normAutofit/>
          </a:bodyPr>
          <a:lstStyle>
            <a:lvl1pPr>
              <a:lnSpc>
                <a:spcPct val="125000"/>
              </a:lnSpc>
              <a:spcBef>
                <a:spcPts val="513"/>
              </a:spcBef>
              <a:buClr>
                <a:schemeClr val="accent1"/>
              </a:buClr>
              <a:defRPr sz="1633" baseline="0">
                <a:solidFill>
                  <a:schemeClr val="tx2"/>
                </a:solidFill>
              </a:defRPr>
            </a:lvl1pPr>
            <a:lvl2pPr>
              <a:lnSpc>
                <a:spcPct val="125000"/>
              </a:lnSpc>
              <a:spcBef>
                <a:spcPts val="513"/>
              </a:spcBef>
              <a:buClr>
                <a:schemeClr val="accent1"/>
              </a:buClr>
              <a:defRPr sz="1633" baseline="0">
                <a:solidFill>
                  <a:schemeClr val="tx2"/>
                </a:solidFill>
              </a:defRPr>
            </a:lvl2pPr>
            <a:lvl3pPr>
              <a:lnSpc>
                <a:spcPct val="125000"/>
              </a:lnSpc>
              <a:spcBef>
                <a:spcPts val="513"/>
              </a:spcBef>
              <a:buClr>
                <a:schemeClr val="accent1"/>
              </a:buClr>
              <a:defRPr sz="1633" baseline="0">
                <a:solidFill>
                  <a:schemeClr val="tx2"/>
                </a:solidFill>
              </a:defRPr>
            </a:lvl3pPr>
            <a:lvl4pPr>
              <a:lnSpc>
                <a:spcPct val="125000"/>
              </a:lnSpc>
              <a:spcBef>
                <a:spcPts val="513"/>
              </a:spcBef>
              <a:buClr>
                <a:schemeClr val="accent1"/>
              </a:buClr>
              <a:defRPr sz="1633" baseline="0">
                <a:solidFill>
                  <a:schemeClr val="tx2"/>
                </a:solidFill>
              </a:defRPr>
            </a:lvl4pPr>
            <a:lvl5pPr>
              <a:lnSpc>
                <a:spcPct val="125000"/>
              </a:lnSpc>
              <a:spcBef>
                <a:spcPts val="513"/>
              </a:spcBef>
              <a:buClr>
                <a:schemeClr val="accent1"/>
              </a:buClr>
              <a:defRPr sz="1633" baseline="0">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lide Number Placeholder 5"/>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Tree>
    <p:extLst>
      <p:ext uri="{BB962C8B-B14F-4D97-AF65-F5344CB8AC3E}">
        <p14:creationId xmlns:p14="http://schemas.microsoft.com/office/powerpoint/2010/main" val="282561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ytuł i zawartość wyjustowana">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029" y="1306342"/>
            <a:ext cx="10550163" cy="4572197"/>
          </a:xfrm>
        </p:spPr>
        <p:txBody>
          <a:bodyPr>
            <a:normAutofit/>
          </a:bodyPr>
          <a:lstStyle>
            <a:lvl1pPr marL="0" indent="0" algn="just">
              <a:lnSpc>
                <a:spcPct val="125000"/>
              </a:lnSpc>
              <a:spcBef>
                <a:spcPts val="513"/>
              </a:spcBef>
              <a:buClr>
                <a:schemeClr val="accent1"/>
              </a:buClr>
              <a:buNone/>
              <a:defRPr sz="1814">
                <a:solidFill>
                  <a:srgbClr val="000000"/>
                </a:solidFill>
              </a:defRPr>
            </a:lvl1pPr>
            <a:lvl2pPr marL="431012" indent="0" algn="just">
              <a:lnSpc>
                <a:spcPct val="125000"/>
              </a:lnSpc>
              <a:spcBef>
                <a:spcPts val="513"/>
              </a:spcBef>
              <a:buClr>
                <a:schemeClr val="accent1"/>
              </a:buClr>
              <a:buNone/>
              <a:defRPr sz="1814">
                <a:solidFill>
                  <a:srgbClr val="000000"/>
                </a:solidFill>
              </a:defRPr>
            </a:lvl2pPr>
            <a:lvl3pPr marL="862024" indent="0" algn="just">
              <a:lnSpc>
                <a:spcPct val="125000"/>
              </a:lnSpc>
              <a:spcBef>
                <a:spcPts val="513"/>
              </a:spcBef>
              <a:buClr>
                <a:schemeClr val="accent1"/>
              </a:buClr>
              <a:buNone/>
              <a:defRPr sz="1814">
                <a:solidFill>
                  <a:srgbClr val="000000"/>
                </a:solidFill>
              </a:defRPr>
            </a:lvl3pPr>
            <a:lvl4pPr marL="1293036" indent="0" algn="just">
              <a:lnSpc>
                <a:spcPct val="125000"/>
              </a:lnSpc>
              <a:spcBef>
                <a:spcPts val="513"/>
              </a:spcBef>
              <a:buClr>
                <a:schemeClr val="accent1"/>
              </a:buClr>
              <a:buNone/>
              <a:defRPr sz="1814">
                <a:solidFill>
                  <a:srgbClr val="000000"/>
                </a:solidFill>
              </a:defRPr>
            </a:lvl4pPr>
            <a:lvl5pPr marL="1724049" indent="0" algn="just">
              <a:lnSpc>
                <a:spcPct val="125000"/>
              </a:lnSpc>
              <a:spcBef>
                <a:spcPts val="513"/>
              </a:spcBef>
              <a:buClr>
                <a:schemeClr val="accent1"/>
              </a:buClr>
              <a:buNone/>
              <a:defRPr sz="1814">
                <a:solidFill>
                  <a:srgbClr val="000000"/>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lide Number Placeholder 5">
            <a:extLst>
              <a:ext uri="{FF2B5EF4-FFF2-40B4-BE49-F238E27FC236}">
                <a16:creationId xmlns:a16="http://schemas.microsoft.com/office/drawing/2014/main" id="{CDB263E4-C09E-4BFC-BA9A-EDED15B8EC4E}"/>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5" name="Title 1">
            <a:extLst>
              <a:ext uri="{FF2B5EF4-FFF2-40B4-BE49-F238E27FC236}">
                <a16:creationId xmlns:a16="http://schemas.microsoft.com/office/drawing/2014/main" id="{71A0A7BD-65DC-479B-8B51-A47F06E76A01}"/>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354209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ytuł i zawartość 1/2 strony">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025" y="1306342"/>
            <a:ext cx="5336658" cy="4572197"/>
          </a:xfrm>
        </p:spPr>
        <p:txBody>
          <a:bodyPr>
            <a:normAutofit/>
          </a:bodyPr>
          <a:lstStyle>
            <a:lvl1pPr marL="0" indent="0" algn="just">
              <a:lnSpc>
                <a:spcPct val="125000"/>
              </a:lnSpc>
              <a:spcBef>
                <a:spcPts val="513"/>
              </a:spcBef>
              <a:buClr>
                <a:schemeClr val="accent1"/>
              </a:buClr>
              <a:buNone/>
              <a:defRPr sz="1814">
                <a:solidFill>
                  <a:srgbClr val="000000"/>
                </a:solidFill>
              </a:defRPr>
            </a:lvl1pPr>
            <a:lvl2pPr marL="431012" indent="0" algn="just">
              <a:lnSpc>
                <a:spcPct val="125000"/>
              </a:lnSpc>
              <a:spcBef>
                <a:spcPts val="513"/>
              </a:spcBef>
              <a:buClr>
                <a:schemeClr val="accent1"/>
              </a:buClr>
              <a:buNone/>
              <a:defRPr sz="1814">
                <a:solidFill>
                  <a:srgbClr val="000000"/>
                </a:solidFill>
              </a:defRPr>
            </a:lvl2pPr>
            <a:lvl3pPr marL="862024" indent="0" algn="just">
              <a:lnSpc>
                <a:spcPct val="125000"/>
              </a:lnSpc>
              <a:spcBef>
                <a:spcPts val="513"/>
              </a:spcBef>
              <a:buClr>
                <a:schemeClr val="accent1"/>
              </a:buClr>
              <a:buNone/>
              <a:defRPr sz="1814">
                <a:solidFill>
                  <a:srgbClr val="000000"/>
                </a:solidFill>
              </a:defRPr>
            </a:lvl3pPr>
            <a:lvl4pPr marL="1293036" indent="0" algn="just">
              <a:lnSpc>
                <a:spcPct val="125000"/>
              </a:lnSpc>
              <a:spcBef>
                <a:spcPts val="513"/>
              </a:spcBef>
              <a:buClr>
                <a:schemeClr val="accent1"/>
              </a:buClr>
              <a:buNone/>
              <a:defRPr sz="1814">
                <a:solidFill>
                  <a:srgbClr val="000000"/>
                </a:solidFill>
              </a:defRPr>
            </a:lvl4pPr>
            <a:lvl5pPr marL="1724049" indent="0" algn="just">
              <a:lnSpc>
                <a:spcPct val="125000"/>
              </a:lnSpc>
              <a:spcBef>
                <a:spcPts val="513"/>
              </a:spcBef>
              <a:buClr>
                <a:schemeClr val="accent1"/>
              </a:buClr>
              <a:buNone/>
              <a:defRPr sz="1814">
                <a:solidFill>
                  <a:srgbClr val="000000"/>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6" name="Slide Number Placeholder 5">
            <a:extLst>
              <a:ext uri="{FF2B5EF4-FFF2-40B4-BE49-F238E27FC236}">
                <a16:creationId xmlns:a16="http://schemas.microsoft.com/office/drawing/2014/main" id="{CDB263E4-C09E-4BFC-BA9A-EDED15B8EC4E}"/>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5" name="Title 1">
            <a:extLst>
              <a:ext uri="{FF2B5EF4-FFF2-40B4-BE49-F238E27FC236}">
                <a16:creationId xmlns:a16="http://schemas.microsoft.com/office/drawing/2014/main" id="{71A0A7BD-65DC-479B-8B51-A47F06E76A01}"/>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41722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owy z wąskim zdjęciem">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E2D35C-2444-4D87-942E-F967225A2928}"/>
              </a:ext>
            </a:extLst>
          </p:cNvPr>
          <p:cNvSpPr>
            <a:spLocks noGrp="1"/>
          </p:cNvSpPr>
          <p:nvPr>
            <p:ph type="ctrTitle" hasCustomPrompt="1"/>
          </p:nvPr>
        </p:nvSpPr>
        <p:spPr>
          <a:xfrm>
            <a:off x="620243" y="2988614"/>
            <a:ext cx="7438942" cy="946724"/>
          </a:xfrm>
        </p:spPr>
        <p:txBody>
          <a:bodyPr anchor="b">
            <a:normAutofit/>
          </a:bodyPr>
          <a:lstStyle>
            <a:lvl1pPr algn="r">
              <a:defRPr sz="3992" b="1" i="0" u="none">
                <a:solidFill>
                  <a:schemeClr val="accent1"/>
                </a:solidFill>
                <a:latin typeface="+mj-lt"/>
              </a:defRPr>
            </a:lvl1pPr>
          </a:lstStyle>
          <a:p>
            <a:r>
              <a:rPr lang="pl-PL" dirty="0"/>
              <a:t>Kliknij, aby dodać tytuł</a:t>
            </a:r>
            <a:endParaRPr lang="en-US" dirty="0"/>
          </a:p>
        </p:txBody>
      </p:sp>
      <p:sp>
        <p:nvSpPr>
          <p:cNvPr id="8" name="Subtitle 2">
            <a:extLst>
              <a:ext uri="{FF2B5EF4-FFF2-40B4-BE49-F238E27FC236}">
                <a16:creationId xmlns:a16="http://schemas.microsoft.com/office/drawing/2014/main" id="{8540C261-5499-4FE4-9D34-8743DF1A1D78}"/>
              </a:ext>
            </a:extLst>
          </p:cNvPr>
          <p:cNvSpPr>
            <a:spLocks noGrp="1"/>
          </p:cNvSpPr>
          <p:nvPr>
            <p:ph type="subTitle" idx="1" hasCustomPrompt="1"/>
          </p:nvPr>
        </p:nvSpPr>
        <p:spPr>
          <a:xfrm>
            <a:off x="615613" y="3984217"/>
            <a:ext cx="7438942" cy="603664"/>
          </a:xfrm>
        </p:spPr>
        <p:txBody>
          <a:bodyPr>
            <a:normAutofit/>
          </a:bodyPr>
          <a:lstStyle>
            <a:lvl1pPr marL="0" indent="0" algn="r">
              <a:buNone/>
              <a:defRPr sz="2540">
                <a:solidFill>
                  <a:schemeClr val="accent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dirty="0"/>
              <a:t>Kliknij, aby dodać podtytuł</a:t>
            </a:r>
            <a:endParaRPr lang="en-US" dirty="0"/>
          </a:p>
        </p:txBody>
      </p:sp>
      <p:sp>
        <p:nvSpPr>
          <p:cNvPr id="9" name="Date Placeholder 3">
            <a:extLst>
              <a:ext uri="{FF2B5EF4-FFF2-40B4-BE49-F238E27FC236}">
                <a16:creationId xmlns:a16="http://schemas.microsoft.com/office/drawing/2014/main" id="{218B2AD8-F926-49B2-A729-685D9118D945}"/>
              </a:ext>
            </a:extLst>
          </p:cNvPr>
          <p:cNvSpPr>
            <a:spLocks noGrp="1"/>
          </p:cNvSpPr>
          <p:nvPr>
            <p:ph type="dt" sz="half" idx="10"/>
          </p:nvPr>
        </p:nvSpPr>
        <p:spPr>
          <a:xfrm>
            <a:off x="3459539" y="6124063"/>
            <a:ext cx="4634210" cy="365125"/>
          </a:xfrm>
        </p:spPr>
        <p:txBody>
          <a:bodyPr vert="horz" lIns="91440" tIns="45720" rIns="91440" bIns="45720" rtlCol="0" anchor="ctr">
            <a:normAutofit/>
          </a:bodyPr>
          <a:lstStyle>
            <a:lvl1pPr>
              <a:defRPr lang="pl-PL" sz="1089" b="1" smtClean="0">
                <a:solidFill>
                  <a:schemeClr val="bg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dirty="0"/>
          </a:p>
        </p:txBody>
      </p:sp>
      <p:sp>
        <p:nvSpPr>
          <p:cNvPr id="13" name="Symbol zastępczy tekstu 12">
            <a:extLst>
              <a:ext uri="{FF2B5EF4-FFF2-40B4-BE49-F238E27FC236}">
                <a16:creationId xmlns:a16="http://schemas.microsoft.com/office/drawing/2014/main" id="{E432F1A8-3499-4AF2-B0FF-E20629D33FC0}"/>
              </a:ext>
            </a:extLst>
          </p:cNvPr>
          <p:cNvSpPr>
            <a:spLocks noGrp="1"/>
          </p:cNvSpPr>
          <p:nvPr>
            <p:ph type="body" sz="quarter" idx="11" hasCustomPrompt="1"/>
          </p:nvPr>
        </p:nvSpPr>
        <p:spPr>
          <a:xfrm>
            <a:off x="615614" y="5225874"/>
            <a:ext cx="7438942" cy="455088"/>
          </a:xfrm>
        </p:spPr>
        <p:txBody>
          <a:bodyPr anchor="b">
            <a:normAutofit/>
          </a:bodyPr>
          <a:lstStyle>
            <a:lvl1pPr marL="0" indent="0" algn="r">
              <a:buNone/>
              <a:defRPr sz="1089" b="1">
                <a:solidFill>
                  <a:schemeClr val="bg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IMIĘ NAZWISKO</a:t>
            </a:r>
          </a:p>
        </p:txBody>
      </p:sp>
      <p:pic>
        <p:nvPicPr>
          <p:cNvPr id="16" name="Obraz 15">
            <a:extLst>
              <a:ext uri="{FF2B5EF4-FFF2-40B4-BE49-F238E27FC236}">
                <a16:creationId xmlns:a16="http://schemas.microsoft.com/office/drawing/2014/main" id="{9414E66E-92DC-4FB8-8537-7AAF95712F1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97304" y="-8119"/>
            <a:ext cx="3294696" cy="6866117"/>
          </a:xfrm>
          <a:prstGeom prst="rect">
            <a:avLst/>
          </a:prstGeom>
        </p:spPr>
      </p:pic>
      <p:pic>
        <p:nvPicPr>
          <p:cNvPr id="17" name="Obraz 16">
            <a:extLst>
              <a:ext uri="{FF2B5EF4-FFF2-40B4-BE49-F238E27FC236}">
                <a16:creationId xmlns:a16="http://schemas.microsoft.com/office/drawing/2014/main" id="{A48327A8-FD48-4673-A042-1C066FDF09B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 y="-28601"/>
            <a:ext cx="2964934" cy="1564044"/>
          </a:xfrm>
          <a:prstGeom prst="rect">
            <a:avLst/>
          </a:prstGeom>
        </p:spPr>
      </p:pic>
      <p:pic>
        <p:nvPicPr>
          <p:cNvPr id="18" name="Obraz 17">
            <a:extLst>
              <a:ext uri="{FF2B5EF4-FFF2-40B4-BE49-F238E27FC236}">
                <a16:creationId xmlns:a16="http://schemas.microsoft.com/office/drawing/2014/main" id="{0826E1A3-D0F6-4005-A6E4-9B424B8246A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15613" y="6204908"/>
            <a:ext cx="910907" cy="180590"/>
          </a:xfrm>
          <a:prstGeom prst="rect">
            <a:avLst/>
          </a:prstGeom>
        </p:spPr>
      </p:pic>
      <p:sp>
        <p:nvSpPr>
          <p:cNvPr id="19" name="Prostokąt 18">
            <a:extLst>
              <a:ext uri="{FF2B5EF4-FFF2-40B4-BE49-F238E27FC236}">
                <a16:creationId xmlns:a16="http://schemas.microsoft.com/office/drawing/2014/main" id="{7B994B09-EFFF-4739-A677-87388206A6AD}"/>
              </a:ext>
            </a:extLst>
          </p:cNvPr>
          <p:cNvSpPr/>
          <p:nvPr userDrawn="1"/>
        </p:nvSpPr>
        <p:spPr>
          <a:xfrm>
            <a:off x="12078230" y="5915259"/>
            <a:ext cx="113769" cy="942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cxnSp>
        <p:nvCxnSpPr>
          <p:cNvPr id="20" name="Łącznik prosty 19">
            <a:extLst>
              <a:ext uri="{FF2B5EF4-FFF2-40B4-BE49-F238E27FC236}">
                <a16:creationId xmlns:a16="http://schemas.microsoft.com/office/drawing/2014/main" id="{A284B2FA-B14A-440F-9BC6-C9CB355EA085}"/>
              </a:ext>
            </a:extLst>
          </p:cNvPr>
          <p:cNvCxnSpPr>
            <a:cxnSpLocks/>
          </p:cNvCxnSpPr>
          <p:nvPr userDrawn="1"/>
        </p:nvCxnSpPr>
        <p:spPr>
          <a:xfrm flipV="1">
            <a:off x="598925" y="5915260"/>
            <a:ext cx="7359142"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Symbol zastępczy obrazu 4">
            <a:extLst>
              <a:ext uri="{FF2B5EF4-FFF2-40B4-BE49-F238E27FC236}">
                <a16:creationId xmlns:a16="http://schemas.microsoft.com/office/drawing/2014/main" id="{2B725D6F-28E6-4235-BB15-67790A0B5DFD}"/>
              </a:ext>
            </a:extLst>
          </p:cNvPr>
          <p:cNvSpPr>
            <a:spLocks noGrp="1"/>
          </p:cNvSpPr>
          <p:nvPr>
            <p:ph type="pic" sz="quarter" idx="12" hasCustomPrompt="1"/>
          </p:nvPr>
        </p:nvSpPr>
        <p:spPr>
          <a:xfrm>
            <a:off x="8887160" y="-8118"/>
            <a:ext cx="3304839" cy="6866117"/>
          </a:xfrm>
        </p:spPr>
        <p:txBody>
          <a:bodyPr>
            <a:normAutofit/>
          </a:bodyPr>
          <a:lstStyle>
            <a:lvl1pPr marL="0" indent="0">
              <a:buNone/>
              <a:defRPr sz="1633">
                <a:solidFill>
                  <a:schemeClr val="bg1"/>
                </a:solidFill>
                <a:highlight>
                  <a:srgbClr val="C0C0C0"/>
                </a:highlight>
              </a:defRPr>
            </a:lvl1pPr>
          </a:lstStyle>
          <a:p>
            <a:r>
              <a:rPr lang="pl-PL" dirty="0"/>
              <a:t>Kliknij ikonę, aby zmienić obraz na inny niż standardowy</a:t>
            </a:r>
          </a:p>
        </p:txBody>
      </p:sp>
    </p:spTree>
    <p:extLst>
      <p:ext uri="{BB962C8B-B14F-4D97-AF65-F5344CB8AC3E}">
        <p14:creationId xmlns:p14="http://schemas.microsoft.com/office/powerpoint/2010/main" val="4080185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ytuł i zawartość 1/2 + wykres">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21025" y="1306342"/>
            <a:ext cx="5336658" cy="4572197"/>
          </a:xfrm>
        </p:spPr>
        <p:txBody>
          <a:bodyPr>
            <a:normAutofit/>
          </a:bodyPr>
          <a:lstStyle>
            <a:lvl1pPr marL="0" indent="0" algn="just">
              <a:lnSpc>
                <a:spcPct val="126000"/>
              </a:lnSpc>
              <a:spcBef>
                <a:spcPts val="513"/>
              </a:spcBef>
              <a:buClr>
                <a:schemeClr val="accent1"/>
              </a:buClr>
              <a:buNone/>
              <a:defRPr sz="1814">
                <a:solidFill>
                  <a:srgbClr val="000000"/>
                </a:solidFill>
              </a:defRPr>
            </a:lvl1pPr>
            <a:lvl2pPr marL="431012" indent="0" algn="just">
              <a:lnSpc>
                <a:spcPct val="126000"/>
              </a:lnSpc>
              <a:spcBef>
                <a:spcPts val="513"/>
              </a:spcBef>
              <a:buClr>
                <a:schemeClr val="accent1"/>
              </a:buClr>
              <a:buNone/>
              <a:defRPr sz="1814">
                <a:solidFill>
                  <a:srgbClr val="000000"/>
                </a:solidFill>
              </a:defRPr>
            </a:lvl2pPr>
            <a:lvl3pPr marL="862024" indent="0" algn="just">
              <a:lnSpc>
                <a:spcPct val="126000"/>
              </a:lnSpc>
              <a:spcBef>
                <a:spcPts val="513"/>
              </a:spcBef>
              <a:buClr>
                <a:schemeClr val="accent1"/>
              </a:buClr>
              <a:buNone/>
              <a:defRPr sz="1814">
                <a:solidFill>
                  <a:srgbClr val="000000"/>
                </a:solidFill>
              </a:defRPr>
            </a:lvl3pPr>
            <a:lvl4pPr marL="1293036" indent="0" algn="just">
              <a:lnSpc>
                <a:spcPct val="126000"/>
              </a:lnSpc>
              <a:spcBef>
                <a:spcPts val="513"/>
              </a:spcBef>
              <a:buClr>
                <a:schemeClr val="accent1"/>
              </a:buClr>
              <a:buNone/>
              <a:defRPr sz="1814">
                <a:solidFill>
                  <a:srgbClr val="000000"/>
                </a:solidFill>
              </a:defRPr>
            </a:lvl4pPr>
            <a:lvl5pPr marL="1724049" indent="0" algn="just">
              <a:lnSpc>
                <a:spcPct val="126000"/>
              </a:lnSpc>
              <a:spcBef>
                <a:spcPts val="513"/>
              </a:spcBef>
              <a:buClr>
                <a:schemeClr val="accent1"/>
              </a:buClr>
              <a:buNone/>
              <a:defRPr sz="1814">
                <a:solidFill>
                  <a:srgbClr val="000000"/>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5" name="Symbol zastępczy wykresu 4">
            <a:extLst>
              <a:ext uri="{FF2B5EF4-FFF2-40B4-BE49-F238E27FC236}">
                <a16:creationId xmlns:a16="http://schemas.microsoft.com/office/drawing/2014/main" id="{8933E95A-DEDB-4183-84B0-7B7B6AC51FD4}"/>
              </a:ext>
            </a:extLst>
          </p:cNvPr>
          <p:cNvSpPr>
            <a:spLocks noGrp="1"/>
          </p:cNvSpPr>
          <p:nvPr>
            <p:ph type="chart" sz="quarter" idx="13"/>
          </p:nvPr>
        </p:nvSpPr>
        <p:spPr>
          <a:xfrm>
            <a:off x="6995883" y="1306342"/>
            <a:ext cx="4375305" cy="3112026"/>
          </a:xfrm>
        </p:spPr>
        <p:txBody>
          <a:bodyPr/>
          <a:lstStyle/>
          <a:p>
            <a:r>
              <a:rPr lang="pl-PL"/>
              <a:t>Kliknij ikonę, aby dodać wykres</a:t>
            </a:r>
          </a:p>
        </p:txBody>
      </p:sp>
      <p:sp>
        <p:nvSpPr>
          <p:cNvPr id="8" name="Symbol zastępczy tekstu 7">
            <a:extLst>
              <a:ext uri="{FF2B5EF4-FFF2-40B4-BE49-F238E27FC236}">
                <a16:creationId xmlns:a16="http://schemas.microsoft.com/office/drawing/2014/main" id="{543DB4A7-EE37-405F-9F0A-E97E669613B9}"/>
              </a:ext>
            </a:extLst>
          </p:cNvPr>
          <p:cNvSpPr>
            <a:spLocks noGrp="1"/>
          </p:cNvSpPr>
          <p:nvPr>
            <p:ph type="body" sz="quarter" idx="14" hasCustomPrompt="1"/>
          </p:nvPr>
        </p:nvSpPr>
        <p:spPr>
          <a:xfrm>
            <a:off x="6995883" y="4528189"/>
            <a:ext cx="4375305" cy="1270213"/>
          </a:xfrm>
        </p:spPr>
        <p:txBody>
          <a:bodyPr>
            <a:normAutofit/>
          </a:bodyPr>
          <a:lstStyle>
            <a:lvl1pPr marL="0" marR="0" indent="0" algn="l" defTabSz="391011" rtl="0" eaLnBrk="1" fontAlgn="auto" latinLnBrk="0" hangingPunct="1">
              <a:lnSpc>
                <a:spcPct val="100000"/>
              </a:lnSpc>
              <a:spcBef>
                <a:spcPts val="0"/>
              </a:spcBef>
              <a:spcAft>
                <a:spcPts val="0"/>
              </a:spcAft>
              <a:buClrTx/>
              <a:buSzTx/>
              <a:buFontTx/>
              <a:buNone/>
              <a:tabLst/>
              <a:defRPr sz="1026">
                <a:solidFill>
                  <a:srgbClr val="000000"/>
                </a:solidFill>
              </a:defRPr>
            </a:lvl1pPr>
          </a:lstStyle>
          <a:p>
            <a:pPr marL="0" marR="0" lvl="0" indent="0" algn="l" defTabSz="391011" rtl="0" eaLnBrk="1" fontAlgn="auto" latinLnBrk="0" hangingPunct="1">
              <a:lnSpc>
                <a:spcPct val="100000"/>
              </a:lnSpc>
              <a:spcBef>
                <a:spcPts val="0"/>
              </a:spcBef>
              <a:spcAft>
                <a:spcPts val="0"/>
              </a:spcAft>
              <a:buClrTx/>
              <a:buSzTx/>
              <a:buFontTx/>
              <a:buNone/>
              <a:tabLst/>
              <a:defRPr/>
            </a:pPr>
            <a:r>
              <a:rPr kumimoji="0" lang="en-GB" sz="1540" b="1" i="0" u="none" strike="noStrike" kern="1200" cap="none" spc="0" normalizeH="0" baseline="30000" noProof="0" err="1">
                <a:ln>
                  <a:noFill/>
                </a:ln>
                <a:solidFill>
                  <a:srgbClr val="000000"/>
                </a:solidFill>
                <a:effectLst/>
                <a:uLnTx/>
                <a:uFillTx/>
                <a:latin typeface="+mn-lt"/>
                <a:ea typeface="+mn-ea"/>
                <a:cs typeface="+mn-cs"/>
              </a:rPr>
              <a:t>Wykres</a:t>
            </a:r>
            <a:r>
              <a:rPr kumimoji="0" lang="en-GB" sz="1540" b="1" i="0" u="none" strike="noStrike" kern="1200" cap="none" spc="0" normalizeH="0" baseline="30000" noProof="0">
                <a:ln>
                  <a:noFill/>
                </a:ln>
                <a:solidFill>
                  <a:srgbClr val="000000"/>
                </a:solidFill>
                <a:effectLst/>
                <a:uLnTx/>
                <a:uFillTx/>
                <a:latin typeface="+mn-lt"/>
                <a:ea typeface="+mn-ea"/>
                <a:cs typeface="+mn-cs"/>
              </a:rPr>
              <a:t> 02 </a:t>
            </a:r>
            <a:r>
              <a:rPr kumimoji="0" lang="en-GB" sz="1540" b="0" i="0" u="none" strike="noStrike" kern="1200" cap="none" spc="0" normalizeH="0" baseline="30000" noProof="0" err="1">
                <a:ln>
                  <a:noFill/>
                </a:ln>
                <a:solidFill>
                  <a:srgbClr val="000000"/>
                </a:solidFill>
                <a:effectLst/>
                <a:uLnTx/>
                <a:uFillTx/>
                <a:latin typeface="+mn-lt"/>
                <a:ea typeface="+mn-ea"/>
                <a:cs typeface="+mn-cs"/>
              </a:rPr>
              <a:t>Ut</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unducime</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esequidCores</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niasped</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exceribus</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quibus</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nonsenda</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int.Sed</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earibus</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vollicaecte</a:t>
            </a:r>
            <a:r>
              <a:rPr kumimoji="0" lang="en-GB" sz="1540" b="0" i="0" u="none" strike="noStrike" kern="1200" cap="none" spc="0" normalizeH="0" baseline="30000" noProof="0">
                <a:ln>
                  <a:noFill/>
                </a:ln>
                <a:solidFill>
                  <a:srgbClr val="000000"/>
                </a:solidFill>
                <a:effectLst/>
                <a:uLnTx/>
                <a:uFillTx/>
                <a:latin typeface="+mn-lt"/>
                <a:ea typeface="+mn-ea"/>
                <a:cs typeface="+mn-cs"/>
              </a:rPr>
              <a:t> et, </a:t>
            </a:r>
            <a:r>
              <a:rPr kumimoji="0" lang="en-GB" sz="1540" b="0" i="0" u="none" strike="noStrike" kern="1200" cap="none" spc="0" normalizeH="0" baseline="30000" noProof="0" err="1">
                <a:ln>
                  <a:noFill/>
                </a:ln>
                <a:solidFill>
                  <a:srgbClr val="000000"/>
                </a:solidFill>
                <a:effectLst/>
                <a:uLnTx/>
                <a:uFillTx/>
                <a:latin typeface="+mn-lt"/>
                <a:ea typeface="+mn-ea"/>
                <a:cs typeface="+mn-cs"/>
              </a:rPr>
              <a:t>conseque</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volum</a:t>
            </a:r>
            <a:r>
              <a:rPr kumimoji="0" lang="en-GB" sz="1540" b="0" i="0" u="none" strike="noStrike" kern="1200" cap="none" spc="0" normalizeH="0" baseline="30000" noProof="0">
                <a:ln>
                  <a:noFill/>
                </a:ln>
                <a:solidFill>
                  <a:srgbClr val="000000"/>
                </a:solidFill>
                <a:effectLst/>
                <a:uLnTx/>
                <a:uFillTx/>
                <a:latin typeface="+mn-lt"/>
                <a:ea typeface="+mn-ea"/>
                <a:cs typeface="+mn-cs"/>
              </a:rPr>
              <a:t> que </a:t>
            </a:r>
            <a:r>
              <a:rPr kumimoji="0" lang="en-GB" sz="1540" b="0" i="0" u="none" strike="noStrike" kern="1200" cap="none" spc="0" normalizeH="0" baseline="30000" noProof="0" err="1">
                <a:ln>
                  <a:noFill/>
                </a:ln>
                <a:solidFill>
                  <a:srgbClr val="000000"/>
                </a:solidFill>
                <a:effectLst/>
                <a:uLnTx/>
                <a:uFillTx/>
                <a:latin typeface="+mn-lt"/>
                <a:ea typeface="+mn-ea"/>
                <a:cs typeface="+mn-cs"/>
              </a:rPr>
              <a:t>omnihilique</a:t>
            </a:r>
            <a:r>
              <a:rPr kumimoji="0" lang="en-GB" sz="1540" b="0" i="0" u="none" strike="noStrike" kern="1200" cap="none" spc="0" normalizeH="0" baseline="30000" noProof="0">
                <a:ln>
                  <a:noFill/>
                </a:ln>
                <a:solidFill>
                  <a:srgbClr val="000000"/>
                </a:solidFill>
                <a:effectLst/>
                <a:uLnTx/>
                <a:uFillTx/>
                <a:latin typeface="+mn-lt"/>
                <a:ea typeface="+mn-ea"/>
                <a:cs typeface="+mn-cs"/>
              </a:rPr>
              <a:t> </a:t>
            </a:r>
            <a:r>
              <a:rPr kumimoji="0" lang="en-GB" sz="1540" b="0" i="0" u="none" strike="noStrike" kern="1200" cap="none" spc="0" normalizeH="0" baseline="30000" noProof="0" err="1">
                <a:ln>
                  <a:noFill/>
                </a:ln>
                <a:solidFill>
                  <a:srgbClr val="000000"/>
                </a:solidFill>
                <a:effectLst/>
                <a:uLnTx/>
                <a:uFillTx/>
                <a:latin typeface="+mn-lt"/>
                <a:ea typeface="+mn-ea"/>
                <a:cs typeface="+mn-cs"/>
              </a:rPr>
              <a:t>doluptatur</a:t>
            </a:r>
            <a:endParaRPr kumimoji="0" lang="en-GB" sz="1540" b="0" i="0" u="none" strike="noStrike" kern="1200" cap="none" spc="0" normalizeH="0" baseline="30000" noProof="0">
              <a:ln>
                <a:noFill/>
              </a:ln>
              <a:solidFill>
                <a:srgbClr val="000000"/>
              </a:solidFill>
              <a:effectLst/>
              <a:uLnTx/>
              <a:uFillTx/>
              <a:latin typeface="+mn-lt"/>
              <a:ea typeface="+mn-ea"/>
              <a:cs typeface="+mn-cs"/>
            </a:endParaRPr>
          </a:p>
        </p:txBody>
      </p:sp>
      <p:sp>
        <p:nvSpPr>
          <p:cNvPr id="7" name="Slide Number Placeholder 5">
            <a:extLst>
              <a:ext uri="{FF2B5EF4-FFF2-40B4-BE49-F238E27FC236}">
                <a16:creationId xmlns:a16="http://schemas.microsoft.com/office/drawing/2014/main" id="{59AD8070-7526-470C-85D7-07A59502086F}"/>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9" name="Title 1">
            <a:extLst>
              <a:ext uri="{FF2B5EF4-FFF2-40B4-BE49-F238E27FC236}">
                <a16:creationId xmlns:a16="http://schemas.microsoft.com/office/drawing/2014/main" id="{45BCE459-D801-47B3-83E9-5B586984D5AF}"/>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3170289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4371" y="1808377"/>
            <a:ext cx="7577109" cy="2860140"/>
          </a:xfrm>
        </p:spPr>
        <p:txBody>
          <a:bodyPr>
            <a:normAutofit/>
          </a:bodyPr>
          <a:lstStyle>
            <a:lvl1pPr marL="0" indent="0">
              <a:lnSpc>
                <a:spcPct val="125000"/>
              </a:lnSpc>
              <a:spcBef>
                <a:spcPts val="1026"/>
              </a:spcBef>
              <a:buClr>
                <a:schemeClr val="accent1"/>
              </a:buClr>
              <a:buNone/>
              <a:defRPr sz="1814">
                <a:solidFill>
                  <a:schemeClr val="tx2"/>
                </a:solidFill>
              </a:defRPr>
            </a:lvl1pPr>
            <a:lvl2pPr marL="431013" indent="0">
              <a:lnSpc>
                <a:spcPct val="125000"/>
              </a:lnSpc>
              <a:spcBef>
                <a:spcPts val="1026"/>
              </a:spcBef>
              <a:buClr>
                <a:schemeClr val="accent1"/>
              </a:buClr>
              <a:buNone/>
              <a:defRPr sz="1814">
                <a:solidFill>
                  <a:schemeClr val="tx2"/>
                </a:solidFill>
              </a:defRPr>
            </a:lvl2pPr>
            <a:lvl3pPr marL="862024" indent="0">
              <a:lnSpc>
                <a:spcPct val="125000"/>
              </a:lnSpc>
              <a:spcBef>
                <a:spcPts val="1026"/>
              </a:spcBef>
              <a:buClr>
                <a:schemeClr val="accent1"/>
              </a:buClr>
              <a:buNone/>
              <a:defRPr sz="1814">
                <a:solidFill>
                  <a:schemeClr val="tx2"/>
                </a:solidFill>
              </a:defRPr>
            </a:lvl3pPr>
            <a:lvl4pPr marL="1293037" indent="0">
              <a:lnSpc>
                <a:spcPct val="125000"/>
              </a:lnSpc>
              <a:spcBef>
                <a:spcPts val="1026"/>
              </a:spcBef>
              <a:buClr>
                <a:schemeClr val="accent1"/>
              </a:buClr>
              <a:buNone/>
              <a:defRPr sz="1814">
                <a:solidFill>
                  <a:schemeClr val="tx2"/>
                </a:solidFill>
              </a:defRPr>
            </a:lvl4pPr>
            <a:lvl5pPr marL="1724049" indent="0">
              <a:lnSpc>
                <a:spcPct val="125000"/>
              </a:lnSpc>
              <a:spcBef>
                <a:spcPts val="1026"/>
              </a:spcBef>
              <a:buClr>
                <a:schemeClr val="accent1"/>
              </a:buClr>
              <a:buNone/>
              <a:defRPr sz="1814">
                <a:solidFill>
                  <a:schemeClr val="tx2"/>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a:p>
        </p:txBody>
      </p:sp>
      <p:cxnSp>
        <p:nvCxnSpPr>
          <p:cNvPr id="7" name="Łącznik prosty 6">
            <a:extLst>
              <a:ext uri="{FF2B5EF4-FFF2-40B4-BE49-F238E27FC236}">
                <a16:creationId xmlns:a16="http://schemas.microsoft.com/office/drawing/2014/main" id="{1BAB1D1C-8D2B-40E6-898B-D1AD24686E70}"/>
              </a:ext>
            </a:extLst>
          </p:cNvPr>
          <p:cNvCxnSpPr>
            <a:cxnSpLocks/>
          </p:cNvCxnSpPr>
          <p:nvPr/>
        </p:nvCxnSpPr>
        <p:spPr>
          <a:xfrm>
            <a:off x="1879889" y="1808369"/>
            <a:ext cx="0" cy="36748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E34F81F-FEE3-42B8-97A3-B7B3A0959430}"/>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8" name="Title 1">
            <a:extLst>
              <a:ext uri="{FF2B5EF4-FFF2-40B4-BE49-F238E27FC236}">
                <a16:creationId xmlns:a16="http://schemas.microsoft.com/office/drawing/2014/main" id="{66FD3BCF-6BEF-4DE2-8574-BD9EA39A389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cxnSp>
        <p:nvCxnSpPr>
          <p:cNvPr id="9" name="Łącznik prosty 8">
            <a:extLst>
              <a:ext uri="{FF2B5EF4-FFF2-40B4-BE49-F238E27FC236}">
                <a16:creationId xmlns:a16="http://schemas.microsoft.com/office/drawing/2014/main" id="{15CB7B5F-D901-4F00-9B5E-CAE3244D486B}"/>
              </a:ext>
            </a:extLst>
          </p:cNvPr>
          <p:cNvCxnSpPr>
            <a:cxnSpLocks/>
          </p:cNvCxnSpPr>
          <p:nvPr/>
        </p:nvCxnSpPr>
        <p:spPr>
          <a:xfrm>
            <a:off x="1879889" y="1524256"/>
            <a:ext cx="0" cy="39589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CCE97A93-CAB1-4CB6-BB15-36E40B6E1E5C}"/>
              </a:ext>
            </a:extLst>
          </p:cNvPr>
          <p:cNvCxnSpPr>
            <a:cxnSpLocks/>
          </p:cNvCxnSpPr>
          <p:nvPr userDrawn="1"/>
        </p:nvCxnSpPr>
        <p:spPr>
          <a:xfrm>
            <a:off x="1879889" y="1524256"/>
            <a:ext cx="0" cy="395891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73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ylko tytuł">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95E4F687-EFD5-4966-A68C-BE5DE763577D}"/>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5" name="Title 1">
            <a:extLst>
              <a:ext uri="{FF2B5EF4-FFF2-40B4-BE49-F238E27FC236}">
                <a16:creationId xmlns:a16="http://schemas.microsoft.com/office/drawing/2014/main" id="{1DA2723F-3B00-446A-AB38-D68A409F250C}"/>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339740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Pusty">
    <p:bg>
      <p:bgPr>
        <a:solidFill>
          <a:schemeClr val="bg1"/>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475EA1A8-93E6-4A9E-A193-78D10834AA33}"/>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Tree>
    <p:extLst>
      <p:ext uri="{BB962C8B-B14F-4D97-AF65-F5344CB8AC3E}">
        <p14:creationId xmlns:p14="http://schemas.microsoft.com/office/powerpoint/2010/main" val="141280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ublikacje - okragłe">
    <p:bg>
      <p:bgPr>
        <a:solidFill>
          <a:schemeClr val="bg1"/>
        </a:solid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4DBA11AF-F261-47F6-A93A-23EBABD61781}"/>
              </a:ext>
            </a:extLst>
          </p:cNvPr>
          <p:cNvSpPr>
            <a:spLocks noGrp="1"/>
          </p:cNvSpPr>
          <p:nvPr>
            <p:ph type="pic" sz="quarter" idx="13"/>
          </p:nvPr>
        </p:nvSpPr>
        <p:spPr>
          <a:xfrm>
            <a:off x="1155138" y="1517263"/>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8" name="Symbol zastępczy obrazu 5">
            <a:extLst>
              <a:ext uri="{FF2B5EF4-FFF2-40B4-BE49-F238E27FC236}">
                <a16:creationId xmlns:a16="http://schemas.microsoft.com/office/drawing/2014/main" id="{57DC3C8B-1A71-42D0-9786-AF1BA0A143EF}"/>
              </a:ext>
            </a:extLst>
          </p:cNvPr>
          <p:cNvSpPr>
            <a:spLocks noGrp="1"/>
          </p:cNvSpPr>
          <p:nvPr>
            <p:ph type="pic" sz="quarter" idx="14"/>
          </p:nvPr>
        </p:nvSpPr>
        <p:spPr>
          <a:xfrm>
            <a:off x="6469684" y="1517263"/>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9" name="Symbol zastępczy obrazu 5">
            <a:extLst>
              <a:ext uri="{FF2B5EF4-FFF2-40B4-BE49-F238E27FC236}">
                <a16:creationId xmlns:a16="http://schemas.microsoft.com/office/drawing/2014/main" id="{290A8F0E-D50C-4814-B5E9-B7C5B655837A}"/>
              </a:ext>
            </a:extLst>
          </p:cNvPr>
          <p:cNvSpPr>
            <a:spLocks noGrp="1"/>
          </p:cNvSpPr>
          <p:nvPr>
            <p:ph type="pic" sz="quarter" idx="15"/>
          </p:nvPr>
        </p:nvSpPr>
        <p:spPr>
          <a:xfrm>
            <a:off x="3836015" y="3755385"/>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17" name="Symbol zastępczy zawartości 16">
            <a:extLst>
              <a:ext uri="{FF2B5EF4-FFF2-40B4-BE49-F238E27FC236}">
                <a16:creationId xmlns:a16="http://schemas.microsoft.com/office/drawing/2014/main" id="{1D159602-9E54-4234-89AD-4613DFDC0D8F}"/>
              </a:ext>
            </a:extLst>
          </p:cNvPr>
          <p:cNvSpPr>
            <a:spLocks noGrp="1"/>
          </p:cNvSpPr>
          <p:nvPr>
            <p:ph sz="quarter" idx="16" hasCustomPrompt="1"/>
          </p:nvPr>
        </p:nvSpPr>
        <p:spPr>
          <a:xfrm>
            <a:off x="3399790" y="1517266"/>
            <a:ext cx="2069110" cy="713244"/>
          </a:xfrm>
        </p:spPr>
        <p:txBody>
          <a:bodyPr anchor="b">
            <a:noAutofit/>
          </a:bodyPr>
          <a:lstStyle>
            <a:lvl1pPr marL="0" indent="0">
              <a:buNone/>
              <a:defRPr sz="1089" b="1">
                <a:latin typeface="+mj-lt"/>
              </a:defRPr>
            </a:lvl1pPr>
          </a:lstStyle>
          <a:p>
            <a:pPr lvl="0"/>
            <a:r>
              <a:rPr lang="pl-PL"/>
              <a:t>Nazwa publikacji</a:t>
            </a:r>
          </a:p>
        </p:txBody>
      </p:sp>
      <p:sp>
        <p:nvSpPr>
          <p:cNvPr id="18" name="Symbol zastępczy zawartości 16">
            <a:extLst>
              <a:ext uri="{FF2B5EF4-FFF2-40B4-BE49-F238E27FC236}">
                <a16:creationId xmlns:a16="http://schemas.microsoft.com/office/drawing/2014/main" id="{6CC0A186-B2D8-433F-B5A3-3EB34B2AC11D}"/>
              </a:ext>
            </a:extLst>
          </p:cNvPr>
          <p:cNvSpPr>
            <a:spLocks noGrp="1"/>
          </p:cNvSpPr>
          <p:nvPr>
            <p:ph sz="quarter" idx="17" hasCustomPrompt="1"/>
          </p:nvPr>
        </p:nvSpPr>
        <p:spPr>
          <a:xfrm>
            <a:off x="8714324" y="1517266"/>
            <a:ext cx="2069110" cy="713244"/>
          </a:xfrm>
        </p:spPr>
        <p:txBody>
          <a:bodyPr anchor="b">
            <a:noAutofit/>
          </a:bodyPr>
          <a:lstStyle>
            <a:lvl1pPr marL="0" indent="0">
              <a:buNone/>
              <a:defRPr sz="1089" b="1">
                <a:latin typeface="+mj-lt"/>
              </a:defRPr>
            </a:lvl1pPr>
          </a:lstStyle>
          <a:p>
            <a:pPr lvl="0"/>
            <a:r>
              <a:rPr lang="pl-PL"/>
              <a:t>Nazwa publikacji</a:t>
            </a:r>
          </a:p>
        </p:txBody>
      </p:sp>
      <p:sp>
        <p:nvSpPr>
          <p:cNvPr id="19" name="Symbol zastępczy zawartości 16">
            <a:extLst>
              <a:ext uri="{FF2B5EF4-FFF2-40B4-BE49-F238E27FC236}">
                <a16:creationId xmlns:a16="http://schemas.microsoft.com/office/drawing/2014/main" id="{0CE3B27C-C314-4374-BD5E-A64292AACE91}"/>
              </a:ext>
            </a:extLst>
          </p:cNvPr>
          <p:cNvSpPr>
            <a:spLocks noGrp="1"/>
          </p:cNvSpPr>
          <p:nvPr>
            <p:ph sz="quarter" idx="18" hasCustomPrompt="1"/>
          </p:nvPr>
        </p:nvSpPr>
        <p:spPr>
          <a:xfrm>
            <a:off x="6096000" y="3810268"/>
            <a:ext cx="2076268" cy="713244"/>
          </a:xfrm>
        </p:spPr>
        <p:txBody>
          <a:bodyPr anchor="b">
            <a:noAutofit/>
          </a:bodyPr>
          <a:lstStyle>
            <a:lvl1pPr marL="0" indent="0">
              <a:buNone/>
              <a:defRPr sz="1089" b="1">
                <a:latin typeface="+mj-lt"/>
              </a:defRPr>
            </a:lvl1pPr>
          </a:lstStyle>
          <a:p>
            <a:pPr lvl="0"/>
            <a:r>
              <a:rPr lang="pl-PL"/>
              <a:t>Nazwa publikacji</a:t>
            </a:r>
          </a:p>
        </p:txBody>
      </p:sp>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399790" y="2414852"/>
            <a:ext cx="2069110" cy="993926"/>
          </a:xfrm>
        </p:spPr>
        <p:txBody>
          <a:bodyPr>
            <a:noAutofit/>
          </a:bodyPr>
          <a:lstStyle>
            <a:lvl1pPr marL="0" indent="0">
              <a:buNone/>
              <a:defRPr sz="998">
                <a:solidFill>
                  <a:srgbClr val="000000"/>
                </a:solidFill>
              </a:defRPr>
            </a:lvl1pPr>
          </a:lstStyle>
          <a:p>
            <a:pPr lvl="0"/>
            <a:r>
              <a:rPr lang="pl-PL"/>
              <a:t>Krótki opis publikacji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25" name="Symbol zastępczy zawartości 23">
            <a:extLst>
              <a:ext uri="{FF2B5EF4-FFF2-40B4-BE49-F238E27FC236}">
                <a16:creationId xmlns:a16="http://schemas.microsoft.com/office/drawing/2014/main" id="{1069FA49-E967-4526-84E9-F23BDE8CAD17}"/>
              </a:ext>
            </a:extLst>
          </p:cNvPr>
          <p:cNvSpPr>
            <a:spLocks noGrp="1"/>
          </p:cNvSpPr>
          <p:nvPr>
            <p:ph sz="quarter" idx="20" hasCustomPrompt="1"/>
          </p:nvPr>
        </p:nvSpPr>
        <p:spPr>
          <a:xfrm>
            <a:off x="8714324" y="2414845"/>
            <a:ext cx="2069110" cy="748879"/>
          </a:xfrm>
        </p:spPr>
        <p:txBody>
          <a:bodyPr>
            <a:noAutofit/>
          </a:bodyPr>
          <a:lstStyle>
            <a:lvl1pPr marL="0" indent="0">
              <a:buNone/>
              <a:defRPr sz="998">
                <a:solidFill>
                  <a:srgbClr val="000000"/>
                </a:solidFill>
              </a:defRPr>
            </a:lvl1pPr>
          </a:lstStyle>
          <a:p>
            <a:pPr lvl="0"/>
            <a:r>
              <a:rPr lang="pl-PL"/>
              <a:t>Krótki opis publikacji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26" name="Symbol zastępczy zawartości 23">
            <a:extLst>
              <a:ext uri="{FF2B5EF4-FFF2-40B4-BE49-F238E27FC236}">
                <a16:creationId xmlns:a16="http://schemas.microsoft.com/office/drawing/2014/main" id="{3028B6ED-F99B-4378-9B39-BAA482991EDD}"/>
              </a:ext>
            </a:extLst>
          </p:cNvPr>
          <p:cNvSpPr>
            <a:spLocks noGrp="1"/>
          </p:cNvSpPr>
          <p:nvPr>
            <p:ph sz="quarter" idx="21" hasCustomPrompt="1"/>
          </p:nvPr>
        </p:nvSpPr>
        <p:spPr>
          <a:xfrm>
            <a:off x="6103162" y="4671303"/>
            <a:ext cx="2069110" cy="748879"/>
          </a:xfrm>
        </p:spPr>
        <p:txBody>
          <a:bodyPr>
            <a:noAutofit/>
          </a:bodyPr>
          <a:lstStyle>
            <a:lvl1pPr marL="0" indent="0">
              <a:buNone/>
              <a:defRPr sz="998">
                <a:solidFill>
                  <a:srgbClr val="000000"/>
                </a:solidFill>
              </a:defRPr>
            </a:lvl1pPr>
          </a:lstStyle>
          <a:p>
            <a:pPr lvl="0"/>
            <a:r>
              <a:rPr lang="pl-PL"/>
              <a:t>Krótki opis publikacji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16" name="Slide Number Placeholder 5">
            <a:extLst>
              <a:ext uri="{FF2B5EF4-FFF2-40B4-BE49-F238E27FC236}">
                <a16:creationId xmlns:a16="http://schemas.microsoft.com/office/drawing/2014/main" id="{975F8F07-BF71-41EF-A840-6B310444F553}"/>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20" name="Title 1">
            <a:extLst>
              <a:ext uri="{FF2B5EF4-FFF2-40B4-BE49-F238E27FC236}">
                <a16:creationId xmlns:a16="http://schemas.microsoft.com/office/drawing/2014/main" id="{8226F271-802A-4FCA-96C1-213257156054}"/>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279659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ublikacje - prostokatne">
    <p:bg>
      <p:bgPr>
        <a:solidFill>
          <a:schemeClr val="bg1"/>
        </a:solid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4DBA11AF-F261-47F6-A93A-23EBABD61781}"/>
              </a:ext>
            </a:extLst>
          </p:cNvPr>
          <p:cNvSpPr>
            <a:spLocks noGrp="1"/>
          </p:cNvSpPr>
          <p:nvPr>
            <p:ph type="pic" sz="quarter" idx="13"/>
          </p:nvPr>
        </p:nvSpPr>
        <p:spPr>
          <a:xfrm>
            <a:off x="1588256" y="1647962"/>
            <a:ext cx="1012388" cy="1384722"/>
          </a:xfrm>
          <a:prstGeom prst="rect">
            <a:avLst/>
          </a:prstGeom>
          <a:ln w="19050">
            <a:solidFill>
              <a:schemeClr val="accent1"/>
            </a:solidFill>
          </a:ln>
        </p:spPr>
        <p:txBody>
          <a:bodyPr>
            <a:normAutofit/>
          </a:bodyPr>
          <a:lstStyle>
            <a:lvl1pPr>
              <a:defRPr sz="855"/>
            </a:lvl1pPr>
          </a:lstStyle>
          <a:p>
            <a:r>
              <a:rPr lang="pl-PL"/>
              <a:t>Kliknij ikonę, aby dodać obraz</a:t>
            </a:r>
          </a:p>
        </p:txBody>
      </p:sp>
      <p:sp>
        <p:nvSpPr>
          <p:cNvPr id="17" name="Symbol zastępczy zawartości 16">
            <a:extLst>
              <a:ext uri="{FF2B5EF4-FFF2-40B4-BE49-F238E27FC236}">
                <a16:creationId xmlns:a16="http://schemas.microsoft.com/office/drawing/2014/main" id="{1D159602-9E54-4234-89AD-4613DFDC0D8F}"/>
              </a:ext>
            </a:extLst>
          </p:cNvPr>
          <p:cNvSpPr>
            <a:spLocks noGrp="1"/>
          </p:cNvSpPr>
          <p:nvPr>
            <p:ph sz="quarter" idx="16" hasCustomPrompt="1"/>
          </p:nvPr>
        </p:nvSpPr>
        <p:spPr>
          <a:xfrm>
            <a:off x="3078803" y="1517331"/>
            <a:ext cx="2104009" cy="713244"/>
          </a:xfrm>
        </p:spPr>
        <p:txBody>
          <a:bodyPr anchor="b">
            <a:noAutofit/>
          </a:bodyPr>
          <a:lstStyle>
            <a:lvl1pPr marL="0" indent="0">
              <a:buNone/>
              <a:defRPr sz="1089" b="1">
                <a:latin typeface="+mj-lt"/>
              </a:defRPr>
            </a:lvl1pPr>
          </a:lstStyle>
          <a:p>
            <a:pPr lvl="0"/>
            <a:r>
              <a:rPr lang="pl-PL"/>
              <a:t>Nazwa publikacji</a:t>
            </a:r>
          </a:p>
        </p:txBody>
      </p:sp>
      <p:sp>
        <p:nvSpPr>
          <p:cNvPr id="18" name="Symbol zastępczy zawartości 16">
            <a:extLst>
              <a:ext uri="{FF2B5EF4-FFF2-40B4-BE49-F238E27FC236}">
                <a16:creationId xmlns:a16="http://schemas.microsoft.com/office/drawing/2014/main" id="{6CC0A186-B2D8-433F-B5A3-3EB34B2AC11D}"/>
              </a:ext>
            </a:extLst>
          </p:cNvPr>
          <p:cNvSpPr>
            <a:spLocks noGrp="1"/>
          </p:cNvSpPr>
          <p:nvPr>
            <p:ph sz="quarter" idx="17" hasCustomPrompt="1"/>
          </p:nvPr>
        </p:nvSpPr>
        <p:spPr>
          <a:xfrm>
            <a:off x="8380003" y="1509428"/>
            <a:ext cx="2043389" cy="713244"/>
          </a:xfrm>
        </p:spPr>
        <p:txBody>
          <a:bodyPr anchor="b">
            <a:noAutofit/>
          </a:bodyPr>
          <a:lstStyle>
            <a:lvl1pPr marL="0" indent="0">
              <a:buNone/>
              <a:defRPr sz="1089" b="1">
                <a:latin typeface="+mj-lt"/>
              </a:defRPr>
            </a:lvl1pPr>
          </a:lstStyle>
          <a:p>
            <a:pPr lvl="0"/>
            <a:r>
              <a:rPr lang="pl-PL"/>
              <a:t>Nazwa publikacji</a:t>
            </a:r>
          </a:p>
        </p:txBody>
      </p:sp>
      <p:sp>
        <p:nvSpPr>
          <p:cNvPr id="19" name="Symbol zastępczy zawartości 16">
            <a:extLst>
              <a:ext uri="{FF2B5EF4-FFF2-40B4-BE49-F238E27FC236}">
                <a16:creationId xmlns:a16="http://schemas.microsoft.com/office/drawing/2014/main" id="{0CE3B27C-C314-4374-BD5E-A64292AACE91}"/>
              </a:ext>
            </a:extLst>
          </p:cNvPr>
          <p:cNvSpPr>
            <a:spLocks noGrp="1"/>
          </p:cNvSpPr>
          <p:nvPr>
            <p:ph sz="quarter" idx="18" hasCustomPrompt="1"/>
          </p:nvPr>
        </p:nvSpPr>
        <p:spPr>
          <a:xfrm>
            <a:off x="5493427" y="3649295"/>
            <a:ext cx="2067640" cy="713244"/>
          </a:xfrm>
        </p:spPr>
        <p:txBody>
          <a:bodyPr anchor="b">
            <a:noAutofit/>
          </a:bodyPr>
          <a:lstStyle>
            <a:lvl1pPr marL="0" indent="0">
              <a:buNone/>
              <a:defRPr sz="1089" b="1">
                <a:latin typeface="+mj-lt"/>
              </a:defRPr>
            </a:lvl1pPr>
          </a:lstStyle>
          <a:p>
            <a:pPr lvl="0"/>
            <a:r>
              <a:rPr lang="pl-PL"/>
              <a:t>Nazwa publikacji</a:t>
            </a:r>
          </a:p>
        </p:txBody>
      </p:sp>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078803" y="2414911"/>
            <a:ext cx="2104009" cy="748879"/>
          </a:xfrm>
        </p:spPr>
        <p:txBody>
          <a:bodyPr>
            <a:noAutofit/>
          </a:bodyPr>
          <a:lstStyle>
            <a:lvl1pPr marL="0" indent="0">
              <a:buNone/>
              <a:defRPr sz="998">
                <a:solidFill>
                  <a:srgbClr val="000000"/>
                </a:solidFill>
              </a:defRPr>
            </a:lvl1pPr>
          </a:lstStyle>
          <a:p>
            <a:pPr lvl="0"/>
            <a:r>
              <a:rPr lang="pl-PL"/>
              <a:t>Krótki opis publikacji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25" name="Symbol zastępczy zawartości 23">
            <a:extLst>
              <a:ext uri="{FF2B5EF4-FFF2-40B4-BE49-F238E27FC236}">
                <a16:creationId xmlns:a16="http://schemas.microsoft.com/office/drawing/2014/main" id="{1069FA49-E967-4526-84E9-F23BDE8CAD17}"/>
              </a:ext>
            </a:extLst>
          </p:cNvPr>
          <p:cNvSpPr>
            <a:spLocks noGrp="1"/>
          </p:cNvSpPr>
          <p:nvPr>
            <p:ph sz="quarter" idx="20" hasCustomPrompt="1"/>
          </p:nvPr>
        </p:nvSpPr>
        <p:spPr>
          <a:xfrm>
            <a:off x="8380003" y="2407010"/>
            <a:ext cx="2043389" cy="748879"/>
          </a:xfrm>
        </p:spPr>
        <p:txBody>
          <a:bodyPr>
            <a:noAutofit/>
          </a:bodyPr>
          <a:lstStyle>
            <a:lvl1pPr marL="0" indent="0">
              <a:buNone/>
              <a:defRPr sz="998">
                <a:solidFill>
                  <a:srgbClr val="000000"/>
                </a:solidFill>
              </a:defRPr>
            </a:lvl1pPr>
          </a:lstStyle>
          <a:p>
            <a:pPr lvl="0"/>
            <a:r>
              <a:rPr lang="pl-PL"/>
              <a:t>Krótki opis publikacji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26" name="Symbol zastępczy zawartości 23">
            <a:extLst>
              <a:ext uri="{FF2B5EF4-FFF2-40B4-BE49-F238E27FC236}">
                <a16:creationId xmlns:a16="http://schemas.microsoft.com/office/drawing/2014/main" id="{3028B6ED-F99B-4378-9B39-BAA482991EDD}"/>
              </a:ext>
            </a:extLst>
          </p:cNvPr>
          <p:cNvSpPr>
            <a:spLocks noGrp="1"/>
          </p:cNvSpPr>
          <p:nvPr>
            <p:ph sz="quarter" idx="21" hasCustomPrompt="1"/>
          </p:nvPr>
        </p:nvSpPr>
        <p:spPr>
          <a:xfrm>
            <a:off x="5500585" y="4510330"/>
            <a:ext cx="2069110" cy="748879"/>
          </a:xfrm>
        </p:spPr>
        <p:txBody>
          <a:bodyPr>
            <a:noAutofit/>
          </a:bodyPr>
          <a:lstStyle>
            <a:lvl1pPr marL="0" indent="0">
              <a:buNone/>
              <a:defRPr sz="998">
                <a:solidFill>
                  <a:srgbClr val="000000"/>
                </a:solidFill>
              </a:defRPr>
            </a:lvl1pPr>
          </a:lstStyle>
          <a:p>
            <a:pPr lvl="0"/>
            <a:r>
              <a:rPr lang="pl-PL"/>
              <a:t>Krótki opis publikacji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16" name="Symbol zastępczy obrazu 5">
            <a:extLst>
              <a:ext uri="{FF2B5EF4-FFF2-40B4-BE49-F238E27FC236}">
                <a16:creationId xmlns:a16="http://schemas.microsoft.com/office/drawing/2014/main" id="{B39780F5-4BAB-43DF-8345-760C522D563E}"/>
              </a:ext>
            </a:extLst>
          </p:cNvPr>
          <p:cNvSpPr>
            <a:spLocks noGrp="1"/>
          </p:cNvSpPr>
          <p:nvPr>
            <p:ph type="pic" sz="quarter" idx="22"/>
          </p:nvPr>
        </p:nvSpPr>
        <p:spPr>
          <a:xfrm>
            <a:off x="3976708" y="3725046"/>
            <a:ext cx="1012388" cy="1384722"/>
          </a:xfrm>
          <a:prstGeom prst="rect">
            <a:avLst/>
          </a:prstGeom>
          <a:ln w="19050">
            <a:solidFill>
              <a:schemeClr val="accent1"/>
            </a:solidFill>
          </a:ln>
        </p:spPr>
        <p:txBody>
          <a:bodyPr>
            <a:normAutofit/>
          </a:bodyPr>
          <a:lstStyle>
            <a:lvl1pPr>
              <a:defRPr sz="855"/>
            </a:lvl1pPr>
          </a:lstStyle>
          <a:p>
            <a:r>
              <a:rPr lang="pl-PL"/>
              <a:t>Kliknij ikonę, aby dodać obraz</a:t>
            </a:r>
          </a:p>
        </p:txBody>
      </p:sp>
      <p:sp>
        <p:nvSpPr>
          <p:cNvPr id="20" name="Symbol zastępczy obrazu 5">
            <a:extLst>
              <a:ext uri="{FF2B5EF4-FFF2-40B4-BE49-F238E27FC236}">
                <a16:creationId xmlns:a16="http://schemas.microsoft.com/office/drawing/2014/main" id="{E566016D-EF82-4FEB-8CAF-B9D9CFC8B465}"/>
              </a:ext>
            </a:extLst>
          </p:cNvPr>
          <p:cNvSpPr>
            <a:spLocks noGrp="1"/>
          </p:cNvSpPr>
          <p:nvPr>
            <p:ph type="pic" sz="quarter" idx="23"/>
          </p:nvPr>
        </p:nvSpPr>
        <p:spPr>
          <a:xfrm>
            <a:off x="6889456" y="1647962"/>
            <a:ext cx="1012388" cy="1384722"/>
          </a:xfrm>
          <a:prstGeom prst="rect">
            <a:avLst/>
          </a:prstGeom>
          <a:ln w="19050">
            <a:solidFill>
              <a:schemeClr val="accent1"/>
            </a:solidFill>
          </a:ln>
        </p:spPr>
        <p:txBody>
          <a:bodyPr>
            <a:normAutofit/>
          </a:bodyPr>
          <a:lstStyle>
            <a:lvl1pPr>
              <a:defRPr sz="855"/>
            </a:lvl1pPr>
          </a:lstStyle>
          <a:p>
            <a:r>
              <a:rPr lang="pl-PL"/>
              <a:t>Kliknij ikonę, aby dodać obraz</a:t>
            </a:r>
          </a:p>
        </p:txBody>
      </p:sp>
      <p:sp>
        <p:nvSpPr>
          <p:cNvPr id="22" name="Slide Number Placeholder 5">
            <a:extLst>
              <a:ext uri="{FF2B5EF4-FFF2-40B4-BE49-F238E27FC236}">
                <a16:creationId xmlns:a16="http://schemas.microsoft.com/office/drawing/2014/main" id="{5309B23B-E942-4C13-A7AC-A53866A1AD0C}"/>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21" name="Title 1">
            <a:extLst>
              <a:ext uri="{FF2B5EF4-FFF2-40B4-BE49-F238E27FC236}">
                <a16:creationId xmlns:a16="http://schemas.microsoft.com/office/drawing/2014/main" id="{11721529-6F77-4B72-BFBC-D6702B059571}"/>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344444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am">
    <p:bg>
      <p:bgPr>
        <a:solidFill>
          <a:schemeClr val="bg1"/>
        </a:solidFill>
        <a:effectLst/>
      </p:bgPr>
    </p:bg>
    <p:spTree>
      <p:nvGrpSpPr>
        <p:cNvPr id="1" name=""/>
        <p:cNvGrpSpPr/>
        <p:nvPr/>
      </p:nvGrpSpPr>
      <p:grpSpPr>
        <a:xfrm>
          <a:off x="0" y="0"/>
          <a:ext cx="0" cy="0"/>
          <a:chOff x="0" y="0"/>
          <a:chExt cx="0" cy="0"/>
        </a:xfrm>
      </p:grpSpPr>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164021" y="2308191"/>
            <a:ext cx="2339920" cy="2837098"/>
          </a:xfrm>
        </p:spPr>
        <p:txBody>
          <a:bodyPr>
            <a:normAutofit/>
          </a:bodyPr>
          <a:lstStyle>
            <a:lvl1pPr marL="0" indent="0">
              <a:buNone/>
              <a:defRPr sz="998">
                <a:solidFill>
                  <a:srgbClr val="000000"/>
                </a:solidFill>
              </a:defRPr>
            </a:lvl1pPr>
          </a:lstStyle>
          <a:p>
            <a:pPr lvl="0"/>
            <a:r>
              <a:rPr lang="pl-PL"/>
              <a:t>Krótki bios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23" name="Symbol zastępczy zawartości 23">
            <a:extLst>
              <a:ext uri="{FF2B5EF4-FFF2-40B4-BE49-F238E27FC236}">
                <a16:creationId xmlns:a16="http://schemas.microsoft.com/office/drawing/2014/main" id="{CD108E24-EAC3-4963-B49B-8C958E0745B3}"/>
              </a:ext>
            </a:extLst>
          </p:cNvPr>
          <p:cNvSpPr>
            <a:spLocks noGrp="1"/>
          </p:cNvSpPr>
          <p:nvPr>
            <p:ph sz="quarter" idx="22" hasCustomPrompt="1"/>
          </p:nvPr>
        </p:nvSpPr>
        <p:spPr>
          <a:xfrm>
            <a:off x="8225467" y="2308192"/>
            <a:ext cx="2339920" cy="2837097"/>
          </a:xfrm>
        </p:spPr>
        <p:txBody>
          <a:bodyPr>
            <a:normAutofit/>
          </a:bodyPr>
          <a:lstStyle>
            <a:lvl1pPr marL="0" indent="0">
              <a:buNone/>
              <a:defRPr sz="998">
                <a:solidFill>
                  <a:srgbClr val="000000"/>
                </a:solidFill>
              </a:defRPr>
            </a:lvl1pPr>
          </a:lstStyle>
          <a:p>
            <a:pPr lvl="0"/>
            <a:r>
              <a:rPr lang="pl-PL"/>
              <a:t>Krótki bios Nam </a:t>
            </a:r>
            <a:r>
              <a:rPr lang="pl-PL" err="1"/>
              <a:t>quias</a:t>
            </a:r>
            <a:r>
              <a:rPr lang="pl-PL"/>
              <a:t> </a:t>
            </a:r>
            <a:r>
              <a:rPr lang="pl-PL" err="1"/>
              <a:t>autati</a:t>
            </a:r>
            <a:r>
              <a:rPr lang="pl-PL"/>
              <a:t> </a:t>
            </a:r>
            <a:r>
              <a:rPr lang="pl-PL" err="1"/>
              <a:t>audit</a:t>
            </a:r>
            <a:r>
              <a:rPr lang="pl-PL"/>
              <a:t> </a:t>
            </a:r>
            <a:r>
              <a:rPr lang="pl-PL" err="1"/>
              <a:t>plique</a:t>
            </a:r>
            <a:r>
              <a:rPr lang="pl-PL"/>
              <a:t> </a:t>
            </a:r>
            <a:r>
              <a:rPr lang="pl-PL" err="1"/>
              <a:t>quis</a:t>
            </a:r>
            <a:r>
              <a:rPr lang="pl-PL"/>
              <a:t> </a:t>
            </a:r>
            <a:r>
              <a:rPr lang="pl-PL" err="1"/>
              <a:t>everis</a:t>
            </a:r>
            <a:r>
              <a:rPr lang="pl-PL"/>
              <a:t> </a:t>
            </a:r>
            <a:r>
              <a:rPr lang="pl-PL" err="1"/>
              <a:t>nissimin</a:t>
            </a:r>
            <a:r>
              <a:rPr lang="pl-PL"/>
              <a:t> </a:t>
            </a:r>
            <a:r>
              <a:rPr lang="pl-PL" err="1"/>
              <a:t>cuptius</a:t>
            </a:r>
            <a:r>
              <a:rPr lang="pl-PL"/>
              <a:t>, </a:t>
            </a:r>
            <a:r>
              <a:rPr lang="pl-PL" err="1"/>
              <a:t>susanih</a:t>
            </a:r>
            <a:r>
              <a:rPr lang="pl-PL"/>
              <a:t> </a:t>
            </a:r>
            <a:r>
              <a:rPr lang="pl-PL" err="1"/>
              <a:t>illabor</a:t>
            </a:r>
            <a:endParaRPr lang="pl-PL"/>
          </a:p>
        </p:txBody>
      </p:sp>
      <p:sp>
        <p:nvSpPr>
          <p:cNvPr id="12" name="Slide Number Placeholder 5">
            <a:extLst>
              <a:ext uri="{FF2B5EF4-FFF2-40B4-BE49-F238E27FC236}">
                <a16:creationId xmlns:a16="http://schemas.microsoft.com/office/drawing/2014/main" id="{18D1A584-3E94-4560-90FD-0EF2A3CE3A83}"/>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13" name="Title 1">
            <a:extLst>
              <a:ext uri="{FF2B5EF4-FFF2-40B4-BE49-F238E27FC236}">
                <a16:creationId xmlns:a16="http://schemas.microsoft.com/office/drawing/2014/main" id="{BF8F50C2-55E4-44C3-AF66-5B93F6A73E20}"/>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
        <p:nvSpPr>
          <p:cNvPr id="10" name="Symbol zastępczy obrazu 5">
            <a:extLst>
              <a:ext uri="{FF2B5EF4-FFF2-40B4-BE49-F238E27FC236}">
                <a16:creationId xmlns:a16="http://schemas.microsoft.com/office/drawing/2014/main" id="{53EBD6CD-A6FA-4AAE-B35F-6F702240304F}"/>
              </a:ext>
            </a:extLst>
          </p:cNvPr>
          <p:cNvSpPr>
            <a:spLocks noGrp="1"/>
          </p:cNvSpPr>
          <p:nvPr>
            <p:ph type="pic" sz="quarter" idx="13"/>
          </p:nvPr>
        </p:nvSpPr>
        <p:spPr>
          <a:xfrm>
            <a:off x="1246001" y="147578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11" name="Symbol zastępczy zawartości 16">
            <a:extLst>
              <a:ext uri="{FF2B5EF4-FFF2-40B4-BE49-F238E27FC236}">
                <a16:creationId xmlns:a16="http://schemas.microsoft.com/office/drawing/2014/main" id="{DE2B3283-7373-4602-B563-D8F292B814E4}"/>
              </a:ext>
            </a:extLst>
          </p:cNvPr>
          <p:cNvSpPr>
            <a:spLocks noGrp="1"/>
          </p:cNvSpPr>
          <p:nvPr>
            <p:ph sz="quarter" idx="16" hasCustomPrompt="1"/>
          </p:nvPr>
        </p:nvSpPr>
        <p:spPr>
          <a:xfrm>
            <a:off x="3164021" y="1489965"/>
            <a:ext cx="2339920" cy="713244"/>
          </a:xfrm>
        </p:spPr>
        <p:txBody>
          <a:bodyPr anchor="b">
            <a:noAutofit/>
          </a:bodyPr>
          <a:lstStyle>
            <a:lvl1pPr marL="0" indent="0">
              <a:buNone/>
              <a:defRPr sz="1089" b="1">
                <a:latin typeface="+mj-lt"/>
              </a:defRPr>
            </a:lvl1pPr>
          </a:lstStyle>
          <a:p>
            <a:pPr lvl="0"/>
            <a:r>
              <a:rPr lang="pl-PL"/>
              <a:t>Imię i nazwisko</a:t>
            </a:r>
          </a:p>
        </p:txBody>
      </p:sp>
      <p:sp>
        <p:nvSpPr>
          <p:cNvPr id="14" name="Symbol zastępczy obrazu 5">
            <a:extLst>
              <a:ext uri="{FF2B5EF4-FFF2-40B4-BE49-F238E27FC236}">
                <a16:creationId xmlns:a16="http://schemas.microsoft.com/office/drawing/2014/main" id="{26BD5EDF-180B-4D0C-9C8B-F12B2884B2D6}"/>
              </a:ext>
            </a:extLst>
          </p:cNvPr>
          <p:cNvSpPr>
            <a:spLocks noGrp="1"/>
          </p:cNvSpPr>
          <p:nvPr>
            <p:ph type="pic" sz="quarter" idx="20"/>
          </p:nvPr>
        </p:nvSpPr>
        <p:spPr>
          <a:xfrm>
            <a:off x="6307445" y="147578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15" name="Symbol zastępczy zawartości 16">
            <a:extLst>
              <a:ext uri="{FF2B5EF4-FFF2-40B4-BE49-F238E27FC236}">
                <a16:creationId xmlns:a16="http://schemas.microsoft.com/office/drawing/2014/main" id="{8C723DF0-74A9-43A7-B969-B22F693EF886}"/>
              </a:ext>
            </a:extLst>
          </p:cNvPr>
          <p:cNvSpPr>
            <a:spLocks noGrp="1"/>
          </p:cNvSpPr>
          <p:nvPr>
            <p:ph sz="quarter" idx="21" hasCustomPrompt="1"/>
          </p:nvPr>
        </p:nvSpPr>
        <p:spPr>
          <a:xfrm>
            <a:off x="8225467" y="1489965"/>
            <a:ext cx="2339920" cy="713244"/>
          </a:xfrm>
        </p:spPr>
        <p:txBody>
          <a:bodyPr anchor="b">
            <a:noAutofit/>
          </a:bodyPr>
          <a:lstStyle>
            <a:lvl1pPr marL="0" indent="0">
              <a:buNone/>
              <a:defRPr sz="1089" b="1">
                <a:latin typeface="+mj-lt"/>
              </a:defRPr>
            </a:lvl1pPr>
          </a:lstStyle>
          <a:p>
            <a:pPr lvl="0"/>
            <a:r>
              <a:rPr lang="pl-PL"/>
              <a:t>Imię i nazwisko</a:t>
            </a:r>
          </a:p>
        </p:txBody>
      </p:sp>
    </p:spTree>
    <p:extLst>
      <p:ext uri="{BB962C8B-B14F-4D97-AF65-F5344CB8AC3E}">
        <p14:creationId xmlns:p14="http://schemas.microsoft.com/office/powerpoint/2010/main" val="362702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am - wypis">
    <p:bg>
      <p:bgPr>
        <a:solidFill>
          <a:schemeClr val="bg1"/>
        </a:solid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4DBA11AF-F261-47F6-A93A-23EBABD61781}"/>
              </a:ext>
            </a:extLst>
          </p:cNvPr>
          <p:cNvSpPr>
            <a:spLocks noGrp="1"/>
          </p:cNvSpPr>
          <p:nvPr>
            <p:ph type="pic" sz="quarter" idx="13"/>
          </p:nvPr>
        </p:nvSpPr>
        <p:spPr>
          <a:xfrm>
            <a:off x="1246001" y="147578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17" name="Symbol zastępczy zawartości 16">
            <a:extLst>
              <a:ext uri="{FF2B5EF4-FFF2-40B4-BE49-F238E27FC236}">
                <a16:creationId xmlns:a16="http://schemas.microsoft.com/office/drawing/2014/main" id="{1D159602-9E54-4234-89AD-4613DFDC0D8F}"/>
              </a:ext>
            </a:extLst>
          </p:cNvPr>
          <p:cNvSpPr>
            <a:spLocks noGrp="1"/>
          </p:cNvSpPr>
          <p:nvPr>
            <p:ph sz="quarter" idx="16" hasCustomPrompt="1"/>
          </p:nvPr>
        </p:nvSpPr>
        <p:spPr>
          <a:xfrm>
            <a:off x="3164021" y="1489965"/>
            <a:ext cx="2339920" cy="713244"/>
          </a:xfrm>
        </p:spPr>
        <p:txBody>
          <a:bodyPr anchor="b">
            <a:noAutofit/>
          </a:bodyPr>
          <a:lstStyle>
            <a:lvl1pPr marL="0" indent="0">
              <a:buNone/>
              <a:defRPr sz="1089" b="1">
                <a:latin typeface="+mj-lt"/>
              </a:defRPr>
            </a:lvl1pPr>
          </a:lstStyle>
          <a:p>
            <a:pPr lvl="0"/>
            <a:r>
              <a:rPr lang="pl-PL"/>
              <a:t>Imię i nazwisko</a:t>
            </a:r>
          </a:p>
        </p:txBody>
      </p:sp>
      <p:sp>
        <p:nvSpPr>
          <p:cNvPr id="24" name="Symbol zastępczy zawartości 23">
            <a:extLst>
              <a:ext uri="{FF2B5EF4-FFF2-40B4-BE49-F238E27FC236}">
                <a16:creationId xmlns:a16="http://schemas.microsoft.com/office/drawing/2014/main" id="{D71EAAC6-C309-429C-B0F4-FF3220634D8D}"/>
              </a:ext>
            </a:extLst>
          </p:cNvPr>
          <p:cNvSpPr>
            <a:spLocks noGrp="1"/>
          </p:cNvSpPr>
          <p:nvPr>
            <p:ph sz="quarter" idx="19" hasCustomPrompt="1"/>
          </p:nvPr>
        </p:nvSpPr>
        <p:spPr>
          <a:xfrm>
            <a:off x="3164017" y="2387547"/>
            <a:ext cx="2339920" cy="550479"/>
          </a:xfrm>
        </p:spPr>
        <p:txBody>
          <a:bodyPr>
            <a:normAutofit/>
          </a:bodyPr>
          <a:lstStyle>
            <a:lvl1pPr marL="0" indent="0">
              <a:lnSpc>
                <a:spcPct val="100000"/>
              </a:lnSpc>
              <a:buNone/>
              <a:defRPr sz="998">
                <a:solidFill>
                  <a:schemeClr val="tx1"/>
                </a:solidFill>
              </a:defRPr>
            </a:lvl1pPr>
          </a:lstStyle>
          <a:p>
            <a:pPr lvl="0"/>
            <a:r>
              <a:rPr lang="de-DE"/>
              <a:t>T: +48 22 324 59 00</a:t>
            </a:r>
            <a:br>
              <a:rPr lang="pl-PL"/>
            </a:br>
            <a:r>
              <a:rPr lang="de-DE"/>
              <a:t>E: crido@crido.pl</a:t>
            </a:r>
            <a:endParaRPr lang="pl-PL"/>
          </a:p>
        </p:txBody>
      </p:sp>
      <p:sp>
        <p:nvSpPr>
          <p:cNvPr id="26" name="Symbol zastępczy obrazu 5">
            <a:extLst>
              <a:ext uri="{FF2B5EF4-FFF2-40B4-BE49-F238E27FC236}">
                <a16:creationId xmlns:a16="http://schemas.microsoft.com/office/drawing/2014/main" id="{9573A4AA-C249-4A10-8841-75DD6E8D833B}"/>
              </a:ext>
            </a:extLst>
          </p:cNvPr>
          <p:cNvSpPr>
            <a:spLocks noGrp="1"/>
          </p:cNvSpPr>
          <p:nvPr>
            <p:ph type="pic" sz="quarter" idx="20"/>
          </p:nvPr>
        </p:nvSpPr>
        <p:spPr>
          <a:xfrm>
            <a:off x="6307445" y="147578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28" name="Symbol zastępczy zawartości 16">
            <a:extLst>
              <a:ext uri="{FF2B5EF4-FFF2-40B4-BE49-F238E27FC236}">
                <a16:creationId xmlns:a16="http://schemas.microsoft.com/office/drawing/2014/main" id="{4AC887D3-D3DA-4DC6-983A-8B0AD84DDA8D}"/>
              </a:ext>
            </a:extLst>
          </p:cNvPr>
          <p:cNvSpPr>
            <a:spLocks noGrp="1"/>
          </p:cNvSpPr>
          <p:nvPr>
            <p:ph sz="quarter" idx="21" hasCustomPrompt="1"/>
          </p:nvPr>
        </p:nvSpPr>
        <p:spPr>
          <a:xfrm>
            <a:off x="8225467" y="1489965"/>
            <a:ext cx="2339920" cy="713244"/>
          </a:xfrm>
        </p:spPr>
        <p:txBody>
          <a:bodyPr anchor="b">
            <a:noAutofit/>
          </a:bodyPr>
          <a:lstStyle>
            <a:lvl1pPr marL="0" indent="0">
              <a:buNone/>
              <a:defRPr sz="1089" b="1">
                <a:latin typeface="+mj-lt"/>
              </a:defRPr>
            </a:lvl1pPr>
          </a:lstStyle>
          <a:p>
            <a:pPr lvl="0"/>
            <a:r>
              <a:rPr lang="pl-PL"/>
              <a:t>Imię i nazwisko</a:t>
            </a:r>
          </a:p>
        </p:txBody>
      </p:sp>
      <p:sp>
        <p:nvSpPr>
          <p:cNvPr id="29" name="Symbol zastępczy zawartości 23">
            <a:extLst>
              <a:ext uri="{FF2B5EF4-FFF2-40B4-BE49-F238E27FC236}">
                <a16:creationId xmlns:a16="http://schemas.microsoft.com/office/drawing/2014/main" id="{36B2E3D6-15C6-4E77-BE4A-20337A8C17D0}"/>
              </a:ext>
            </a:extLst>
          </p:cNvPr>
          <p:cNvSpPr>
            <a:spLocks noGrp="1"/>
          </p:cNvSpPr>
          <p:nvPr>
            <p:ph sz="quarter" idx="22" hasCustomPrompt="1"/>
          </p:nvPr>
        </p:nvSpPr>
        <p:spPr>
          <a:xfrm>
            <a:off x="8225465" y="2387547"/>
            <a:ext cx="2339920" cy="550479"/>
          </a:xfrm>
        </p:spPr>
        <p:txBody>
          <a:bodyPr>
            <a:normAutofit/>
          </a:bodyPr>
          <a:lstStyle>
            <a:lvl1pPr marL="0" indent="0">
              <a:buNone/>
              <a:defRPr sz="998">
                <a:solidFill>
                  <a:schemeClr val="tx1"/>
                </a:solidFill>
              </a:defRPr>
            </a:lvl1pPr>
          </a:lstStyle>
          <a:p>
            <a:pPr lvl="0"/>
            <a:r>
              <a:rPr lang="de-DE"/>
              <a:t>T: +48 22 324 59 00</a:t>
            </a:r>
            <a:br>
              <a:rPr lang="pl-PL"/>
            </a:br>
            <a:r>
              <a:rPr lang="de-DE"/>
              <a:t>E: crido@crido.pl</a:t>
            </a:r>
            <a:endParaRPr lang="pl-PL"/>
          </a:p>
        </p:txBody>
      </p:sp>
      <p:sp>
        <p:nvSpPr>
          <p:cNvPr id="30" name="Symbol zastępczy obrazu 5">
            <a:extLst>
              <a:ext uri="{FF2B5EF4-FFF2-40B4-BE49-F238E27FC236}">
                <a16:creationId xmlns:a16="http://schemas.microsoft.com/office/drawing/2014/main" id="{2CEE70E0-AC83-4FE7-9F58-6067FDE3741E}"/>
              </a:ext>
            </a:extLst>
          </p:cNvPr>
          <p:cNvSpPr>
            <a:spLocks noGrp="1"/>
          </p:cNvSpPr>
          <p:nvPr>
            <p:ph type="pic" sz="quarter" idx="23"/>
          </p:nvPr>
        </p:nvSpPr>
        <p:spPr>
          <a:xfrm>
            <a:off x="1246001" y="364523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32" name="Symbol zastępczy zawartości 16">
            <a:extLst>
              <a:ext uri="{FF2B5EF4-FFF2-40B4-BE49-F238E27FC236}">
                <a16:creationId xmlns:a16="http://schemas.microsoft.com/office/drawing/2014/main" id="{F51C3E88-6B5B-455B-8AE1-6F08C505D005}"/>
              </a:ext>
            </a:extLst>
          </p:cNvPr>
          <p:cNvSpPr>
            <a:spLocks noGrp="1"/>
          </p:cNvSpPr>
          <p:nvPr>
            <p:ph sz="quarter" idx="24" hasCustomPrompt="1"/>
          </p:nvPr>
        </p:nvSpPr>
        <p:spPr>
          <a:xfrm>
            <a:off x="3164021" y="3659414"/>
            <a:ext cx="2339920" cy="713244"/>
          </a:xfrm>
        </p:spPr>
        <p:txBody>
          <a:bodyPr anchor="b">
            <a:noAutofit/>
          </a:bodyPr>
          <a:lstStyle>
            <a:lvl1pPr marL="0" indent="0">
              <a:buNone/>
              <a:defRPr sz="1089" b="1">
                <a:latin typeface="+mj-lt"/>
              </a:defRPr>
            </a:lvl1pPr>
          </a:lstStyle>
          <a:p>
            <a:pPr lvl="0"/>
            <a:r>
              <a:rPr lang="pl-PL"/>
              <a:t>Imię i nazwisko</a:t>
            </a:r>
          </a:p>
        </p:txBody>
      </p:sp>
      <p:sp>
        <p:nvSpPr>
          <p:cNvPr id="33" name="Symbol zastępczy zawartości 23">
            <a:extLst>
              <a:ext uri="{FF2B5EF4-FFF2-40B4-BE49-F238E27FC236}">
                <a16:creationId xmlns:a16="http://schemas.microsoft.com/office/drawing/2014/main" id="{F39B47F8-0F3A-4CBF-B57C-D914ADAF2854}"/>
              </a:ext>
            </a:extLst>
          </p:cNvPr>
          <p:cNvSpPr>
            <a:spLocks noGrp="1"/>
          </p:cNvSpPr>
          <p:nvPr>
            <p:ph sz="quarter" idx="25" hasCustomPrompt="1"/>
          </p:nvPr>
        </p:nvSpPr>
        <p:spPr>
          <a:xfrm>
            <a:off x="3164017" y="4556996"/>
            <a:ext cx="2339920" cy="550479"/>
          </a:xfrm>
        </p:spPr>
        <p:txBody>
          <a:bodyPr>
            <a:normAutofit/>
          </a:bodyPr>
          <a:lstStyle>
            <a:lvl1pPr marL="0" indent="0">
              <a:buNone/>
              <a:defRPr sz="998">
                <a:solidFill>
                  <a:schemeClr val="tx1"/>
                </a:solidFill>
              </a:defRPr>
            </a:lvl1pPr>
          </a:lstStyle>
          <a:p>
            <a:pPr lvl="0"/>
            <a:r>
              <a:rPr lang="de-DE"/>
              <a:t>T: +48 22 324 59 00</a:t>
            </a:r>
            <a:br>
              <a:rPr lang="pl-PL"/>
            </a:br>
            <a:r>
              <a:rPr lang="de-DE"/>
              <a:t>E: crido@crido.pl</a:t>
            </a:r>
            <a:endParaRPr lang="pl-PL"/>
          </a:p>
        </p:txBody>
      </p:sp>
      <p:sp>
        <p:nvSpPr>
          <p:cNvPr id="34" name="Symbol zastępczy obrazu 5">
            <a:extLst>
              <a:ext uri="{FF2B5EF4-FFF2-40B4-BE49-F238E27FC236}">
                <a16:creationId xmlns:a16="http://schemas.microsoft.com/office/drawing/2014/main" id="{D8A8CF7E-1165-41E6-A4BF-C8CB9C550909}"/>
              </a:ext>
            </a:extLst>
          </p:cNvPr>
          <p:cNvSpPr>
            <a:spLocks noGrp="1"/>
          </p:cNvSpPr>
          <p:nvPr>
            <p:ph type="pic" sz="quarter" idx="26"/>
          </p:nvPr>
        </p:nvSpPr>
        <p:spPr>
          <a:xfrm>
            <a:off x="6307445" y="3645236"/>
            <a:ext cx="1632884" cy="1632927"/>
          </a:xfrm>
          <a:prstGeom prst="ellipse">
            <a:avLst/>
          </a:prstGeom>
          <a:ln w="19050">
            <a:solidFill>
              <a:schemeClr val="accent1"/>
            </a:solidFill>
          </a:ln>
        </p:spPr>
        <p:txBody>
          <a:bodyPr>
            <a:normAutofit/>
          </a:bodyPr>
          <a:lstStyle>
            <a:lvl1pPr>
              <a:defRPr sz="855"/>
            </a:lvl1pPr>
          </a:lstStyle>
          <a:p>
            <a:r>
              <a:rPr lang="pl-PL"/>
              <a:t>Kliknij ikonę, aby dodać obraz</a:t>
            </a:r>
          </a:p>
        </p:txBody>
      </p:sp>
      <p:sp>
        <p:nvSpPr>
          <p:cNvPr id="36" name="Symbol zastępczy zawartości 16">
            <a:extLst>
              <a:ext uri="{FF2B5EF4-FFF2-40B4-BE49-F238E27FC236}">
                <a16:creationId xmlns:a16="http://schemas.microsoft.com/office/drawing/2014/main" id="{342E74D8-5940-4595-9293-2DF961EB7DA4}"/>
              </a:ext>
            </a:extLst>
          </p:cNvPr>
          <p:cNvSpPr>
            <a:spLocks noGrp="1"/>
          </p:cNvSpPr>
          <p:nvPr>
            <p:ph sz="quarter" idx="27" hasCustomPrompt="1"/>
          </p:nvPr>
        </p:nvSpPr>
        <p:spPr>
          <a:xfrm>
            <a:off x="8225467" y="3659414"/>
            <a:ext cx="2339920" cy="713244"/>
          </a:xfrm>
        </p:spPr>
        <p:txBody>
          <a:bodyPr anchor="b">
            <a:noAutofit/>
          </a:bodyPr>
          <a:lstStyle>
            <a:lvl1pPr marL="0" indent="0">
              <a:buNone/>
              <a:defRPr sz="1089" b="1">
                <a:latin typeface="+mj-lt"/>
              </a:defRPr>
            </a:lvl1pPr>
          </a:lstStyle>
          <a:p>
            <a:pPr lvl="0"/>
            <a:r>
              <a:rPr lang="pl-PL"/>
              <a:t>Imię i nazwisko</a:t>
            </a:r>
          </a:p>
        </p:txBody>
      </p:sp>
      <p:sp>
        <p:nvSpPr>
          <p:cNvPr id="37" name="Symbol zastępczy zawartości 23">
            <a:extLst>
              <a:ext uri="{FF2B5EF4-FFF2-40B4-BE49-F238E27FC236}">
                <a16:creationId xmlns:a16="http://schemas.microsoft.com/office/drawing/2014/main" id="{4C8B4C73-7010-4251-88B9-AC7BDF1472A7}"/>
              </a:ext>
            </a:extLst>
          </p:cNvPr>
          <p:cNvSpPr>
            <a:spLocks noGrp="1"/>
          </p:cNvSpPr>
          <p:nvPr>
            <p:ph sz="quarter" idx="28" hasCustomPrompt="1"/>
          </p:nvPr>
        </p:nvSpPr>
        <p:spPr>
          <a:xfrm>
            <a:off x="8225465" y="4556996"/>
            <a:ext cx="2339920" cy="550479"/>
          </a:xfrm>
        </p:spPr>
        <p:txBody>
          <a:bodyPr>
            <a:normAutofit/>
          </a:bodyPr>
          <a:lstStyle>
            <a:lvl1pPr marL="0" indent="0">
              <a:buNone/>
              <a:defRPr sz="998">
                <a:solidFill>
                  <a:schemeClr val="tx1"/>
                </a:solidFill>
              </a:defRPr>
            </a:lvl1pPr>
          </a:lstStyle>
          <a:p>
            <a:pPr lvl="0"/>
            <a:r>
              <a:rPr lang="de-DE"/>
              <a:t>T: +48 22 324 59 00</a:t>
            </a:r>
            <a:br>
              <a:rPr lang="pl-PL"/>
            </a:br>
            <a:r>
              <a:rPr lang="de-DE"/>
              <a:t>E: crido@crido.pl</a:t>
            </a:r>
            <a:endParaRPr lang="pl-PL"/>
          </a:p>
        </p:txBody>
      </p:sp>
      <p:sp>
        <p:nvSpPr>
          <p:cNvPr id="20" name="Slide Number Placeholder 5">
            <a:extLst>
              <a:ext uri="{FF2B5EF4-FFF2-40B4-BE49-F238E27FC236}">
                <a16:creationId xmlns:a16="http://schemas.microsoft.com/office/drawing/2014/main" id="{BB47170A-0C42-4BDB-89DA-CA74EA9740AB}"/>
              </a:ext>
            </a:extLst>
          </p:cNvPr>
          <p:cNvSpPr>
            <a:spLocks noGrp="1"/>
          </p:cNvSpPr>
          <p:nvPr>
            <p:ph type="sldNum" sz="quarter" idx="12"/>
          </p:nvPr>
        </p:nvSpPr>
        <p:spPr>
          <a:xfrm>
            <a:off x="11142954" y="6259553"/>
            <a:ext cx="633530" cy="365125"/>
          </a:xfrm>
        </p:spPr>
        <p:txBody>
          <a:bodyPr/>
          <a:lstStyle>
            <a:lvl1pPr>
              <a:defRPr b="1">
                <a:solidFill>
                  <a:schemeClr val="accent1"/>
                </a:solidFill>
              </a:defRPr>
            </a:lvl1pPr>
          </a:lstStyle>
          <a:p>
            <a:fld id="{5F74A383-2029-417C-894E-5827775736C6}" type="slidenum">
              <a:rPr lang="pl-PL" smtClean="0"/>
              <a:pPr/>
              <a:t>‹#›</a:t>
            </a:fld>
            <a:endParaRPr lang="pl-PL"/>
          </a:p>
        </p:txBody>
      </p:sp>
      <p:sp>
        <p:nvSpPr>
          <p:cNvPr id="21" name="Title 1">
            <a:extLst>
              <a:ext uri="{FF2B5EF4-FFF2-40B4-BE49-F238E27FC236}">
                <a16:creationId xmlns:a16="http://schemas.microsoft.com/office/drawing/2014/main" id="{13B0EF17-72CC-43AC-8B54-5394AC47075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3384084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Pusty_bez-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FE8DB-C76E-438D-8D36-9E8093A3CB4F}"/>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380448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Pusty_bez-logo_kreska">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0220E69-E3F2-44F9-ADA3-3F33879B556B}"/>
              </a:ext>
            </a:extLst>
          </p:cNvPr>
          <p:cNvSpPr/>
          <p:nvPr/>
        </p:nvSpPr>
        <p:spPr>
          <a:xfrm>
            <a:off x="12059270" y="4859221"/>
            <a:ext cx="132730" cy="1998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3" name="Title 1">
            <a:extLst>
              <a:ext uri="{FF2B5EF4-FFF2-40B4-BE49-F238E27FC236}">
                <a16:creationId xmlns:a16="http://schemas.microsoft.com/office/drawing/2014/main" id="{E4999AB8-EADC-4339-A937-95E8AB83730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
        <p:nvSpPr>
          <p:cNvPr id="4" name="Prostokąt 3">
            <a:extLst>
              <a:ext uri="{FF2B5EF4-FFF2-40B4-BE49-F238E27FC236}">
                <a16:creationId xmlns:a16="http://schemas.microsoft.com/office/drawing/2014/main" id="{2CE61224-817A-4A89-889F-44B65CCBA312}"/>
              </a:ext>
            </a:extLst>
          </p:cNvPr>
          <p:cNvSpPr/>
          <p:nvPr userDrawn="1"/>
        </p:nvSpPr>
        <p:spPr>
          <a:xfrm>
            <a:off x="12059270" y="4859221"/>
            <a:ext cx="132730" cy="1998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Tree>
    <p:extLst>
      <p:ext uri="{BB962C8B-B14F-4D97-AF65-F5344CB8AC3E}">
        <p14:creationId xmlns:p14="http://schemas.microsoft.com/office/powerpoint/2010/main" val="125732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jd tytułowy szary ze zdjęciem">
    <p:bg>
      <p:bgPr>
        <a:solidFill>
          <a:schemeClr val="bg2"/>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D119A9D-5475-4D04-BF9C-73575F9E30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sp>
        <p:nvSpPr>
          <p:cNvPr id="6" name="Symbol zastępczy obrazu 5">
            <a:extLst>
              <a:ext uri="{FF2B5EF4-FFF2-40B4-BE49-F238E27FC236}">
                <a16:creationId xmlns:a16="http://schemas.microsoft.com/office/drawing/2014/main" id="{241F4D13-D518-49B2-A64A-37FAF3D4D320}"/>
              </a:ext>
            </a:extLst>
          </p:cNvPr>
          <p:cNvSpPr>
            <a:spLocks noGrp="1"/>
          </p:cNvSpPr>
          <p:nvPr>
            <p:ph type="pic" sz="quarter" idx="12"/>
          </p:nvPr>
        </p:nvSpPr>
        <p:spPr>
          <a:xfrm>
            <a:off x="4258692" y="1115"/>
            <a:ext cx="7758681" cy="4864714"/>
          </a:xfrm>
        </p:spPr>
        <p:txBody>
          <a:bodyPr/>
          <a:lstStyle/>
          <a:p>
            <a:r>
              <a:rPr lang="pl-PL"/>
              <a:t>Kliknij ikonę, aby dodać obraz</a:t>
            </a:r>
          </a:p>
        </p:txBody>
      </p:sp>
      <p:sp>
        <p:nvSpPr>
          <p:cNvPr id="8" name="Title 1">
            <a:extLst>
              <a:ext uri="{FF2B5EF4-FFF2-40B4-BE49-F238E27FC236}">
                <a16:creationId xmlns:a16="http://schemas.microsoft.com/office/drawing/2014/main" id="{C531D0F6-FCEC-455A-9856-5AE0ED43F106}"/>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dirty="0"/>
          </a:p>
        </p:txBody>
      </p:sp>
      <p:sp>
        <p:nvSpPr>
          <p:cNvPr id="10" name="Subtitle 2">
            <a:extLst>
              <a:ext uri="{FF2B5EF4-FFF2-40B4-BE49-F238E27FC236}">
                <a16:creationId xmlns:a16="http://schemas.microsoft.com/office/drawing/2014/main" id="{F3C71E52-3215-47A2-97D1-C13174AB6E47}"/>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dirty="0"/>
          </a:p>
        </p:txBody>
      </p:sp>
      <p:sp>
        <p:nvSpPr>
          <p:cNvPr id="11" name="Symbol zastępczy tekstu 12">
            <a:extLst>
              <a:ext uri="{FF2B5EF4-FFF2-40B4-BE49-F238E27FC236}">
                <a16:creationId xmlns:a16="http://schemas.microsoft.com/office/drawing/2014/main" id="{D8394156-3D5D-4BF7-B7BF-74AE8E24A526}"/>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IMIĘ NAZWISKO</a:t>
            </a:r>
          </a:p>
        </p:txBody>
      </p:sp>
    </p:spTree>
    <p:extLst>
      <p:ext uri="{BB962C8B-B14F-4D97-AF65-F5344CB8AC3E}">
        <p14:creationId xmlns:p14="http://schemas.microsoft.com/office/powerpoint/2010/main" val="10907439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Slajd końcow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7032334-3BA5-4C4F-A326-8D1BCAAF25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1398" y="6347143"/>
            <a:ext cx="1221007" cy="228194"/>
          </a:xfrm>
          <a:prstGeom prst="rect">
            <a:avLst/>
          </a:prstGeom>
        </p:spPr>
      </p:pic>
      <p:pic>
        <p:nvPicPr>
          <p:cNvPr id="4" name="Obraz 3">
            <a:extLst>
              <a:ext uri="{FF2B5EF4-FFF2-40B4-BE49-F238E27FC236}">
                <a16:creationId xmlns:a16="http://schemas.microsoft.com/office/drawing/2014/main" id="{40D2F95D-C91F-4E64-9AEF-08D9EDD622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1398" y="6347143"/>
            <a:ext cx="1221007" cy="228194"/>
          </a:xfrm>
          <a:prstGeom prst="rect">
            <a:avLst/>
          </a:prstGeom>
        </p:spPr>
      </p:pic>
    </p:spTree>
    <p:extLst>
      <p:ext uri="{BB962C8B-B14F-4D97-AF65-F5344CB8AC3E}">
        <p14:creationId xmlns:p14="http://schemas.microsoft.com/office/powerpoint/2010/main" val="242948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lajd tytułowy szary">
    <p:bg>
      <p:bgPr>
        <a:solidFill>
          <a:schemeClr val="bg2"/>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2729050-6A6B-4CF0-BBAA-B1AF309573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pic>
        <p:nvPicPr>
          <p:cNvPr id="10" name="Obraz 9">
            <a:extLst>
              <a:ext uri="{FF2B5EF4-FFF2-40B4-BE49-F238E27FC236}">
                <a16:creationId xmlns:a16="http://schemas.microsoft.com/office/drawing/2014/main" id="{74E7A1C9-A6FF-448C-8680-78813A6AD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
        <p:nvSpPr>
          <p:cNvPr id="11" name="Title 1">
            <a:extLst>
              <a:ext uri="{FF2B5EF4-FFF2-40B4-BE49-F238E27FC236}">
                <a16:creationId xmlns:a16="http://schemas.microsoft.com/office/drawing/2014/main" id="{4562EA2B-5174-4E11-A208-FCDD97210DA3}"/>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2" name="Subtitle 2">
            <a:extLst>
              <a:ext uri="{FF2B5EF4-FFF2-40B4-BE49-F238E27FC236}">
                <a16:creationId xmlns:a16="http://schemas.microsoft.com/office/drawing/2014/main" id="{DBF742B6-33BC-499B-ABFB-8FAC96B2A9B9}"/>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4" name="Date Placeholder 3">
            <a:extLst>
              <a:ext uri="{FF2B5EF4-FFF2-40B4-BE49-F238E27FC236}">
                <a16:creationId xmlns:a16="http://schemas.microsoft.com/office/drawing/2014/main" id="{D2AA8C6B-113F-446F-A7EC-8B4F299F54C7}"/>
              </a:ext>
            </a:extLst>
          </p:cNvPr>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tx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5" name="Symbol zastępczy tekstu 12">
            <a:extLst>
              <a:ext uri="{FF2B5EF4-FFF2-40B4-BE49-F238E27FC236}">
                <a16:creationId xmlns:a16="http://schemas.microsoft.com/office/drawing/2014/main" id="{478C8DE1-1239-48AD-8442-AB87A3EFCDD8}"/>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spTree>
    <p:extLst>
      <p:ext uri="{BB962C8B-B14F-4D97-AF65-F5344CB8AC3E}">
        <p14:creationId xmlns:p14="http://schemas.microsoft.com/office/powerpoint/2010/main" val="225713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Slajd tytułowy biał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Obraz 9">
            <a:extLst>
              <a:ext uri="{FF2B5EF4-FFF2-40B4-BE49-F238E27FC236}">
                <a16:creationId xmlns:a16="http://schemas.microsoft.com/office/drawing/2014/main" id="{74E7A1C9-A6FF-448C-8680-78813A6AD5D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6788" y="640318"/>
            <a:ext cx="1223231" cy="228610"/>
          </a:xfrm>
          <a:prstGeom prst="rect">
            <a:avLst/>
          </a:prstGeom>
        </p:spPr>
      </p:pic>
      <p:sp>
        <p:nvSpPr>
          <p:cNvPr id="11" name="Title 1">
            <a:extLst>
              <a:ext uri="{FF2B5EF4-FFF2-40B4-BE49-F238E27FC236}">
                <a16:creationId xmlns:a16="http://schemas.microsoft.com/office/drawing/2014/main" id="{4562EA2B-5174-4E11-A208-FCDD97210DA3}"/>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2" name="Subtitle 2">
            <a:extLst>
              <a:ext uri="{FF2B5EF4-FFF2-40B4-BE49-F238E27FC236}">
                <a16:creationId xmlns:a16="http://schemas.microsoft.com/office/drawing/2014/main" id="{DBF742B6-33BC-499B-ABFB-8FAC96B2A9B9}"/>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4" name="Date Placeholder 3">
            <a:extLst>
              <a:ext uri="{FF2B5EF4-FFF2-40B4-BE49-F238E27FC236}">
                <a16:creationId xmlns:a16="http://schemas.microsoft.com/office/drawing/2014/main" id="{D2AA8C6B-113F-446F-A7EC-8B4F299F54C7}"/>
              </a:ext>
            </a:extLst>
          </p:cNvPr>
          <p:cNvSpPr>
            <a:spLocks noGrp="1"/>
          </p:cNvSpPr>
          <p:nvPr>
            <p:ph type="dt" sz="half" idx="10"/>
          </p:nvPr>
        </p:nvSpPr>
        <p:spPr>
          <a:xfrm>
            <a:off x="8407427" y="4404145"/>
            <a:ext cx="2743201" cy="365125"/>
          </a:xfrm>
        </p:spPr>
        <p:txBody>
          <a:bodyPr vert="horz" lIns="91440" tIns="45720" rIns="91440" bIns="45720" rtlCol="0" anchor="b">
            <a:normAutofit/>
          </a:bodyPr>
          <a:lstStyle>
            <a:lvl1pPr>
              <a:defRPr lang="pl-PL" sz="907" b="1" smtClean="0">
                <a:solidFill>
                  <a:schemeClr val="tx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5" name="Symbol zastępczy tekstu 12">
            <a:extLst>
              <a:ext uri="{FF2B5EF4-FFF2-40B4-BE49-F238E27FC236}">
                <a16:creationId xmlns:a16="http://schemas.microsoft.com/office/drawing/2014/main" id="{478C8DE1-1239-48AD-8442-AB87A3EFCDD8}"/>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spTree>
    <p:extLst>
      <p:ext uri="{BB962C8B-B14F-4D97-AF65-F5344CB8AC3E}">
        <p14:creationId xmlns:p14="http://schemas.microsoft.com/office/powerpoint/2010/main" val="2012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_Slajd tytułowy z wąskim zdjęciem">
    <p:bg>
      <p:bgPr>
        <a:solidFill>
          <a:schemeClr val="tx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AE2D35C-2444-4D87-942E-F967225A2928}"/>
              </a:ext>
            </a:extLst>
          </p:cNvPr>
          <p:cNvSpPr>
            <a:spLocks noGrp="1"/>
          </p:cNvSpPr>
          <p:nvPr>
            <p:ph type="ctrTitle" hasCustomPrompt="1"/>
          </p:nvPr>
        </p:nvSpPr>
        <p:spPr>
          <a:xfrm>
            <a:off x="620243" y="2988614"/>
            <a:ext cx="7438942" cy="946724"/>
          </a:xfrm>
        </p:spPr>
        <p:txBody>
          <a:bodyPr anchor="b">
            <a:normAutofit/>
          </a:bodyPr>
          <a:lstStyle>
            <a:lvl1pPr algn="r">
              <a:defRPr sz="3992" b="1" i="0" u="none">
                <a:solidFill>
                  <a:schemeClr val="accent1"/>
                </a:solidFill>
                <a:latin typeface="+mj-lt"/>
              </a:defRPr>
            </a:lvl1pPr>
          </a:lstStyle>
          <a:p>
            <a:r>
              <a:rPr lang="pl-PL"/>
              <a:t>Kliknij, aby dodać tytuł</a:t>
            </a:r>
            <a:endParaRPr lang="en-US"/>
          </a:p>
        </p:txBody>
      </p:sp>
      <p:sp>
        <p:nvSpPr>
          <p:cNvPr id="8" name="Subtitle 2">
            <a:extLst>
              <a:ext uri="{FF2B5EF4-FFF2-40B4-BE49-F238E27FC236}">
                <a16:creationId xmlns:a16="http://schemas.microsoft.com/office/drawing/2014/main" id="{8540C261-5499-4FE4-9D34-8743DF1A1D78}"/>
              </a:ext>
            </a:extLst>
          </p:cNvPr>
          <p:cNvSpPr>
            <a:spLocks noGrp="1"/>
          </p:cNvSpPr>
          <p:nvPr>
            <p:ph type="subTitle" idx="1" hasCustomPrompt="1"/>
          </p:nvPr>
        </p:nvSpPr>
        <p:spPr>
          <a:xfrm>
            <a:off x="615613" y="3984217"/>
            <a:ext cx="7438942" cy="603664"/>
          </a:xfrm>
        </p:spPr>
        <p:txBody>
          <a:bodyPr>
            <a:normAutofit/>
          </a:bodyPr>
          <a:lstStyle>
            <a:lvl1pPr marL="0" indent="0" algn="r">
              <a:buNone/>
              <a:defRPr sz="2540">
                <a:solidFill>
                  <a:schemeClr val="accent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dodać podtytuł</a:t>
            </a:r>
            <a:endParaRPr lang="en-US"/>
          </a:p>
        </p:txBody>
      </p:sp>
      <p:sp>
        <p:nvSpPr>
          <p:cNvPr id="9" name="Date Placeholder 3">
            <a:extLst>
              <a:ext uri="{FF2B5EF4-FFF2-40B4-BE49-F238E27FC236}">
                <a16:creationId xmlns:a16="http://schemas.microsoft.com/office/drawing/2014/main" id="{218B2AD8-F926-49B2-A729-685D9118D945}"/>
              </a:ext>
            </a:extLst>
          </p:cNvPr>
          <p:cNvSpPr>
            <a:spLocks noGrp="1"/>
          </p:cNvSpPr>
          <p:nvPr>
            <p:ph type="dt" sz="half" idx="10"/>
          </p:nvPr>
        </p:nvSpPr>
        <p:spPr>
          <a:xfrm>
            <a:off x="3459539" y="6124063"/>
            <a:ext cx="4634210" cy="365125"/>
          </a:xfrm>
        </p:spPr>
        <p:txBody>
          <a:bodyPr vert="horz" lIns="91440" tIns="45720" rIns="91440" bIns="45720" rtlCol="0" anchor="ctr">
            <a:normAutofit/>
          </a:bodyPr>
          <a:lstStyle>
            <a:lvl1pPr>
              <a:defRPr lang="pl-PL" sz="1089" b="1" smtClean="0">
                <a:solidFill>
                  <a:schemeClr val="bg1"/>
                </a:solidFill>
                <a:latin typeface="+mj-lt"/>
              </a:defRPr>
            </a:lvl1pPr>
          </a:lstStyle>
          <a:p>
            <a:pPr algn="r" defTabSz="862024">
              <a:lnSpc>
                <a:spcPct val="90000"/>
              </a:lnSpc>
              <a:spcBef>
                <a:spcPts val="943"/>
              </a:spcBef>
            </a:pPr>
            <a:fld id="{7B9BC07F-9FB5-4D8F-BD34-549B1744EB34}" type="datetime4">
              <a:rPr lang="pl-PL" smtClean="0"/>
              <a:pPr algn="r" defTabSz="862024">
                <a:lnSpc>
                  <a:spcPct val="90000"/>
                </a:lnSpc>
                <a:spcBef>
                  <a:spcPts val="943"/>
                </a:spcBef>
              </a:pPr>
              <a:t>5 kwietnia 2022</a:t>
            </a:fld>
            <a:endParaRPr lang="pl-PL"/>
          </a:p>
        </p:txBody>
      </p:sp>
      <p:sp>
        <p:nvSpPr>
          <p:cNvPr id="13" name="Symbol zastępczy tekstu 12">
            <a:extLst>
              <a:ext uri="{FF2B5EF4-FFF2-40B4-BE49-F238E27FC236}">
                <a16:creationId xmlns:a16="http://schemas.microsoft.com/office/drawing/2014/main" id="{E432F1A8-3499-4AF2-B0FF-E20629D33FC0}"/>
              </a:ext>
            </a:extLst>
          </p:cNvPr>
          <p:cNvSpPr>
            <a:spLocks noGrp="1"/>
          </p:cNvSpPr>
          <p:nvPr>
            <p:ph type="body" sz="quarter" idx="11" hasCustomPrompt="1"/>
          </p:nvPr>
        </p:nvSpPr>
        <p:spPr>
          <a:xfrm>
            <a:off x="615614" y="5225874"/>
            <a:ext cx="7438942" cy="455088"/>
          </a:xfrm>
        </p:spPr>
        <p:txBody>
          <a:bodyPr anchor="b">
            <a:normAutofit/>
          </a:bodyPr>
          <a:lstStyle>
            <a:lvl1pPr marL="0" indent="0" algn="r">
              <a:buNone/>
              <a:defRPr sz="1089" b="1">
                <a:solidFill>
                  <a:schemeClr val="bg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pic>
        <p:nvPicPr>
          <p:cNvPr id="16" name="Obraz 15">
            <a:extLst>
              <a:ext uri="{FF2B5EF4-FFF2-40B4-BE49-F238E27FC236}">
                <a16:creationId xmlns:a16="http://schemas.microsoft.com/office/drawing/2014/main" id="{9414E66E-92DC-4FB8-8537-7AAF95712F1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97304" y="-8119"/>
            <a:ext cx="3294696" cy="6866117"/>
          </a:xfrm>
          <a:prstGeom prst="rect">
            <a:avLst/>
          </a:prstGeom>
        </p:spPr>
      </p:pic>
      <p:pic>
        <p:nvPicPr>
          <p:cNvPr id="17" name="Obraz 16">
            <a:extLst>
              <a:ext uri="{FF2B5EF4-FFF2-40B4-BE49-F238E27FC236}">
                <a16:creationId xmlns:a16="http://schemas.microsoft.com/office/drawing/2014/main" id="{A48327A8-FD48-4673-A042-1C066FDF09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 y="-28601"/>
            <a:ext cx="2964934" cy="1564044"/>
          </a:xfrm>
          <a:prstGeom prst="rect">
            <a:avLst/>
          </a:prstGeom>
        </p:spPr>
      </p:pic>
      <p:pic>
        <p:nvPicPr>
          <p:cNvPr id="18" name="Obraz 17">
            <a:extLst>
              <a:ext uri="{FF2B5EF4-FFF2-40B4-BE49-F238E27FC236}">
                <a16:creationId xmlns:a16="http://schemas.microsoft.com/office/drawing/2014/main" id="{0826E1A3-D0F6-4005-A6E4-9B424B8246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15613" y="6204908"/>
            <a:ext cx="910907" cy="180590"/>
          </a:xfrm>
          <a:prstGeom prst="rect">
            <a:avLst/>
          </a:prstGeom>
        </p:spPr>
      </p:pic>
      <p:sp>
        <p:nvSpPr>
          <p:cNvPr id="19" name="Prostokąt 18">
            <a:extLst>
              <a:ext uri="{FF2B5EF4-FFF2-40B4-BE49-F238E27FC236}">
                <a16:creationId xmlns:a16="http://schemas.microsoft.com/office/drawing/2014/main" id="{7B994B09-EFFF-4739-A677-87388206A6AD}"/>
              </a:ext>
            </a:extLst>
          </p:cNvPr>
          <p:cNvSpPr/>
          <p:nvPr userDrawn="1"/>
        </p:nvSpPr>
        <p:spPr>
          <a:xfrm>
            <a:off x="12078230" y="5915259"/>
            <a:ext cx="113769" cy="9427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cxnSp>
        <p:nvCxnSpPr>
          <p:cNvPr id="20" name="Łącznik prosty 19">
            <a:extLst>
              <a:ext uri="{FF2B5EF4-FFF2-40B4-BE49-F238E27FC236}">
                <a16:creationId xmlns:a16="http://schemas.microsoft.com/office/drawing/2014/main" id="{A284B2FA-B14A-440F-9BC6-C9CB355EA085}"/>
              </a:ext>
            </a:extLst>
          </p:cNvPr>
          <p:cNvCxnSpPr>
            <a:cxnSpLocks/>
          </p:cNvCxnSpPr>
          <p:nvPr userDrawn="1"/>
        </p:nvCxnSpPr>
        <p:spPr>
          <a:xfrm flipV="1">
            <a:off x="598925" y="5915260"/>
            <a:ext cx="7359142"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Symbol zastępczy obrazu 4">
            <a:extLst>
              <a:ext uri="{FF2B5EF4-FFF2-40B4-BE49-F238E27FC236}">
                <a16:creationId xmlns:a16="http://schemas.microsoft.com/office/drawing/2014/main" id="{2B725D6F-28E6-4235-BB15-67790A0B5DFD}"/>
              </a:ext>
            </a:extLst>
          </p:cNvPr>
          <p:cNvSpPr>
            <a:spLocks noGrp="1"/>
          </p:cNvSpPr>
          <p:nvPr>
            <p:ph type="pic" sz="quarter" idx="12" hasCustomPrompt="1"/>
          </p:nvPr>
        </p:nvSpPr>
        <p:spPr>
          <a:xfrm>
            <a:off x="8887160" y="-8118"/>
            <a:ext cx="3304839" cy="6866117"/>
          </a:xfrm>
        </p:spPr>
        <p:txBody>
          <a:bodyPr>
            <a:normAutofit/>
          </a:bodyPr>
          <a:lstStyle>
            <a:lvl1pPr marL="0" indent="0">
              <a:buNone/>
              <a:defRPr sz="1633">
                <a:solidFill>
                  <a:schemeClr val="bg1"/>
                </a:solidFill>
                <a:highlight>
                  <a:srgbClr val="C0C0C0"/>
                </a:highlight>
              </a:defRPr>
            </a:lvl1pPr>
          </a:lstStyle>
          <a:p>
            <a:r>
              <a:rPr lang="pl-PL"/>
              <a:t>Kliknij ikonę, aby zmienić obraz na inny niż standardowy</a:t>
            </a:r>
          </a:p>
        </p:txBody>
      </p:sp>
    </p:spTree>
    <p:extLst>
      <p:ext uri="{BB962C8B-B14F-4D97-AF65-F5344CB8AC3E}">
        <p14:creationId xmlns:p14="http://schemas.microsoft.com/office/powerpoint/2010/main" val="742897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lajd tytułowy szary ze zdjęciem">
    <p:bg>
      <p:bgPr>
        <a:solidFill>
          <a:schemeClr val="bg2"/>
        </a:solid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AD119A9D-5475-4D04-BF9C-73575F9E30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083"/>
            <a:ext cx="12192000" cy="6855835"/>
          </a:xfrm>
          <a:prstGeom prst="rect">
            <a:avLst/>
          </a:prstGeom>
        </p:spPr>
      </p:pic>
      <p:sp>
        <p:nvSpPr>
          <p:cNvPr id="6" name="Symbol zastępczy obrazu 5">
            <a:extLst>
              <a:ext uri="{FF2B5EF4-FFF2-40B4-BE49-F238E27FC236}">
                <a16:creationId xmlns:a16="http://schemas.microsoft.com/office/drawing/2014/main" id="{241F4D13-D518-49B2-A64A-37FAF3D4D320}"/>
              </a:ext>
            </a:extLst>
          </p:cNvPr>
          <p:cNvSpPr>
            <a:spLocks noGrp="1"/>
          </p:cNvSpPr>
          <p:nvPr>
            <p:ph type="pic" sz="quarter" idx="12"/>
          </p:nvPr>
        </p:nvSpPr>
        <p:spPr>
          <a:xfrm>
            <a:off x="4258692" y="1115"/>
            <a:ext cx="7758681" cy="4864714"/>
          </a:xfrm>
        </p:spPr>
        <p:txBody>
          <a:bodyPr/>
          <a:lstStyle/>
          <a:p>
            <a:r>
              <a:rPr lang="pl-PL"/>
              <a:t>Kliknij ikonę, aby dodać obraz</a:t>
            </a:r>
          </a:p>
        </p:txBody>
      </p:sp>
      <p:sp>
        <p:nvSpPr>
          <p:cNvPr id="8" name="Title 1">
            <a:extLst>
              <a:ext uri="{FF2B5EF4-FFF2-40B4-BE49-F238E27FC236}">
                <a16:creationId xmlns:a16="http://schemas.microsoft.com/office/drawing/2014/main" id="{C531D0F6-FCEC-455A-9856-5AE0ED43F106}"/>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a:p>
        </p:txBody>
      </p:sp>
      <p:sp>
        <p:nvSpPr>
          <p:cNvPr id="10" name="Subtitle 2">
            <a:extLst>
              <a:ext uri="{FF2B5EF4-FFF2-40B4-BE49-F238E27FC236}">
                <a16:creationId xmlns:a16="http://schemas.microsoft.com/office/drawing/2014/main" id="{F3C71E52-3215-47A2-97D1-C13174AB6E47}"/>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a:p>
        </p:txBody>
      </p:sp>
      <p:sp>
        <p:nvSpPr>
          <p:cNvPr id="11" name="Symbol zastępczy tekstu 12">
            <a:extLst>
              <a:ext uri="{FF2B5EF4-FFF2-40B4-BE49-F238E27FC236}">
                <a16:creationId xmlns:a16="http://schemas.microsoft.com/office/drawing/2014/main" id="{D8394156-3D5D-4BF7-B7BF-74AE8E24A526}"/>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IMIĘ NAZWISKO</a:t>
            </a:r>
          </a:p>
        </p:txBody>
      </p:sp>
    </p:spTree>
    <p:extLst>
      <p:ext uri="{BB962C8B-B14F-4D97-AF65-F5344CB8AC3E}">
        <p14:creationId xmlns:p14="http://schemas.microsoft.com/office/powerpoint/2010/main" val="315719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Przekładka ze zdjęciem (margines)">
    <p:bg>
      <p:bgPr>
        <a:solidFill>
          <a:schemeClr val="bg1"/>
        </a:solidFill>
        <a:effectLst/>
      </p:bgPr>
    </p:bg>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327C38F9-15AB-4C9B-85BC-F5D5BC72F378}"/>
              </a:ext>
            </a:extLst>
          </p:cNvPr>
          <p:cNvSpPr>
            <a:spLocks noGrp="1"/>
          </p:cNvSpPr>
          <p:nvPr>
            <p:ph type="pic" sz="quarter" idx="10" hasCustomPrompt="1"/>
          </p:nvPr>
        </p:nvSpPr>
        <p:spPr>
          <a:xfrm>
            <a:off x="1" y="0"/>
            <a:ext cx="11385536" cy="6051515"/>
          </a:xfrm>
        </p:spPr>
        <p:txBody>
          <a:bodyPr/>
          <a:lstStyle>
            <a:lvl1pPr>
              <a:defRPr/>
            </a:lvl1pPr>
          </a:lstStyle>
          <a:p>
            <a:r>
              <a:rPr lang="pl-PL"/>
              <a:t>Wstaw obraz przekładki</a:t>
            </a:r>
          </a:p>
        </p:txBody>
      </p:sp>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6313616" y="3241091"/>
            <a:ext cx="5878384" cy="2286098"/>
          </a:xfrm>
          <a:solidFill>
            <a:schemeClr val="accent6"/>
          </a:solidFill>
          <a:ln>
            <a:noFill/>
            <a:prstDash val="solid"/>
          </a:ln>
        </p:spPr>
        <p:txBody>
          <a:bodyPr>
            <a:normAutofit/>
          </a:bodyPr>
          <a:lstStyle>
            <a:lvl1pPr marL="322600" indent="0" algn="l">
              <a:tabLst>
                <a:tab pos="6267663" algn="l"/>
              </a:tabLst>
              <a:defRPr sz="3266" b="1">
                <a:ln>
                  <a:noFill/>
                </a:ln>
                <a:solidFill>
                  <a:schemeClr val="bg1"/>
                </a:solidFill>
              </a:defRPr>
            </a:lvl1pPr>
          </a:lstStyle>
          <a:p>
            <a:r>
              <a:rPr lang="pl-PL"/>
              <a:t>Tytuł przekładki</a:t>
            </a:r>
          </a:p>
        </p:txBody>
      </p:sp>
      <p:sp>
        <p:nvSpPr>
          <p:cNvPr id="7" name="Symbol zastępczy tekstu 6">
            <a:extLst>
              <a:ext uri="{FF2B5EF4-FFF2-40B4-BE49-F238E27FC236}">
                <a16:creationId xmlns:a16="http://schemas.microsoft.com/office/drawing/2014/main" id="{1C9AFDAA-1FD6-440E-8188-EB9F149AC3BD}"/>
              </a:ext>
            </a:extLst>
          </p:cNvPr>
          <p:cNvSpPr>
            <a:spLocks noGrp="1"/>
          </p:cNvSpPr>
          <p:nvPr>
            <p:ph type="body" sz="quarter" idx="11"/>
          </p:nvPr>
        </p:nvSpPr>
        <p:spPr>
          <a:xfrm>
            <a:off x="6313616" y="5511746"/>
            <a:ext cx="5878384" cy="96203"/>
          </a:xfrm>
          <a:solidFill>
            <a:schemeClr val="accent1"/>
          </a:solidFill>
        </p:spPr>
        <p:txBody>
          <a:bodyPr>
            <a:normAutofit/>
          </a:bodyPr>
          <a:lstStyle>
            <a:lvl1pPr marL="0" indent="0">
              <a:buNone/>
              <a:defRPr sz="100">
                <a:solidFill>
                  <a:schemeClr val="accent1"/>
                </a:solidFill>
              </a:defRPr>
            </a:lvl1pPr>
          </a:lstStyle>
          <a:p>
            <a:pPr lvl="0"/>
            <a:endParaRPr lang="pl-PL"/>
          </a:p>
        </p:txBody>
      </p:sp>
    </p:spTree>
    <p:extLst>
      <p:ext uri="{BB962C8B-B14F-4D97-AF65-F5344CB8AC3E}">
        <p14:creationId xmlns:p14="http://schemas.microsoft.com/office/powerpoint/2010/main" val="176456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Przekładka ze zdjęciem (fullscreen)">
    <p:bg>
      <p:bgPr>
        <a:solidFill>
          <a:schemeClr val="bg1"/>
        </a:solidFill>
        <a:effectLst/>
      </p:bgPr>
    </p:bg>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327C38F9-15AB-4C9B-85BC-F5D5BC72F378}"/>
              </a:ext>
            </a:extLst>
          </p:cNvPr>
          <p:cNvSpPr>
            <a:spLocks noGrp="1"/>
          </p:cNvSpPr>
          <p:nvPr>
            <p:ph type="pic" sz="quarter" idx="10" hasCustomPrompt="1"/>
          </p:nvPr>
        </p:nvSpPr>
        <p:spPr>
          <a:xfrm>
            <a:off x="0" y="-1"/>
            <a:ext cx="12192000" cy="6858001"/>
          </a:xfrm>
        </p:spPr>
        <p:txBody>
          <a:bodyPr/>
          <a:lstStyle>
            <a:lvl1pPr>
              <a:defRPr/>
            </a:lvl1pPr>
          </a:lstStyle>
          <a:p>
            <a:r>
              <a:rPr lang="pl-PL"/>
              <a:t>Wstaw obraz przekładki</a:t>
            </a:r>
          </a:p>
        </p:txBody>
      </p:sp>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6313616" y="3673136"/>
            <a:ext cx="5878384" cy="2286098"/>
          </a:xfrm>
          <a:solidFill>
            <a:schemeClr val="accent6"/>
          </a:solidFill>
          <a:ln>
            <a:noFill/>
            <a:prstDash val="solid"/>
          </a:ln>
        </p:spPr>
        <p:txBody>
          <a:bodyPr>
            <a:normAutofit/>
          </a:bodyPr>
          <a:lstStyle>
            <a:lvl1pPr marL="322600" indent="0" algn="l">
              <a:tabLst>
                <a:tab pos="6267663" algn="l"/>
              </a:tabLst>
              <a:defRPr sz="3266" b="1">
                <a:ln>
                  <a:noFill/>
                </a:ln>
                <a:solidFill>
                  <a:schemeClr val="bg1"/>
                </a:solidFill>
              </a:defRPr>
            </a:lvl1pPr>
          </a:lstStyle>
          <a:p>
            <a:r>
              <a:rPr lang="pl-PL"/>
              <a:t>Tytuł przekładki</a:t>
            </a:r>
          </a:p>
        </p:txBody>
      </p:sp>
      <p:sp>
        <p:nvSpPr>
          <p:cNvPr id="7" name="Symbol zastępczy tekstu 6">
            <a:extLst>
              <a:ext uri="{FF2B5EF4-FFF2-40B4-BE49-F238E27FC236}">
                <a16:creationId xmlns:a16="http://schemas.microsoft.com/office/drawing/2014/main" id="{1C9AFDAA-1FD6-440E-8188-EB9F149AC3BD}"/>
              </a:ext>
            </a:extLst>
          </p:cNvPr>
          <p:cNvSpPr>
            <a:spLocks noGrp="1"/>
          </p:cNvSpPr>
          <p:nvPr>
            <p:ph type="body" sz="quarter" idx="11"/>
          </p:nvPr>
        </p:nvSpPr>
        <p:spPr>
          <a:xfrm>
            <a:off x="6313616" y="5943791"/>
            <a:ext cx="5878384" cy="96203"/>
          </a:xfrm>
          <a:solidFill>
            <a:schemeClr val="accent1"/>
          </a:solidFill>
        </p:spPr>
        <p:txBody>
          <a:bodyPr>
            <a:normAutofit/>
          </a:bodyPr>
          <a:lstStyle>
            <a:lvl1pPr marL="0" indent="0">
              <a:buNone/>
              <a:defRPr sz="100">
                <a:solidFill>
                  <a:schemeClr val="accent1"/>
                </a:solidFill>
              </a:defRPr>
            </a:lvl1pPr>
          </a:lstStyle>
          <a:p>
            <a:pPr lvl="0"/>
            <a:endParaRPr lang="pl-PL"/>
          </a:p>
        </p:txBody>
      </p:sp>
    </p:spTree>
    <p:extLst>
      <p:ext uri="{BB962C8B-B14F-4D97-AF65-F5344CB8AC3E}">
        <p14:creationId xmlns:p14="http://schemas.microsoft.com/office/powerpoint/2010/main" val="201972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Pusty_bez-logo_kreska">
    <p:bg>
      <p:bgPr>
        <a:solidFill>
          <a:schemeClr val="bg1"/>
        </a:solidFill>
        <a:effectLst/>
      </p:bgPr>
    </p:bg>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F0220E69-E3F2-44F9-ADA3-3F33879B556B}"/>
              </a:ext>
            </a:extLst>
          </p:cNvPr>
          <p:cNvSpPr/>
          <p:nvPr userDrawn="1"/>
        </p:nvSpPr>
        <p:spPr>
          <a:xfrm>
            <a:off x="12059270" y="4859221"/>
            <a:ext cx="132730" cy="19987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a:p>
        </p:txBody>
      </p:sp>
      <p:sp>
        <p:nvSpPr>
          <p:cNvPr id="3" name="Title 1">
            <a:extLst>
              <a:ext uri="{FF2B5EF4-FFF2-40B4-BE49-F238E27FC236}">
                <a16:creationId xmlns:a16="http://schemas.microsoft.com/office/drawing/2014/main" id="{E4999AB8-EADC-4339-A937-95E8AB83730D}"/>
              </a:ext>
            </a:extLst>
          </p:cNvPr>
          <p:cNvSpPr>
            <a:spLocks noGrp="1"/>
          </p:cNvSpPr>
          <p:nvPr>
            <p:ph type="title"/>
          </p:nvPr>
        </p:nvSpPr>
        <p:spPr>
          <a:xfrm>
            <a:off x="821024" y="261268"/>
            <a:ext cx="10550164" cy="1010477"/>
          </a:xfrm>
        </p:spPr>
        <p:txBody>
          <a:bodyPr anchor="t">
            <a:normAutofit/>
          </a:bodyPr>
          <a:lstStyle>
            <a:lvl1pPr>
              <a:defRPr sz="2359" b="1">
                <a:solidFill>
                  <a:schemeClr val="accent1"/>
                </a:solidFill>
              </a:defRPr>
            </a:lvl1pPr>
          </a:lstStyle>
          <a:p>
            <a:r>
              <a:rPr lang="pl-PL"/>
              <a:t>Kliknij, aby edytować styl</a:t>
            </a:r>
            <a:endParaRPr lang="en-US"/>
          </a:p>
        </p:txBody>
      </p:sp>
    </p:spTree>
    <p:extLst>
      <p:ext uri="{BB962C8B-B14F-4D97-AF65-F5344CB8AC3E}">
        <p14:creationId xmlns:p14="http://schemas.microsoft.com/office/powerpoint/2010/main" val="253110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Slajd końcow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7032334-3BA5-4C4F-A326-8D1BCAAF2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41398" y="6347143"/>
            <a:ext cx="1221007" cy="228194"/>
          </a:xfrm>
          <a:prstGeom prst="rect">
            <a:avLst/>
          </a:prstGeom>
        </p:spPr>
      </p:pic>
    </p:spTree>
    <p:extLst>
      <p:ext uri="{BB962C8B-B14F-4D97-AF65-F5344CB8AC3E}">
        <p14:creationId xmlns:p14="http://schemas.microsoft.com/office/powerpoint/2010/main" val="344147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lajd tytułowy biały ze zdjęciem">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ymbol zastępczy obrazu 5">
            <a:extLst>
              <a:ext uri="{FF2B5EF4-FFF2-40B4-BE49-F238E27FC236}">
                <a16:creationId xmlns:a16="http://schemas.microsoft.com/office/drawing/2014/main" id="{241F4D13-D518-49B2-A64A-37FAF3D4D320}"/>
              </a:ext>
            </a:extLst>
          </p:cNvPr>
          <p:cNvSpPr>
            <a:spLocks noGrp="1"/>
          </p:cNvSpPr>
          <p:nvPr>
            <p:ph type="pic" sz="quarter" idx="12"/>
          </p:nvPr>
        </p:nvSpPr>
        <p:spPr>
          <a:xfrm>
            <a:off x="4258692" y="1115"/>
            <a:ext cx="7758681" cy="4864714"/>
          </a:xfrm>
        </p:spPr>
        <p:txBody>
          <a:bodyPr/>
          <a:lstStyle/>
          <a:p>
            <a:r>
              <a:rPr lang="pl-PL"/>
              <a:t>Kliknij ikonę, aby dodać obraz</a:t>
            </a:r>
          </a:p>
        </p:txBody>
      </p:sp>
      <p:sp>
        <p:nvSpPr>
          <p:cNvPr id="8" name="Title 1">
            <a:extLst>
              <a:ext uri="{FF2B5EF4-FFF2-40B4-BE49-F238E27FC236}">
                <a16:creationId xmlns:a16="http://schemas.microsoft.com/office/drawing/2014/main" id="{C531D0F6-FCEC-455A-9856-5AE0ED43F106}"/>
              </a:ext>
            </a:extLst>
          </p:cNvPr>
          <p:cNvSpPr>
            <a:spLocks noGrp="1"/>
          </p:cNvSpPr>
          <p:nvPr>
            <p:ph type="ctrTitle"/>
          </p:nvPr>
        </p:nvSpPr>
        <p:spPr>
          <a:xfrm>
            <a:off x="1038470" y="5086953"/>
            <a:ext cx="10185146" cy="946724"/>
          </a:xfrm>
        </p:spPr>
        <p:txBody>
          <a:bodyPr anchor="b">
            <a:normAutofit/>
          </a:bodyPr>
          <a:lstStyle>
            <a:lvl1pPr algn="l">
              <a:defRPr sz="3992">
                <a:solidFill>
                  <a:schemeClr val="tx1"/>
                </a:solidFill>
                <a:latin typeface="+mn-lt"/>
              </a:defRPr>
            </a:lvl1pPr>
          </a:lstStyle>
          <a:p>
            <a:r>
              <a:rPr lang="pl-PL"/>
              <a:t>Kliknij, aby edytować styl</a:t>
            </a:r>
            <a:endParaRPr lang="en-US" dirty="0"/>
          </a:p>
        </p:txBody>
      </p:sp>
      <p:sp>
        <p:nvSpPr>
          <p:cNvPr id="10" name="Subtitle 2">
            <a:extLst>
              <a:ext uri="{FF2B5EF4-FFF2-40B4-BE49-F238E27FC236}">
                <a16:creationId xmlns:a16="http://schemas.microsoft.com/office/drawing/2014/main" id="{F3C71E52-3215-47A2-97D1-C13174AB6E47}"/>
              </a:ext>
            </a:extLst>
          </p:cNvPr>
          <p:cNvSpPr>
            <a:spLocks noGrp="1"/>
          </p:cNvSpPr>
          <p:nvPr>
            <p:ph type="subTitle" idx="1"/>
          </p:nvPr>
        </p:nvSpPr>
        <p:spPr>
          <a:xfrm>
            <a:off x="1038470" y="6060598"/>
            <a:ext cx="10185146" cy="603664"/>
          </a:xfrm>
        </p:spPr>
        <p:txBody>
          <a:bodyPr>
            <a:normAutofit/>
          </a:bodyPr>
          <a:lstStyle>
            <a:lvl1pPr marL="0" indent="0" algn="l">
              <a:buNone/>
              <a:defRPr sz="1814">
                <a:solidFill>
                  <a:schemeClr val="tx1"/>
                </a:solidFill>
              </a:defRPr>
            </a:lvl1pPr>
            <a:lvl2pPr marL="431013" indent="0" algn="ctr">
              <a:buNone/>
              <a:defRPr sz="1886"/>
            </a:lvl2pPr>
            <a:lvl3pPr marL="862024" indent="0" algn="ctr">
              <a:buNone/>
              <a:defRPr sz="1696"/>
            </a:lvl3pPr>
            <a:lvl4pPr marL="1293037" indent="0" algn="ctr">
              <a:buNone/>
              <a:defRPr sz="1509"/>
            </a:lvl4pPr>
            <a:lvl5pPr marL="1724049" indent="0" algn="ctr">
              <a:buNone/>
              <a:defRPr sz="1509"/>
            </a:lvl5pPr>
            <a:lvl6pPr marL="2155062" indent="0" algn="ctr">
              <a:buNone/>
              <a:defRPr sz="1509"/>
            </a:lvl6pPr>
            <a:lvl7pPr marL="2586073" indent="0" algn="ctr">
              <a:buNone/>
              <a:defRPr sz="1509"/>
            </a:lvl7pPr>
            <a:lvl8pPr marL="3017086" indent="0" algn="ctr">
              <a:buNone/>
              <a:defRPr sz="1509"/>
            </a:lvl8pPr>
            <a:lvl9pPr marL="3448098" indent="0" algn="ctr">
              <a:buNone/>
              <a:defRPr sz="1509"/>
            </a:lvl9pPr>
          </a:lstStyle>
          <a:p>
            <a:r>
              <a:rPr lang="pl-PL"/>
              <a:t>Kliknij, aby edytować styl wzorca podtytułu</a:t>
            </a:r>
            <a:endParaRPr lang="en-US" dirty="0"/>
          </a:p>
        </p:txBody>
      </p:sp>
      <p:sp>
        <p:nvSpPr>
          <p:cNvPr id="11" name="Symbol zastępczy tekstu 12">
            <a:extLst>
              <a:ext uri="{FF2B5EF4-FFF2-40B4-BE49-F238E27FC236}">
                <a16:creationId xmlns:a16="http://schemas.microsoft.com/office/drawing/2014/main" id="{D8394156-3D5D-4BF7-B7BF-74AE8E24A526}"/>
              </a:ext>
            </a:extLst>
          </p:cNvPr>
          <p:cNvSpPr>
            <a:spLocks noGrp="1"/>
          </p:cNvSpPr>
          <p:nvPr>
            <p:ph type="body" sz="quarter" idx="11" hasCustomPrompt="1"/>
          </p:nvPr>
        </p:nvSpPr>
        <p:spPr>
          <a:xfrm>
            <a:off x="1038376" y="4314175"/>
            <a:ext cx="5655205" cy="455088"/>
          </a:xfrm>
        </p:spPr>
        <p:txBody>
          <a:bodyPr anchor="b">
            <a:normAutofit/>
          </a:bodyPr>
          <a:lstStyle>
            <a:lvl1pPr marL="0" indent="0">
              <a:buNone/>
              <a:defRPr sz="907" b="1">
                <a:solidFill>
                  <a:schemeClr val="tx1"/>
                </a:solidFill>
                <a:latin typeface="+mj-lt"/>
              </a:defRPr>
            </a:lvl1pPr>
            <a:lvl2pPr marL="43101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dirty="0"/>
              <a:t>IMIĘ NAZWISKO</a:t>
            </a:r>
          </a:p>
        </p:txBody>
      </p:sp>
    </p:spTree>
    <p:extLst>
      <p:ext uri="{BB962C8B-B14F-4D97-AF65-F5344CB8AC3E}">
        <p14:creationId xmlns:p14="http://schemas.microsoft.com/office/powerpoint/2010/main" val="952639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zekładka ze zdjęciem (margines)">
    <p:bg>
      <p:bgPr>
        <a:solidFill>
          <a:schemeClr val="bg1"/>
        </a:solidFill>
        <a:effectLst/>
      </p:bgPr>
    </p:bg>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327C38F9-15AB-4C9B-85BC-F5D5BC72F378}"/>
              </a:ext>
            </a:extLst>
          </p:cNvPr>
          <p:cNvSpPr>
            <a:spLocks noGrp="1"/>
          </p:cNvSpPr>
          <p:nvPr>
            <p:ph type="pic" sz="quarter" idx="10" hasCustomPrompt="1"/>
          </p:nvPr>
        </p:nvSpPr>
        <p:spPr>
          <a:xfrm>
            <a:off x="1" y="0"/>
            <a:ext cx="11385536" cy="6051515"/>
          </a:xfrm>
        </p:spPr>
        <p:txBody>
          <a:bodyPr/>
          <a:lstStyle>
            <a:lvl1pPr>
              <a:defRPr/>
            </a:lvl1pPr>
          </a:lstStyle>
          <a:p>
            <a:r>
              <a:rPr lang="pl-PL" dirty="0"/>
              <a:t>Wstaw obraz przekładki</a:t>
            </a:r>
          </a:p>
        </p:txBody>
      </p:sp>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6313616" y="3241091"/>
            <a:ext cx="5878384" cy="2286098"/>
          </a:xfrm>
          <a:solidFill>
            <a:schemeClr val="accent6"/>
          </a:solidFill>
          <a:ln>
            <a:noFill/>
            <a:prstDash val="solid"/>
          </a:ln>
        </p:spPr>
        <p:txBody>
          <a:bodyPr>
            <a:normAutofit/>
          </a:bodyPr>
          <a:lstStyle>
            <a:lvl1pPr marL="322600" indent="0" algn="l">
              <a:tabLst>
                <a:tab pos="6267663" algn="l"/>
              </a:tabLst>
              <a:defRPr sz="3266" b="1">
                <a:ln>
                  <a:noFill/>
                </a:ln>
                <a:solidFill>
                  <a:schemeClr val="bg1"/>
                </a:solidFill>
              </a:defRPr>
            </a:lvl1pPr>
          </a:lstStyle>
          <a:p>
            <a:r>
              <a:rPr lang="pl-PL" dirty="0"/>
              <a:t>Tytuł przekładki</a:t>
            </a:r>
          </a:p>
        </p:txBody>
      </p:sp>
      <p:sp>
        <p:nvSpPr>
          <p:cNvPr id="7" name="Symbol zastępczy tekstu 6">
            <a:extLst>
              <a:ext uri="{FF2B5EF4-FFF2-40B4-BE49-F238E27FC236}">
                <a16:creationId xmlns:a16="http://schemas.microsoft.com/office/drawing/2014/main" id="{1C9AFDAA-1FD6-440E-8188-EB9F149AC3BD}"/>
              </a:ext>
            </a:extLst>
          </p:cNvPr>
          <p:cNvSpPr>
            <a:spLocks noGrp="1"/>
          </p:cNvSpPr>
          <p:nvPr>
            <p:ph type="body" sz="quarter" idx="11"/>
          </p:nvPr>
        </p:nvSpPr>
        <p:spPr>
          <a:xfrm>
            <a:off x="6313616" y="5511746"/>
            <a:ext cx="5878384" cy="96203"/>
          </a:xfrm>
          <a:solidFill>
            <a:schemeClr val="accent1"/>
          </a:solidFill>
        </p:spPr>
        <p:txBody>
          <a:bodyPr>
            <a:normAutofit/>
          </a:bodyPr>
          <a:lstStyle>
            <a:lvl1pPr marL="0" indent="0">
              <a:buNone/>
              <a:defRPr sz="100">
                <a:solidFill>
                  <a:schemeClr val="accent1"/>
                </a:solidFill>
              </a:defRPr>
            </a:lvl1pPr>
          </a:lstStyle>
          <a:p>
            <a:pPr lvl="0"/>
            <a:endParaRPr lang="pl-PL" dirty="0"/>
          </a:p>
        </p:txBody>
      </p:sp>
    </p:spTree>
    <p:extLst>
      <p:ext uri="{BB962C8B-B14F-4D97-AF65-F5344CB8AC3E}">
        <p14:creationId xmlns:p14="http://schemas.microsoft.com/office/powerpoint/2010/main" val="11434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rzekładka ze zdjęciem (fullscreen)">
    <p:bg>
      <p:bgPr>
        <a:solidFill>
          <a:schemeClr val="bg1"/>
        </a:solidFill>
        <a:effectLst/>
      </p:bgPr>
    </p:bg>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327C38F9-15AB-4C9B-85BC-F5D5BC72F378}"/>
              </a:ext>
            </a:extLst>
          </p:cNvPr>
          <p:cNvSpPr>
            <a:spLocks noGrp="1"/>
          </p:cNvSpPr>
          <p:nvPr>
            <p:ph type="pic" sz="quarter" idx="10" hasCustomPrompt="1"/>
          </p:nvPr>
        </p:nvSpPr>
        <p:spPr>
          <a:xfrm>
            <a:off x="0" y="-1"/>
            <a:ext cx="12192000" cy="6858001"/>
          </a:xfrm>
        </p:spPr>
        <p:txBody>
          <a:bodyPr/>
          <a:lstStyle>
            <a:lvl1pPr>
              <a:defRPr/>
            </a:lvl1pPr>
          </a:lstStyle>
          <a:p>
            <a:r>
              <a:rPr lang="pl-PL" dirty="0"/>
              <a:t>Wstaw obraz przekładki</a:t>
            </a:r>
          </a:p>
        </p:txBody>
      </p:sp>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6313616" y="3673136"/>
            <a:ext cx="5878384" cy="2286098"/>
          </a:xfrm>
          <a:solidFill>
            <a:schemeClr val="accent6"/>
          </a:solidFill>
          <a:ln>
            <a:noFill/>
            <a:prstDash val="solid"/>
          </a:ln>
        </p:spPr>
        <p:txBody>
          <a:bodyPr>
            <a:normAutofit/>
          </a:bodyPr>
          <a:lstStyle>
            <a:lvl1pPr marL="322600" indent="0" algn="l">
              <a:tabLst>
                <a:tab pos="6267663" algn="l"/>
              </a:tabLst>
              <a:defRPr sz="3266" b="1">
                <a:ln>
                  <a:noFill/>
                </a:ln>
                <a:solidFill>
                  <a:schemeClr val="bg1"/>
                </a:solidFill>
              </a:defRPr>
            </a:lvl1pPr>
          </a:lstStyle>
          <a:p>
            <a:r>
              <a:rPr lang="pl-PL" dirty="0"/>
              <a:t>Tytuł przekładki</a:t>
            </a:r>
          </a:p>
        </p:txBody>
      </p:sp>
      <p:sp>
        <p:nvSpPr>
          <p:cNvPr id="7" name="Symbol zastępczy tekstu 6">
            <a:extLst>
              <a:ext uri="{FF2B5EF4-FFF2-40B4-BE49-F238E27FC236}">
                <a16:creationId xmlns:a16="http://schemas.microsoft.com/office/drawing/2014/main" id="{1C9AFDAA-1FD6-440E-8188-EB9F149AC3BD}"/>
              </a:ext>
            </a:extLst>
          </p:cNvPr>
          <p:cNvSpPr>
            <a:spLocks noGrp="1"/>
          </p:cNvSpPr>
          <p:nvPr>
            <p:ph type="body" sz="quarter" idx="11"/>
          </p:nvPr>
        </p:nvSpPr>
        <p:spPr>
          <a:xfrm>
            <a:off x="6313616" y="5943791"/>
            <a:ext cx="5878384" cy="96203"/>
          </a:xfrm>
          <a:solidFill>
            <a:schemeClr val="accent1"/>
          </a:solidFill>
        </p:spPr>
        <p:txBody>
          <a:bodyPr>
            <a:normAutofit/>
          </a:bodyPr>
          <a:lstStyle>
            <a:lvl1pPr marL="0" indent="0">
              <a:buNone/>
              <a:defRPr sz="100">
                <a:solidFill>
                  <a:schemeClr val="accent1"/>
                </a:solidFill>
              </a:defRPr>
            </a:lvl1pPr>
          </a:lstStyle>
          <a:p>
            <a:pPr lvl="0"/>
            <a:endParaRPr lang="pl-PL" dirty="0"/>
          </a:p>
        </p:txBody>
      </p:sp>
    </p:spTree>
    <p:extLst>
      <p:ext uri="{BB962C8B-B14F-4D97-AF65-F5344CB8AC3E}">
        <p14:creationId xmlns:p14="http://schemas.microsoft.com/office/powerpoint/2010/main" val="155789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rzekładka">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DDD350-0C65-4C13-9EC3-D5A1D8E2C3E5}"/>
              </a:ext>
            </a:extLst>
          </p:cNvPr>
          <p:cNvSpPr>
            <a:spLocks noGrp="1"/>
          </p:cNvSpPr>
          <p:nvPr>
            <p:ph type="title" hasCustomPrompt="1"/>
          </p:nvPr>
        </p:nvSpPr>
        <p:spPr>
          <a:xfrm>
            <a:off x="765215" y="2314515"/>
            <a:ext cx="10515601" cy="1325563"/>
          </a:xfrm>
        </p:spPr>
        <p:txBody>
          <a:bodyPr>
            <a:normAutofit/>
          </a:bodyPr>
          <a:lstStyle>
            <a:lvl1pPr algn="ctr">
              <a:defRPr sz="3266" b="1"/>
            </a:lvl1pPr>
          </a:lstStyle>
          <a:p>
            <a:r>
              <a:rPr lang="pl-PL" dirty="0"/>
              <a:t>Tytuł przekładki</a:t>
            </a:r>
          </a:p>
        </p:txBody>
      </p:sp>
    </p:spTree>
    <p:extLst>
      <p:ext uri="{BB962C8B-B14F-4D97-AF65-F5344CB8AC3E}">
        <p14:creationId xmlns:p14="http://schemas.microsoft.com/office/powerpoint/2010/main" val="3507197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13.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6"/>
            <a:ext cx="10515601"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4" y="1825625"/>
            <a:ext cx="10515601"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9"/>
            <a:ext cx="2743201"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C1379FBF-47E4-41C4-9B06-55917F938E8A}" type="datetime4">
              <a:rPr lang="pl-PL" smtClean="0"/>
              <a:t>5 kwietnia 2022</a:t>
            </a:fld>
            <a:endParaRPr lang="pl-PL"/>
          </a:p>
        </p:txBody>
      </p:sp>
      <p:sp>
        <p:nvSpPr>
          <p:cNvPr id="5" name="Footer Placeholder 4"/>
          <p:cNvSpPr>
            <a:spLocks noGrp="1"/>
          </p:cNvSpPr>
          <p:nvPr>
            <p:ph type="ftr" sz="quarter" idx="3"/>
          </p:nvPr>
        </p:nvSpPr>
        <p:spPr>
          <a:xfrm>
            <a:off x="4038605" y="6356359"/>
            <a:ext cx="41148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599" y="6356359"/>
            <a:ext cx="2743201"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5F74A383-2029-417C-894E-5827775736C6}" type="slidenum">
              <a:rPr lang="pl-PL" smtClean="0"/>
              <a:t>‹#›</a:t>
            </a:fld>
            <a:endParaRPr lang="pl-PL"/>
          </a:p>
        </p:txBody>
      </p:sp>
      <p:pic>
        <p:nvPicPr>
          <p:cNvPr id="8" name="Obraz 7">
            <a:extLst>
              <a:ext uri="{FF2B5EF4-FFF2-40B4-BE49-F238E27FC236}">
                <a16:creationId xmlns:a16="http://schemas.microsoft.com/office/drawing/2014/main" id="{C02246E8-6B7F-4333-AC94-15715E21B23A}"/>
              </a:ext>
            </a:extLst>
          </p:cNvPr>
          <p:cNvPicPr>
            <a:picLocks noChangeAspect="1"/>
          </p:cNvPicPr>
          <p:nvPr userDrawn="1"/>
        </p:nvPicPr>
        <p:blipFill>
          <a:blip r:embed="rId28" cstate="email">
            <a:extLst>
              <a:ext uri="{28A0092B-C50C-407E-A947-70E740481C1C}">
                <a14:useLocalDpi xmlns:a14="http://schemas.microsoft.com/office/drawing/2010/main"/>
              </a:ext>
            </a:extLst>
          </a:blip>
          <a:stretch>
            <a:fillRect/>
          </a:stretch>
        </p:blipFill>
        <p:spPr>
          <a:xfrm>
            <a:off x="0" y="6051431"/>
            <a:ext cx="12192000" cy="806569"/>
          </a:xfrm>
          <a:prstGeom prst="rect">
            <a:avLst/>
          </a:prstGeom>
        </p:spPr>
      </p:pic>
    </p:spTree>
    <p:extLst>
      <p:ext uri="{BB962C8B-B14F-4D97-AF65-F5344CB8AC3E}">
        <p14:creationId xmlns:p14="http://schemas.microsoft.com/office/powerpoint/2010/main" val="3763241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p:txStyles>
    <p:titleStyle>
      <a:lvl1pPr algn="l" defTabSz="862024" rtl="0" eaLnBrk="1" latinLnBrk="0" hangingPunct="1">
        <a:lnSpc>
          <a:spcPct val="90000"/>
        </a:lnSpc>
        <a:spcBef>
          <a:spcPct val="0"/>
        </a:spcBef>
        <a:buNone/>
        <a:defRPr sz="4148" kern="1200">
          <a:solidFill>
            <a:schemeClr val="tx1"/>
          </a:solidFill>
          <a:latin typeface="+mj-lt"/>
          <a:ea typeface="+mj-ea"/>
          <a:cs typeface="+mj-cs"/>
        </a:defRPr>
      </a:lvl1pPr>
    </p:titleStyle>
    <p:bodyStyle>
      <a:lvl1pPr marL="215506" indent="-215506" algn="l" defTabSz="862024" rtl="0" eaLnBrk="1" latinLnBrk="0" hangingPunct="1">
        <a:lnSpc>
          <a:spcPct val="90000"/>
        </a:lnSpc>
        <a:spcBef>
          <a:spcPts val="943"/>
        </a:spcBef>
        <a:buFont typeface="Arial" panose="020B0604020202020204" pitchFamily="34" charset="0"/>
        <a:buChar char="•"/>
        <a:defRPr sz="2639" kern="1200">
          <a:solidFill>
            <a:schemeClr val="tx1"/>
          </a:solidFill>
          <a:latin typeface="+mn-lt"/>
          <a:ea typeface="+mn-ea"/>
          <a:cs typeface="+mn-cs"/>
        </a:defRPr>
      </a:lvl1pPr>
      <a:lvl2pPr marL="646519" indent="-215506" algn="l" defTabSz="862024" rtl="0" eaLnBrk="1" latinLnBrk="0" hangingPunct="1">
        <a:lnSpc>
          <a:spcPct val="90000"/>
        </a:lnSpc>
        <a:spcBef>
          <a:spcPts val="471"/>
        </a:spcBef>
        <a:buFont typeface="Arial" panose="020B0604020202020204" pitchFamily="34" charset="0"/>
        <a:buChar char="•"/>
        <a:defRPr sz="2263" kern="1200">
          <a:solidFill>
            <a:schemeClr val="tx1"/>
          </a:solidFill>
          <a:latin typeface="+mn-lt"/>
          <a:ea typeface="+mn-ea"/>
          <a:cs typeface="+mn-cs"/>
        </a:defRPr>
      </a:lvl2pPr>
      <a:lvl3pPr marL="1077530" indent="-215506" algn="l" defTabSz="862024" rtl="0" eaLnBrk="1" latinLnBrk="0" hangingPunct="1">
        <a:lnSpc>
          <a:spcPct val="90000"/>
        </a:lnSpc>
        <a:spcBef>
          <a:spcPts val="471"/>
        </a:spcBef>
        <a:buFont typeface="Arial" panose="020B0604020202020204" pitchFamily="34" charset="0"/>
        <a:buChar char="•"/>
        <a:defRPr sz="1886" kern="1200">
          <a:solidFill>
            <a:schemeClr val="tx1"/>
          </a:solidFill>
          <a:latin typeface="+mn-lt"/>
          <a:ea typeface="+mn-ea"/>
          <a:cs typeface="+mn-cs"/>
        </a:defRPr>
      </a:lvl3pPr>
      <a:lvl4pPr marL="1508543"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4pPr>
      <a:lvl5pPr marL="1939555"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5pPr>
      <a:lvl6pPr marL="2370567"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6pPr>
      <a:lvl7pPr marL="2801580"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7pPr>
      <a:lvl8pPr marL="3232592"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8pPr>
      <a:lvl9pPr marL="3663605"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9pPr>
    </p:bodyStyle>
    <p:otherStyle>
      <a:defPPr>
        <a:defRPr lang="en-US"/>
      </a:defPPr>
      <a:lvl1pPr marL="0" algn="l" defTabSz="862024" rtl="0" eaLnBrk="1" latinLnBrk="0" hangingPunct="1">
        <a:defRPr sz="1696" kern="1200">
          <a:solidFill>
            <a:schemeClr val="tx1"/>
          </a:solidFill>
          <a:latin typeface="+mn-lt"/>
          <a:ea typeface="+mn-ea"/>
          <a:cs typeface="+mn-cs"/>
        </a:defRPr>
      </a:lvl1pPr>
      <a:lvl2pPr marL="431013" algn="l" defTabSz="862024" rtl="0" eaLnBrk="1" latinLnBrk="0" hangingPunct="1">
        <a:defRPr sz="1696" kern="1200">
          <a:solidFill>
            <a:schemeClr val="tx1"/>
          </a:solidFill>
          <a:latin typeface="+mn-lt"/>
          <a:ea typeface="+mn-ea"/>
          <a:cs typeface="+mn-cs"/>
        </a:defRPr>
      </a:lvl2pPr>
      <a:lvl3pPr marL="862024" algn="l" defTabSz="862024" rtl="0" eaLnBrk="1" latinLnBrk="0" hangingPunct="1">
        <a:defRPr sz="1696" kern="1200">
          <a:solidFill>
            <a:schemeClr val="tx1"/>
          </a:solidFill>
          <a:latin typeface="+mn-lt"/>
          <a:ea typeface="+mn-ea"/>
          <a:cs typeface="+mn-cs"/>
        </a:defRPr>
      </a:lvl3pPr>
      <a:lvl4pPr marL="1293037" algn="l" defTabSz="862024" rtl="0" eaLnBrk="1" latinLnBrk="0" hangingPunct="1">
        <a:defRPr sz="1696" kern="1200">
          <a:solidFill>
            <a:schemeClr val="tx1"/>
          </a:solidFill>
          <a:latin typeface="+mn-lt"/>
          <a:ea typeface="+mn-ea"/>
          <a:cs typeface="+mn-cs"/>
        </a:defRPr>
      </a:lvl4pPr>
      <a:lvl5pPr marL="1724049" algn="l" defTabSz="862024" rtl="0" eaLnBrk="1" latinLnBrk="0" hangingPunct="1">
        <a:defRPr sz="1696" kern="1200">
          <a:solidFill>
            <a:schemeClr val="tx1"/>
          </a:solidFill>
          <a:latin typeface="+mn-lt"/>
          <a:ea typeface="+mn-ea"/>
          <a:cs typeface="+mn-cs"/>
        </a:defRPr>
      </a:lvl5pPr>
      <a:lvl6pPr marL="2155062" algn="l" defTabSz="862024" rtl="0" eaLnBrk="1" latinLnBrk="0" hangingPunct="1">
        <a:defRPr sz="1696" kern="1200">
          <a:solidFill>
            <a:schemeClr val="tx1"/>
          </a:solidFill>
          <a:latin typeface="+mn-lt"/>
          <a:ea typeface="+mn-ea"/>
          <a:cs typeface="+mn-cs"/>
        </a:defRPr>
      </a:lvl6pPr>
      <a:lvl7pPr marL="2586073" algn="l" defTabSz="862024" rtl="0" eaLnBrk="1" latinLnBrk="0" hangingPunct="1">
        <a:defRPr sz="1696" kern="1200">
          <a:solidFill>
            <a:schemeClr val="tx1"/>
          </a:solidFill>
          <a:latin typeface="+mn-lt"/>
          <a:ea typeface="+mn-ea"/>
          <a:cs typeface="+mn-cs"/>
        </a:defRPr>
      </a:lvl7pPr>
      <a:lvl8pPr marL="3017086" algn="l" defTabSz="862024" rtl="0" eaLnBrk="1" latinLnBrk="0" hangingPunct="1">
        <a:defRPr sz="1696" kern="1200">
          <a:solidFill>
            <a:schemeClr val="tx1"/>
          </a:solidFill>
          <a:latin typeface="+mn-lt"/>
          <a:ea typeface="+mn-ea"/>
          <a:cs typeface="+mn-cs"/>
        </a:defRPr>
      </a:lvl8pPr>
      <a:lvl9pPr marL="3448098" algn="l" defTabSz="862024" rtl="0" eaLnBrk="1" latinLnBrk="0" hangingPunct="1">
        <a:defRPr sz="169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4" y="365126"/>
            <a:ext cx="10515601" cy="1325563"/>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838204" y="1825625"/>
            <a:ext cx="10515601"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2"/>
          </p:nvPr>
        </p:nvSpPr>
        <p:spPr>
          <a:xfrm>
            <a:off x="838200" y="6356359"/>
            <a:ext cx="2743201"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C1379FBF-47E4-41C4-9B06-55917F938E8A}" type="datetime4">
              <a:rPr lang="pl-PL" smtClean="0"/>
              <a:t>5 kwietnia 2022</a:t>
            </a:fld>
            <a:endParaRPr lang="pl-PL"/>
          </a:p>
        </p:txBody>
      </p:sp>
      <p:sp>
        <p:nvSpPr>
          <p:cNvPr id="5" name="Footer Placeholder 4"/>
          <p:cNvSpPr>
            <a:spLocks noGrp="1"/>
          </p:cNvSpPr>
          <p:nvPr>
            <p:ph type="ftr" sz="quarter" idx="3"/>
          </p:nvPr>
        </p:nvSpPr>
        <p:spPr>
          <a:xfrm>
            <a:off x="4038605" y="6356359"/>
            <a:ext cx="41148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599" y="6356359"/>
            <a:ext cx="2743201"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5F74A383-2029-417C-894E-5827775736C6}" type="slidenum">
              <a:rPr lang="pl-PL" smtClean="0"/>
              <a:t>‹#›</a:t>
            </a:fld>
            <a:endParaRPr lang="pl-PL"/>
          </a:p>
        </p:txBody>
      </p:sp>
      <p:pic>
        <p:nvPicPr>
          <p:cNvPr id="8" name="Obraz 7">
            <a:extLst>
              <a:ext uri="{FF2B5EF4-FFF2-40B4-BE49-F238E27FC236}">
                <a16:creationId xmlns:a16="http://schemas.microsoft.com/office/drawing/2014/main" id="{C02246E8-6B7F-4333-AC94-15715E21B23A}"/>
              </a:ext>
            </a:extLst>
          </p:cNvPr>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0" y="6051431"/>
            <a:ext cx="12192000" cy="806569"/>
          </a:xfrm>
          <a:prstGeom prst="rect">
            <a:avLst/>
          </a:prstGeom>
        </p:spPr>
      </p:pic>
      <p:pic>
        <p:nvPicPr>
          <p:cNvPr id="9" name="Obraz 8">
            <a:extLst>
              <a:ext uri="{FF2B5EF4-FFF2-40B4-BE49-F238E27FC236}">
                <a16:creationId xmlns:a16="http://schemas.microsoft.com/office/drawing/2014/main" id="{05ED61D6-88A5-401A-A542-FD6C554E7306}"/>
              </a:ext>
            </a:extLst>
          </p:cNvPr>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0" y="6051431"/>
            <a:ext cx="12192000" cy="806569"/>
          </a:xfrm>
          <a:prstGeom prst="rect">
            <a:avLst/>
          </a:prstGeom>
        </p:spPr>
      </p:pic>
    </p:spTree>
    <p:extLst>
      <p:ext uri="{BB962C8B-B14F-4D97-AF65-F5344CB8AC3E}">
        <p14:creationId xmlns:p14="http://schemas.microsoft.com/office/powerpoint/2010/main" val="127240625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862024" rtl="0" eaLnBrk="1" latinLnBrk="0" hangingPunct="1">
        <a:lnSpc>
          <a:spcPct val="90000"/>
        </a:lnSpc>
        <a:spcBef>
          <a:spcPct val="0"/>
        </a:spcBef>
        <a:buNone/>
        <a:defRPr sz="4148" kern="1200">
          <a:solidFill>
            <a:schemeClr val="tx1"/>
          </a:solidFill>
          <a:latin typeface="+mj-lt"/>
          <a:ea typeface="+mj-ea"/>
          <a:cs typeface="+mj-cs"/>
        </a:defRPr>
      </a:lvl1pPr>
    </p:titleStyle>
    <p:bodyStyle>
      <a:lvl1pPr marL="215506" indent="-215506" algn="l" defTabSz="862024" rtl="0" eaLnBrk="1" latinLnBrk="0" hangingPunct="1">
        <a:lnSpc>
          <a:spcPct val="90000"/>
        </a:lnSpc>
        <a:spcBef>
          <a:spcPts val="943"/>
        </a:spcBef>
        <a:buFont typeface="Arial" panose="020B0604020202020204" pitchFamily="34" charset="0"/>
        <a:buChar char="•"/>
        <a:defRPr sz="2639" kern="1200">
          <a:solidFill>
            <a:schemeClr val="tx1"/>
          </a:solidFill>
          <a:latin typeface="+mn-lt"/>
          <a:ea typeface="+mn-ea"/>
          <a:cs typeface="+mn-cs"/>
        </a:defRPr>
      </a:lvl1pPr>
      <a:lvl2pPr marL="646519" indent="-215506" algn="l" defTabSz="862024" rtl="0" eaLnBrk="1" latinLnBrk="0" hangingPunct="1">
        <a:lnSpc>
          <a:spcPct val="90000"/>
        </a:lnSpc>
        <a:spcBef>
          <a:spcPts val="471"/>
        </a:spcBef>
        <a:buFont typeface="Arial" panose="020B0604020202020204" pitchFamily="34" charset="0"/>
        <a:buChar char="•"/>
        <a:defRPr sz="2263" kern="1200">
          <a:solidFill>
            <a:schemeClr val="tx1"/>
          </a:solidFill>
          <a:latin typeface="+mn-lt"/>
          <a:ea typeface="+mn-ea"/>
          <a:cs typeface="+mn-cs"/>
        </a:defRPr>
      </a:lvl2pPr>
      <a:lvl3pPr marL="1077530" indent="-215506" algn="l" defTabSz="862024" rtl="0" eaLnBrk="1" latinLnBrk="0" hangingPunct="1">
        <a:lnSpc>
          <a:spcPct val="90000"/>
        </a:lnSpc>
        <a:spcBef>
          <a:spcPts val="471"/>
        </a:spcBef>
        <a:buFont typeface="Arial" panose="020B0604020202020204" pitchFamily="34" charset="0"/>
        <a:buChar char="•"/>
        <a:defRPr sz="1886" kern="1200">
          <a:solidFill>
            <a:schemeClr val="tx1"/>
          </a:solidFill>
          <a:latin typeface="+mn-lt"/>
          <a:ea typeface="+mn-ea"/>
          <a:cs typeface="+mn-cs"/>
        </a:defRPr>
      </a:lvl3pPr>
      <a:lvl4pPr marL="1508543"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4pPr>
      <a:lvl5pPr marL="1939555"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5pPr>
      <a:lvl6pPr marL="2370567"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6pPr>
      <a:lvl7pPr marL="2801580"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7pPr>
      <a:lvl8pPr marL="3232592"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8pPr>
      <a:lvl9pPr marL="3663605" indent="-215506" algn="l" defTabSz="862024" rtl="0" eaLnBrk="1" latinLnBrk="0" hangingPunct="1">
        <a:lnSpc>
          <a:spcPct val="90000"/>
        </a:lnSpc>
        <a:spcBef>
          <a:spcPts val="471"/>
        </a:spcBef>
        <a:buFont typeface="Arial" panose="020B0604020202020204" pitchFamily="34" charset="0"/>
        <a:buChar char="•"/>
        <a:defRPr sz="1696" kern="1200">
          <a:solidFill>
            <a:schemeClr val="tx1"/>
          </a:solidFill>
          <a:latin typeface="+mn-lt"/>
          <a:ea typeface="+mn-ea"/>
          <a:cs typeface="+mn-cs"/>
        </a:defRPr>
      </a:lvl9pPr>
    </p:bodyStyle>
    <p:otherStyle>
      <a:defPPr>
        <a:defRPr lang="en-US"/>
      </a:defPPr>
      <a:lvl1pPr marL="0" algn="l" defTabSz="862024" rtl="0" eaLnBrk="1" latinLnBrk="0" hangingPunct="1">
        <a:defRPr sz="1696" kern="1200">
          <a:solidFill>
            <a:schemeClr val="tx1"/>
          </a:solidFill>
          <a:latin typeface="+mn-lt"/>
          <a:ea typeface="+mn-ea"/>
          <a:cs typeface="+mn-cs"/>
        </a:defRPr>
      </a:lvl1pPr>
      <a:lvl2pPr marL="431013" algn="l" defTabSz="862024" rtl="0" eaLnBrk="1" latinLnBrk="0" hangingPunct="1">
        <a:defRPr sz="1696" kern="1200">
          <a:solidFill>
            <a:schemeClr val="tx1"/>
          </a:solidFill>
          <a:latin typeface="+mn-lt"/>
          <a:ea typeface="+mn-ea"/>
          <a:cs typeface="+mn-cs"/>
        </a:defRPr>
      </a:lvl2pPr>
      <a:lvl3pPr marL="862024" algn="l" defTabSz="862024" rtl="0" eaLnBrk="1" latinLnBrk="0" hangingPunct="1">
        <a:defRPr sz="1696" kern="1200">
          <a:solidFill>
            <a:schemeClr val="tx1"/>
          </a:solidFill>
          <a:latin typeface="+mn-lt"/>
          <a:ea typeface="+mn-ea"/>
          <a:cs typeface="+mn-cs"/>
        </a:defRPr>
      </a:lvl3pPr>
      <a:lvl4pPr marL="1293037" algn="l" defTabSz="862024" rtl="0" eaLnBrk="1" latinLnBrk="0" hangingPunct="1">
        <a:defRPr sz="1696" kern="1200">
          <a:solidFill>
            <a:schemeClr val="tx1"/>
          </a:solidFill>
          <a:latin typeface="+mn-lt"/>
          <a:ea typeface="+mn-ea"/>
          <a:cs typeface="+mn-cs"/>
        </a:defRPr>
      </a:lvl4pPr>
      <a:lvl5pPr marL="1724049" algn="l" defTabSz="862024" rtl="0" eaLnBrk="1" latinLnBrk="0" hangingPunct="1">
        <a:defRPr sz="1696" kern="1200">
          <a:solidFill>
            <a:schemeClr val="tx1"/>
          </a:solidFill>
          <a:latin typeface="+mn-lt"/>
          <a:ea typeface="+mn-ea"/>
          <a:cs typeface="+mn-cs"/>
        </a:defRPr>
      </a:lvl5pPr>
      <a:lvl6pPr marL="2155062" algn="l" defTabSz="862024" rtl="0" eaLnBrk="1" latinLnBrk="0" hangingPunct="1">
        <a:defRPr sz="1696" kern="1200">
          <a:solidFill>
            <a:schemeClr val="tx1"/>
          </a:solidFill>
          <a:latin typeface="+mn-lt"/>
          <a:ea typeface="+mn-ea"/>
          <a:cs typeface="+mn-cs"/>
        </a:defRPr>
      </a:lvl6pPr>
      <a:lvl7pPr marL="2586073" algn="l" defTabSz="862024" rtl="0" eaLnBrk="1" latinLnBrk="0" hangingPunct="1">
        <a:defRPr sz="1696" kern="1200">
          <a:solidFill>
            <a:schemeClr val="tx1"/>
          </a:solidFill>
          <a:latin typeface="+mn-lt"/>
          <a:ea typeface="+mn-ea"/>
          <a:cs typeface="+mn-cs"/>
        </a:defRPr>
      </a:lvl7pPr>
      <a:lvl8pPr marL="3017086" algn="l" defTabSz="862024" rtl="0" eaLnBrk="1" latinLnBrk="0" hangingPunct="1">
        <a:defRPr sz="1696" kern="1200">
          <a:solidFill>
            <a:schemeClr val="tx1"/>
          </a:solidFill>
          <a:latin typeface="+mn-lt"/>
          <a:ea typeface="+mn-ea"/>
          <a:cs typeface="+mn-cs"/>
        </a:defRPr>
      </a:lvl8pPr>
      <a:lvl9pPr marL="3448098" algn="l" defTabSz="862024" rtl="0" eaLnBrk="1" latinLnBrk="0" hangingPunct="1">
        <a:defRPr sz="16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23.sv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1.jpeg"/><Relationship Id="rId7"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7956BAF8-C573-47E6-8F22-E038C11D145B}"/>
              </a:ext>
            </a:extLst>
          </p:cNvPr>
          <p:cNvPicPr>
            <a:picLocks noChangeAspect="1"/>
          </p:cNvPicPr>
          <p:nvPr/>
        </p:nvPicPr>
        <p:blipFill rotWithShape="1">
          <a:blip r:embed="rId2">
            <a:extLst>
              <a:ext uri="{28A0092B-C50C-407E-A947-70E740481C1C}">
                <a14:useLocalDpi xmlns:a14="http://schemas.microsoft.com/office/drawing/2010/main" val="0"/>
              </a:ext>
            </a:extLst>
          </a:blip>
          <a:srcRect l="3439" t="13096" r="12723"/>
          <a:stretch/>
        </p:blipFill>
        <p:spPr>
          <a:xfrm>
            <a:off x="0" y="-28938"/>
            <a:ext cx="12192000" cy="6886938"/>
          </a:xfrm>
          <a:prstGeom prst="rect">
            <a:avLst/>
          </a:prstGeom>
        </p:spPr>
      </p:pic>
      <p:sp>
        <p:nvSpPr>
          <p:cNvPr id="2" name="Prostokąt 1">
            <a:extLst>
              <a:ext uri="{FF2B5EF4-FFF2-40B4-BE49-F238E27FC236}">
                <a16:creationId xmlns:a16="http://schemas.microsoft.com/office/drawing/2014/main" id="{C55BED51-D63D-4B5F-B6AE-7057B156D74B}"/>
              </a:ext>
            </a:extLst>
          </p:cNvPr>
          <p:cNvSpPr/>
          <p:nvPr/>
        </p:nvSpPr>
        <p:spPr>
          <a:xfrm>
            <a:off x="0" y="-28938"/>
            <a:ext cx="12192001" cy="688693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33"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ole tekstowe 2">
            <a:extLst>
              <a:ext uri="{FF2B5EF4-FFF2-40B4-BE49-F238E27FC236}">
                <a16:creationId xmlns:a16="http://schemas.microsoft.com/office/drawing/2014/main" id="{0C2ED261-EE6E-485D-9158-6B5DE4A4DCD8}"/>
              </a:ext>
            </a:extLst>
          </p:cNvPr>
          <p:cNvSpPr txBox="1"/>
          <p:nvPr/>
        </p:nvSpPr>
        <p:spPr>
          <a:xfrm>
            <a:off x="1719385" y="1925662"/>
            <a:ext cx="8753230" cy="29777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266"/>
              </a:spcAft>
              <a:buClr>
                <a:srgbClr val="F64C0E"/>
              </a:buClr>
              <a:buSzTx/>
              <a:buFontTx/>
              <a:buNone/>
              <a:tabLst/>
              <a:defRPr/>
            </a:pPr>
            <a:r>
              <a:rPr kumimoji="0" lang="pl-PL" sz="4400" b="1" i="1" u="none" strike="noStrike" kern="1200" cap="none" spc="0" normalizeH="0" baseline="0" noProof="0" dirty="0">
                <a:ln w="1270">
                  <a:solidFill>
                    <a:srgbClr val="000000"/>
                  </a:solidFill>
                </a:ln>
                <a:solidFill>
                  <a:srgbClr val="000000"/>
                </a:solidFill>
                <a:effectLst/>
                <a:uLnTx/>
                <a:uFillTx/>
                <a:latin typeface="Arial"/>
                <a:ea typeface="+mn-ea"/>
                <a:cs typeface="+mn-cs"/>
              </a:rPr>
              <a:t>Wyrok TSUE w sprawie </a:t>
            </a:r>
            <a:br>
              <a:rPr kumimoji="0" lang="pl-PL" sz="4400" b="1" i="1" u="none" strike="noStrike" kern="1200" cap="none" spc="0" normalizeH="0" baseline="0" noProof="0" dirty="0">
                <a:ln w="1270">
                  <a:solidFill>
                    <a:srgbClr val="000000"/>
                  </a:solidFill>
                </a:ln>
                <a:solidFill>
                  <a:srgbClr val="000000"/>
                </a:solidFill>
                <a:effectLst/>
                <a:uLnTx/>
                <a:uFillTx/>
                <a:latin typeface="Arial"/>
                <a:ea typeface="+mn-ea"/>
                <a:cs typeface="+mn-cs"/>
              </a:rPr>
            </a:br>
            <a:r>
              <a:rPr kumimoji="0" lang="pl-PL" sz="4400" b="1" i="1" u="none" strike="noStrike" kern="1200" cap="none" spc="0" normalizeH="0" baseline="0" noProof="0" dirty="0">
                <a:ln w="1270">
                  <a:solidFill>
                    <a:srgbClr val="000000"/>
                  </a:solidFill>
                </a:ln>
                <a:solidFill>
                  <a:srgbClr val="000000"/>
                </a:solidFill>
                <a:effectLst/>
                <a:uLnTx/>
                <a:uFillTx/>
                <a:latin typeface="Arial"/>
                <a:ea typeface="+mn-ea"/>
                <a:cs typeface="+mn-cs"/>
              </a:rPr>
              <a:t>C-605/20 </a:t>
            </a:r>
            <a:br>
              <a:rPr kumimoji="0" lang="pl-PL" sz="4400" b="1" i="1" u="none" strike="noStrike" kern="1200" cap="none" spc="0" normalizeH="0" baseline="0" noProof="0" dirty="0">
                <a:ln w="1270">
                  <a:solidFill>
                    <a:srgbClr val="000000"/>
                  </a:solidFill>
                </a:ln>
                <a:solidFill>
                  <a:srgbClr val="000000"/>
                </a:solidFill>
                <a:effectLst/>
                <a:uLnTx/>
                <a:uFillTx/>
                <a:latin typeface="Arial"/>
                <a:ea typeface="+mn-ea"/>
                <a:cs typeface="+mn-cs"/>
              </a:rPr>
            </a:br>
            <a:r>
              <a:rPr kumimoji="0" lang="pl-PL" sz="4400" b="1" i="1" u="none" strike="noStrike" kern="1200" cap="none" spc="0" normalizeH="0" baseline="0" noProof="0" dirty="0">
                <a:ln w="1270">
                  <a:solidFill>
                    <a:srgbClr val="000000"/>
                  </a:solidFill>
                </a:ln>
                <a:solidFill>
                  <a:srgbClr val="000000"/>
                </a:solidFill>
                <a:effectLst/>
                <a:uLnTx/>
                <a:uFillTx/>
                <a:latin typeface="Arial"/>
                <a:ea typeface="+mn-ea"/>
                <a:cs typeface="+mn-cs"/>
              </a:rPr>
              <a:t>Suzlon Wind Energy</a:t>
            </a:r>
          </a:p>
          <a:p>
            <a:pPr marL="0" marR="0" lvl="0" indent="0" algn="ctr" defTabSz="914400" rtl="0" eaLnBrk="1" fontAlgn="auto" latinLnBrk="0" hangingPunct="1">
              <a:lnSpc>
                <a:spcPct val="100000"/>
              </a:lnSpc>
              <a:spcBef>
                <a:spcPts val="0"/>
              </a:spcBef>
              <a:spcAft>
                <a:spcPts val="3266"/>
              </a:spcAft>
              <a:buClr>
                <a:srgbClr val="F64C0E"/>
              </a:buClr>
              <a:buSzTx/>
              <a:buFontTx/>
              <a:buNone/>
              <a:tabLst/>
              <a:defRPr/>
            </a:pPr>
            <a:r>
              <a:rPr kumimoji="0" lang="pl-PL" sz="2800" b="1" i="1" u="none" strike="noStrike" kern="1200" cap="none" spc="0" normalizeH="0" baseline="0" noProof="0" dirty="0">
                <a:ln>
                  <a:noFill/>
                </a:ln>
                <a:solidFill>
                  <a:srgbClr val="000000"/>
                </a:solidFill>
                <a:effectLst/>
                <a:uLnTx/>
                <a:uFillTx/>
                <a:latin typeface="Arial"/>
                <a:ea typeface="+mn-ea"/>
                <a:cs typeface="+mn-cs"/>
              </a:rPr>
              <a:t>omówienie wyroku</a:t>
            </a:r>
          </a:p>
        </p:txBody>
      </p:sp>
    </p:spTree>
    <p:extLst>
      <p:ext uri="{BB962C8B-B14F-4D97-AF65-F5344CB8AC3E}">
        <p14:creationId xmlns:p14="http://schemas.microsoft.com/office/powerpoint/2010/main" val="27820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973CC-B660-4267-ADB4-7586832E53AF}"/>
              </a:ext>
            </a:extLst>
          </p:cNvPr>
          <p:cNvSpPr>
            <a:spLocks noGrp="1"/>
          </p:cNvSpPr>
          <p:nvPr>
            <p:ph idx="1"/>
          </p:nvPr>
        </p:nvSpPr>
        <p:spPr>
          <a:xfrm>
            <a:off x="821028" y="1204744"/>
            <a:ext cx="8569715" cy="4876742"/>
          </a:xfrm>
        </p:spPr>
        <p:txBody>
          <a:bodyPr>
            <a:normAutofit fontScale="92500" lnSpcReduction="10000"/>
          </a:bodyPr>
          <a:lstStyle/>
          <a:p>
            <a:r>
              <a:rPr lang="pl-PL" sz="1800" i="1" dirty="0">
                <a:solidFill>
                  <a:schemeClr val="tx2"/>
                </a:solidFill>
                <a:ea typeface="Times New Roman" panose="02020603050405020304" pitchFamily="18" charset="0"/>
              </a:rPr>
              <a:t>67. Należy dodać, że </a:t>
            </a:r>
            <a:r>
              <a:rPr lang="pl-PL" sz="1800" b="1" i="1" dirty="0">
                <a:solidFill>
                  <a:schemeClr val="tx2"/>
                </a:solidFill>
                <a:latin typeface="+mj-lt"/>
                <a:ea typeface="Times New Roman" panose="02020603050405020304" pitchFamily="18" charset="0"/>
              </a:rPr>
              <a:t>istnienie gwarancji udzielonej na dostarczone towary miałoby znaczenie dla kwalifikacji odpłatnego świadczenia usług tylko wtedy, gdyby miało ono wpływ na jedno z kryteriów wymienionych           w tym przepisie.</a:t>
            </a:r>
            <a:r>
              <a:rPr lang="pl-PL" sz="1800" i="1" dirty="0">
                <a:solidFill>
                  <a:schemeClr val="tx2"/>
                </a:solidFill>
                <a:ea typeface="Times New Roman" panose="02020603050405020304" pitchFamily="18" charset="0"/>
              </a:rPr>
              <a:t> Tak byłoby na przykład w przypadku, gdyby usługodawca działał         w imieniu i na rzecz podmiotu trzeciego, </a:t>
            </a:r>
            <a:r>
              <a:rPr lang="pl-PL" sz="1800" b="1" i="1" dirty="0">
                <a:solidFill>
                  <a:schemeClr val="tx2"/>
                </a:solidFill>
                <a:latin typeface="+mj-lt"/>
                <a:ea typeface="Times New Roman" panose="02020603050405020304" pitchFamily="18" charset="0"/>
              </a:rPr>
              <a:t>ograniczając się do przeniesienia kwot związanych z nabytymi towarami oraz wymianą odnośnych urządzeń lub ich naprawą na konto przejściowe w rozumieniu art. 79 akapit pierwszy lit. c) dyrektywy 2006/112</a:t>
            </a:r>
            <a:r>
              <a:rPr lang="pl-PL" sz="1800" i="1" dirty="0">
                <a:solidFill>
                  <a:schemeClr val="tx2"/>
                </a:solidFill>
                <a:ea typeface="Times New Roman" panose="02020603050405020304" pitchFamily="18" charset="0"/>
              </a:rPr>
              <a:t>, nie odliczając naliczonego VAT i podając na zamówieniach i fakturach nazwę spółki, na rzecz której owe towary zostały nabyte</a:t>
            </a:r>
            <a:r>
              <a:rPr lang="pl-PL" sz="1800" i="1">
                <a:solidFill>
                  <a:schemeClr val="tx2"/>
                </a:solidFill>
                <a:ea typeface="Times New Roman" panose="02020603050405020304" pitchFamily="18" charset="0"/>
              </a:rPr>
              <a:t>,            a </a:t>
            </a:r>
            <a:r>
              <a:rPr lang="pl-PL" sz="1800" i="1" dirty="0">
                <a:solidFill>
                  <a:schemeClr val="tx2"/>
                </a:solidFill>
                <a:ea typeface="Times New Roman" panose="02020603050405020304" pitchFamily="18" charset="0"/>
              </a:rPr>
              <a:t>prace naprawcze wykonane.</a:t>
            </a:r>
          </a:p>
          <a:p>
            <a:r>
              <a:rPr lang="pl-PL" sz="1800" i="1" dirty="0">
                <a:solidFill>
                  <a:schemeClr val="tx2"/>
                </a:solidFill>
                <a:ea typeface="Times New Roman" panose="02020603050405020304" pitchFamily="18" charset="0"/>
              </a:rPr>
              <a:t>68. </a:t>
            </a:r>
            <a:r>
              <a:rPr lang="pl-PL" sz="1800" i="1" dirty="0">
                <a:solidFill>
                  <a:schemeClr val="tx2"/>
                </a:solidFill>
              </a:rPr>
              <a:t>W każdym wypadku </a:t>
            </a:r>
            <a:r>
              <a:rPr lang="pl-PL" sz="1800" b="1" i="1" dirty="0">
                <a:solidFill>
                  <a:schemeClr val="tx2"/>
                </a:solidFill>
                <a:latin typeface="+mj-lt"/>
              </a:rPr>
              <a:t>sytuacja, w której sprawozdania dotyczące niezgodności towarów objętych gwarancją były sporządzane przez kilka miesięcy </a:t>
            </a:r>
            <a:r>
              <a:rPr lang="pl-PL" sz="1800" i="1" dirty="0">
                <a:solidFill>
                  <a:schemeClr val="tx2"/>
                </a:solidFill>
              </a:rPr>
              <a:t>i w której nastąpiło przywrócenie do stanu użytkowania owych towarów, </a:t>
            </a:r>
            <a:r>
              <a:rPr lang="pl-PL" sz="1800" b="1" i="1" dirty="0">
                <a:solidFill>
                  <a:schemeClr val="tx2"/>
                </a:solidFill>
                <a:latin typeface="+mj-lt"/>
              </a:rPr>
              <a:t>różni się od sytuacji, w której wadliwe towary objęte gwarancją zostały po prostu wymienione.</a:t>
            </a:r>
            <a:endParaRPr lang="pl-PL" sz="1800" b="1" i="1" dirty="0">
              <a:solidFill>
                <a:schemeClr val="tx2"/>
              </a:solidFill>
              <a:latin typeface="+mj-lt"/>
              <a:ea typeface="Times New Roman" panose="02020603050405020304" pitchFamily="18" charset="0"/>
            </a:endParaRPr>
          </a:p>
          <a:p>
            <a:endParaRPr lang="pl-PL" sz="1800" b="1" i="1" dirty="0">
              <a:solidFill>
                <a:schemeClr val="tx2"/>
              </a:solidFill>
              <a:latin typeface="+mj-lt"/>
              <a:ea typeface="Times New Roman" panose="02020603050405020304" pitchFamily="18" charset="0"/>
            </a:endParaRPr>
          </a:p>
          <a:p>
            <a:endParaRPr lang="pl-PL" sz="1800" i="1" dirty="0">
              <a:solidFill>
                <a:schemeClr val="tx2"/>
              </a:solidFill>
              <a:ea typeface="Times New Roman" panose="02020603050405020304" pitchFamily="18" charset="0"/>
            </a:endParaRPr>
          </a:p>
          <a:p>
            <a:endParaRPr lang="pl-PL" sz="1800" dirty="0">
              <a:solidFill>
                <a:schemeClr val="tx2"/>
              </a:solidFill>
              <a:latin typeface="Times New Roman" panose="02020603050405020304" pitchFamily="18" charset="0"/>
              <a:ea typeface="Times New Roman" panose="02020603050405020304" pitchFamily="18" charset="0"/>
            </a:endParaRPr>
          </a:p>
        </p:txBody>
      </p:sp>
      <p:sp>
        <p:nvSpPr>
          <p:cNvPr id="2" name="Tytuł 1">
            <a:extLst>
              <a:ext uri="{FF2B5EF4-FFF2-40B4-BE49-F238E27FC236}">
                <a16:creationId xmlns:a16="http://schemas.microsoft.com/office/drawing/2014/main" id="{47E10CC6-45A3-41C6-95E6-36F0AE4F587A}"/>
              </a:ext>
            </a:extLst>
          </p:cNvPr>
          <p:cNvSpPr>
            <a:spLocks noGrp="1"/>
          </p:cNvSpPr>
          <p:nvPr>
            <p:ph type="title"/>
          </p:nvPr>
        </p:nvSpPr>
        <p:spPr/>
        <p:txBody>
          <a:bodyPr/>
          <a:lstStyle/>
          <a:p>
            <a:r>
              <a:rPr lang="pl-PL" dirty="0"/>
              <a:t>Stanowisko TSUE</a:t>
            </a:r>
          </a:p>
        </p:txBody>
      </p:sp>
      <p:sp>
        <p:nvSpPr>
          <p:cNvPr id="4" name="Symbol zastępczy numeru slajdu 3">
            <a:extLst>
              <a:ext uri="{FF2B5EF4-FFF2-40B4-BE49-F238E27FC236}">
                <a16:creationId xmlns:a16="http://schemas.microsoft.com/office/drawing/2014/main" id="{570B4FEE-7514-498C-855E-27C2520BFBD7}"/>
              </a:ext>
            </a:extLst>
          </p:cNvPr>
          <p:cNvSpPr>
            <a:spLocks noGrp="1"/>
          </p:cNvSpPr>
          <p:nvPr>
            <p:ph type="sldNum" sz="quarter" idx="4294967295"/>
          </p:nvPr>
        </p:nvSpPr>
        <p:spPr>
          <a:xfrm>
            <a:off x="11559791" y="6258824"/>
            <a:ext cx="632209" cy="365789"/>
          </a:xfrm>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0" i="0" u="none" strike="noStrike" kern="1200" cap="none" spc="0" normalizeH="0" baseline="0" noProof="0">
                <a:ln>
                  <a:noFill/>
                </a:ln>
                <a:solidFill>
                  <a:srgbClr val="001A57">
                    <a:tint val="75000"/>
                  </a:srgbClr>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10</a:t>
            </a:fld>
            <a:endParaRPr kumimoji="0" lang="pl-PL" sz="1131" b="0" i="0" u="none" strike="noStrike" kern="1200" cap="none" spc="0" normalizeH="0" baseline="0" noProof="0">
              <a:ln>
                <a:noFill/>
              </a:ln>
              <a:solidFill>
                <a:srgbClr val="001A57">
                  <a:tint val="75000"/>
                </a:srgbClr>
              </a:solidFill>
              <a:effectLst/>
              <a:uLnTx/>
              <a:uFillTx/>
              <a:latin typeface="Arial"/>
              <a:ea typeface="+mn-ea"/>
              <a:cs typeface="+mn-cs"/>
            </a:endParaRPr>
          </a:p>
        </p:txBody>
      </p:sp>
      <p:pic>
        <p:nvPicPr>
          <p:cNvPr id="12" name="Symbol zastępczy obrazu 9">
            <a:extLst>
              <a:ext uri="{FF2B5EF4-FFF2-40B4-BE49-F238E27FC236}">
                <a16:creationId xmlns:a16="http://schemas.microsoft.com/office/drawing/2014/main" id="{E27A1754-05C5-4312-AF5C-CF9E7426DAB1}"/>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51428"/>
          <a:stretch/>
        </p:blipFill>
        <p:spPr>
          <a:xfrm>
            <a:off x="9552214" y="-7938"/>
            <a:ext cx="2660650" cy="6865938"/>
          </a:xfrm>
          <a:prstGeom prst="rect">
            <a:avLst/>
          </a:prstGeom>
        </p:spPr>
      </p:pic>
    </p:spTree>
    <p:extLst>
      <p:ext uri="{BB962C8B-B14F-4D97-AF65-F5344CB8AC3E}">
        <p14:creationId xmlns:p14="http://schemas.microsoft.com/office/powerpoint/2010/main" val="2805086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973CC-B660-4267-ADB4-7586832E53AF}"/>
              </a:ext>
            </a:extLst>
          </p:cNvPr>
          <p:cNvSpPr>
            <a:spLocks noGrp="1"/>
          </p:cNvSpPr>
          <p:nvPr>
            <p:ph idx="1"/>
          </p:nvPr>
        </p:nvSpPr>
        <p:spPr>
          <a:xfrm>
            <a:off x="821028" y="1161200"/>
            <a:ext cx="8585732" cy="4952482"/>
          </a:xfrm>
        </p:spPr>
        <p:txBody>
          <a:bodyPr>
            <a:normAutofit/>
          </a:bodyPr>
          <a:lstStyle/>
          <a:p>
            <a:r>
              <a:rPr lang="pl-PL" sz="1800" b="1" i="1" dirty="0">
                <a:solidFill>
                  <a:schemeClr val="tx2"/>
                </a:solidFill>
                <a:latin typeface="+mj-lt"/>
                <a:ea typeface="Times New Roman" panose="02020603050405020304" pitchFamily="18" charset="0"/>
              </a:rPr>
              <a:t>Artykuł 2 ust. 1 lit. c) dyrektywy Rady 2006/112/WE z dnia 28 listopada 2006 r. w sprawie wspólnego systemu podatku od wartości dodanej należy interpretować w ten sposób, że transakcje, które wpisują się w ramy umowne identyfikujące dostawcę usług, nabywcę tych usług oraz charakter odnośnych usług, należycie zaksięgowane przez podatnika, które zostały opatrzone tytułem potwierdzającym ich charakter jako usług i które doprowadziły do otrzymania przez usługodawcę wynagrodzenia stanowiącego rzeczywiste odzwierciedlenie wartości owych usług w formie not obciążeniowych, stanowią odpłatne świadczenie usług w rozumieniu tego przepisu, niezależnie od ewentualnego braku zysku po stronie podatnika z jednej strony oraz istnienia gwarancji udzielonej na towary będące przedmiotem tych usług z drugiej strony.</a:t>
            </a:r>
          </a:p>
          <a:p>
            <a:endParaRPr lang="pl-PL" sz="1800" i="1" dirty="0">
              <a:solidFill>
                <a:schemeClr val="tx2"/>
              </a:solidFill>
              <a:ea typeface="Times New Roman" panose="02020603050405020304" pitchFamily="18" charset="0"/>
            </a:endParaRPr>
          </a:p>
          <a:p>
            <a:endParaRPr lang="pl-PL" sz="1800" dirty="0">
              <a:solidFill>
                <a:schemeClr val="tx2"/>
              </a:solidFill>
              <a:latin typeface="Times New Roman" panose="02020603050405020304" pitchFamily="18" charset="0"/>
              <a:ea typeface="Times New Roman" panose="02020603050405020304" pitchFamily="18" charset="0"/>
            </a:endParaRPr>
          </a:p>
        </p:txBody>
      </p:sp>
      <p:sp>
        <p:nvSpPr>
          <p:cNvPr id="2" name="Tytuł 1">
            <a:extLst>
              <a:ext uri="{FF2B5EF4-FFF2-40B4-BE49-F238E27FC236}">
                <a16:creationId xmlns:a16="http://schemas.microsoft.com/office/drawing/2014/main" id="{47E10CC6-45A3-41C6-95E6-36F0AE4F587A}"/>
              </a:ext>
            </a:extLst>
          </p:cNvPr>
          <p:cNvSpPr>
            <a:spLocks noGrp="1"/>
          </p:cNvSpPr>
          <p:nvPr>
            <p:ph type="title"/>
          </p:nvPr>
        </p:nvSpPr>
        <p:spPr/>
        <p:txBody>
          <a:bodyPr/>
          <a:lstStyle/>
          <a:p>
            <a:r>
              <a:rPr lang="pl-PL" dirty="0"/>
              <a:t>Stanowisko TSUE</a:t>
            </a:r>
          </a:p>
        </p:txBody>
      </p:sp>
      <p:sp>
        <p:nvSpPr>
          <p:cNvPr id="4" name="Symbol zastępczy numeru slajdu 3">
            <a:extLst>
              <a:ext uri="{FF2B5EF4-FFF2-40B4-BE49-F238E27FC236}">
                <a16:creationId xmlns:a16="http://schemas.microsoft.com/office/drawing/2014/main" id="{570B4FEE-7514-498C-855E-27C2520BFBD7}"/>
              </a:ext>
            </a:extLst>
          </p:cNvPr>
          <p:cNvSpPr>
            <a:spLocks noGrp="1"/>
          </p:cNvSpPr>
          <p:nvPr>
            <p:ph type="sldNum" sz="quarter" idx="4294967295"/>
          </p:nvPr>
        </p:nvSpPr>
        <p:spPr>
          <a:xfrm>
            <a:off x="11559791" y="6258824"/>
            <a:ext cx="632209" cy="365789"/>
          </a:xfrm>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0" i="0" u="none" strike="noStrike" kern="1200" cap="none" spc="0" normalizeH="0" baseline="0" noProof="0">
                <a:ln>
                  <a:noFill/>
                </a:ln>
                <a:solidFill>
                  <a:srgbClr val="001A57">
                    <a:tint val="75000"/>
                  </a:srgbClr>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11</a:t>
            </a:fld>
            <a:endParaRPr kumimoji="0" lang="pl-PL" sz="1131" b="0" i="0" u="none" strike="noStrike" kern="1200" cap="none" spc="0" normalizeH="0" baseline="0" noProof="0">
              <a:ln>
                <a:noFill/>
              </a:ln>
              <a:solidFill>
                <a:srgbClr val="001A57">
                  <a:tint val="75000"/>
                </a:srgbClr>
              </a:solidFill>
              <a:effectLst/>
              <a:uLnTx/>
              <a:uFillTx/>
              <a:latin typeface="Arial"/>
              <a:ea typeface="+mn-ea"/>
              <a:cs typeface="+mn-cs"/>
            </a:endParaRPr>
          </a:p>
        </p:txBody>
      </p:sp>
      <p:pic>
        <p:nvPicPr>
          <p:cNvPr id="8" name="Symbol zastępczy obrazu 9">
            <a:extLst>
              <a:ext uri="{FF2B5EF4-FFF2-40B4-BE49-F238E27FC236}">
                <a16:creationId xmlns:a16="http://schemas.microsoft.com/office/drawing/2014/main" id="{3867139F-6E50-4306-AE01-F92F602954D7}"/>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51428"/>
          <a:stretch/>
        </p:blipFill>
        <p:spPr>
          <a:xfrm>
            <a:off x="9552214" y="-7938"/>
            <a:ext cx="2660650" cy="6865938"/>
          </a:xfrm>
          <a:prstGeom prst="rect">
            <a:avLst/>
          </a:prstGeom>
        </p:spPr>
      </p:pic>
    </p:spTree>
    <p:extLst>
      <p:ext uri="{BB962C8B-B14F-4D97-AF65-F5344CB8AC3E}">
        <p14:creationId xmlns:p14="http://schemas.microsoft.com/office/powerpoint/2010/main" val="99282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a:extLst>
              <a:ext uri="{FF2B5EF4-FFF2-40B4-BE49-F238E27FC236}">
                <a16:creationId xmlns:a16="http://schemas.microsoft.com/office/drawing/2014/main" id="{7956BAF8-C573-47E6-8F22-E038C11D145B}"/>
              </a:ext>
            </a:extLst>
          </p:cNvPr>
          <p:cNvPicPr>
            <a:picLocks noChangeAspect="1"/>
          </p:cNvPicPr>
          <p:nvPr/>
        </p:nvPicPr>
        <p:blipFill rotWithShape="1">
          <a:blip r:embed="rId2">
            <a:extLst>
              <a:ext uri="{28A0092B-C50C-407E-A947-70E740481C1C}">
                <a14:useLocalDpi xmlns:a14="http://schemas.microsoft.com/office/drawing/2010/main" val="0"/>
              </a:ext>
            </a:extLst>
          </a:blip>
          <a:srcRect l="3439" t="13096" r="12723"/>
          <a:stretch/>
        </p:blipFill>
        <p:spPr>
          <a:xfrm>
            <a:off x="0" y="-28938"/>
            <a:ext cx="12192000" cy="6886938"/>
          </a:xfrm>
          <a:prstGeom prst="rect">
            <a:avLst/>
          </a:prstGeom>
        </p:spPr>
      </p:pic>
      <p:sp>
        <p:nvSpPr>
          <p:cNvPr id="2" name="Prostokąt 1">
            <a:extLst>
              <a:ext uri="{FF2B5EF4-FFF2-40B4-BE49-F238E27FC236}">
                <a16:creationId xmlns:a16="http://schemas.microsoft.com/office/drawing/2014/main" id="{C55BED51-D63D-4B5F-B6AE-7057B156D74B}"/>
              </a:ext>
            </a:extLst>
          </p:cNvPr>
          <p:cNvSpPr/>
          <p:nvPr/>
        </p:nvSpPr>
        <p:spPr>
          <a:xfrm>
            <a:off x="0" y="-28938"/>
            <a:ext cx="12192001" cy="6886938"/>
          </a:xfrm>
          <a:prstGeom prst="rect">
            <a:avLst/>
          </a:prstGeom>
          <a:solidFill>
            <a:schemeClr val="bg1">
              <a:alpha val="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l-PL" sz="1633"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pole tekstowe 2">
            <a:extLst>
              <a:ext uri="{FF2B5EF4-FFF2-40B4-BE49-F238E27FC236}">
                <a16:creationId xmlns:a16="http://schemas.microsoft.com/office/drawing/2014/main" id="{0C2ED261-EE6E-485D-9158-6B5DE4A4DCD8}"/>
              </a:ext>
            </a:extLst>
          </p:cNvPr>
          <p:cNvSpPr txBox="1"/>
          <p:nvPr/>
        </p:nvSpPr>
        <p:spPr>
          <a:xfrm>
            <a:off x="1719385" y="2952866"/>
            <a:ext cx="875323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266"/>
              </a:spcAft>
              <a:buClr>
                <a:srgbClr val="F64C0E"/>
              </a:buClr>
              <a:buSzTx/>
              <a:buFontTx/>
              <a:buNone/>
              <a:tabLst/>
              <a:defRPr/>
            </a:pPr>
            <a:r>
              <a:rPr kumimoji="0" lang="pl-PL" sz="5400" b="1" i="1" u="none" strike="noStrike" kern="1200" cap="none" spc="0" normalizeH="0" baseline="0" noProof="0" dirty="0">
                <a:ln w="1270">
                  <a:solidFill>
                    <a:srgbClr val="000000"/>
                  </a:solidFill>
                </a:ln>
                <a:solidFill>
                  <a:srgbClr val="000000"/>
                </a:solidFill>
                <a:effectLst/>
                <a:uLnTx/>
                <a:uFillTx/>
                <a:latin typeface="Arial"/>
                <a:ea typeface="+mn-ea"/>
                <a:cs typeface="+mn-cs"/>
              </a:rPr>
              <a:t>Dziękuję za uwagę!</a:t>
            </a:r>
          </a:p>
        </p:txBody>
      </p:sp>
    </p:spTree>
    <p:extLst>
      <p:ext uri="{BB962C8B-B14F-4D97-AF65-F5344CB8AC3E}">
        <p14:creationId xmlns:p14="http://schemas.microsoft.com/office/powerpoint/2010/main" val="1951584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a:extLst>
              <a:ext uri="{FF2B5EF4-FFF2-40B4-BE49-F238E27FC236}">
                <a16:creationId xmlns:a16="http://schemas.microsoft.com/office/drawing/2014/main" id="{321C09B2-C372-4B3A-9AA4-EBAF3F6F714F}"/>
              </a:ext>
            </a:extLst>
          </p:cNvPr>
          <p:cNvSpPr>
            <a:spLocks noGrp="1"/>
          </p:cNvSpPr>
          <p:nvPr>
            <p:ph type="body" sz="quarter" idx="4294967295"/>
          </p:nvPr>
        </p:nvSpPr>
        <p:spPr>
          <a:xfrm>
            <a:off x="746926" y="2079944"/>
            <a:ext cx="7604775" cy="2342433"/>
          </a:xfrm>
        </p:spPr>
        <p:txBody>
          <a:bodyPr anchor="t">
            <a:noAutofit/>
          </a:bodyPr>
          <a:lstStyle/>
          <a:p>
            <a:pPr marL="0" indent="0">
              <a:buNone/>
            </a:pPr>
            <a:r>
              <a:rPr lang="pl-PL" sz="1814" dirty="0">
                <a:solidFill>
                  <a:schemeClr val="bg1"/>
                </a:solidFill>
              </a:rPr>
              <a:t>Crido Taxand Spółka Akcyjna</a:t>
            </a:r>
          </a:p>
          <a:p>
            <a:pPr marL="0" indent="0">
              <a:buNone/>
            </a:pPr>
            <a:r>
              <a:rPr lang="pl-PL" sz="1814" dirty="0">
                <a:solidFill>
                  <a:schemeClr val="bg1"/>
                </a:solidFill>
              </a:rPr>
              <a:t>ul. Towarowa 28</a:t>
            </a:r>
          </a:p>
          <a:p>
            <a:pPr marL="0" indent="0">
              <a:buNone/>
            </a:pPr>
            <a:r>
              <a:rPr lang="pl-PL" sz="1814" dirty="0">
                <a:solidFill>
                  <a:schemeClr val="bg1"/>
                </a:solidFill>
              </a:rPr>
              <a:t>00-839 Warszawa  </a:t>
            </a:r>
          </a:p>
          <a:p>
            <a:pPr marL="0" indent="0">
              <a:buNone/>
            </a:pPr>
            <a:endParaRPr lang="pl-PL" sz="1814" dirty="0">
              <a:solidFill>
                <a:schemeClr val="bg1"/>
              </a:solidFill>
            </a:endParaRPr>
          </a:p>
          <a:p>
            <a:pPr marL="0" indent="0">
              <a:buNone/>
            </a:pPr>
            <a:r>
              <a:rPr lang="pl-PL" sz="1814" dirty="0">
                <a:solidFill>
                  <a:schemeClr val="bg1"/>
                </a:solidFill>
              </a:rPr>
              <a:t>T: +48 22 324 59 00</a:t>
            </a:r>
          </a:p>
          <a:p>
            <a:pPr marL="0" indent="0">
              <a:buNone/>
            </a:pPr>
            <a:r>
              <a:rPr lang="pl-PL" sz="1814" dirty="0">
                <a:solidFill>
                  <a:schemeClr val="bg1"/>
                </a:solidFill>
              </a:rPr>
              <a:t>E: crido@crido.pl</a:t>
            </a:r>
          </a:p>
          <a:p>
            <a:pPr marL="0" indent="0">
              <a:buNone/>
            </a:pPr>
            <a:endParaRPr lang="pl-PL" sz="1814" dirty="0">
              <a:solidFill>
                <a:schemeClr val="bg1"/>
              </a:solidFill>
            </a:endParaRPr>
          </a:p>
        </p:txBody>
      </p:sp>
      <p:sp>
        <p:nvSpPr>
          <p:cNvPr id="2" name="pole tekstowe 1">
            <a:extLst>
              <a:ext uri="{FF2B5EF4-FFF2-40B4-BE49-F238E27FC236}">
                <a16:creationId xmlns:a16="http://schemas.microsoft.com/office/drawing/2014/main" id="{69BA1934-E1A9-4A5B-9AED-EE6ECFC3D9DE}"/>
              </a:ext>
            </a:extLst>
          </p:cNvPr>
          <p:cNvSpPr txBox="1"/>
          <p:nvPr/>
        </p:nvSpPr>
        <p:spPr>
          <a:xfrm>
            <a:off x="746927" y="6219194"/>
            <a:ext cx="2677636" cy="320676"/>
          </a:xfrm>
          <a:prstGeom prst="rect">
            <a:avLst/>
          </a:prstGeom>
          <a:noFill/>
        </p:spPr>
        <p:txBody>
          <a:bodyPr wrap="square" rtlCol="0" anchor="b">
            <a:noAutofit/>
          </a:bodyPr>
          <a:lstStyle/>
          <a:p>
            <a:pPr marL="0" marR="0" lvl="0" indent="0" algn="l" defTabSz="414772" rtl="0" eaLnBrk="1" fontAlgn="auto" latinLnBrk="0" hangingPunct="1">
              <a:lnSpc>
                <a:spcPct val="100000"/>
              </a:lnSpc>
              <a:spcBef>
                <a:spcPts val="0"/>
              </a:spcBef>
              <a:spcAft>
                <a:spcPts val="0"/>
              </a:spcAft>
              <a:buClrTx/>
              <a:buSzTx/>
              <a:buFontTx/>
              <a:buNone/>
              <a:tabLst/>
              <a:defRPr/>
            </a:pPr>
            <a:r>
              <a:rPr kumimoji="0" lang="pl-PL" sz="1540" b="0" i="0" u="none" strike="noStrike" kern="1200" cap="none" spc="0" normalizeH="0" baseline="0" noProof="0" dirty="0">
                <a:ln>
                  <a:noFill/>
                </a:ln>
                <a:solidFill>
                  <a:srgbClr val="FFFFFF"/>
                </a:solidFill>
                <a:effectLst/>
                <a:uLnTx/>
                <a:uFillTx/>
                <a:latin typeface="Arial"/>
                <a:ea typeface="+mn-ea"/>
                <a:cs typeface="+mn-cs"/>
              </a:rPr>
              <a:t>crido.pl </a:t>
            </a:r>
          </a:p>
        </p:txBody>
      </p:sp>
    </p:spTree>
    <p:extLst>
      <p:ext uri="{BB962C8B-B14F-4D97-AF65-F5344CB8AC3E}">
        <p14:creationId xmlns:p14="http://schemas.microsoft.com/office/powerpoint/2010/main" val="27910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a:extLst>
              <a:ext uri="{FF2B5EF4-FFF2-40B4-BE49-F238E27FC236}">
                <a16:creationId xmlns:a16="http://schemas.microsoft.com/office/drawing/2014/main" id="{A6AF7CF3-88AC-4983-8692-8081916E4C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75110" y="0"/>
            <a:ext cx="2216890" cy="6857820"/>
          </a:xfrm>
          <a:prstGeom prst="rect">
            <a:avLst/>
          </a:prstGeom>
        </p:spPr>
      </p:pic>
      <p:sp>
        <p:nvSpPr>
          <p:cNvPr id="3" name="Tytuł 2">
            <a:extLst>
              <a:ext uri="{FF2B5EF4-FFF2-40B4-BE49-F238E27FC236}">
                <a16:creationId xmlns:a16="http://schemas.microsoft.com/office/drawing/2014/main" id="{8D834336-5F25-4367-95D0-CF665D001FA8}"/>
              </a:ext>
            </a:extLst>
          </p:cNvPr>
          <p:cNvSpPr>
            <a:spLocks noGrp="1"/>
          </p:cNvSpPr>
          <p:nvPr>
            <p:ph type="title"/>
          </p:nvPr>
        </p:nvSpPr>
        <p:spPr/>
        <p:txBody>
          <a:bodyPr/>
          <a:lstStyle/>
          <a:p>
            <a:r>
              <a:rPr lang="pl-PL" dirty="0"/>
              <a:t>Stan faktyczny</a:t>
            </a:r>
          </a:p>
        </p:txBody>
      </p:sp>
      <p:sp>
        <p:nvSpPr>
          <p:cNvPr id="4" name="Symbol zastępczy zawartości 3">
            <a:extLst>
              <a:ext uri="{FF2B5EF4-FFF2-40B4-BE49-F238E27FC236}">
                <a16:creationId xmlns:a16="http://schemas.microsoft.com/office/drawing/2014/main" id="{0B59D91F-DC79-44FB-A052-1B9F67608E91}"/>
              </a:ext>
            </a:extLst>
          </p:cNvPr>
          <p:cNvSpPr>
            <a:spLocks noGrp="1"/>
          </p:cNvSpPr>
          <p:nvPr>
            <p:ph idx="4294967295"/>
          </p:nvPr>
        </p:nvSpPr>
        <p:spPr>
          <a:xfrm>
            <a:off x="820812" y="1032874"/>
            <a:ext cx="9594939" cy="5034508"/>
          </a:xfrm>
        </p:spPr>
        <p:txBody>
          <a:bodyPr>
            <a:normAutofit/>
          </a:bodyPr>
          <a:lstStyle/>
          <a:p>
            <a:pPr marL="0" indent="0" algn="just">
              <a:lnSpc>
                <a:spcPct val="110000"/>
              </a:lnSpc>
              <a:buClr>
                <a:srgbClr val="F64C0E"/>
              </a:buClr>
              <a:buNone/>
            </a:pPr>
            <a:r>
              <a:rPr lang="pl-PL" sz="1800" dirty="0">
                <a:solidFill>
                  <a:schemeClr val="tx2"/>
                </a:solidFill>
              </a:rPr>
              <a:t>Suzlon Wind Energy Portugal (dalej: </a:t>
            </a:r>
            <a:r>
              <a:rPr lang="pl-PL" sz="1800" b="1" dirty="0">
                <a:solidFill>
                  <a:schemeClr val="tx2"/>
                </a:solidFill>
                <a:latin typeface="+mj-lt"/>
              </a:rPr>
              <a:t>Suzlon Portugal</a:t>
            </a:r>
            <a:r>
              <a:rPr lang="pl-PL" sz="1800" dirty="0">
                <a:solidFill>
                  <a:schemeClr val="tx2"/>
                </a:solidFill>
              </a:rPr>
              <a:t>) jest portugalską Spółką zależną od Suzlon Wind Energy z siedzibą w Danii (dalej: </a:t>
            </a:r>
            <a:r>
              <a:rPr lang="pl-PL" sz="1800" b="1" dirty="0">
                <a:solidFill>
                  <a:schemeClr val="tx2"/>
                </a:solidFill>
                <a:latin typeface="+mj-lt"/>
              </a:rPr>
              <a:t>Suzlon Denmark</a:t>
            </a:r>
            <a:r>
              <a:rPr lang="pl-PL" sz="1800" dirty="0">
                <a:solidFill>
                  <a:schemeClr val="tx2"/>
                </a:solidFill>
              </a:rPr>
              <a:t>). Suzlon Denmark zawarła z indyjską spółką </a:t>
            </a:r>
            <a:r>
              <a:rPr lang="pl-PL" sz="1800" b="1" dirty="0">
                <a:solidFill>
                  <a:schemeClr val="tx2"/>
                </a:solidFill>
                <a:latin typeface="+mj-lt"/>
              </a:rPr>
              <a:t>Suzlon Energy Inde </a:t>
            </a:r>
            <a:r>
              <a:rPr lang="pl-PL" sz="1800" dirty="0">
                <a:solidFill>
                  <a:schemeClr val="tx2"/>
                </a:solidFill>
              </a:rPr>
              <a:t>(dalej: </a:t>
            </a:r>
            <a:r>
              <a:rPr lang="pl-PL" sz="1800" b="1" dirty="0">
                <a:solidFill>
                  <a:schemeClr val="tx2"/>
                </a:solidFill>
                <a:latin typeface="+mj-lt"/>
              </a:rPr>
              <a:t>Suzlon Inde</a:t>
            </a:r>
            <a:r>
              <a:rPr lang="pl-PL" sz="1800" dirty="0">
                <a:solidFill>
                  <a:schemeClr val="tx2"/>
                </a:solidFill>
              </a:rPr>
              <a:t>) umowę w sprawie warunków sprzedaży turbin wiatrowych, w której uregulowała warunki dostaw pomiędzy Suzlon Inde jako dostawcą a Suzlon Denmark i jej spółkami zależnymi. Na mocy umowy </a:t>
            </a:r>
            <a:r>
              <a:rPr lang="pl-PL" sz="1800" b="1" dirty="0">
                <a:solidFill>
                  <a:schemeClr val="tx2"/>
                </a:solidFill>
                <a:latin typeface="+mj-lt"/>
              </a:rPr>
              <a:t>dostawca udzielał gwarancji na wypadek wad fabrycznych wyprodukowanych towarów. Dostawca gwarantował zapłatę za części, naprawę i transport wadliwych części, przy czym koszty robocizny związane z ich wymianą ponosił nabywca.</a:t>
            </a:r>
          </a:p>
          <a:p>
            <a:pPr marL="0" indent="0" algn="just">
              <a:lnSpc>
                <a:spcPct val="110000"/>
              </a:lnSpc>
              <a:buClr>
                <a:srgbClr val="F64C0E"/>
              </a:buClr>
              <a:buNone/>
            </a:pPr>
            <a:endParaRPr lang="pl-PL" sz="1000" b="1" dirty="0">
              <a:solidFill>
                <a:schemeClr val="tx2"/>
              </a:solidFill>
              <a:latin typeface="+mj-lt"/>
            </a:endParaRPr>
          </a:p>
          <a:p>
            <a:pPr marL="0" indent="0" algn="just">
              <a:lnSpc>
                <a:spcPct val="110000"/>
              </a:lnSpc>
              <a:buClr>
                <a:srgbClr val="F64C0E"/>
              </a:buClr>
              <a:buNone/>
            </a:pPr>
            <a:r>
              <a:rPr lang="pl-PL" sz="1800" dirty="0">
                <a:solidFill>
                  <a:schemeClr val="tx2"/>
                </a:solidFill>
              </a:rPr>
              <a:t>Suzlon Inde dostarczyła do Suzlon Portugal turbiny wiatrowe, które okazały się wadliwe. Suzlon Portugal zgłosiła roszczenia z gwarancji. Następnie </a:t>
            </a:r>
            <a:r>
              <a:rPr lang="pl-PL" sz="1800" b="1" dirty="0">
                <a:solidFill>
                  <a:schemeClr val="tx2"/>
                </a:solidFill>
                <a:latin typeface="+mj-lt"/>
              </a:rPr>
              <a:t>Suzlon Portugal i Suzlon  Indie zawarły odrębną umowę na świadczenie usług związanych z naprawą lub wymianą wadliwych elementów.  </a:t>
            </a:r>
          </a:p>
          <a:p>
            <a:pPr algn="just">
              <a:lnSpc>
                <a:spcPct val="110000"/>
              </a:lnSpc>
              <a:buClr>
                <a:srgbClr val="F64C0E"/>
              </a:buClr>
            </a:pPr>
            <a:endParaRPr lang="pl-PL" sz="1800" b="1" dirty="0">
              <a:solidFill>
                <a:schemeClr val="accent6"/>
              </a:solidFill>
              <a:latin typeface="+mj-lt"/>
            </a:endParaRPr>
          </a:p>
          <a:p>
            <a:pPr algn="just">
              <a:lnSpc>
                <a:spcPct val="110000"/>
              </a:lnSpc>
              <a:buClr>
                <a:srgbClr val="F64C0E"/>
              </a:buClr>
            </a:pPr>
            <a:endParaRPr lang="pl-PL" sz="1800" dirty="0">
              <a:solidFill>
                <a:schemeClr val="tx2"/>
              </a:solidFill>
            </a:endParaRPr>
          </a:p>
          <a:p>
            <a:pPr marL="0" indent="0" algn="just">
              <a:lnSpc>
                <a:spcPct val="110000"/>
              </a:lnSpc>
              <a:buClr>
                <a:srgbClr val="F64C0E"/>
              </a:buClr>
              <a:buNone/>
            </a:pPr>
            <a:endParaRPr lang="pl-PL" sz="1800" dirty="0">
              <a:solidFill>
                <a:schemeClr val="tx2"/>
              </a:solidFill>
            </a:endParaRPr>
          </a:p>
        </p:txBody>
      </p:sp>
      <p:pic>
        <p:nvPicPr>
          <p:cNvPr id="9" name="Grafika 8">
            <a:extLst>
              <a:ext uri="{FF2B5EF4-FFF2-40B4-BE49-F238E27FC236}">
                <a16:creationId xmlns:a16="http://schemas.microsoft.com/office/drawing/2014/main" id="{296E6627-3573-4660-A0EC-559DDDEED5C2}"/>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4285" t="1" b="-1"/>
          <a:stretch/>
        </p:blipFill>
        <p:spPr>
          <a:xfrm>
            <a:off x="0" y="1139043"/>
            <a:ext cx="735013" cy="180989"/>
          </a:xfrm>
          <a:prstGeom prst="rect">
            <a:avLst/>
          </a:prstGeom>
        </p:spPr>
      </p:pic>
      <p:pic>
        <p:nvPicPr>
          <p:cNvPr id="10" name="Grafika 9">
            <a:extLst>
              <a:ext uri="{FF2B5EF4-FFF2-40B4-BE49-F238E27FC236}">
                <a16:creationId xmlns:a16="http://schemas.microsoft.com/office/drawing/2014/main" id="{5D73B453-273A-4813-8A0A-8E2CDB5D1C7D}"/>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24285" t="1" b="-1"/>
          <a:stretch/>
        </p:blipFill>
        <p:spPr>
          <a:xfrm>
            <a:off x="0" y="4274375"/>
            <a:ext cx="735013" cy="180989"/>
          </a:xfrm>
          <a:prstGeom prst="rect">
            <a:avLst/>
          </a:prstGeom>
        </p:spPr>
      </p:pic>
    </p:spTree>
    <p:extLst>
      <p:ext uri="{BB962C8B-B14F-4D97-AF65-F5344CB8AC3E}">
        <p14:creationId xmlns:p14="http://schemas.microsoft.com/office/powerpoint/2010/main" val="92719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Obraz 18">
            <a:extLst>
              <a:ext uri="{FF2B5EF4-FFF2-40B4-BE49-F238E27FC236}">
                <a16:creationId xmlns:a16="http://schemas.microsoft.com/office/drawing/2014/main" id="{B9EB5115-3AF9-429E-B4AD-59C6D02FF23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75110" y="0"/>
            <a:ext cx="2216890" cy="6857820"/>
          </a:xfrm>
          <a:prstGeom prst="rect">
            <a:avLst/>
          </a:prstGeom>
        </p:spPr>
      </p:pic>
      <p:sp>
        <p:nvSpPr>
          <p:cNvPr id="4" name="pole tekstowe 3">
            <a:extLst>
              <a:ext uri="{FF2B5EF4-FFF2-40B4-BE49-F238E27FC236}">
                <a16:creationId xmlns:a16="http://schemas.microsoft.com/office/drawing/2014/main" id="{C97B1519-DF76-4441-9F26-B436771F5296}"/>
              </a:ext>
            </a:extLst>
          </p:cNvPr>
          <p:cNvSpPr txBox="1"/>
          <p:nvPr/>
        </p:nvSpPr>
        <p:spPr>
          <a:xfrm>
            <a:off x="820812" y="1032874"/>
            <a:ext cx="9604106" cy="3588641"/>
          </a:xfrm>
          <a:prstGeom prst="rect">
            <a:avLst/>
          </a:prstGeom>
          <a:noFill/>
        </p:spPr>
        <p:txBody>
          <a:bodyPr wrap="square" rtlCol="0">
            <a:noAutofit/>
          </a:bodyPr>
          <a:lstStyle/>
          <a:p>
            <a:pPr marL="0" marR="0" lvl="0" indent="0" algn="just" defTabSz="862024" rtl="0" eaLnBrk="1" fontAlgn="auto" latinLnBrk="0" hangingPunct="1">
              <a:lnSpc>
                <a:spcPct val="110000"/>
              </a:lnSpc>
              <a:spcBef>
                <a:spcPts val="943"/>
              </a:spcBef>
              <a:spcAft>
                <a:spcPts val="0"/>
              </a:spcAft>
              <a:buClr>
                <a:srgbClr val="F64C0E"/>
              </a:buClr>
              <a:buSzTx/>
              <a:buFontTx/>
              <a:buNone/>
              <a:tabLst/>
              <a:defRPr/>
            </a:pPr>
            <a:r>
              <a:rPr kumimoji="0" lang="pl-PL" sz="1700" b="0" i="0" u="none" strike="noStrike" kern="1200" cap="none" spc="0" normalizeH="0" baseline="0" noProof="0" dirty="0">
                <a:ln>
                  <a:noFill/>
                </a:ln>
                <a:solidFill>
                  <a:srgbClr val="000000"/>
                </a:solidFill>
                <a:effectLst/>
                <a:uLnTx/>
                <a:uFillTx/>
                <a:latin typeface="Arial"/>
                <a:ea typeface="+mn-ea"/>
                <a:cs typeface="+mn-cs"/>
              </a:rPr>
              <a:t>Na mocy umowy Suzlon Inde zobowiązała się do udzielania wsparcia logistycznego i pomocy w naprawie lub wymianie wadliwych elementów. Suzlon Portugal miała udostępnić Suzlon Inde urządzenia naprawcze i świadczyć usługi związane ze składowaniem elementów i ich obsługą,  </a:t>
            </a:r>
            <a:br>
              <a:rPr kumimoji="0" lang="pl-PL" sz="1700" b="0" i="0" u="none" strike="noStrike" kern="1200" cap="none" spc="0" normalizeH="0" baseline="0" noProof="0" dirty="0">
                <a:ln>
                  <a:noFill/>
                </a:ln>
                <a:solidFill>
                  <a:srgbClr val="000000"/>
                </a:solidFill>
                <a:effectLst/>
                <a:uLnTx/>
                <a:uFillTx/>
                <a:latin typeface="Arial"/>
                <a:ea typeface="+mn-ea"/>
                <a:cs typeface="+mn-cs"/>
              </a:rPr>
            </a:br>
            <a:r>
              <a:rPr kumimoji="0" lang="pl-PL" sz="1700" b="0" i="0" u="none" strike="noStrike" kern="1200" cap="none" spc="0" normalizeH="0" baseline="0" noProof="0" dirty="0">
                <a:ln>
                  <a:noFill/>
                </a:ln>
                <a:solidFill>
                  <a:srgbClr val="000000"/>
                </a:solidFill>
                <a:effectLst/>
                <a:uLnTx/>
                <a:uFillTx/>
                <a:latin typeface="Arial"/>
                <a:ea typeface="+mn-ea"/>
                <a:cs typeface="+mn-cs"/>
              </a:rPr>
              <a:t>a także nabyć na rachunek Suzlon Inde wszystkie urządzenia i materiały niezbędne do naprawy </a:t>
            </a:r>
            <a:br>
              <a:rPr kumimoji="0" lang="pl-PL" sz="1700" b="0" i="0" u="none" strike="noStrike" kern="1200" cap="none" spc="0" normalizeH="0" baseline="0" noProof="0" dirty="0">
                <a:ln>
                  <a:noFill/>
                </a:ln>
                <a:solidFill>
                  <a:srgbClr val="000000"/>
                </a:solidFill>
                <a:effectLst/>
                <a:uLnTx/>
                <a:uFillTx/>
                <a:latin typeface="Arial"/>
                <a:ea typeface="+mn-ea"/>
                <a:cs typeface="+mn-cs"/>
              </a:rPr>
            </a:br>
            <a:r>
              <a:rPr kumimoji="0" lang="pl-PL" sz="1700" b="0" i="0" u="none" strike="noStrike" kern="1200" cap="none" spc="0" normalizeH="0" baseline="0" noProof="0" dirty="0">
                <a:ln>
                  <a:noFill/>
                </a:ln>
                <a:solidFill>
                  <a:srgbClr val="000000"/>
                </a:solidFill>
                <a:effectLst/>
                <a:uLnTx/>
                <a:uFillTx/>
                <a:latin typeface="Arial"/>
                <a:ea typeface="+mn-ea"/>
                <a:cs typeface="+mn-cs"/>
              </a:rPr>
              <a:t>i zorganizować transport wewnętrzny. </a:t>
            </a:r>
          </a:p>
          <a:p>
            <a:pPr marL="0" marR="0" lvl="0" indent="0" algn="just" defTabSz="862024" rtl="0" eaLnBrk="1" fontAlgn="auto" latinLnBrk="0" hangingPunct="1">
              <a:lnSpc>
                <a:spcPct val="110000"/>
              </a:lnSpc>
              <a:spcBef>
                <a:spcPts val="943"/>
              </a:spcBef>
              <a:spcAft>
                <a:spcPts val="0"/>
              </a:spcAft>
              <a:buClr>
                <a:srgbClr val="F64C0E"/>
              </a:buClr>
              <a:buSzTx/>
              <a:buFontTx/>
              <a:buNone/>
              <a:tabLst/>
              <a:defRPr/>
            </a:pPr>
            <a:endParaRPr kumimoji="0" lang="pl-PL" sz="10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862024" rtl="0" eaLnBrk="1" fontAlgn="auto" latinLnBrk="0" hangingPunct="1">
              <a:lnSpc>
                <a:spcPct val="110000"/>
              </a:lnSpc>
              <a:spcBef>
                <a:spcPts val="943"/>
              </a:spcBef>
              <a:spcAft>
                <a:spcPts val="0"/>
              </a:spcAft>
              <a:buClr>
                <a:srgbClr val="F64C0E"/>
              </a:buClr>
              <a:buSzTx/>
              <a:buFontTx/>
              <a:buNone/>
              <a:tabLst/>
              <a:defRPr/>
            </a:pPr>
            <a:r>
              <a:rPr kumimoji="0" lang="pl-PL" sz="1700" b="0" i="0" u="none" strike="noStrike" kern="1200" cap="none" spc="0" normalizeH="0" baseline="0" noProof="0" dirty="0">
                <a:ln>
                  <a:noFill/>
                </a:ln>
                <a:solidFill>
                  <a:srgbClr val="000000"/>
                </a:solidFill>
                <a:effectLst/>
                <a:uLnTx/>
                <a:uFillTx/>
                <a:latin typeface="Arial"/>
                <a:ea typeface="+mn-ea"/>
                <a:cs typeface="+mn-cs"/>
              </a:rPr>
              <a:t>W celu realizacji ww. zadań Suzlon Portugal </a:t>
            </a:r>
            <a:r>
              <a:rPr kumimoji="0" lang="pl-PL" sz="1700" b="1" i="0" u="none" strike="noStrike" kern="1200" cap="none" spc="0" normalizeH="0" baseline="0" noProof="0" dirty="0">
                <a:ln>
                  <a:noFill/>
                </a:ln>
                <a:solidFill>
                  <a:srgbClr val="000000"/>
                </a:solidFill>
                <a:effectLst/>
                <a:uLnTx/>
                <a:uFillTx/>
                <a:latin typeface="Georgia"/>
                <a:ea typeface="+mn-ea"/>
                <a:cs typeface="+mn-cs"/>
              </a:rPr>
              <a:t>korzystała m. in z pomocy podmiotów trzecich. Suzlon Portugal </a:t>
            </a:r>
            <a:r>
              <a:rPr kumimoji="0" lang="pl-PL" sz="1700" b="1" i="0" u="sng" strike="noStrike" kern="1200" cap="none" spc="0" normalizeH="0" baseline="0" noProof="0" dirty="0">
                <a:ln>
                  <a:noFill/>
                </a:ln>
                <a:solidFill>
                  <a:srgbClr val="000000"/>
                </a:solidFill>
                <a:effectLst/>
                <a:uLnTx/>
                <a:uFillTx/>
                <a:latin typeface="Georgia"/>
                <a:ea typeface="+mn-ea"/>
                <a:cs typeface="+mn-cs"/>
              </a:rPr>
              <a:t>odliczyła VAT z faktur wystawionych przez podwykonawców. </a:t>
            </a:r>
            <a:r>
              <a:rPr kumimoji="0" lang="pl-PL" sz="1700" b="1" i="0" u="none" strike="noStrike" kern="1200" cap="none" spc="0" normalizeH="0" baseline="0" noProof="0" dirty="0">
                <a:ln>
                  <a:noFill/>
                </a:ln>
                <a:solidFill>
                  <a:srgbClr val="000000"/>
                </a:solidFill>
                <a:effectLst/>
                <a:uLnTx/>
                <a:uFillTx/>
                <a:latin typeface="Georgia"/>
                <a:ea typeface="+mn-ea"/>
                <a:cs typeface="+mn-cs"/>
              </a:rPr>
              <a:t>Z tytułu realizowanych zadań Suzlon Portugal </a:t>
            </a:r>
            <a:r>
              <a:rPr kumimoji="0" lang="pl-PL" sz="1700" b="1" i="0" u="sng" strike="noStrike" kern="1200" cap="none" spc="0" normalizeH="0" baseline="0" noProof="0" dirty="0">
                <a:ln>
                  <a:noFill/>
                </a:ln>
                <a:solidFill>
                  <a:srgbClr val="000000"/>
                </a:solidFill>
                <a:effectLst/>
                <a:uLnTx/>
                <a:uFillTx/>
                <a:latin typeface="Georgia"/>
                <a:ea typeface="+mn-ea"/>
                <a:cs typeface="+mn-cs"/>
              </a:rPr>
              <a:t>wystawiła na rzecz Suzlon Inde 3 noty obciążeniowe</a:t>
            </a:r>
            <a:r>
              <a:rPr kumimoji="0" lang="pl-PL" sz="1700" b="1" i="0" u="none" strike="noStrike" kern="1200" cap="none" spc="0" normalizeH="0" baseline="0" noProof="0" dirty="0">
                <a:ln>
                  <a:noFill/>
                </a:ln>
                <a:solidFill>
                  <a:srgbClr val="000000"/>
                </a:solidFill>
                <a:effectLst/>
                <a:uLnTx/>
                <a:uFillTx/>
                <a:latin typeface="Georgia"/>
                <a:ea typeface="+mn-ea"/>
                <a:cs typeface="+mn-cs"/>
              </a:rPr>
              <a:t>. </a:t>
            </a:r>
            <a:r>
              <a:rPr kumimoji="0" lang="pl-PL" sz="1700" b="0" i="0" u="none" strike="noStrike" kern="1200" cap="none" spc="0" normalizeH="0" baseline="0" noProof="0" dirty="0">
                <a:ln>
                  <a:noFill/>
                </a:ln>
                <a:solidFill>
                  <a:srgbClr val="000000"/>
                </a:solidFill>
                <a:effectLst/>
                <a:uLnTx/>
                <a:uFillTx/>
                <a:latin typeface="Arial"/>
                <a:ea typeface="+mn-ea"/>
                <a:cs typeface="+mn-cs"/>
              </a:rPr>
              <a:t>Przedmiotowe podejście zostało zakwestionowane przez portugalskie organy podatkowe, które uznały, że transakcje udokumentowane ww. notami obciążeniowymi stanowią świadczenie usług, które powinno zostać udokumentowane fakturą.</a:t>
            </a:r>
            <a:endParaRPr kumimoji="0" lang="pl-PL" sz="1700" b="0" i="0" u="none" strike="noStrike" kern="1200" cap="none" spc="0" normalizeH="0" baseline="0" noProof="0" dirty="0">
              <a:ln>
                <a:noFill/>
              </a:ln>
              <a:solidFill>
                <a:srgbClr val="000000"/>
              </a:solidFill>
              <a:effectLst/>
              <a:uLnTx/>
              <a:uFillTx/>
              <a:latin typeface="Georgia"/>
              <a:ea typeface="+mn-ea"/>
              <a:cs typeface="+mn-cs"/>
            </a:endParaRPr>
          </a:p>
          <a:p>
            <a:pPr marL="285750" marR="0" lvl="0" indent="-285750" algn="l" defTabSz="914400" rtl="0" eaLnBrk="1" fontAlgn="auto" latinLnBrk="0" hangingPunct="1">
              <a:lnSpc>
                <a:spcPct val="100000"/>
              </a:lnSpc>
              <a:spcBef>
                <a:spcPts val="0"/>
              </a:spcBef>
              <a:spcAft>
                <a:spcPts val="0"/>
              </a:spcAft>
              <a:buClr>
                <a:srgbClr val="F64C0E"/>
              </a:buClr>
              <a:buSzTx/>
              <a:buFont typeface="Arial" panose="020B0604020202020204" pitchFamily="34" charset="0"/>
              <a:buChar char="•"/>
              <a:tabLst/>
              <a:defRPr/>
            </a:pPr>
            <a:endParaRPr kumimoji="0" lang="pl-PL" sz="1700" b="1" i="0" u="sng" strike="noStrike" kern="1200" cap="none" spc="0" normalizeH="0" baseline="0" noProof="0" dirty="0">
              <a:ln>
                <a:noFill/>
              </a:ln>
              <a:solidFill>
                <a:srgbClr val="000000"/>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
                <a:srgbClr val="F64C0E"/>
              </a:buClr>
              <a:buSzTx/>
              <a:buFontTx/>
              <a:buNone/>
              <a:tabLst/>
              <a:defRPr/>
            </a:pPr>
            <a:endParaRPr kumimoji="0" lang="pl-PL"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 name="Symbol zastępczy numeru slajdu 1">
            <a:extLst>
              <a:ext uri="{FF2B5EF4-FFF2-40B4-BE49-F238E27FC236}">
                <a16:creationId xmlns:a16="http://schemas.microsoft.com/office/drawing/2014/main" id="{169B90CD-D3EB-4962-A083-2A2F8567AC39}"/>
              </a:ext>
            </a:extLst>
          </p:cNvPr>
          <p:cNvSpPr>
            <a:spLocks noGrp="1"/>
          </p:cNvSpPr>
          <p:nvPr>
            <p:ph type="sldNum" sz="quarter" idx="12"/>
          </p:nvPr>
        </p:nvSpPr>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1" i="0" u="none" strike="noStrike" kern="1200" cap="none" spc="0" normalizeH="0" baseline="0" noProof="0">
                <a:ln>
                  <a:noFill/>
                </a:ln>
                <a:solidFill>
                  <a:srgbClr val="F64C0E"/>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3</a:t>
            </a:fld>
            <a:endParaRPr kumimoji="0" lang="pl-PL" sz="1131" b="1" i="0" u="none" strike="noStrike" kern="1200" cap="none" spc="0" normalizeH="0" baseline="0" noProof="0">
              <a:ln>
                <a:noFill/>
              </a:ln>
              <a:solidFill>
                <a:srgbClr val="F64C0E"/>
              </a:solidFill>
              <a:effectLst/>
              <a:uLnTx/>
              <a:uFillTx/>
              <a:latin typeface="Arial"/>
              <a:ea typeface="+mn-ea"/>
              <a:cs typeface="+mn-cs"/>
            </a:endParaRPr>
          </a:p>
        </p:txBody>
      </p:sp>
      <p:sp>
        <p:nvSpPr>
          <p:cNvPr id="3" name="Tytuł 2">
            <a:extLst>
              <a:ext uri="{FF2B5EF4-FFF2-40B4-BE49-F238E27FC236}">
                <a16:creationId xmlns:a16="http://schemas.microsoft.com/office/drawing/2014/main" id="{5FA0476B-1CEC-4F21-8018-6266A978D587}"/>
              </a:ext>
            </a:extLst>
          </p:cNvPr>
          <p:cNvSpPr>
            <a:spLocks noGrp="1"/>
          </p:cNvSpPr>
          <p:nvPr>
            <p:ph type="title"/>
          </p:nvPr>
        </p:nvSpPr>
        <p:spPr/>
        <p:txBody>
          <a:bodyPr/>
          <a:lstStyle/>
          <a:p>
            <a:r>
              <a:rPr lang="pl-PL" dirty="0"/>
              <a:t>Stan faktyczny</a:t>
            </a:r>
          </a:p>
        </p:txBody>
      </p:sp>
      <p:pic>
        <p:nvPicPr>
          <p:cNvPr id="7" name="Grafika 6" descr="Klucz maszynowy">
            <a:extLst>
              <a:ext uri="{FF2B5EF4-FFF2-40B4-BE49-F238E27FC236}">
                <a16:creationId xmlns:a16="http://schemas.microsoft.com/office/drawing/2014/main" id="{D9BDCE74-4C82-45B2-9DEB-98AB4557518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2082" y="4986212"/>
            <a:ext cx="659177" cy="554297"/>
          </a:xfrm>
          <a:prstGeom prst="rect">
            <a:avLst/>
          </a:prstGeom>
        </p:spPr>
      </p:pic>
      <p:sp>
        <p:nvSpPr>
          <p:cNvPr id="8" name="pole tekstowe 7">
            <a:extLst>
              <a:ext uri="{FF2B5EF4-FFF2-40B4-BE49-F238E27FC236}">
                <a16:creationId xmlns:a16="http://schemas.microsoft.com/office/drawing/2014/main" id="{68A4D4A2-2128-453B-BB75-B2B2FDE4BB0F}"/>
              </a:ext>
            </a:extLst>
          </p:cNvPr>
          <p:cNvSpPr txBox="1"/>
          <p:nvPr/>
        </p:nvSpPr>
        <p:spPr>
          <a:xfrm>
            <a:off x="1476908" y="5735929"/>
            <a:ext cx="20295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64C0E"/>
              </a:buClr>
              <a:buSzTx/>
              <a:buFontTx/>
              <a:buNone/>
              <a:tabLst/>
              <a:defRPr/>
            </a:pPr>
            <a:r>
              <a:rPr kumimoji="0" lang="pl-PL" sz="1600" b="1" i="0" u="none" strike="noStrike" kern="1200" cap="none" spc="0" normalizeH="0" baseline="0" noProof="0" dirty="0">
                <a:ln>
                  <a:noFill/>
                </a:ln>
                <a:solidFill>
                  <a:srgbClr val="F64C0E"/>
                </a:solidFill>
                <a:effectLst/>
                <a:uLnTx/>
                <a:uFillTx/>
                <a:latin typeface="Georgia"/>
                <a:ea typeface="+mn-ea"/>
                <a:cs typeface="+mn-cs"/>
              </a:rPr>
              <a:t>Podwykonawcy</a:t>
            </a:r>
          </a:p>
        </p:txBody>
      </p:sp>
      <p:cxnSp>
        <p:nvCxnSpPr>
          <p:cNvPr id="10" name="Łącznik prosty ze strzałką 9">
            <a:extLst>
              <a:ext uri="{FF2B5EF4-FFF2-40B4-BE49-F238E27FC236}">
                <a16:creationId xmlns:a16="http://schemas.microsoft.com/office/drawing/2014/main" id="{BAEDA44B-0D98-4E0A-9267-1242E5DFD2EC}"/>
              </a:ext>
            </a:extLst>
          </p:cNvPr>
          <p:cNvCxnSpPr/>
          <p:nvPr/>
        </p:nvCxnSpPr>
        <p:spPr>
          <a:xfrm>
            <a:off x="3280893" y="5561636"/>
            <a:ext cx="179534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pole tekstowe 14">
            <a:extLst>
              <a:ext uri="{FF2B5EF4-FFF2-40B4-BE49-F238E27FC236}">
                <a16:creationId xmlns:a16="http://schemas.microsoft.com/office/drawing/2014/main" id="{83938F36-C08C-4C14-B8A3-7F817131F3D3}"/>
              </a:ext>
            </a:extLst>
          </p:cNvPr>
          <p:cNvSpPr txBox="1"/>
          <p:nvPr/>
        </p:nvSpPr>
        <p:spPr>
          <a:xfrm>
            <a:off x="2821259" y="5456663"/>
            <a:ext cx="1847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64C0E"/>
              </a:buClr>
              <a:buSzTx/>
              <a:buFontTx/>
              <a:buNone/>
              <a:tabLst/>
              <a:defRPr/>
            </a:pPr>
            <a:endParaRPr kumimoji="0" lang="pl-PL"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pole tekstowe 15">
            <a:extLst>
              <a:ext uri="{FF2B5EF4-FFF2-40B4-BE49-F238E27FC236}">
                <a16:creationId xmlns:a16="http://schemas.microsoft.com/office/drawing/2014/main" id="{89A1698B-B918-46D5-A93C-6F758DBB48E5}"/>
              </a:ext>
            </a:extLst>
          </p:cNvPr>
          <p:cNvSpPr txBox="1"/>
          <p:nvPr/>
        </p:nvSpPr>
        <p:spPr>
          <a:xfrm>
            <a:off x="3663150" y="5168665"/>
            <a:ext cx="116208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64C0E"/>
              </a:buClr>
              <a:buSzTx/>
              <a:buFontTx/>
              <a:buNone/>
              <a:tabLst/>
              <a:defRPr/>
            </a:pPr>
            <a:r>
              <a:rPr kumimoji="0" lang="pl-PL" sz="1200" b="0" i="0" u="none" strike="noStrike" kern="1200" cap="none" spc="0" normalizeH="0" baseline="0" noProof="0" dirty="0">
                <a:ln>
                  <a:noFill/>
                </a:ln>
                <a:solidFill>
                  <a:srgbClr val="F64C0E"/>
                </a:solidFill>
                <a:effectLst/>
                <a:uLnTx/>
                <a:uFillTx/>
                <a:latin typeface="Arial"/>
                <a:ea typeface="+mn-ea"/>
                <a:cs typeface="+mn-cs"/>
              </a:rPr>
              <a:t>FV</a:t>
            </a:r>
          </a:p>
        </p:txBody>
      </p:sp>
      <p:pic>
        <p:nvPicPr>
          <p:cNvPr id="18" name="Grafika 17" descr="Elektryk">
            <a:extLst>
              <a:ext uri="{FF2B5EF4-FFF2-40B4-BE49-F238E27FC236}">
                <a16:creationId xmlns:a16="http://schemas.microsoft.com/office/drawing/2014/main" id="{49F31A69-473D-42F5-BE63-9BC250F2A6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93282" y="4886853"/>
            <a:ext cx="753014" cy="753014"/>
          </a:xfrm>
          <a:prstGeom prst="rect">
            <a:avLst/>
          </a:prstGeom>
        </p:spPr>
      </p:pic>
      <p:cxnSp>
        <p:nvCxnSpPr>
          <p:cNvPr id="20" name="Łącznik prosty ze strzałką 19">
            <a:extLst>
              <a:ext uri="{FF2B5EF4-FFF2-40B4-BE49-F238E27FC236}">
                <a16:creationId xmlns:a16="http://schemas.microsoft.com/office/drawing/2014/main" id="{C39FF851-FD0C-4FC7-8436-4DB417A2A12D}"/>
              </a:ext>
            </a:extLst>
          </p:cNvPr>
          <p:cNvCxnSpPr/>
          <p:nvPr/>
        </p:nvCxnSpPr>
        <p:spPr>
          <a:xfrm>
            <a:off x="6897591" y="5550187"/>
            <a:ext cx="1795346"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1" name="pole tekstowe 20">
            <a:extLst>
              <a:ext uri="{FF2B5EF4-FFF2-40B4-BE49-F238E27FC236}">
                <a16:creationId xmlns:a16="http://schemas.microsoft.com/office/drawing/2014/main" id="{26D162ED-2711-433E-945C-97D4370C8A3F}"/>
              </a:ext>
            </a:extLst>
          </p:cNvPr>
          <p:cNvSpPr txBox="1"/>
          <p:nvPr/>
        </p:nvSpPr>
        <p:spPr>
          <a:xfrm>
            <a:off x="7233725" y="5168665"/>
            <a:ext cx="119290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64C0E"/>
              </a:buClr>
              <a:buSzTx/>
              <a:buFontTx/>
              <a:buNone/>
              <a:tabLst/>
              <a:defRPr/>
            </a:pPr>
            <a:r>
              <a:rPr kumimoji="0" lang="pl-PL" sz="1200" b="0" i="0" u="none" strike="noStrike" kern="1200" cap="none" spc="0" normalizeH="0" baseline="0" noProof="0" dirty="0">
                <a:ln>
                  <a:noFill/>
                </a:ln>
                <a:solidFill>
                  <a:srgbClr val="F64C0E"/>
                </a:solidFill>
                <a:effectLst/>
                <a:uLnTx/>
                <a:uFillTx/>
                <a:latin typeface="Arial"/>
                <a:ea typeface="+mn-ea"/>
                <a:cs typeface="+mn-cs"/>
              </a:rPr>
              <a:t>NOTA</a:t>
            </a:r>
          </a:p>
        </p:txBody>
      </p:sp>
      <p:pic>
        <p:nvPicPr>
          <p:cNvPr id="23" name="Grafika 22" descr="Fabryka">
            <a:extLst>
              <a:ext uri="{FF2B5EF4-FFF2-40B4-BE49-F238E27FC236}">
                <a16:creationId xmlns:a16="http://schemas.microsoft.com/office/drawing/2014/main" id="{AD901755-3BAF-48F3-AF53-145EFA6C2A3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192159" y="4886853"/>
            <a:ext cx="753014" cy="753014"/>
          </a:xfrm>
          <a:prstGeom prst="rect">
            <a:avLst/>
          </a:prstGeom>
        </p:spPr>
      </p:pic>
      <p:sp>
        <p:nvSpPr>
          <p:cNvPr id="25" name="pole tekstowe 24">
            <a:extLst>
              <a:ext uri="{FF2B5EF4-FFF2-40B4-BE49-F238E27FC236}">
                <a16:creationId xmlns:a16="http://schemas.microsoft.com/office/drawing/2014/main" id="{E9AC4033-9E31-48F1-A75F-F70B9AAAEC49}"/>
              </a:ext>
            </a:extLst>
          </p:cNvPr>
          <p:cNvSpPr txBox="1"/>
          <p:nvPr/>
        </p:nvSpPr>
        <p:spPr>
          <a:xfrm>
            <a:off x="5025934" y="5735928"/>
            <a:ext cx="188771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F64C0E"/>
              </a:buClr>
              <a:buSzTx/>
              <a:buFontTx/>
              <a:buNone/>
              <a:tabLst/>
              <a:defRPr/>
            </a:pPr>
            <a:r>
              <a:rPr kumimoji="0" lang="pl-PL" sz="1600" b="1" i="0" u="none" strike="noStrike" kern="1200" cap="none" spc="0" normalizeH="0" baseline="0" noProof="0" dirty="0">
                <a:ln>
                  <a:noFill/>
                </a:ln>
                <a:solidFill>
                  <a:srgbClr val="F64C0E"/>
                </a:solidFill>
                <a:effectLst/>
                <a:uLnTx/>
                <a:uFillTx/>
                <a:latin typeface="Georgia"/>
                <a:ea typeface="+mn-ea"/>
                <a:cs typeface="+mn-cs"/>
              </a:rPr>
              <a:t>Suzlon Portugal</a:t>
            </a:r>
          </a:p>
        </p:txBody>
      </p:sp>
      <p:sp>
        <p:nvSpPr>
          <p:cNvPr id="27" name="pole tekstowe 26">
            <a:extLst>
              <a:ext uri="{FF2B5EF4-FFF2-40B4-BE49-F238E27FC236}">
                <a16:creationId xmlns:a16="http://schemas.microsoft.com/office/drawing/2014/main" id="{84B7F23C-B9B5-4608-BB54-733D638DD7E2}"/>
              </a:ext>
            </a:extLst>
          </p:cNvPr>
          <p:cNvSpPr txBox="1"/>
          <p:nvPr/>
        </p:nvSpPr>
        <p:spPr>
          <a:xfrm>
            <a:off x="8804807" y="5735928"/>
            <a:ext cx="152771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F64C0E"/>
              </a:buClr>
              <a:buSzTx/>
              <a:buFontTx/>
              <a:buNone/>
              <a:tabLst/>
              <a:defRPr/>
            </a:pPr>
            <a:r>
              <a:rPr kumimoji="0" lang="pl-PL" sz="1600" b="1" i="0" u="none" strike="noStrike" kern="1200" cap="none" spc="0" normalizeH="0" baseline="0" noProof="0" dirty="0">
                <a:ln>
                  <a:noFill/>
                </a:ln>
                <a:solidFill>
                  <a:srgbClr val="F64C0E"/>
                </a:solidFill>
                <a:effectLst/>
                <a:uLnTx/>
                <a:uFillTx/>
                <a:latin typeface="Georgia"/>
                <a:ea typeface="+mn-ea"/>
                <a:cs typeface="+mn-cs"/>
              </a:rPr>
              <a:t>Suzlon Inde</a:t>
            </a:r>
          </a:p>
        </p:txBody>
      </p:sp>
    </p:spTree>
    <p:extLst>
      <p:ext uri="{BB962C8B-B14F-4D97-AF65-F5344CB8AC3E}">
        <p14:creationId xmlns:p14="http://schemas.microsoft.com/office/powerpoint/2010/main" val="1830184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0B59D91F-DC79-44FB-A052-1B9F67608E91}"/>
              </a:ext>
            </a:extLst>
          </p:cNvPr>
          <p:cNvSpPr>
            <a:spLocks noGrp="1"/>
          </p:cNvSpPr>
          <p:nvPr>
            <p:ph idx="1"/>
          </p:nvPr>
        </p:nvSpPr>
        <p:spPr/>
        <p:txBody>
          <a:bodyPr>
            <a:normAutofit/>
          </a:bodyPr>
          <a:lstStyle/>
          <a:p>
            <a:pPr marL="1">
              <a:lnSpc>
                <a:spcPct val="110000"/>
              </a:lnSpc>
            </a:pPr>
            <a:r>
              <a:rPr lang="pl-PL" sz="2000" b="1" dirty="0">
                <a:solidFill>
                  <a:schemeClr val="tx2"/>
                </a:solidFill>
              </a:rPr>
              <a:t>Argumenty:</a:t>
            </a:r>
          </a:p>
          <a:p>
            <a:pPr marL="514351" indent="-514350">
              <a:lnSpc>
                <a:spcPct val="110000"/>
              </a:lnSpc>
              <a:buFont typeface="+mj-lt"/>
              <a:buAutoNum type="arabicPeriod"/>
            </a:pPr>
            <a:r>
              <a:rPr lang="pl-PL" sz="1800" dirty="0">
                <a:solidFill>
                  <a:srgbClr val="000000"/>
                </a:solidFill>
              </a:rPr>
              <a:t>Przerzucenie kwoty wydatków na Suzlon Inde nie ma na celu uzyskanie dochodu</a:t>
            </a:r>
          </a:p>
          <a:p>
            <a:pPr marL="514351" indent="-514350">
              <a:lnSpc>
                <a:spcPct val="110000"/>
              </a:lnSpc>
              <a:buFont typeface="+mj-lt"/>
              <a:buAutoNum type="arabicPeriod"/>
            </a:pPr>
            <a:r>
              <a:rPr lang="pl-PL" sz="1800" dirty="0">
                <a:solidFill>
                  <a:srgbClr val="000000"/>
                </a:solidFill>
              </a:rPr>
              <a:t>Sporne kwoty stanowią zwrot kosztów poniesionych w imieniu Suzlon Inde</a:t>
            </a:r>
          </a:p>
          <a:p>
            <a:pPr marL="514351" indent="-514350">
              <a:lnSpc>
                <a:spcPct val="110000"/>
              </a:lnSpc>
              <a:buFont typeface="+mj-lt"/>
              <a:buAutoNum type="arabicPeriod"/>
            </a:pPr>
            <a:r>
              <a:rPr lang="pl-PL" sz="1800" dirty="0">
                <a:solidFill>
                  <a:srgbClr val="000000"/>
                </a:solidFill>
              </a:rPr>
              <a:t>Brak odpłatnego świadczenia usług – zwykłe przepływy pieniężne nie generujące żadnej wartości dodanej</a:t>
            </a:r>
          </a:p>
        </p:txBody>
      </p:sp>
      <p:sp>
        <p:nvSpPr>
          <p:cNvPr id="3" name="Tytuł 2">
            <a:extLst>
              <a:ext uri="{FF2B5EF4-FFF2-40B4-BE49-F238E27FC236}">
                <a16:creationId xmlns:a16="http://schemas.microsoft.com/office/drawing/2014/main" id="{8D834336-5F25-4367-95D0-CF665D001FA8}"/>
              </a:ext>
            </a:extLst>
          </p:cNvPr>
          <p:cNvSpPr>
            <a:spLocks noGrp="1"/>
          </p:cNvSpPr>
          <p:nvPr>
            <p:ph type="title"/>
          </p:nvPr>
        </p:nvSpPr>
        <p:spPr/>
        <p:txBody>
          <a:bodyPr/>
          <a:lstStyle/>
          <a:p>
            <a:r>
              <a:rPr lang="pl-PL" dirty="0"/>
              <a:t>Stanowisko Suzlon Portugal</a:t>
            </a:r>
          </a:p>
        </p:txBody>
      </p:sp>
      <p:pic>
        <p:nvPicPr>
          <p:cNvPr id="15" name="Symbol zastępczy obrazu 7">
            <a:extLst>
              <a:ext uri="{FF2B5EF4-FFF2-40B4-BE49-F238E27FC236}">
                <a16:creationId xmlns:a16="http://schemas.microsoft.com/office/drawing/2014/main" id="{F018B04F-AB93-41B4-A48C-87874E646F06}"/>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0869" r="7171"/>
          <a:stretch/>
        </p:blipFill>
        <p:spPr>
          <a:xfrm flipH="1">
            <a:off x="9559062" y="-8118"/>
            <a:ext cx="2703792" cy="6866117"/>
          </a:xfrm>
        </p:spPr>
      </p:pic>
    </p:spTree>
    <p:extLst>
      <p:ext uri="{BB962C8B-B14F-4D97-AF65-F5344CB8AC3E}">
        <p14:creationId xmlns:p14="http://schemas.microsoft.com/office/powerpoint/2010/main" val="667399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zawartości 3">
            <a:extLst>
              <a:ext uri="{FF2B5EF4-FFF2-40B4-BE49-F238E27FC236}">
                <a16:creationId xmlns:a16="http://schemas.microsoft.com/office/drawing/2014/main" id="{0B59D91F-DC79-44FB-A052-1B9F67608E91}"/>
              </a:ext>
            </a:extLst>
          </p:cNvPr>
          <p:cNvSpPr>
            <a:spLocks noGrp="1"/>
          </p:cNvSpPr>
          <p:nvPr>
            <p:ph idx="1"/>
          </p:nvPr>
        </p:nvSpPr>
        <p:spPr/>
        <p:txBody>
          <a:bodyPr>
            <a:normAutofit fontScale="92500" lnSpcReduction="10000"/>
          </a:bodyPr>
          <a:lstStyle/>
          <a:p>
            <a:pPr marL="0" indent="0" algn="just">
              <a:lnSpc>
                <a:spcPct val="120000"/>
              </a:lnSpc>
              <a:spcBef>
                <a:spcPts val="600"/>
              </a:spcBef>
              <a:spcAft>
                <a:spcPts val="600"/>
              </a:spcAft>
              <a:buClr>
                <a:srgbClr val="F64C0E"/>
              </a:buClr>
              <a:buNone/>
            </a:pPr>
            <a:r>
              <a:rPr lang="pl-PL" sz="1650" i="1" dirty="0">
                <a:solidFill>
                  <a:schemeClr val="tx2"/>
                </a:solidFill>
              </a:rPr>
              <a:t>Czy wykładnia, zgodnie z którą naprawy dokonane w trakcie tak zwanego okresu „gwarancji” powinny być uznawane za transakcje niepodlegające opodatkowaniu tylko wtedy, gdy są one dokonywane nieodpłatnie, i w zakresie, w jakim w sposób dorozumiany zostały one zawarte         w cenie sprzedaży towaru objętego gwarancją, w związku z czym usługi świadczone w okresie gwarancji (bez użycia lub przy użyciu materiałów) – pod warunkiem, że zostały zafakturowane – należy uznać za podlegające opodatkowaniu, ponieważ nie mogą one zostać uznane za usługi świadczone odpłatnie, jest zgodna z prawem Unii?</a:t>
            </a:r>
          </a:p>
          <a:p>
            <a:pPr marL="0" indent="0" algn="just">
              <a:lnSpc>
                <a:spcPct val="120000"/>
              </a:lnSpc>
              <a:spcBef>
                <a:spcPts val="600"/>
              </a:spcBef>
              <a:spcAft>
                <a:spcPts val="600"/>
              </a:spcAft>
              <a:buClr>
                <a:srgbClr val="F64C0E"/>
              </a:buClr>
              <a:buNone/>
            </a:pPr>
            <a:r>
              <a:rPr lang="pl-PL" sz="1650" i="1" dirty="0">
                <a:solidFill>
                  <a:schemeClr val="tx2"/>
                </a:solidFill>
              </a:rPr>
              <a:t>Czy wystawienie przez nabywcę noty obciążeniowej dostawcy części turbin wiatrowych </a:t>
            </a:r>
            <a:r>
              <a:rPr lang="pl-PL" sz="1650" b="1" i="1" dirty="0">
                <a:solidFill>
                  <a:schemeClr val="tx2"/>
                </a:solidFill>
                <a:latin typeface="+mj-lt"/>
              </a:rPr>
              <a:t>w celu dokonania zwrotu kosztów poniesionych przez niego w trakcie okresu gwarancji związanych z wymianą części (nowy przywóz towarów przez dostawcę, które zostały opodatkowane VAT i w odniesieniu do których powstało prawo do odliczenia) oraz ich naprawą </a:t>
            </a:r>
            <a:r>
              <a:rPr lang="pl-PL" sz="1650" i="1" dirty="0">
                <a:solidFill>
                  <a:schemeClr val="tx2"/>
                </a:solidFill>
              </a:rPr>
              <a:t>(za pomocą nabycia usług od osób trzecich z naliczeniem VAT) w ramach świadczenia na rzecz podmiotów trzecich usługi budowy farmy wiatrowej przez owego nabywcę (która należy do grupy zbywcy mającego siedzibę w państwie trzecim) </a:t>
            </a:r>
            <a:r>
              <a:rPr lang="pl-PL" sz="1650" b="1" i="1" dirty="0">
                <a:solidFill>
                  <a:schemeClr val="tx2"/>
                </a:solidFill>
                <a:latin typeface="+mj-lt"/>
              </a:rPr>
              <a:t>należy zakwalifikować jako zwykłą transakcję leżącą u podstaw przerzucenia kosztów, zwolnioną z tego tytułu z VAT, czy raczej jako odpłatne świadczenie usług, które powinno prowadzić do opodatkowania</a:t>
            </a:r>
            <a:r>
              <a:rPr lang="pl-PL" sz="1650" i="1" dirty="0">
                <a:solidFill>
                  <a:schemeClr val="tx2"/>
                </a:solidFill>
              </a:rPr>
              <a:t>?</a:t>
            </a:r>
          </a:p>
        </p:txBody>
      </p:sp>
      <p:sp>
        <p:nvSpPr>
          <p:cNvPr id="3" name="Tytuł 2">
            <a:extLst>
              <a:ext uri="{FF2B5EF4-FFF2-40B4-BE49-F238E27FC236}">
                <a16:creationId xmlns:a16="http://schemas.microsoft.com/office/drawing/2014/main" id="{8D834336-5F25-4367-95D0-CF665D001FA8}"/>
              </a:ext>
            </a:extLst>
          </p:cNvPr>
          <p:cNvSpPr>
            <a:spLocks noGrp="1"/>
          </p:cNvSpPr>
          <p:nvPr>
            <p:ph type="title"/>
          </p:nvPr>
        </p:nvSpPr>
        <p:spPr/>
        <p:txBody>
          <a:bodyPr/>
          <a:lstStyle/>
          <a:p>
            <a:r>
              <a:rPr lang="pl-PL" dirty="0"/>
              <a:t>Pytanie prejudycjalne </a:t>
            </a:r>
          </a:p>
        </p:txBody>
      </p:sp>
      <p:pic>
        <p:nvPicPr>
          <p:cNvPr id="10" name="Symbol zastępczy obrazu 7">
            <a:extLst>
              <a:ext uri="{FF2B5EF4-FFF2-40B4-BE49-F238E27FC236}">
                <a16:creationId xmlns:a16="http://schemas.microsoft.com/office/drawing/2014/main" id="{8F057D12-9402-475B-84EC-74CB9271079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50869" r="7171"/>
          <a:stretch/>
        </p:blipFill>
        <p:spPr>
          <a:xfrm flipH="1">
            <a:off x="9559062" y="-8118"/>
            <a:ext cx="2703792" cy="6866117"/>
          </a:xfrm>
        </p:spPr>
      </p:pic>
    </p:spTree>
    <p:extLst>
      <p:ext uri="{BB962C8B-B14F-4D97-AF65-F5344CB8AC3E}">
        <p14:creationId xmlns:p14="http://schemas.microsoft.com/office/powerpoint/2010/main" val="2293568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973CC-B660-4267-ADB4-7586832E53AF}"/>
              </a:ext>
            </a:extLst>
          </p:cNvPr>
          <p:cNvSpPr>
            <a:spLocks noGrp="1"/>
          </p:cNvSpPr>
          <p:nvPr>
            <p:ph idx="1"/>
          </p:nvPr>
        </p:nvSpPr>
        <p:spPr>
          <a:xfrm>
            <a:off x="821027" y="1127673"/>
            <a:ext cx="8564274" cy="5290390"/>
          </a:xfrm>
        </p:spPr>
        <p:txBody>
          <a:bodyPr>
            <a:normAutofit fontScale="85000" lnSpcReduction="10000"/>
          </a:bodyPr>
          <a:lstStyle/>
          <a:p>
            <a:r>
              <a:rPr lang="pl-PL" sz="1700" i="1" dirty="0">
                <a:solidFill>
                  <a:schemeClr val="tx2"/>
                </a:solidFill>
              </a:rPr>
              <a:t>46.  W tym względzie należy przypomnieć, że opodatkowanie VAT na podstawie art. 2 ust. 1 lit. c) dyrektywy 2006/112 zakłada, jak wynika z samego brzmienia tego przepisu, iż </a:t>
            </a:r>
            <a:r>
              <a:rPr lang="pl-PL" sz="1700" b="1" i="1" dirty="0">
                <a:solidFill>
                  <a:schemeClr val="tx2"/>
                </a:solidFill>
                <a:latin typeface="+mj-lt"/>
              </a:rPr>
              <a:t>spełnionych zostało pięć kryteriów, a mianowicie, że dana transakcja stanowi świadczenie usług, że jest ona odpłatna, że ma ona miejsce na terytorium państwa członkowskiego, że jest ona dokonywana przez podatnika i że działa on w takim charakterze.</a:t>
            </a:r>
          </a:p>
          <a:p>
            <a:endParaRPr lang="pl-PL" sz="1100" dirty="0">
              <a:latin typeface="+mj-lt"/>
              <a:ea typeface="Times New Roman" panose="02020603050405020304" pitchFamily="18" charset="0"/>
            </a:endParaRPr>
          </a:p>
          <a:p>
            <a:r>
              <a:rPr lang="pl-PL" sz="1700" b="1" dirty="0">
                <a:solidFill>
                  <a:schemeClr val="tx2"/>
                </a:solidFill>
                <a:ea typeface="Times New Roman" panose="02020603050405020304" pitchFamily="18" charset="0"/>
                <a:cs typeface="Calibri" panose="020F0502020204030204" pitchFamily="34" charset="0"/>
              </a:rPr>
              <a:t>Pięć warunków: </a:t>
            </a:r>
          </a:p>
          <a:p>
            <a:pPr marL="342900" indent="-342900">
              <a:buAutoNum type="arabicPeriod"/>
            </a:pPr>
            <a:r>
              <a:rPr lang="pl-PL" sz="1700" dirty="0">
                <a:ea typeface="Times New Roman" panose="02020603050405020304" pitchFamily="18" charset="0"/>
                <a:cs typeface="Calibri" panose="020F0502020204030204" pitchFamily="34" charset="0"/>
              </a:rPr>
              <a:t>Transakcja stanowi świadczenie usług – </a:t>
            </a:r>
            <a:r>
              <a:rPr lang="pl-PL" sz="1700" b="1" dirty="0">
                <a:ea typeface="Times New Roman" panose="02020603050405020304" pitchFamily="18" charset="0"/>
                <a:cs typeface="Calibri" panose="020F0502020204030204" pitchFamily="34" charset="0"/>
              </a:rPr>
              <a:t>pkt 57-60 </a:t>
            </a:r>
            <a:r>
              <a:rPr lang="pl-PL" sz="1700" dirty="0">
                <a:ea typeface="Times New Roman" panose="02020603050405020304" pitchFamily="18" charset="0"/>
                <a:cs typeface="Calibri" panose="020F0502020204030204" pitchFamily="34" charset="0"/>
              </a:rPr>
              <a:t>(istnieje usługodawca i usługobiorca)</a:t>
            </a:r>
          </a:p>
          <a:p>
            <a:pPr marL="342900" indent="-342900">
              <a:buAutoNum type="arabicPeriod"/>
            </a:pPr>
            <a:r>
              <a:rPr lang="pl-PL" sz="1700" dirty="0">
                <a:ea typeface="Times New Roman" panose="02020603050405020304" pitchFamily="18" charset="0"/>
                <a:cs typeface="Calibri" panose="020F0502020204030204" pitchFamily="34" charset="0"/>
              </a:rPr>
              <a:t>Jest odpłatna – </a:t>
            </a:r>
            <a:r>
              <a:rPr lang="pl-PL" sz="1700" b="1" dirty="0">
                <a:ea typeface="Times New Roman" panose="02020603050405020304" pitchFamily="18" charset="0"/>
                <a:cs typeface="Calibri" panose="020F0502020204030204" pitchFamily="34" charset="0"/>
              </a:rPr>
              <a:t>pkt 61-66 </a:t>
            </a:r>
            <a:r>
              <a:rPr lang="pl-PL" sz="1700" dirty="0">
                <a:ea typeface="Times New Roman" panose="02020603050405020304" pitchFamily="18" charset="0"/>
                <a:cs typeface="Calibri" panose="020F0502020204030204" pitchFamily="34" charset="0"/>
              </a:rPr>
              <a:t>(istnieje umowa, wynagrodzenie odpowiada wystawionym notom, brak marży nie ma znaczenia)</a:t>
            </a:r>
          </a:p>
          <a:p>
            <a:pPr marL="342900" indent="-342900">
              <a:buAutoNum type="arabicPeriod"/>
            </a:pPr>
            <a:r>
              <a:rPr lang="pl-PL" sz="1700" dirty="0">
                <a:ea typeface="Times New Roman" panose="02020603050405020304" pitchFamily="18" charset="0"/>
                <a:cs typeface="Calibri" panose="020F0502020204030204" pitchFamily="34" charset="0"/>
              </a:rPr>
              <a:t>Dokonana na terytorium kraju</a:t>
            </a:r>
          </a:p>
          <a:p>
            <a:pPr marL="342900" indent="-342900">
              <a:buAutoNum type="arabicPeriod"/>
            </a:pPr>
            <a:r>
              <a:rPr lang="pl-PL" sz="1700" dirty="0">
                <a:ea typeface="Times New Roman" panose="02020603050405020304" pitchFamily="18" charset="0"/>
                <a:cs typeface="Calibri" panose="020F0502020204030204" pitchFamily="34" charset="0"/>
              </a:rPr>
              <a:t>Dokonana przez podatnika – </a:t>
            </a:r>
            <a:r>
              <a:rPr lang="pl-PL" sz="1700" b="1" dirty="0">
                <a:ea typeface="Times New Roman" panose="02020603050405020304" pitchFamily="18" charset="0"/>
                <a:cs typeface="Calibri" panose="020F0502020204030204" pitchFamily="34" charset="0"/>
              </a:rPr>
              <a:t>pkt 47 </a:t>
            </a:r>
            <a:r>
              <a:rPr lang="pl-PL" sz="1700" dirty="0">
                <a:ea typeface="Times New Roman" panose="02020603050405020304" pitchFamily="18" charset="0"/>
                <a:cs typeface="Calibri" panose="020F0502020204030204" pitchFamily="34" charset="0"/>
              </a:rPr>
              <a:t>(jest zarejestrowany) </a:t>
            </a:r>
            <a:endParaRPr lang="pl-PL" sz="1700" b="1" dirty="0">
              <a:ea typeface="Times New Roman" panose="02020603050405020304" pitchFamily="18" charset="0"/>
              <a:cs typeface="Calibri" panose="020F0502020204030204" pitchFamily="34" charset="0"/>
            </a:endParaRPr>
          </a:p>
          <a:p>
            <a:pPr marL="342900" indent="-342900">
              <a:buAutoNum type="arabicPeriod"/>
            </a:pPr>
            <a:r>
              <a:rPr lang="pl-PL" sz="1700" dirty="0">
                <a:ea typeface="Times New Roman" panose="02020603050405020304" pitchFamily="18" charset="0"/>
                <a:cs typeface="Calibri" panose="020F0502020204030204" pitchFamily="34" charset="0"/>
              </a:rPr>
              <a:t>Podatnik działa w takim charakterze (konto przejściowe – art. 79 akapit pierwszy lit. c) – </a:t>
            </a:r>
            <a:r>
              <a:rPr lang="pl-PL" sz="1700" b="1" dirty="0">
                <a:ea typeface="Times New Roman" panose="02020603050405020304" pitchFamily="18" charset="0"/>
                <a:cs typeface="Calibri" panose="020F0502020204030204" pitchFamily="34" charset="0"/>
              </a:rPr>
              <a:t>pkt 48-56 </a:t>
            </a:r>
            <a:r>
              <a:rPr lang="pl-PL" sz="1700" dirty="0">
                <a:ea typeface="Times New Roman" panose="02020603050405020304" pitchFamily="18" charset="0"/>
                <a:cs typeface="Calibri" panose="020F0502020204030204" pitchFamily="34" charset="0"/>
              </a:rPr>
              <a:t>(usługi są świadczone przez S Portugal na rzecz Suzlon Inde, faktury wystawione na Suzlon Portugal=brak konta przejściowego, działanie w imieniu i na rzecz)</a:t>
            </a:r>
            <a:endParaRPr lang="pl-PL" sz="1700" b="1" dirty="0">
              <a:ea typeface="Times New Roman" panose="02020603050405020304" pitchFamily="18" charset="0"/>
              <a:cs typeface="Calibri" panose="020F0502020204030204" pitchFamily="34" charset="0"/>
            </a:endParaRPr>
          </a:p>
          <a:p>
            <a:endParaRPr lang="pl-PL" sz="1800" dirty="0">
              <a:latin typeface="Times New Roman" panose="02020603050405020304" pitchFamily="18" charset="0"/>
              <a:ea typeface="Times New Roman" panose="02020603050405020304" pitchFamily="18" charset="0"/>
            </a:endParaRPr>
          </a:p>
        </p:txBody>
      </p:sp>
      <p:sp>
        <p:nvSpPr>
          <p:cNvPr id="2" name="Tytuł 1">
            <a:extLst>
              <a:ext uri="{FF2B5EF4-FFF2-40B4-BE49-F238E27FC236}">
                <a16:creationId xmlns:a16="http://schemas.microsoft.com/office/drawing/2014/main" id="{47E10CC6-45A3-41C6-95E6-36F0AE4F587A}"/>
              </a:ext>
            </a:extLst>
          </p:cNvPr>
          <p:cNvSpPr>
            <a:spLocks noGrp="1"/>
          </p:cNvSpPr>
          <p:nvPr>
            <p:ph type="title"/>
          </p:nvPr>
        </p:nvSpPr>
        <p:spPr/>
        <p:txBody>
          <a:bodyPr/>
          <a:lstStyle/>
          <a:p>
            <a:r>
              <a:rPr lang="pl-PL" dirty="0"/>
              <a:t>Stanowisko TSUE</a:t>
            </a:r>
          </a:p>
        </p:txBody>
      </p:sp>
      <p:sp>
        <p:nvSpPr>
          <p:cNvPr id="4" name="Symbol zastępczy numeru slajdu 3">
            <a:extLst>
              <a:ext uri="{FF2B5EF4-FFF2-40B4-BE49-F238E27FC236}">
                <a16:creationId xmlns:a16="http://schemas.microsoft.com/office/drawing/2014/main" id="{570B4FEE-7514-498C-855E-27C2520BFBD7}"/>
              </a:ext>
            </a:extLst>
          </p:cNvPr>
          <p:cNvSpPr>
            <a:spLocks noGrp="1"/>
          </p:cNvSpPr>
          <p:nvPr>
            <p:ph type="sldNum" sz="quarter" idx="4294967295"/>
          </p:nvPr>
        </p:nvSpPr>
        <p:spPr>
          <a:xfrm>
            <a:off x="11559791" y="6258824"/>
            <a:ext cx="632209" cy="365789"/>
          </a:xfrm>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0" i="0" u="none" strike="noStrike" kern="1200" cap="none" spc="0" normalizeH="0" baseline="0" noProof="0">
                <a:ln>
                  <a:noFill/>
                </a:ln>
                <a:solidFill>
                  <a:srgbClr val="001A57">
                    <a:tint val="75000"/>
                  </a:srgbClr>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6</a:t>
            </a:fld>
            <a:endParaRPr kumimoji="0" lang="pl-PL" sz="1131" b="0" i="0" u="none" strike="noStrike" kern="1200" cap="none" spc="0" normalizeH="0" baseline="0" noProof="0">
              <a:ln>
                <a:noFill/>
              </a:ln>
              <a:solidFill>
                <a:srgbClr val="001A57">
                  <a:tint val="75000"/>
                </a:srgbClr>
              </a:solidFill>
              <a:effectLst/>
              <a:uLnTx/>
              <a:uFillTx/>
              <a:latin typeface="Arial"/>
              <a:ea typeface="+mn-ea"/>
              <a:cs typeface="+mn-cs"/>
            </a:endParaRPr>
          </a:p>
        </p:txBody>
      </p:sp>
      <p:pic>
        <p:nvPicPr>
          <p:cNvPr id="8" name="Symbol zastępczy obrazu 9">
            <a:extLst>
              <a:ext uri="{FF2B5EF4-FFF2-40B4-BE49-F238E27FC236}">
                <a16:creationId xmlns:a16="http://schemas.microsoft.com/office/drawing/2014/main" id="{123F4DD2-9E03-464A-9432-C1615B4AA69C}"/>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51428"/>
          <a:stretch/>
        </p:blipFill>
        <p:spPr>
          <a:xfrm>
            <a:off x="9552214" y="-7938"/>
            <a:ext cx="2660650" cy="6865938"/>
          </a:xfrm>
          <a:prstGeom prst="rect">
            <a:avLst/>
          </a:prstGeom>
        </p:spPr>
      </p:pic>
    </p:spTree>
    <p:extLst>
      <p:ext uri="{BB962C8B-B14F-4D97-AF65-F5344CB8AC3E}">
        <p14:creationId xmlns:p14="http://schemas.microsoft.com/office/powerpoint/2010/main" val="1300949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973CC-B660-4267-ADB4-7586832E53AF}"/>
              </a:ext>
            </a:extLst>
          </p:cNvPr>
          <p:cNvSpPr>
            <a:spLocks noGrp="1"/>
          </p:cNvSpPr>
          <p:nvPr>
            <p:ph idx="1"/>
          </p:nvPr>
        </p:nvSpPr>
        <p:spPr>
          <a:xfrm>
            <a:off x="821026" y="1171067"/>
            <a:ext cx="8497145" cy="5038702"/>
          </a:xfrm>
        </p:spPr>
        <p:txBody>
          <a:bodyPr>
            <a:normAutofit/>
          </a:bodyPr>
          <a:lstStyle/>
          <a:p>
            <a:r>
              <a:rPr lang="pl-PL" sz="1800" i="1" dirty="0">
                <a:solidFill>
                  <a:schemeClr val="tx2"/>
                </a:solidFill>
                <a:ea typeface="Times New Roman" panose="02020603050405020304" pitchFamily="18" charset="0"/>
              </a:rPr>
              <a:t>59. W tym względzie z akt sprawy, którymi dysponuje Trybunał, wynika, że umowa z 2008 r., zatytułowana „umowa o świadczenie usług”, oraz sporne noty obciążeniowe, odnoszące się do sprawozdań dotyczących niezgodności i przywrócenia do stanu użytkowania urządzeń, świadczą o tym, że </a:t>
            </a:r>
            <a:r>
              <a:rPr lang="pl-PL" sz="1800" b="1" i="1" dirty="0">
                <a:solidFill>
                  <a:schemeClr val="tx2"/>
                </a:solidFill>
                <a:latin typeface="+mj-lt"/>
                <a:ea typeface="Times New Roman" panose="02020603050405020304" pitchFamily="18" charset="0"/>
              </a:rPr>
              <a:t>spółka Suzlon Wind Energy Portugal wydaje się usługodawcą, którego klientem jest Suzlon Energy Inde.</a:t>
            </a:r>
            <a:endParaRPr lang="pl-PL" sz="1800" i="1" dirty="0">
              <a:solidFill>
                <a:schemeClr val="tx2"/>
              </a:solidFill>
              <a:ea typeface="Times New Roman" panose="02020603050405020304" pitchFamily="18" charset="0"/>
            </a:endParaRPr>
          </a:p>
          <a:p>
            <a:r>
              <a:rPr lang="pl-PL" sz="1800" i="1" dirty="0">
                <a:solidFill>
                  <a:schemeClr val="tx2"/>
                </a:solidFill>
                <a:ea typeface="Times New Roman" panose="02020603050405020304" pitchFamily="18" charset="0"/>
              </a:rPr>
              <a:t>60. Należy dodać, że </a:t>
            </a:r>
            <a:r>
              <a:rPr lang="pl-PL" sz="1800" b="1" i="1" dirty="0">
                <a:solidFill>
                  <a:schemeClr val="tx2"/>
                </a:solidFill>
                <a:latin typeface="+mj-lt"/>
                <a:ea typeface="Times New Roman" panose="02020603050405020304" pitchFamily="18" charset="0"/>
              </a:rPr>
              <a:t>transakcje takie jak będące przedmiotem postępowania głównego nie mogą być równoznaczne z odesłaniem wadliwych materiałów dostawcy do naprawy lub wymiany,</a:t>
            </a:r>
            <a:r>
              <a:rPr lang="pl-PL" sz="1800" i="1" dirty="0">
                <a:solidFill>
                  <a:schemeClr val="tx2"/>
                </a:solidFill>
                <a:ea typeface="Times New Roman" panose="02020603050405020304" pitchFamily="18" charset="0"/>
              </a:rPr>
              <a:t> ponieważ w niniejszej sprawie to nabywca odnośnych towarów został zobowiązany przez dostawcę do wykonania pewnej liczby usług mających na celu skorzystanie z gwarancji owego dostawcy.</a:t>
            </a:r>
          </a:p>
          <a:p>
            <a:endParaRPr lang="pl-PL" sz="1800" dirty="0">
              <a:latin typeface="Times New Roman" panose="02020603050405020304" pitchFamily="18" charset="0"/>
              <a:ea typeface="Times New Roman" panose="02020603050405020304" pitchFamily="18" charset="0"/>
            </a:endParaRPr>
          </a:p>
        </p:txBody>
      </p:sp>
      <p:sp>
        <p:nvSpPr>
          <p:cNvPr id="2" name="Tytuł 1">
            <a:extLst>
              <a:ext uri="{FF2B5EF4-FFF2-40B4-BE49-F238E27FC236}">
                <a16:creationId xmlns:a16="http://schemas.microsoft.com/office/drawing/2014/main" id="{47E10CC6-45A3-41C6-95E6-36F0AE4F587A}"/>
              </a:ext>
            </a:extLst>
          </p:cNvPr>
          <p:cNvSpPr>
            <a:spLocks noGrp="1"/>
          </p:cNvSpPr>
          <p:nvPr>
            <p:ph type="title"/>
          </p:nvPr>
        </p:nvSpPr>
        <p:spPr/>
        <p:txBody>
          <a:bodyPr/>
          <a:lstStyle/>
          <a:p>
            <a:r>
              <a:rPr lang="pl-PL" dirty="0"/>
              <a:t>Stanowisko TSUE</a:t>
            </a:r>
          </a:p>
        </p:txBody>
      </p:sp>
      <p:sp>
        <p:nvSpPr>
          <p:cNvPr id="4" name="Symbol zastępczy numeru slajdu 3">
            <a:extLst>
              <a:ext uri="{FF2B5EF4-FFF2-40B4-BE49-F238E27FC236}">
                <a16:creationId xmlns:a16="http://schemas.microsoft.com/office/drawing/2014/main" id="{570B4FEE-7514-498C-855E-27C2520BFBD7}"/>
              </a:ext>
            </a:extLst>
          </p:cNvPr>
          <p:cNvSpPr>
            <a:spLocks noGrp="1"/>
          </p:cNvSpPr>
          <p:nvPr>
            <p:ph type="sldNum" sz="quarter" idx="4294967295"/>
          </p:nvPr>
        </p:nvSpPr>
        <p:spPr>
          <a:xfrm>
            <a:off x="11559791" y="6258824"/>
            <a:ext cx="632209" cy="365789"/>
          </a:xfrm>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0" i="0" u="none" strike="noStrike" kern="1200" cap="none" spc="0" normalizeH="0" baseline="0" noProof="0">
                <a:ln>
                  <a:noFill/>
                </a:ln>
                <a:solidFill>
                  <a:srgbClr val="001A57">
                    <a:tint val="75000"/>
                  </a:srgbClr>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7</a:t>
            </a:fld>
            <a:endParaRPr kumimoji="0" lang="pl-PL" sz="1131" b="0" i="0" u="none" strike="noStrike" kern="1200" cap="none" spc="0" normalizeH="0" baseline="0" noProof="0">
              <a:ln>
                <a:noFill/>
              </a:ln>
              <a:solidFill>
                <a:srgbClr val="001A57">
                  <a:tint val="75000"/>
                </a:srgbClr>
              </a:solidFill>
              <a:effectLst/>
              <a:uLnTx/>
              <a:uFillTx/>
              <a:latin typeface="Arial"/>
              <a:ea typeface="+mn-ea"/>
              <a:cs typeface="+mn-cs"/>
            </a:endParaRPr>
          </a:p>
        </p:txBody>
      </p:sp>
      <p:pic>
        <p:nvPicPr>
          <p:cNvPr id="8" name="Symbol zastępczy obrazu 9">
            <a:extLst>
              <a:ext uri="{FF2B5EF4-FFF2-40B4-BE49-F238E27FC236}">
                <a16:creationId xmlns:a16="http://schemas.microsoft.com/office/drawing/2014/main" id="{1585D31C-05E0-4C71-8206-3455175A40FA}"/>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51428"/>
          <a:stretch/>
        </p:blipFill>
        <p:spPr>
          <a:xfrm>
            <a:off x="9552214" y="-7938"/>
            <a:ext cx="2660650" cy="6865938"/>
          </a:xfrm>
          <a:prstGeom prst="rect">
            <a:avLst/>
          </a:prstGeom>
        </p:spPr>
      </p:pic>
    </p:spTree>
    <p:extLst>
      <p:ext uri="{BB962C8B-B14F-4D97-AF65-F5344CB8AC3E}">
        <p14:creationId xmlns:p14="http://schemas.microsoft.com/office/powerpoint/2010/main" val="1432499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973CC-B660-4267-ADB4-7586832E53AF}"/>
              </a:ext>
            </a:extLst>
          </p:cNvPr>
          <p:cNvSpPr>
            <a:spLocks noGrp="1"/>
          </p:cNvSpPr>
          <p:nvPr>
            <p:ph idx="1"/>
          </p:nvPr>
        </p:nvSpPr>
        <p:spPr>
          <a:xfrm>
            <a:off x="821027" y="1202340"/>
            <a:ext cx="8511660" cy="5038702"/>
          </a:xfrm>
        </p:spPr>
        <p:txBody>
          <a:bodyPr>
            <a:normAutofit fontScale="85000" lnSpcReduction="20000"/>
          </a:bodyPr>
          <a:lstStyle/>
          <a:p>
            <a:r>
              <a:rPr lang="pl-PL" sz="2000" i="1" dirty="0">
                <a:solidFill>
                  <a:schemeClr val="tx2"/>
                </a:solidFill>
                <a:ea typeface="Times New Roman" panose="02020603050405020304" pitchFamily="18" charset="0"/>
              </a:rPr>
              <a:t>63. </a:t>
            </a:r>
            <a:r>
              <a:rPr lang="pl-PL" sz="2000" i="1" dirty="0">
                <a:solidFill>
                  <a:schemeClr val="tx2"/>
                </a:solidFill>
              </a:rPr>
              <a:t>Bez uszczerbku dla oceny tych poszczególnych elementów przez sąd odsyłający można wskazać, że po zapoznaniu się z wnioskiem o wydanie orzeczenia w trybie prejudycjalnym, </a:t>
            </a:r>
            <a:r>
              <a:rPr lang="pl-PL" sz="2000" b="1" i="1" dirty="0">
                <a:solidFill>
                  <a:schemeClr val="tx2"/>
                </a:solidFill>
                <a:latin typeface="+mj-lt"/>
              </a:rPr>
              <a:t>po pierwsze, stosunek prawny leżący u podstaw spornych not obciążeniowych stanowi umowa z 2008 r., po drugie, wynagrodzenie usługodawcy wydaje się odpowiadać tym notom obciążeniowym, a po trzecie, usługi świadczone przez Suzlon Wind Energy Portugal na rzecz Suzlon Energy Inde, a mianowicie w szczególności pomoc w zakresie naprawy lub wymiany wadliwych łopat, są objęte definicją „wyodrębnionej usługi świadczonej na rzecz usługobiorcy”.</a:t>
            </a:r>
          </a:p>
          <a:p>
            <a:r>
              <a:rPr lang="pl-PL" sz="2000" i="1" dirty="0">
                <a:solidFill>
                  <a:schemeClr val="tx2"/>
                </a:solidFill>
                <a:ea typeface="Times New Roman" panose="02020603050405020304" pitchFamily="18" charset="0"/>
              </a:rPr>
              <a:t>64. </a:t>
            </a:r>
            <a:r>
              <a:rPr lang="pl-PL" sz="2000" b="1" i="1" dirty="0">
                <a:solidFill>
                  <a:schemeClr val="tx2"/>
                </a:solidFill>
                <a:latin typeface="+mj-lt"/>
                <a:ea typeface="Times New Roman" panose="02020603050405020304" pitchFamily="18" charset="0"/>
              </a:rPr>
              <a:t>Następnie okoliczność, że świadczenie wzajemne za to świadczenie usług przybrało formę not obciążeniowych, nie stanowi przeszkody dla uznania owego świadczenia wzajemnego za wynagrodzenie w rozumieniu art. 2 ust. 1 lit. c) dyrektywy 2006/112. </a:t>
            </a:r>
            <a:r>
              <a:rPr lang="pl-PL" sz="2000" i="1" dirty="0">
                <a:solidFill>
                  <a:schemeClr val="tx2"/>
                </a:solidFill>
                <a:ea typeface="Times New Roman" panose="02020603050405020304" pitchFamily="18" charset="0"/>
              </a:rPr>
              <a:t>Trybunał miał już bowiem okazję przypomnieć, że do celów ustalenia odpłatnego charakteru świadczenia usług nie ma znaczenia fakt, że takie wynagrodzenie nie przybiera formy zapłaty lub zapłaty szczególnych opłat (wyrok z dnia 22 października 2015 r., Hedqvist, C‑264/14, EU:C:2015:718, pkt 29 i przytoczone tam orzecznictwo).</a:t>
            </a:r>
          </a:p>
          <a:p>
            <a:endParaRPr lang="pl-PL" sz="1800" b="1" i="1" dirty="0">
              <a:solidFill>
                <a:schemeClr val="tx2"/>
              </a:solidFill>
              <a:latin typeface="+mj-lt"/>
              <a:ea typeface="Times New Roman" panose="02020603050405020304" pitchFamily="18" charset="0"/>
            </a:endParaRPr>
          </a:p>
          <a:p>
            <a:endParaRPr lang="pl-PL" sz="1800" dirty="0">
              <a:solidFill>
                <a:schemeClr val="tx2"/>
              </a:solidFill>
              <a:latin typeface="Times New Roman" panose="02020603050405020304" pitchFamily="18" charset="0"/>
              <a:ea typeface="Times New Roman" panose="02020603050405020304" pitchFamily="18" charset="0"/>
            </a:endParaRPr>
          </a:p>
        </p:txBody>
      </p:sp>
      <p:sp>
        <p:nvSpPr>
          <p:cNvPr id="2" name="Tytuł 1">
            <a:extLst>
              <a:ext uri="{FF2B5EF4-FFF2-40B4-BE49-F238E27FC236}">
                <a16:creationId xmlns:a16="http://schemas.microsoft.com/office/drawing/2014/main" id="{47E10CC6-45A3-41C6-95E6-36F0AE4F587A}"/>
              </a:ext>
            </a:extLst>
          </p:cNvPr>
          <p:cNvSpPr>
            <a:spLocks noGrp="1"/>
          </p:cNvSpPr>
          <p:nvPr>
            <p:ph type="title"/>
          </p:nvPr>
        </p:nvSpPr>
        <p:spPr/>
        <p:txBody>
          <a:bodyPr/>
          <a:lstStyle/>
          <a:p>
            <a:r>
              <a:rPr lang="pl-PL" dirty="0"/>
              <a:t>Stanowisko TSUE</a:t>
            </a:r>
          </a:p>
        </p:txBody>
      </p:sp>
      <p:sp>
        <p:nvSpPr>
          <p:cNvPr id="4" name="Symbol zastępczy numeru slajdu 3">
            <a:extLst>
              <a:ext uri="{FF2B5EF4-FFF2-40B4-BE49-F238E27FC236}">
                <a16:creationId xmlns:a16="http://schemas.microsoft.com/office/drawing/2014/main" id="{570B4FEE-7514-498C-855E-27C2520BFBD7}"/>
              </a:ext>
            </a:extLst>
          </p:cNvPr>
          <p:cNvSpPr>
            <a:spLocks noGrp="1"/>
          </p:cNvSpPr>
          <p:nvPr>
            <p:ph type="sldNum" sz="quarter" idx="4294967295"/>
          </p:nvPr>
        </p:nvSpPr>
        <p:spPr>
          <a:xfrm>
            <a:off x="11559791" y="6258824"/>
            <a:ext cx="632209" cy="365789"/>
          </a:xfrm>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0" i="0" u="none" strike="noStrike" kern="1200" cap="none" spc="0" normalizeH="0" baseline="0" noProof="0">
                <a:ln>
                  <a:noFill/>
                </a:ln>
                <a:solidFill>
                  <a:srgbClr val="001A57">
                    <a:tint val="75000"/>
                  </a:srgbClr>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8</a:t>
            </a:fld>
            <a:endParaRPr kumimoji="0" lang="pl-PL" sz="1131" b="0" i="0" u="none" strike="noStrike" kern="1200" cap="none" spc="0" normalizeH="0" baseline="0" noProof="0">
              <a:ln>
                <a:noFill/>
              </a:ln>
              <a:solidFill>
                <a:srgbClr val="001A57">
                  <a:tint val="75000"/>
                </a:srgbClr>
              </a:solidFill>
              <a:effectLst/>
              <a:uLnTx/>
              <a:uFillTx/>
              <a:latin typeface="Arial"/>
              <a:ea typeface="+mn-ea"/>
              <a:cs typeface="+mn-cs"/>
            </a:endParaRPr>
          </a:p>
        </p:txBody>
      </p:sp>
      <p:pic>
        <p:nvPicPr>
          <p:cNvPr id="9" name="Symbol zastępczy obrazu 9">
            <a:extLst>
              <a:ext uri="{FF2B5EF4-FFF2-40B4-BE49-F238E27FC236}">
                <a16:creationId xmlns:a16="http://schemas.microsoft.com/office/drawing/2014/main" id="{BEA1475E-43EB-47F0-B4E3-6437C0133655}"/>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51428"/>
          <a:stretch/>
        </p:blipFill>
        <p:spPr>
          <a:xfrm>
            <a:off x="9552214" y="-7938"/>
            <a:ext cx="2660650" cy="6865938"/>
          </a:xfrm>
          <a:prstGeom prst="rect">
            <a:avLst/>
          </a:prstGeom>
        </p:spPr>
      </p:pic>
    </p:spTree>
    <p:extLst>
      <p:ext uri="{BB962C8B-B14F-4D97-AF65-F5344CB8AC3E}">
        <p14:creationId xmlns:p14="http://schemas.microsoft.com/office/powerpoint/2010/main" val="3197375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03973CC-B660-4267-ADB4-7586832E53AF}"/>
              </a:ext>
            </a:extLst>
          </p:cNvPr>
          <p:cNvSpPr>
            <a:spLocks noGrp="1"/>
          </p:cNvSpPr>
          <p:nvPr>
            <p:ph idx="1"/>
          </p:nvPr>
        </p:nvSpPr>
        <p:spPr>
          <a:xfrm>
            <a:off x="821028" y="1190230"/>
            <a:ext cx="8482630" cy="4952482"/>
          </a:xfrm>
        </p:spPr>
        <p:txBody>
          <a:bodyPr>
            <a:normAutofit lnSpcReduction="10000"/>
          </a:bodyPr>
          <a:lstStyle/>
          <a:p>
            <a:r>
              <a:rPr lang="pl-PL" sz="1800" i="1" dirty="0">
                <a:solidFill>
                  <a:schemeClr val="tx2"/>
                </a:solidFill>
                <a:ea typeface="Times New Roman" panose="02020603050405020304" pitchFamily="18" charset="0"/>
              </a:rPr>
              <a:t>65. Wreszcie, co się tyczy okoliczności – przy założeniu, że zostanie ona wykazana – że spółka Suzlon Wind Energy Portugal przerzuciła koszt wymiany lub naprawy wadliwych łopat, bez marży lub dodatkowych opłat, należy przypomnieć, iż </a:t>
            </a:r>
            <a:r>
              <a:rPr lang="pl-PL" sz="1800" b="1" i="1" dirty="0">
                <a:solidFill>
                  <a:schemeClr val="tx2"/>
                </a:solidFill>
                <a:latin typeface="+mj-lt"/>
                <a:ea typeface="Times New Roman" panose="02020603050405020304" pitchFamily="18" charset="0"/>
              </a:rPr>
              <a:t>okoliczność, że transakcja gospodarcza została dokonana po cenie niższej lub wyższej od kosztu produkcji, nie ma znaczenia dla kwalifikacji „odpłatnej transakcji”, gdyż to ostatnie pojęcie wymaga wyłącznie istnienia bezpośredniego związku pomiędzy dostawą towarów lub świadczeniem usług a zapłatą rzeczywiście otrzymaną przez podatnika </a:t>
            </a:r>
            <a:r>
              <a:rPr lang="pl-PL" sz="1800" i="1" dirty="0">
                <a:solidFill>
                  <a:schemeClr val="tx2"/>
                </a:solidFill>
                <a:ea typeface="Times New Roman" panose="02020603050405020304" pitchFamily="18" charset="0"/>
              </a:rPr>
              <a:t>(wyrok z 12 maja 2016 r., Gemeente Borsele i Staatssecretaris van Financiën, C‑520/14, EU:C:2016:334, pkt 26).</a:t>
            </a:r>
          </a:p>
          <a:p>
            <a:r>
              <a:rPr lang="pl-PL" sz="1800" i="1" dirty="0">
                <a:solidFill>
                  <a:schemeClr val="tx2"/>
                </a:solidFill>
                <a:ea typeface="Times New Roman" panose="02020603050405020304" pitchFamily="18" charset="0"/>
              </a:rPr>
              <a:t>66. </a:t>
            </a:r>
            <a:r>
              <a:rPr lang="pl-PL" sz="1800" b="1" i="1" dirty="0">
                <a:solidFill>
                  <a:schemeClr val="tx2"/>
                </a:solidFill>
                <a:latin typeface="+mj-lt"/>
                <a:ea typeface="Times New Roman" panose="02020603050405020304" pitchFamily="18" charset="0"/>
              </a:rPr>
              <a:t>Z powyższego wynika, że transakcje takie jak te opisane przez sąd odsyłający spełniają kryteria odpłatnego świadczenia usług określone w art. 2 ust. 1 lit. c) dyrektywy 2006/112.</a:t>
            </a:r>
          </a:p>
          <a:p>
            <a:endParaRPr lang="pl-PL" sz="1800" i="1" dirty="0">
              <a:solidFill>
                <a:schemeClr val="tx2"/>
              </a:solidFill>
              <a:ea typeface="Times New Roman" panose="02020603050405020304" pitchFamily="18" charset="0"/>
            </a:endParaRPr>
          </a:p>
          <a:p>
            <a:endParaRPr lang="pl-PL" sz="1800" dirty="0">
              <a:solidFill>
                <a:schemeClr val="tx2"/>
              </a:solidFill>
              <a:latin typeface="Times New Roman" panose="02020603050405020304" pitchFamily="18" charset="0"/>
              <a:ea typeface="Times New Roman" panose="02020603050405020304" pitchFamily="18" charset="0"/>
            </a:endParaRPr>
          </a:p>
        </p:txBody>
      </p:sp>
      <p:sp>
        <p:nvSpPr>
          <p:cNvPr id="2" name="Tytuł 1">
            <a:extLst>
              <a:ext uri="{FF2B5EF4-FFF2-40B4-BE49-F238E27FC236}">
                <a16:creationId xmlns:a16="http://schemas.microsoft.com/office/drawing/2014/main" id="{47E10CC6-45A3-41C6-95E6-36F0AE4F587A}"/>
              </a:ext>
            </a:extLst>
          </p:cNvPr>
          <p:cNvSpPr>
            <a:spLocks noGrp="1"/>
          </p:cNvSpPr>
          <p:nvPr>
            <p:ph type="title"/>
          </p:nvPr>
        </p:nvSpPr>
        <p:spPr/>
        <p:txBody>
          <a:bodyPr/>
          <a:lstStyle/>
          <a:p>
            <a:r>
              <a:rPr lang="pl-PL" dirty="0"/>
              <a:t>Stanowisko TSUE</a:t>
            </a:r>
          </a:p>
        </p:txBody>
      </p:sp>
      <p:sp>
        <p:nvSpPr>
          <p:cNvPr id="4" name="Symbol zastępczy numeru slajdu 3">
            <a:extLst>
              <a:ext uri="{FF2B5EF4-FFF2-40B4-BE49-F238E27FC236}">
                <a16:creationId xmlns:a16="http://schemas.microsoft.com/office/drawing/2014/main" id="{570B4FEE-7514-498C-855E-27C2520BFBD7}"/>
              </a:ext>
            </a:extLst>
          </p:cNvPr>
          <p:cNvSpPr>
            <a:spLocks noGrp="1"/>
          </p:cNvSpPr>
          <p:nvPr>
            <p:ph type="sldNum" sz="quarter" idx="4294967295"/>
          </p:nvPr>
        </p:nvSpPr>
        <p:spPr>
          <a:xfrm>
            <a:off x="11559791" y="6258824"/>
            <a:ext cx="632209" cy="365789"/>
          </a:xfrm>
        </p:spPr>
        <p:txBody>
          <a:bodyPr/>
          <a:lstStyle/>
          <a:p>
            <a:pPr marL="0" marR="0" lvl="0" indent="0" algn="r" defTabSz="414772" rtl="0" eaLnBrk="1" fontAlgn="auto" latinLnBrk="0" hangingPunct="1">
              <a:lnSpc>
                <a:spcPct val="100000"/>
              </a:lnSpc>
              <a:spcBef>
                <a:spcPts val="0"/>
              </a:spcBef>
              <a:spcAft>
                <a:spcPts val="0"/>
              </a:spcAft>
              <a:buClrTx/>
              <a:buSzTx/>
              <a:buFontTx/>
              <a:buNone/>
              <a:tabLst/>
              <a:defRPr/>
            </a:pPr>
            <a:fld id="{5F74A383-2029-417C-894E-5827775736C6}" type="slidenum">
              <a:rPr kumimoji="0" lang="pl-PL" sz="1131" b="0" i="0" u="none" strike="noStrike" kern="1200" cap="none" spc="0" normalizeH="0" baseline="0" noProof="0">
                <a:ln>
                  <a:noFill/>
                </a:ln>
                <a:solidFill>
                  <a:srgbClr val="001A57">
                    <a:tint val="75000"/>
                  </a:srgbClr>
                </a:solidFill>
                <a:effectLst/>
                <a:uLnTx/>
                <a:uFillTx/>
                <a:latin typeface="Arial"/>
                <a:ea typeface="+mn-ea"/>
                <a:cs typeface="+mn-cs"/>
              </a:rPr>
              <a:pPr marL="0" marR="0" lvl="0" indent="0" algn="r" defTabSz="414772" rtl="0" eaLnBrk="1" fontAlgn="auto" latinLnBrk="0" hangingPunct="1">
                <a:lnSpc>
                  <a:spcPct val="100000"/>
                </a:lnSpc>
                <a:spcBef>
                  <a:spcPts val="0"/>
                </a:spcBef>
                <a:spcAft>
                  <a:spcPts val="0"/>
                </a:spcAft>
                <a:buClrTx/>
                <a:buSzTx/>
                <a:buFontTx/>
                <a:buNone/>
                <a:tabLst/>
                <a:defRPr/>
              </a:pPr>
              <a:t>9</a:t>
            </a:fld>
            <a:endParaRPr kumimoji="0" lang="pl-PL" sz="1131" b="0" i="0" u="none" strike="noStrike" kern="1200" cap="none" spc="0" normalizeH="0" baseline="0" noProof="0">
              <a:ln>
                <a:noFill/>
              </a:ln>
              <a:solidFill>
                <a:srgbClr val="001A57">
                  <a:tint val="75000"/>
                </a:srgbClr>
              </a:solidFill>
              <a:effectLst/>
              <a:uLnTx/>
              <a:uFillTx/>
              <a:latin typeface="Arial"/>
              <a:ea typeface="+mn-ea"/>
              <a:cs typeface="+mn-cs"/>
            </a:endParaRPr>
          </a:p>
        </p:txBody>
      </p:sp>
      <p:pic>
        <p:nvPicPr>
          <p:cNvPr id="9" name="Symbol zastępczy obrazu 9">
            <a:extLst>
              <a:ext uri="{FF2B5EF4-FFF2-40B4-BE49-F238E27FC236}">
                <a16:creationId xmlns:a16="http://schemas.microsoft.com/office/drawing/2014/main" id="{D1EA3E6E-FFFD-4BE1-9F1E-8912AF527309}"/>
              </a:ext>
            </a:extLst>
          </p:cNvPr>
          <p:cNvPicPr>
            <a:picLocks noChangeAspect="1"/>
          </p:cNvPicPr>
          <p:nvPr/>
        </p:nvPicPr>
        <p:blipFill rotWithShape="1">
          <a:blip r:embed="rId2">
            <a:extLst>
              <a:ext uri="{28A0092B-C50C-407E-A947-70E740481C1C}">
                <a14:useLocalDpi xmlns:a14="http://schemas.microsoft.com/office/drawing/2010/main" val="0"/>
              </a:ext>
            </a:extLst>
          </a:blip>
          <a:srcRect l="7302" r="51428"/>
          <a:stretch/>
        </p:blipFill>
        <p:spPr>
          <a:xfrm>
            <a:off x="9552214" y="-7938"/>
            <a:ext cx="2660650" cy="6865938"/>
          </a:xfrm>
          <a:prstGeom prst="rect">
            <a:avLst/>
          </a:prstGeom>
        </p:spPr>
      </p:pic>
    </p:spTree>
    <p:extLst>
      <p:ext uri="{BB962C8B-B14F-4D97-AF65-F5344CB8AC3E}">
        <p14:creationId xmlns:p14="http://schemas.microsoft.com/office/powerpoint/2010/main" val="3574020908"/>
      </p:ext>
    </p:extLst>
  </p:cSld>
  <p:clrMapOvr>
    <a:masterClrMapping/>
  </p:clrMapOvr>
</p:sld>
</file>

<file path=ppt/theme/theme1.xml><?xml version="1.0" encoding="utf-8"?>
<a:theme xmlns:a="http://schemas.openxmlformats.org/drawingml/2006/main" name="1_CRIDO_2">
  <a:themeElements>
    <a:clrScheme name="Crido">
      <a:dk1>
        <a:srgbClr val="001A57"/>
      </a:dk1>
      <a:lt1>
        <a:srgbClr val="FFFFFF"/>
      </a:lt1>
      <a:dk2>
        <a:srgbClr val="000000"/>
      </a:dk2>
      <a:lt2>
        <a:srgbClr val="E5E5E5"/>
      </a:lt2>
      <a:accent1>
        <a:srgbClr val="F64C0E"/>
      </a:accent1>
      <a:accent2>
        <a:srgbClr val="C1063B"/>
      </a:accent2>
      <a:accent3>
        <a:srgbClr val="99D0EE"/>
      </a:accent3>
      <a:accent4>
        <a:srgbClr val="305296"/>
      </a:accent4>
      <a:accent5>
        <a:srgbClr val="FEC86C"/>
      </a:accent5>
      <a:accent6>
        <a:srgbClr val="122748"/>
      </a:accent6>
      <a:hlink>
        <a:srgbClr val="F64C0E"/>
      </a:hlink>
      <a:folHlink>
        <a:srgbClr val="C1063B"/>
      </a:folHlink>
    </a:clrScheme>
    <a:fontScheme name="Crido">
      <a:majorFont>
        <a:latin typeface="Georgia"/>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err="1" smtClean="0">
            <a:solidFill>
              <a:schemeClr val="tx2"/>
            </a:solidFill>
          </a:defRPr>
        </a:defPPr>
      </a:lstStyle>
    </a:txDef>
  </a:objectDefaults>
  <a:extraClrSchemeLst/>
  <a:extLst>
    <a:ext uri="{05A4C25C-085E-4340-85A3-A5531E510DB2}">
      <thm15:themeFamily xmlns:thm15="http://schemas.microsoft.com/office/thememl/2012/main" name="CRIDO_2" id="{A8240594-4965-449C-B94E-2049C0F63F5C}" vid="{AD4E391D-C196-4378-92F4-0D981D5B5FA8}"/>
    </a:ext>
  </a:extLst>
</a:theme>
</file>

<file path=ppt/theme/theme2.xml><?xml version="1.0" encoding="utf-8"?>
<a:theme xmlns:a="http://schemas.openxmlformats.org/drawingml/2006/main" name="Motyw1">
  <a:themeElements>
    <a:clrScheme name="Crido">
      <a:dk1>
        <a:srgbClr val="001A57"/>
      </a:dk1>
      <a:lt1>
        <a:srgbClr val="FFFFFF"/>
      </a:lt1>
      <a:dk2>
        <a:srgbClr val="000000"/>
      </a:dk2>
      <a:lt2>
        <a:srgbClr val="E5E5E5"/>
      </a:lt2>
      <a:accent1>
        <a:srgbClr val="F64C0E"/>
      </a:accent1>
      <a:accent2>
        <a:srgbClr val="C1063B"/>
      </a:accent2>
      <a:accent3>
        <a:srgbClr val="99D0EE"/>
      </a:accent3>
      <a:accent4>
        <a:srgbClr val="305296"/>
      </a:accent4>
      <a:accent5>
        <a:srgbClr val="FEC86C"/>
      </a:accent5>
      <a:accent6>
        <a:srgbClr val="122748"/>
      </a:accent6>
      <a:hlink>
        <a:srgbClr val="F64C0E"/>
      </a:hlink>
      <a:folHlink>
        <a:srgbClr val="C1063B"/>
      </a:folHlink>
    </a:clrScheme>
    <a:fontScheme name="Crido">
      <a:majorFont>
        <a:latin typeface="Georgia"/>
        <a:ea typeface=""/>
        <a:cs typeface=""/>
      </a:majorFont>
      <a:minorFont>
        <a:latin typeface="Arial"/>
        <a:ea typeface=""/>
        <a:cs typeface=""/>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lgn="l">
          <a:buClr>
            <a:schemeClr val="accent1"/>
          </a:buClr>
          <a:buFont typeface="Arial" panose="020B0604020202020204" pitchFamily="34" charset="0"/>
          <a:buChar char="•"/>
          <a:defRPr dirty="0" err="1" smtClean="0">
            <a:solidFill>
              <a:schemeClr val="tx2"/>
            </a:solidFill>
          </a:defRPr>
        </a:defPPr>
      </a:lstStyle>
    </a:txDef>
  </a:objectDefaults>
  <a:extraClrSchemeLst/>
  <a:extLst>
    <a:ext uri="{05A4C25C-085E-4340-85A3-A5531E510DB2}">
      <thm15:themeFamily xmlns:thm15="http://schemas.microsoft.com/office/thememl/2012/main" name="Motyw1" id="{0B57D679-8207-4749-8076-DB3F2A6C6126}" vid="{DFB39DA0-8C9E-4684-962A-DE6BFE585B74}"/>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1610</Words>
  <Application>Microsoft Office PowerPoint</Application>
  <PresentationFormat>Panoramiczny</PresentationFormat>
  <Paragraphs>67</Paragraphs>
  <Slides>13</Slides>
  <Notes>4</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13</vt:i4>
      </vt:variant>
    </vt:vector>
  </HeadingPairs>
  <TitlesOfParts>
    <vt:vector size="19" baseType="lpstr">
      <vt:lpstr>Arial</vt:lpstr>
      <vt:lpstr>Calibri</vt:lpstr>
      <vt:lpstr>Georgia</vt:lpstr>
      <vt:lpstr>Times New Roman</vt:lpstr>
      <vt:lpstr>1_CRIDO_2</vt:lpstr>
      <vt:lpstr>Motyw1</vt:lpstr>
      <vt:lpstr>Prezentacja programu PowerPoint</vt:lpstr>
      <vt:lpstr>Stan faktyczny</vt:lpstr>
      <vt:lpstr>Stan faktyczny</vt:lpstr>
      <vt:lpstr>Stanowisko Suzlon Portugal</vt:lpstr>
      <vt:lpstr>Pytanie prejudycjalne </vt:lpstr>
      <vt:lpstr>Stanowisko TSUE</vt:lpstr>
      <vt:lpstr>Stanowisko TSUE</vt:lpstr>
      <vt:lpstr>Stanowisko TSUE</vt:lpstr>
      <vt:lpstr>Stanowisko TSUE</vt:lpstr>
      <vt:lpstr>Stanowisko TSUE</vt:lpstr>
      <vt:lpstr>Stanowisko TSUE</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Wojciech Morawski (wmoraw)</dc:creator>
  <cp:lastModifiedBy>Wojciech Morawski (wmoraw)</cp:lastModifiedBy>
  <cp:revision>1</cp:revision>
  <dcterms:created xsi:type="dcterms:W3CDTF">2022-04-05T14:00:53Z</dcterms:created>
  <dcterms:modified xsi:type="dcterms:W3CDTF">2022-04-05T14:01:36Z</dcterms:modified>
</cp:coreProperties>
</file>