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5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pl-PL" sz="2400" b="1" dirty="0"/>
              <a:t>Likwidator spółki wykreślonej z KRS nie jest stroną postępowania - sędzia NSA Roman Wiatrowski</a:t>
            </a:r>
            <a:r>
              <a:rPr lang="pl-PL" sz="2400" dirty="0"/>
              <a:t/>
            </a:r>
            <a:br>
              <a:rPr lang="pl-PL" sz="2400" dirty="0"/>
            </a:br>
            <a:r>
              <a:rPr lang="pl-PL" sz="2400" dirty="0"/>
              <a:t> </a:t>
            </a:r>
            <a:br>
              <a:rPr lang="pl-PL" sz="2400" dirty="0"/>
            </a:br>
            <a:endParaRPr lang="pl-PL" sz="24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2800" b="1" dirty="0"/>
              <a:t>Wyrok NSA dnia z 20 października 2016 r.                  I FSK 1731/15</a:t>
            </a:r>
            <a:r>
              <a:rPr lang="pl-PL" sz="2800" dirty="0"/>
              <a:t/>
            </a:r>
            <a:br>
              <a:rPr lang="pl-PL" sz="2800" dirty="0"/>
            </a:b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136234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Stan faktyczny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l-PL" dirty="0"/>
              <a:t>P. spółka z o.o. w likwidacji, została wykreślona z Krajowego Rejestru Sądowego z dniem 8 grudnia 2011 r., a wpis o wykreśleniu uprawomocnił się w dniu 6 stycznia 2012 r.</a:t>
            </a:r>
          </a:p>
          <a:p>
            <a:pPr algn="just"/>
            <a:r>
              <a:rPr lang="pl-PL" dirty="0"/>
              <a:t>Sąd Rejonowy ustanowił likwidatora w osobie A. K. do przeprowadzenia uzupełniającego postępowania likwidacyjnego majątku pozostałego po spółce P. </a:t>
            </a:r>
            <a:r>
              <a:rPr lang="pl-PL" dirty="0" err="1"/>
              <a:t>sp</a:t>
            </a:r>
            <a:r>
              <a:rPr lang="pl-PL" dirty="0"/>
              <a:t> z o.o. </a:t>
            </a:r>
          </a:p>
          <a:p>
            <a:pPr algn="just"/>
            <a:r>
              <a:rPr lang="pl-PL" dirty="0"/>
              <a:t> A. K., działając jako likwidator  w celu przeprowadzenia uzupełniającego postępowania likwidacyjnego majątku pozostałego po P. sp. z o.o. w likwidacji, wniósł o zwrot nadwyżki podatku od towarów i usług za okres.</a:t>
            </a:r>
          </a:p>
        </p:txBody>
      </p:sp>
    </p:spTree>
    <p:extLst>
      <p:ext uri="{BB962C8B-B14F-4D97-AF65-F5344CB8AC3E}">
        <p14:creationId xmlns:p14="http://schemas.microsoft.com/office/powerpoint/2010/main" val="3583726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Stanowisko organów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1" y="2026763"/>
            <a:ext cx="10018712" cy="3764437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NUS odmówił wszczęcia postępowania -uznał, że w przypadku rozwiązania spółki z o.o. i wykreślenia jej z rejestru handlowego przestaje istnieć podmiot zarejestrowany jako podatnik podatku od towarów i usług, korzystający z uprawnień i wypełniający obowiązki określone w przepisach podatkowych</a:t>
            </a:r>
          </a:p>
          <a:p>
            <a:pPr algn="just"/>
            <a:r>
              <a:rPr lang="pl-PL" dirty="0"/>
              <a:t>W ocenie organu spółka utraciła swój byt prawny z chwilą uprawomocnienia się postanowienia o wykreśleniu jej z Krajowego Rejestru Sądowego- nie jest stroną w rozumieniu art. 133 i 134 </a:t>
            </a:r>
            <a:r>
              <a:rPr lang="pl-PL" dirty="0" err="1"/>
              <a:t>O.p</a:t>
            </a:r>
            <a:r>
              <a:rPr lang="pl-PL" dirty="0"/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22439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Stanowisko WSA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55423" y="1997696"/>
            <a:ext cx="10008465" cy="3837496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Likwidator powołany do dokończenia czynności likwidacyjnych posiadał legitymację prawną do występowania o ewentualny zwrot podatku naliczonego, czy też nadpłatę podatkową.</a:t>
            </a:r>
          </a:p>
          <a:p>
            <a:pPr algn="just"/>
            <a:r>
              <a:rPr lang="pl-PL" dirty="0"/>
              <a:t> Z zasad neutralności i proporcjonalności należy wywieść, że tryby zwrotu VAT powinny umożliwiać podatnikowi odzyskanie w odpowiednich warunkach całej wierzytelności wynikającej z nadwyżki podatku VAT, co oznacza, że zwrot ma być dokonany w rozsądnym terminie, w drodze wypłaty środków pieniężnych lub w sposób równoważny oraz że w każdym razie ustalony sposób zwrotu nie może pociągać za sobą żadnego ryzyka finansowego dla podatnika.</a:t>
            </a:r>
          </a:p>
        </p:txBody>
      </p:sp>
    </p:spTree>
    <p:extLst>
      <p:ext uri="{BB962C8B-B14F-4D97-AF65-F5344CB8AC3E}">
        <p14:creationId xmlns:p14="http://schemas.microsoft.com/office/powerpoint/2010/main" val="3254079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Stanowisko WSA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0" y="2102177"/>
            <a:ext cx="10261488" cy="4185501"/>
          </a:xfrm>
        </p:spPr>
        <p:txBody>
          <a:bodyPr>
            <a:normAutofit/>
          </a:bodyPr>
          <a:lstStyle/>
          <a:p>
            <a:pPr algn="just"/>
            <a:r>
              <a:rPr lang="pl-PL" sz="3200" dirty="0"/>
              <a:t>W sytuacji gdy likwidator w imieniu spółki w likwidacji złożył wniosek o zwrot podatku VAT i po przeprowadzeniu oceny jego zasadności zwrot będzie należny, pomimo że zlikwidował rachunek bankowy spółki i wskazał w związku z zakończonym procesem likwidacyjnym inny rachunek bankowy – organ podatkowy będzie zobowiązany do zwrotu środków.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2718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Stanowisko NSA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0" y="1932495"/>
            <a:ext cx="10402889" cy="4685121"/>
          </a:xfrm>
        </p:spPr>
        <p:txBody>
          <a:bodyPr>
            <a:normAutofit/>
          </a:bodyPr>
          <a:lstStyle/>
          <a:p>
            <a:endParaRPr lang="pl-PL" dirty="0"/>
          </a:p>
          <a:p>
            <a:pPr algn="just"/>
            <a:r>
              <a:rPr lang="pl-PL" sz="2800" dirty="0"/>
              <a:t>W świetle art. 133 § 1 Ordynacji podatkowej likwidator, ustanowiony do przeprowadzenia uzupełniającego postępowania likwidacyjnego majątku pozostałego po spółce wykreślonej już z rejestru przedsiębiorców Krajowego Rejestru Sądowego nie jest stroną w postępowaniu podatkowym i - w związku z powyższym - nie jest uprawniony do wystąpienia do organu z żądaniem czynności zwrotu nadwyżki VAT, wykazanego w deklaracji zlikwidowanej spółki.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36483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Stanowisko NSA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2" y="2196445"/>
            <a:ext cx="10544290" cy="4496586"/>
          </a:xfrm>
        </p:spPr>
        <p:txBody>
          <a:bodyPr/>
          <a:lstStyle/>
          <a:p>
            <a:pPr algn="just"/>
            <a:r>
              <a:rPr lang="pl-PL" sz="3200" dirty="0"/>
              <a:t>Gdy spółka z o.o., z chwilą uprawomocnienia się postanowienia o wykreśleniu jej z Krajowego Rejestru Sądowego,  utraciła ona swój byt prawny, przez fakt ponownego powołania likwidatora w celu zlikwidowania pozostałego majątku rozwiązanej spółki, nie następuje reaktywacja jej bytu prawnego, co powoduje, że likwidator nie ma legitymacji do reprezentowania nieistniejącego podmiotu w postępowaniu podatkowym.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58615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Stanowisko NSA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0" y="2666999"/>
            <a:ext cx="10261488" cy="3988325"/>
          </a:xfrm>
        </p:spPr>
        <p:txBody>
          <a:bodyPr>
            <a:normAutofit/>
          </a:bodyPr>
          <a:lstStyle/>
          <a:p>
            <a:pPr algn="just"/>
            <a:r>
              <a:rPr lang="pl-PL" sz="2800" dirty="0"/>
              <a:t>Wykreślenie osoby prawnej z rejestru powoduje, że jej osobowość prawna wygasa w sposób definitywny bez możliwości jej reaktywacji. </a:t>
            </a:r>
          </a:p>
          <a:p>
            <a:pPr algn="just"/>
            <a:r>
              <a:rPr lang="pl-PL" sz="2800" dirty="0"/>
              <a:t>Skutki rozwiązania spółki dotyczą wartości majątkowych, stosunków między wspólnikami, działania organów, wartości niematerialnych i prawnych, które mogą nie zostać nigdy odtworzone, a po wykreśleniu spółki z rejestru, spółka ta nie może ich już odzyskać.</a:t>
            </a:r>
          </a:p>
        </p:txBody>
      </p:sp>
    </p:spTree>
    <p:extLst>
      <p:ext uri="{BB962C8B-B14F-4D97-AF65-F5344CB8AC3E}">
        <p14:creationId xmlns:p14="http://schemas.microsoft.com/office/powerpoint/2010/main" val="3316889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Pozostałe argumenty NSA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84311" y="2168165"/>
            <a:ext cx="10581998" cy="4920792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sz="2800" dirty="0"/>
              <a:t>Organ podatkowy nie ma możliwości zweryfikowania wysokości zwrotu, gdyż wykreślona z rejestru spółka, jako nieistniejąca, nie ma osobowości prawnej, ani zdolności prawnej, wobec czego nie może być podmiotem żadnego postępowania podatkowego – ani w zakresie żądania zwrotu, ani w zakresie sprawdzenia zasadności tego zwrotu.</a:t>
            </a:r>
          </a:p>
          <a:p>
            <a:pPr algn="just"/>
            <a:r>
              <a:rPr lang="pl-PL" sz="2800" dirty="0"/>
              <a:t>N</a:t>
            </a:r>
            <a:r>
              <a:rPr lang="pl-PL" sz="2800"/>
              <a:t>eutralność </a:t>
            </a:r>
            <a:r>
              <a:rPr lang="pl-PL" sz="2800" dirty="0"/>
              <a:t>podatku od towarów i usług musi być zawsze rozważana w stosunku do określonego podatnika tego podatku, w konkretnie odnoszących się do niego okolicznościach, a w sytuacji gdy  podatnik ten przestał istnieć w sensie podmiotowym, spór o neutralność tego podatku, stał się bezprzedmiotowy.</a:t>
            </a:r>
          </a:p>
        </p:txBody>
      </p:sp>
    </p:spTree>
    <p:extLst>
      <p:ext uri="{BB962C8B-B14F-4D97-AF65-F5344CB8AC3E}">
        <p14:creationId xmlns:p14="http://schemas.microsoft.com/office/powerpoint/2010/main" val="20232364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TM03457496[[fn=Paralaksa]]</Template>
  <TotalTime>300</TotalTime>
  <Words>646</Words>
  <Application>Microsoft Office PowerPoint</Application>
  <PresentationFormat>Panoramiczny</PresentationFormat>
  <Paragraphs>25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2" baseType="lpstr">
      <vt:lpstr>Arial</vt:lpstr>
      <vt:lpstr>Corbel</vt:lpstr>
      <vt:lpstr>Paralaksa</vt:lpstr>
      <vt:lpstr>Likwidator spółki wykreślonej z KRS nie jest stroną postępowania - sędzia NSA Roman Wiatrowski   </vt:lpstr>
      <vt:lpstr>Stan faktyczny</vt:lpstr>
      <vt:lpstr>Stanowisko organów</vt:lpstr>
      <vt:lpstr>Stanowisko WSA</vt:lpstr>
      <vt:lpstr>Stanowisko WSA c.d.</vt:lpstr>
      <vt:lpstr>Stanowisko NSA</vt:lpstr>
      <vt:lpstr>Stanowisko NSA c.d.</vt:lpstr>
      <vt:lpstr>Stanowisko NSA c.d.</vt:lpstr>
      <vt:lpstr>Pozostałe argumenty NSA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Likwidator spółki wykreślonej z KRS nie jest stroną postępowania - sędzia NSA Roman Wiatrowski   Wyrok NSA dnia z 20 października 2016 r., I FSK 1731/15</dc:title>
  <dc:creator>Roman Wiatrowski</dc:creator>
  <cp:lastModifiedBy>Wojciech Morawski</cp:lastModifiedBy>
  <cp:revision>20</cp:revision>
  <dcterms:created xsi:type="dcterms:W3CDTF">2017-03-27T14:15:47Z</dcterms:created>
  <dcterms:modified xsi:type="dcterms:W3CDTF">2018-09-05T09:29:16Z</dcterms:modified>
</cp:coreProperties>
</file>