
<file path=[Content_Types].xml><?xml version="1.0" encoding="utf-8"?>
<Types xmlns="http://schemas.openxmlformats.org/package/2006/content-types">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6" r:id="rId1"/>
    <p:sldMasterId id="2147483708" r:id="rId2"/>
    <p:sldMasterId id="2147483680" r:id="rId3"/>
    <p:sldMasterId id="2147483694" r:id="rId4"/>
  </p:sldMasterIdLst>
  <p:notesMasterIdLst>
    <p:notesMasterId r:id="rId8"/>
  </p:notesMasterIdLst>
  <p:handoutMasterIdLst>
    <p:handoutMasterId r:id="rId9"/>
  </p:handoutMasterIdLst>
  <p:sldIdLst>
    <p:sldId id="276" r:id="rId5"/>
    <p:sldId id="257" r:id="rId6"/>
    <p:sldId id="277" r:id="rId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682">
          <p15:clr>
            <a:srgbClr val="A4A3A4"/>
          </p15:clr>
        </p15:guide>
        <p15:guide id="3" orient="horz" pos="903">
          <p15:clr>
            <a:srgbClr val="A4A3A4"/>
          </p15:clr>
        </p15:guide>
        <p15:guide id="4" orient="horz" pos="3858">
          <p15:clr>
            <a:srgbClr val="A4A3A4"/>
          </p15:clr>
        </p15:guide>
        <p15:guide id="5" orient="horz" pos="127">
          <p15:clr>
            <a:srgbClr val="A4A3A4"/>
          </p15:clr>
        </p15:guide>
        <p15:guide id="6" orient="horz" pos="4319">
          <p15:clr>
            <a:srgbClr val="A4A3A4"/>
          </p15:clr>
        </p15:guide>
        <p15:guide id="7" orient="horz" pos="4111">
          <p15:clr>
            <a:srgbClr val="A4A3A4"/>
          </p15:clr>
        </p15:guide>
        <p15:guide id="8" pos="2886">
          <p15:clr>
            <a:srgbClr val="A4A3A4"/>
          </p15:clr>
        </p15:guide>
        <p15:guide id="9" pos="286">
          <p15:clr>
            <a:srgbClr val="A4A3A4"/>
          </p15:clr>
        </p15:guide>
        <p15:guide id="10" pos="5473">
          <p15:clr>
            <a:srgbClr val="A4A3A4"/>
          </p15:clr>
        </p15:guide>
        <p15:guide id="11" pos="2937">
          <p15:clr>
            <a:srgbClr val="A4A3A4"/>
          </p15:clr>
        </p15:guide>
        <p15:guide id="12" pos="2842">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04040"/>
    <a:srgbClr val="FFD200"/>
    <a:srgbClr val="FFE600"/>
    <a:srgbClr val="000000"/>
    <a:srgbClr val="FF00FF"/>
    <a:srgbClr val="FF0090"/>
    <a:srgbClr val="FF0066"/>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88398" autoAdjust="0"/>
  </p:normalViewPr>
  <p:slideViewPr>
    <p:cSldViewPr snapToGrid="0" snapToObjects="1" showGuides="1">
      <p:cViewPr varScale="1">
        <p:scale>
          <a:sx n="89" d="100"/>
          <a:sy n="89" d="100"/>
        </p:scale>
        <p:origin x="1310" y="77"/>
      </p:cViewPr>
      <p:guideLst>
        <p:guide orient="horz" pos="2160"/>
        <p:guide orient="horz" pos="682"/>
        <p:guide orient="horz" pos="903"/>
        <p:guide orient="horz" pos="3858"/>
        <p:guide orient="horz" pos="127"/>
        <p:guide orient="horz" pos="4319"/>
        <p:guide orient="horz" pos="4111"/>
        <p:guide pos="2886"/>
        <p:guide pos="286"/>
        <p:guide pos="5473"/>
        <p:guide pos="2937"/>
        <p:guide pos="284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p:scale>
          <a:sx n="200" d="100"/>
          <a:sy n="200" d="100"/>
        </p:scale>
        <p:origin x="612" y="274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GB" dirty="0">
              <a:latin typeface="Arial"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75A85089-C692-4DEA-AC49-04CF34D4FE14}" type="datetimeFigureOut">
              <a:rPr lang="en-GB" smtClean="0">
                <a:latin typeface="Arial" pitchFamily="34" charset="0"/>
              </a:rPr>
              <a:pPr/>
              <a:t>05/09/2018</a:t>
            </a:fld>
            <a:endParaRPr lang="en-GB" dirty="0">
              <a:latin typeface="Arial"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D3A5C721-4BB5-4DB6-AD65-4BA2A62B05B6}"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atin typeface="Arial" pitchFamily="34" charset="0"/>
              </a:defRPr>
            </a:lvl1pPr>
          </a:lstStyle>
          <a:p>
            <a:endParaRPr lang="en-GB"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atin typeface="Arial" pitchFamily="34" charset="0"/>
              </a:defRPr>
            </a:lvl1pPr>
          </a:lstStyle>
          <a:p>
            <a:fld id="{8045EBA9-A28D-4849-BFEA-AA04F6A21B63}" type="datetimeFigureOut">
              <a:rPr lang="en-GB" smtClean="0"/>
              <a:pPr/>
              <a:t>05/09/2018</a:t>
            </a:fld>
            <a:endParaRPr lang="en-GB"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GB"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atin typeface="Arial" pitchFamily="34" charset="0"/>
              </a:defRPr>
            </a:lvl1pPr>
          </a:lstStyle>
          <a:p>
            <a:endParaRPr lang="en-GB"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atin typeface="Arial" pitchFamily="34" charset="0"/>
              </a:defRPr>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slideMaster" Target="../slideMasters/slideMaster2.xml"/><Relationship Id="rId4" Type="http://schemas.openxmlformats.org/officeDocument/2006/relationships/image" Target="../media/image4.wm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wmf"/><Relationship Id="rId1" Type="http://schemas.openxmlformats.org/officeDocument/2006/relationships/slideMaster" Target="../slideMasters/slideMaster2.xml"/><Relationship Id="rId4" Type="http://schemas.openxmlformats.org/officeDocument/2006/relationships/image" Target="../media/image4.w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wmf"/><Relationship Id="rId1" Type="http://schemas.openxmlformats.org/officeDocument/2006/relationships/slideMaster" Target="../slideMasters/slideMaster3.xml"/><Relationship Id="rId4" Type="http://schemas.openxmlformats.org/officeDocument/2006/relationships/image" Target="../media/image11.wmf"/></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2.wmf"/><Relationship Id="rId1" Type="http://schemas.openxmlformats.org/officeDocument/2006/relationships/slideMaster" Target="../slideMasters/slideMaster3.xml"/><Relationship Id="rId4" Type="http://schemas.openxmlformats.org/officeDocument/2006/relationships/image" Target="../media/image10.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5.wmf"/><Relationship Id="rId1" Type="http://schemas.openxmlformats.org/officeDocument/2006/relationships/slideMaster" Target="../slideMasters/slideMaster4.xml"/><Relationship Id="rId4" Type="http://schemas.openxmlformats.org/officeDocument/2006/relationships/image" Target="../media/image15.emf"/></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7.wmf"/><Relationship Id="rId1" Type="http://schemas.openxmlformats.org/officeDocument/2006/relationships/slideMaster" Target="../slideMasters/slideMaster4.xml"/><Relationship Id="rId4" Type="http://schemas.openxmlformats.org/officeDocument/2006/relationships/image" Target="../media/image14.wmf"/></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10" name="Rectangle 1"/>
          <p:cNvSpPr>
            <a:spLocks noChangeAspect="1"/>
          </p:cNvSpPr>
          <p:nvPr userDrawn="1"/>
        </p:nvSpPr>
        <p:spPr>
          <a:xfrm>
            <a:off x="1932781" y="777240"/>
            <a:ext cx="6755607" cy="3400425"/>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2" name="Title 1"/>
          <p:cNvSpPr>
            <a:spLocks noGrp="1"/>
          </p:cNvSpPr>
          <p:nvPr>
            <p:ph type="ctrTitle"/>
          </p:nvPr>
        </p:nvSpPr>
        <p:spPr>
          <a:xfrm>
            <a:off x="2212847" y="2240280"/>
            <a:ext cx="6217920" cy="860400"/>
          </a:xfrm>
        </p:spPr>
        <p:txBody>
          <a:bodyPr/>
          <a:lstStyle>
            <a:lvl1pPr>
              <a:defRPr>
                <a:solidFill>
                  <a:srgbClr val="404040"/>
                </a:solidFill>
                <a:latin typeface="+mn-lt"/>
                <a:cs typeface="Arial" pitchFamily="34" charset="0"/>
              </a:defRPr>
            </a:lvl1pPr>
          </a:lstStyle>
          <a:p>
            <a:r>
              <a:rPr lang="en-US" smtClean="0"/>
              <a:t>Click to edit Master title style</a:t>
            </a:r>
            <a:endParaRPr lang="en-GB" dirty="0"/>
          </a:p>
        </p:txBody>
      </p:sp>
      <p:sp>
        <p:nvSpPr>
          <p:cNvPr id="15" name="Subtitle 2"/>
          <p:cNvSpPr>
            <a:spLocks noGrp="1"/>
          </p:cNvSpPr>
          <p:nvPr>
            <p:ph type="subTitle" idx="1"/>
          </p:nvPr>
        </p:nvSpPr>
        <p:spPr>
          <a:xfrm>
            <a:off x="2212848" y="3220754"/>
            <a:ext cx="6217920"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smtClean="0"/>
              <a:t>Click to edit Master subtitle style</a:t>
            </a:r>
            <a:endParaRPr lang="en-GB"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latin typeface="+mn-lt"/>
                <a:cs typeface="Arial" pitchFamily="34" charset="0"/>
              </a:defRPr>
            </a:lvl1pPr>
          </a:lstStyle>
          <a:p>
            <a:pPr lvl="0" algn="l" fontAlgn="base">
              <a:lnSpc>
                <a:spcPct val="85000"/>
              </a:lnSpc>
              <a:spcAft>
                <a:spcPct val="0"/>
              </a:spcAft>
            </a:pPr>
            <a:r>
              <a:rPr lang="en-US" smtClean="0"/>
              <a:t>Click to edit Master title style</a:t>
            </a:r>
            <a:endParaRPr lang="en-US" dirty="0"/>
          </a:p>
        </p:txBody>
      </p:sp>
      <p:sp>
        <p:nvSpPr>
          <p:cNvPr id="3077"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latin typeface="+mn-lt"/>
              <a:cs typeface="Arial" pitchFamily="34" charset="0"/>
            </a:endParaRPr>
          </a:p>
        </p:txBody>
      </p:sp>
      <p:sp>
        <p:nvSpPr>
          <p:cNvPr id="5" name="Date Placeholder 4"/>
          <p:cNvSpPr>
            <a:spLocks noGrp="1"/>
          </p:cNvSpPr>
          <p:nvPr>
            <p:ph type="dt" sz="half" idx="10"/>
          </p:nvPr>
        </p:nvSpPr>
        <p:spPr/>
        <p:txBody>
          <a:bodyPr/>
          <a:lstStyle/>
          <a:p>
            <a:fld id="{C7C34244-F45D-4139-8748-62D35520446D}"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99994089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latin typeface="+mn-lt"/>
                <a:cs typeface="Arial" pitchFamily="34" charset="0"/>
              </a:defRPr>
            </a:lvl1pPr>
          </a:lstStyle>
          <a:p>
            <a:pPr lvl="0" algn="l" fontAlgn="base">
              <a:lnSpc>
                <a:spcPct val="85000"/>
              </a:lnSpc>
              <a:spcAft>
                <a:spcPct val="0"/>
              </a:spcAft>
            </a:pPr>
            <a:r>
              <a:rPr lang="en-US" smtClean="0"/>
              <a:t>Click to edit Master title style</a:t>
            </a:r>
            <a:endParaRPr lang="en-US" dirty="0"/>
          </a:p>
        </p:txBody>
      </p:sp>
      <p:sp>
        <p:nvSpPr>
          <p:cNvPr id="4101"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latin typeface="+mn-lt"/>
              <a:cs typeface="Arial" pitchFamily="34" charset="0"/>
            </a:endParaRPr>
          </a:p>
        </p:txBody>
      </p:sp>
      <p:sp>
        <p:nvSpPr>
          <p:cNvPr id="5" name="Date Placeholder 4"/>
          <p:cNvSpPr>
            <a:spLocks noGrp="1"/>
          </p:cNvSpPr>
          <p:nvPr>
            <p:ph type="dt" sz="half" idx="10"/>
          </p:nvPr>
        </p:nvSpPr>
        <p:spPr/>
        <p:txBody>
          <a:bodyPr/>
          <a:lstStyle/>
          <a:p>
            <a:fld id="{A3190151-6DE1-4A91-811A-B43744758175}"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latin typeface="+mn-lt"/>
                <a:cs typeface="Arial" pitchFamily="34" charset="0"/>
              </a:defRPr>
            </a:lvl1pPr>
          </a:lstStyle>
          <a:p>
            <a:pPr lvl="0" algn="l" fontAlgn="base">
              <a:lnSpc>
                <a:spcPct val="85000"/>
              </a:lnSpc>
              <a:spcAft>
                <a:spcPct val="0"/>
              </a:spcAft>
            </a:pPr>
            <a:r>
              <a:rPr lang="en-US" smtClean="0"/>
              <a:t>Click to edit Master title style</a:t>
            </a:r>
            <a:endParaRPr lang="en-US" dirty="0"/>
          </a:p>
        </p:txBody>
      </p:sp>
      <p:sp>
        <p:nvSpPr>
          <p:cNvPr id="4101"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dpi="0" rotWithShape="1">
            <a:blip r:embed="rId2" cstate="print"/>
            <a:srcRect/>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latin typeface="+mn-lt"/>
              <a:cs typeface="Arial" pitchFamily="34" charset="0"/>
            </a:endParaRPr>
          </a:p>
        </p:txBody>
      </p:sp>
      <p:sp>
        <p:nvSpPr>
          <p:cNvPr id="5" name="Date Placeholder 4"/>
          <p:cNvSpPr>
            <a:spLocks noGrp="1"/>
          </p:cNvSpPr>
          <p:nvPr>
            <p:ph type="dt" sz="half" idx="10"/>
          </p:nvPr>
        </p:nvSpPr>
        <p:spPr/>
        <p:txBody>
          <a:bodyPr/>
          <a:lstStyle/>
          <a:p>
            <a:fld id="{4BF4CB93-1620-413F-815D-8E906DAD5849}"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4F293026-4B77-4446-910F-5874D0CA9081}"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nal legal tex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5612" y="719139"/>
            <a:ext cx="3506400" cy="5210062"/>
          </a:xfrm>
          <a:prstGeom prst="rect">
            <a:avLst/>
          </a:prstGeo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mn-lt"/>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mn-lt"/>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mn-lt"/>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mn-lt"/>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mn-lt"/>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16" name="Rectangle 1"/>
          <p:cNvSpPr>
            <a:spLocks noChangeAspect="1"/>
          </p:cNvSpPr>
          <p:nvPr userDrawn="1"/>
        </p:nvSpPr>
        <p:spPr>
          <a:xfrm>
            <a:off x="1932781" y="777240"/>
            <a:ext cx="6755607" cy="3400425"/>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7" name="Title 1"/>
          <p:cNvSpPr>
            <a:spLocks noGrp="1"/>
          </p:cNvSpPr>
          <p:nvPr>
            <p:ph type="ctrTitle"/>
          </p:nvPr>
        </p:nvSpPr>
        <p:spPr>
          <a:xfrm>
            <a:off x="2212847" y="2240280"/>
            <a:ext cx="6217920"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18" name="Subtitle 2"/>
          <p:cNvSpPr>
            <a:spLocks noGrp="1"/>
          </p:cNvSpPr>
          <p:nvPr>
            <p:ph type="subTitle" idx="1"/>
          </p:nvPr>
        </p:nvSpPr>
        <p:spPr>
          <a:xfrm>
            <a:off x="2212848" y="3220754"/>
            <a:ext cx="6217920"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0" indent="0" algn="l">
              <a:buNone/>
              <a:defRPr sz="1600">
                <a:solidFill>
                  <a:srgbClr val="404040"/>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3674158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Cover alternat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3" name="Freeform 5"/>
          <p:cNvSpPr>
            <a:spLocks noChangeAspect="1"/>
          </p:cNvSpPr>
          <p:nvPr userDrawn="1"/>
        </p:nvSpPr>
        <p:spPr bwMode="gray">
          <a:xfrm rot="10800000">
            <a:off x="3277045" y="457200"/>
            <a:ext cx="5413248" cy="4570413"/>
          </a:xfrm>
          <a:custGeom>
            <a:avLst/>
            <a:gdLst>
              <a:gd name="connsiteX0" fmla="*/ 0 w 10000"/>
              <a:gd name="connsiteY0" fmla="*/ 0 h 9745"/>
              <a:gd name="connsiteX1" fmla="*/ 921 w 10000"/>
              <a:gd name="connsiteY1" fmla="*/ 9745 h 9745"/>
              <a:gd name="connsiteX2" fmla="*/ 10000 w 10000"/>
              <a:gd name="connsiteY2" fmla="*/ 7201 h 9745"/>
              <a:gd name="connsiteX3" fmla="*/ 10000 w 10000"/>
              <a:gd name="connsiteY3" fmla="*/ 0 h 9745"/>
              <a:gd name="connsiteX4" fmla="*/ 0 w 10000"/>
              <a:gd name="connsiteY4" fmla="*/ 0 h 9745"/>
              <a:gd name="connsiteX0" fmla="*/ 0 w 9079"/>
              <a:gd name="connsiteY0" fmla="*/ 0 h 10000"/>
              <a:gd name="connsiteX1" fmla="*/ 0 w 9079"/>
              <a:gd name="connsiteY1" fmla="*/ 10000 h 10000"/>
              <a:gd name="connsiteX2" fmla="*/ 9079 w 9079"/>
              <a:gd name="connsiteY2" fmla="*/ 7389 h 10000"/>
              <a:gd name="connsiteX3" fmla="*/ 9079 w 9079"/>
              <a:gd name="connsiteY3" fmla="*/ 0 h 10000"/>
              <a:gd name="connsiteX4" fmla="*/ 0 w 9079"/>
              <a:gd name="connsiteY4" fmla="*/ 0 h 10000"/>
              <a:gd name="connsiteX0" fmla="*/ 5 w 10000"/>
              <a:gd name="connsiteY0" fmla="*/ 2555 h 10000"/>
              <a:gd name="connsiteX1" fmla="*/ 0 w 10000"/>
              <a:gd name="connsiteY1" fmla="*/ 10000 h 10000"/>
              <a:gd name="connsiteX2" fmla="*/ 10000 w 10000"/>
              <a:gd name="connsiteY2" fmla="*/ 7389 h 10000"/>
              <a:gd name="connsiteX3" fmla="*/ 10000 w 10000"/>
              <a:gd name="connsiteY3" fmla="*/ 0 h 10000"/>
              <a:gd name="connsiteX4" fmla="*/ 5 w 10000"/>
              <a:gd name="connsiteY4" fmla="*/ 2555 h 10000"/>
              <a:gd name="connsiteX0" fmla="*/ 5 w 10000"/>
              <a:gd name="connsiteY0" fmla="*/ 0 h 7445"/>
              <a:gd name="connsiteX1" fmla="*/ 0 w 10000"/>
              <a:gd name="connsiteY1" fmla="*/ 7445 h 7445"/>
              <a:gd name="connsiteX2" fmla="*/ 10000 w 10000"/>
              <a:gd name="connsiteY2" fmla="*/ 4834 h 7445"/>
              <a:gd name="connsiteX3" fmla="*/ 10000 w 10000"/>
              <a:gd name="connsiteY3" fmla="*/ 7 h 7445"/>
              <a:gd name="connsiteX4" fmla="*/ 5 w 10000"/>
              <a:gd name="connsiteY4" fmla="*/ 0 h 7445"/>
              <a:gd name="connsiteX0" fmla="*/ 5 w 10000"/>
              <a:gd name="connsiteY0" fmla="*/ 0 h 10000"/>
              <a:gd name="connsiteX1" fmla="*/ 0 w 10000"/>
              <a:gd name="connsiteY1" fmla="*/ 10000 h 10000"/>
              <a:gd name="connsiteX2" fmla="*/ 8453 w 10000"/>
              <a:gd name="connsiteY2" fmla="*/ 7036 h 10000"/>
              <a:gd name="connsiteX3" fmla="*/ 10000 w 10000"/>
              <a:gd name="connsiteY3" fmla="*/ 9 h 10000"/>
              <a:gd name="connsiteX4" fmla="*/ 5 w 10000"/>
              <a:gd name="connsiteY4" fmla="*/ 0 h 10000"/>
              <a:gd name="connsiteX0" fmla="*/ 5 w 8453"/>
              <a:gd name="connsiteY0" fmla="*/ 4143 h 14143"/>
              <a:gd name="connsiteX1" fmla="*/ 0 w 8453"/>
              <a:gd name="connsiteY1" fmla="*/ 14143 h 14143"/>
              <a:gd name="connsiteX2" fmla="*/ 8453 w 8453"/>
              <a:gd name="connsiteY2" fmla="*/ 11179 h 14143"/>
              <a:gd name="connsiteX3" fmla="*/ 8453 w 8453"/>
              <a:gd name="connsiteY3" fmla="*/ 0 h 14143"/>
              <a:gd name="connsiteX4" fmla="*/ 5 w 8453"/>
              <a:gd name="connsiteY4" fmla="*/ 4143 h 14143"/>
              <a:gd name="connsiteX0" fmla="*/ 6 w 10000"/>
              <a:gd name="connsiteY0" fmla="*/ 0 h 10007"/>
              <a:gd name="connsiteX1" fmla="*/ 0 w 10000"/>
              <a:gd name="connsiteY1" fmla="*/ 10007 h 10007"/>
              <a:gd name="connsiteX2" fmla="*/ 10000 w 10000"/>
              <a:gd name="connsiteY2" fmla="*/ 7911 h 10007"/>
              <a:gd name="connsiteX3" fmla="*/ 10000 w 10000"/>
              <a:gd name="connsiteY3" fmla="*/ 7 h 10007"/>
              <a:gd name="connsiteX4" fmla="*/ 6 w 10000"/>
              <a:gd name="connsiteY4" fmla="*/ 0 h 10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7">
                <a:moveTo>
                  <a:pt x="6" y="0"/>
                </a:moveTo>
                <a:cubicBezTo>
                  <a:pt x="4" y="2358"/>
                  <a:pt x="2" y="7650"/>
                  <a:pt x="0" y="10007"/>
                </a:cubicBezTo>
                <a:lnTo>
                  <a:pt x="10000" y="7911"/>
                </a:lnTo>
                <a:lnTo>
                  <a:pt x="10000" y="7"/>
                </a:lnTo>
                <a:lnTo>
                  <a:pt x="6"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 name="Title 1"/>
          <p:cNvSpPr>
            <a:spLocks noGrp="1"/>
          </p:cNvSpPr>
          <p:nvPr>
            <p:ph type="ctrTitle"/>
          </p:nvPr>
        </p:nvSpPr>
        <p:spPr>
          <a:xfrm>
            <a:off x="3557109" y="1677507"/>
            <a:ext cx="4901184"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5" name="Subtitle 2"/>
          <p:cNvSpPr>
            <a:spLocks noGrp="1"/>
          </p:cNvSpPr>
          <p:nvPr>
            <p:ph type="subTitle" idx="1"/>
          </p:nvPr>
        </p:nvSpPr>
        <p:spPr>
          <a:xfrm>
            <a:off x="3557109" y="2685128"/>
            <a:ext cx="4901184"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21216263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Approved question w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779463"/>
            <a:ext cx="6753225" cy="3400425"/>
          </a:xfrm>
          <a:prstGeom prst="rect">
            <a:avLst/>
          </a:prstGeom>
        </p:spPr>
      </p:pic>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7" name="Subtitle 2"/>
          <p:cNvSpPr>
            <a:spLocks noGrp="1"/>
          </p:cNvSpPr>
          <p:nvPr>
            <p:ph type="subTitle" idx="1"/>
          </p:nvPr>
        </p:nvSpPr>
        <p:spPr>
          <a:xfrm>
            <a:off x="886968" y="3258529"/>
            <a:ext cx="5943432" cy="645742"/>
          </a:xfrm>
          <a:prstGeom prst="rect">
            <a:avLst/>
          </a:prstGeo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
        <p:nvSpPr>
          <p:cNvPr id="8" name="Title 1"/>
          <p:cNvSpPr>
            <a:spLocks noGrp="1"/>
          </p:cNvSpPr>
          <p:nvPr>
            <p:ph type="ctrTitle"/>
          </p:nvPr>
        </p:nvSpPr>
        <p:spPr>
          <a:xfrm>
            <a:off x="886968" y="2288083"/>
            <a:ext cx="5943432" cy="860400"/>
          </a:xfrm>
          <a:prstGeom prst="rect">
            <a:avLst/>
          </a:prstGeo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val="372235871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Approved question tall">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457200"/>
            <a:ext cx="5413375" cy="4572000"/>
          </a:xfrm>
          <a:prstGeom prst="rect">
            <a:avLst/>
          </a:prstGeom>
        </p:spPr>
      </p:pic>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7" name="Title 1"/>
          <p:cNvSpPr>
            <a:spLocks noGrp="1"/>
          </p:cNvSpPr>
          <p:nvPr>
            <p:ph type="ctrTitle"/>
          </p:nvPr>
        </p:nvSpPr>
        <p:spPr>
          <a:xfrm>
            <a:off x="886968" y="1799130"/>
            <a:ext cx="4643060" cy="860400"/>
          </a:xfrm>
          <a:prstGeom prst="rect">
            <a:avLst/>
          </a:prstGeo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8" name="Subtitle 2"/>
          <p:cNvSpPr>
            <a:spLocks noGrp="1"/>
          </p:cNvSpPr>
          <p:nvPr>
            <p:ph type="subTitle" idx="1"/>
          </p:nvPr>
        </p:nvSpPr>
        <p:spPr>
          <a:xfrm>
            <a:off x="886968" y="2769576"/>
            <a:ext cx="4643060" cy="645742"/>
          </a:xfrm>
          <a:prstGeom prst="rect">
            <a:avLst/>
          </a:prstGeo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15972940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32775" cy="860400"/>
          </a:xfrm>
          <a:prstGeom prst="rect">
            <a:avLst/>
          </a:prstGeom>
        </p:spPr>
        <p:txBody>
          <a:bodyPr/>
          <a:lstStyle>
            <a:lvl1pPr>
              <a:defRPr>
                <a:solidFill>
                  <a:schemeClr val="bg1"/>
                </a:solidFill>
                <a:latin typeface="+mn-lt"/>
                <a:cs typeface="Arial"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457200" y="1425598"/>
            <a:ext cx="8229600" cy="4698977"/>
          </a:xfrm>
          <a:prstGeom prst="rect">
            <a:avLst/>
          </a:prstGeom>
        </p:spPr>
        <p:txBody>
          <a:bodyPr/>
          <a:lstStyle>
            <a:lvl1pPr>
              <a:defRPr>
                <a:solidFill>
                  <a:schemeClr val="bg1"/>
                </a:solidFill>
                <a:latin typeface="+mn-lt"/>
                <a:cs typeface="Arial" pitchFamily="34" charset="0"/>
              </a:defRPr>
            </a:lvl1pPr>
            <a:lvl2pPr>
              <a:defRPr>
                <a:solidFill>
                  <a:schemeClr val="bg1"/>
                </a:solidFill>
                <a:latin typeface="+mn-lt"/>
                <a:cs typeface="Arial" pitchFamily="34" charset="0"/>
              </a:defRPr>
            </a:lvl2pPr>
            <a:lvl3pPr>
              <a:defRPr>
                <a:solidFill>
                  <a:schemeClr val="bg1"/>
                </a:solidFill>
                <a:latin typeface="+mn-lt"/>
                <a:cs typeface="Arial" pitchFamily="34" charset="0"/>
              </a:defRPr>
            </a:lvl3pPr>
            <a:lvl4pPr>
              <a:defRPr>
                <a:solidFill>
                  <a:schemeClr val="bg1"/>
                </a:solidFill>
                <a:latin typeface="+mn-lt"/>
                <a:cs typeface="Arial" pitchFamily="34" charset="0"/>
              </a:defRPr>
            </a:lvl4pPr>
            <a:lvl5pPr>
              <a:defRPr>
                <a:solidFill>
                  <a:schemeClr val="bg1"/>
                </a:solidFill>
                <a:latin typeface="+mn-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6C3A1F65-A43C-406F-9DCA-0607A2063CB0}"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600"/>
            <a:ext cx="8229600" cy="4698975"/>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6" name="Date Placeholder 5"/>
          <p:cNvSpPr>
            <a:spLocks noGrp="1"/>
          </p:cNvSpPr>
          <p:nvPr>
            <p:ph type="dt" sz="half" idx="10"/>
          </p:nvPr>
        </p:nvSpPr>
        <p:spPr/>
        <p:txBody>
          <a:bodyPr/>
          <a:lstStyle/>
          <a:p>
            <a:fld id="{3D2E01E0-6BB5-4049-AB6B-92BD280F450A}" type="datetime1">
              <a:rPr lang="en-US" smtClean="0"/>
              <a:t>9/5/2018</a:t>
            </a:fld>
            <a:endParaRPr lang="en-US" dirty="0"/>
          </a:p>
        </p:txBody>
      </p:sp>
      <p:sp>
        <p:nvSpPr>
          <p:cNvPr id="9" name="Footer Placeholder 8"/>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56874838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a:prstGeom prst="rect">
            <a:avLst/>
          </a:prstGeom>
        </p:spPr>
        <p:txBody>
          <a:bodyPr/>
          <a:lstStyle>
            <a:lvl1pPr marL="0" indent="0">
              <a:buNone/>
              <a:defRPr>
                <a:solidFill>
                  <a:schemeClr val="bg1"/>
                </a:solidFill>
                <a:latin typeface="+mn-lt"/>
                <a:cs typeface="Arial" pitchFamily="34" charset="0"/>
              </a:defRPr>
            </a:lvl1pPr>
            <a:lvl2pPr marL="0" indent="0">
              <a:buNone/>
              <a:defRPr>
                <a:solidFill>
                  <a:schemeClr val="bg1"/>
                </a:solidFill>
                <a:latin typeface="+mn-lt"/>
                <a:cs typeface="Arial" pitchFamily="34" charset="0"/>
              </a:defRPr>
            </a:lvl2pPr>
            <a:lvl3pPr marL="0" indent="0">
              <a:buNone/>
              <a:defRPr>
                <a:solidFill>
                  <a:schemeClr val="bg1"/>
                </a:solidFill>
                <a:latin typeface="+mn-lt"/>
                <a:cs typeface="Arial" pitchFamily="34" charset="0"/>
              </a:defRPr>
            </a:lvl3pPr>
            <a:lvl4pPr marL="0" indent="0">
              <a:buNone/>
              <a:defRPr>
                <a:solidFill>
                  <a:schemeClr val="bg1"/>
                </a:solidFill>
                <a:latin typeface="+mn-lt"/>
                <a:cs typeface="Arial" pitchFamily="34" charset="0"/>
              </a:defRPr>
            </a:lvl4pPr>
            <a:lvl5pPr marL="0" indent="0">
              <a:buNone/>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E9618226-3C7B-4DA6-AA6D-443B8FC4BCE3}"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28910944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Standard slide_no_first_level_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a:prstGeom prst="rect">
            <a:avLst/>
          </a:prstGeom>
        </p:spPr>
        <p:txBody>
          <a:bodyPr/>
          <a:lstStyle>
            <a:lvl1pPr marL="0" indent="0">
              <a:buNone/>
              <a:defRPr>
                <a:solidFill>
                  <a:schemeClr val="bg1"/>
                </a:solidFill>
                <a:latin typeface="+mn-lt"/>
                <a:cs typeface="Arial" pitchFamily="34" charset="0"/>
              </a:defRPr>
            </a:lvl1pPr>
            <a:lvl2pPr marL="356616">
              <a:defRPr>
                <a:solidFill>
                  <a:schemeClr val="bg1"/>
                </a:solidFill>
                <a:latin typeface="+mn-lt"/>
                <a:cs typeface="Arial" pitchFamily="34" charset="0"/>
              </a:defRPr>
            </a:lvl2pPr>
            <a:lvl3pPr marL="713232">
              <a:defRPr>
                <a:solidFill>
                  <a:schemeClr val="bg1"/>
                </a:solidFill>
                <a:latin typeface="+mn-lt"/>
                <a:cs typeface="Arial" pitchFamily="34" charset="0"/>
              </a:defRPr>
            </a:lvl3pPr>
            <a:lvl4pPr marL="1069848">
              <a:defRPr>
                <a:solidFill>
                  <a:schemeClr val="bg1"/>
                </a:solidFill>
                <a:latin typeface="+mn-lt"/>
                <a:cs typeface="Arial" pitchFamily="34" charset="0"/>
              </a:defRPr>
            </a:lvl4pPr>
            <a:lvl5pPr marL="1426464">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427FADF5-AE72-4091-8ABF-102505365728}"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46190115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defRPr>
            </a:lvl1pPr>
          </a:lstStyle>
          <a:p>
            <a:r>
              <a:rPr lang="en-US" dirty="0" smtClean="0"/>
              <a:t>Click to edit Master title style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0"/>
          </p:nvPr>
        </p:nvSpPr>
        <p:spPr/>
        <p:txBody>
          <a:bodyPr/>
          <a:lstStyle/>
          <a:p>
            <a:fld id="{B143BDAB-ACEF-46FC-8F4F-73DE5BE35F5D}"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76933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defRPr>
            </a:lvl1pPr>
          </a:lstStyle>
          <a:p>
            <a:r>
              <a:rPr lang="en-US" dirty="0" smtClean="0"/>
              <a:t>Click to edit Master title style</a:t>
            </a:r>
            <a:endParaRPr lang="en-GB" dirty="0"/>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0"/>
          </p:nvPr>
        </p:nvSpPr>
        <p:spPr/>
        <p:txBody>
          <a:bodyPr/>
          <a:lstStyle/>
          <a:p>
            <a:fld id="{086A3952-3FF2-4240-932E-D4E0261FBA0A}"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95455330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1426464"/>
            <a:ext cx="4038600" cy="4691061"/>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426464"/>
            <a:ext cx="4038600" cy="4691061"/>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7" name="Date Placeholder 6"/>
          <p:cNvSpPr>
            <a:spLocks noGrp="1"/>
          </p:cNvSpPr>
          <p:nvPr>
            <p:ph type="dt" sz="half" idx="10"/>
          </p:nvPr>
        </p:nvSpPr>
        <p:spPr/>
        <p:txBody>
          <a:bodyPr/>
          <a:lstStyle/>
          <a:p>
            <a:fld id="{F8752211-7D5F-415B-B75D-BCD26DD3E8C7}" type="datetime1">
              <a:rPr lang="en-US" smtClean="0"/>
              <a:t>9/5/2018</a:t>
            </a:fld>
            <a:endParaRPr lang="en-US" dirty="0"/>
          </a:p>
        </p:txBody>
      </p:sp>
      <p:sp>
        <p:nvSpPr>
          <p:cNvPr id="9" name="Footer Placeholder 8"/>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61464287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a:prstGeom prst="rect">
            <a:avLst/>
          </a:prstGeo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2121113"/>
            <a:ext cx="4042800" cy="3994963"/>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51200" y="2121113"/>
            <a:ext cx="4042800" cy="3994963"/>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26464"/>
            <a:ext cx="4042800" cy="640800"/>
          </a:xfrm>
          <a:prstGeom prst="rect">
            <a:avLst/>
          </a:prstGeom>
        </p:spPr>
        <p:txBody>
          <a:bodyPr anchor="t" anchorCtr="0"/>
          <a:lstStyle>
            <a:lvl1pPr>
              <a:buNone/>
              <a:defRPr b="1">
                <a:solidFill>
                  <a:schemeClr val="bg1"/>
                </a:solidFill>
              </a:defRPr>
            </a:lvl1pPr>
          </a:lstStyle>
          <a:p>
            <a:pPr lvl="0"/>
            <a:endParaRPr lang="en-GB" dirty="0"/>
          </a:p>
        </p:txBody>
      </p:sp>
      <p:sp>
        <p:nvSpPr>
          <p:cNvPr id="11" name="Text Placeholder 9"/>
          <p:cNvSpPr>
            <a:spLocks noGrp="1"/>
          </p:cNvSpPr>
          <p:nvPr>
            <p:ph type="body" sz="quarter" idx="13"/>
          </p:nvPr>
        </p:nvSpPr>
        <p:spPr>
          <a:xfrm>
            <a:off x="4651200" y="1426464"/>
            <a:ext cx="4042800" cy="640800"/>
          </a:xfrm>
          <a:prstGeom prst="rect">
            <a:avLst/>
          </a:prstGeom>
        </p:spPr>
        <p:txBody>
          <a:bodyPr anchor="t" anchorCtr="0"/>
          <a:lstStyle>
            <a:lvl1pPr>
              <a:buNone/>
              <a:defRPr b="1">
                <a:solidFill>
                  <a:schemeClr val="bg1"/>
                </a:solidFill>
              </a:defRPr>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4"/>
          </p:nvPr>
        </p:nvSpPr>
        <p:spPr/>
        <p:txBody>
          <a:bodyPr/>
          <a:lstStyle/>
          <a:p>
            <a:fld id="{DA99C06F-5945-424E-9904-3A2EBAC6D469}" type="datetime1">
              <a:rPr lang="en-US" smtClean="0"/>
              <a:t>9/5/2018</a:t>
            </a:fld>
            <a:endParaRPr lang="en-US" dirty="0"/>
          </a:p>
        </p:txBody>
      </p:sp>
      <p:sp>
        <p:nvSpPr>
          <p:cNvPr id="6" name="Footer Placeholder 5"/>
          <p:cNvSpPr>
            <a:spLocks noGrp="1"/>
          </p:cNvSpPr>
          <p:nvPr>
            <p:ph type="ftr" sz="quarter" idx="15"/>
          </p:nvPr>
        </p:nvSpPr>
        <p:spPr/>
        <p:txBody>
          <a:bodyPr/>
          <a:lstStyle/>
          <a:p>
            <a:r>
              <a:rPr lang="en-GB" smtClean="0"/>
              <a:t>Presentation title</a:t>
            </a:r>
            <a:endParaRPr lang="en-GB" dirty="0"/>
          </a:p>
        </p:txBody>
      </p:sp>
    </p:spTree>
    <p:extLst>
      <p:ext uri="{BB962C8B-B14F-4D97-AF65-F5344CB8AC3E}">
        <p14:creationId xmlns:p14="http://schemas.microsoft.com/office/powerpoint/2010/main" val="187587927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4128"/>
            <a:ext cx="8229600" cy="1643063"/>
          </a:xfrm>
          <a:prstGeom prst="rect">
            <a:avLst/>
          </a:prstGeom>
        </p:spPr>
        <p:txBody>
          <a:bodyPr/>
          <a:lstStyle>
            <a:lvl1pPr marL="0" indent="0" algn="l">
              <a:lnSpc>
                <a:spcPct val="85000"/>
              </a:lnSpc>
              <a:spcBef>
                <a:spcPts val="0"/>
              </a:spcBef>
              <a:buNone/>
              <a:defRPr sz="5000" b="1">
                <a:solidFill>
                  <a:schemeClr val="bg2"/>
                </a:solidFill>
                <a:latin typeface="+mn-lt"/>
              </a:defRPr>
            </a:lvl1pPr>
            <a:lvl2pPr marL="0" indent="0">
              <a:buNone/>
              <a:defRPr/>
            </a:lvl2pPr>
            <a:lvl3pPr marL="0" indent="0">
              <a:buNone/>
              <a:defRPr/>
            </a:lvl3pPr>
            <a:lvl4pPr marL="0" indent="0">
              <a:buNone/>
              <a:defRPr/>
            </a:lvl4pPr>
            <a:lvl5pPr marL="0" indent="0">
              <a:buNone/>
              <a:defRPr/>
            </a:lvl5pPr>
          </a:lstStyle>
          <a:p>
            <a:pPr lvl="0"/>
            <a:r>
              <a:rPr lang="en-US" dirty="0"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endParaRPr>
          </a:p>
        </p:txBody>
      </p:sp>
      <p:sp>
        <p:nvSpPr>
          <p:cNvPr id="6" name="Date Placeholder 5"/>
          <p:cNvSpPr>
            <a:spLocks noGrp="1"/>
          </p:cNvSpPr>
          <p:nvPr>
            <p:ph type="dt" sz="half" idx="12"/>
          </p:nvPr>
        </p:nvSpPr>
        <p:spPr/>
        <p:txBody>
          <a:bodyPr/>
          <a:lstStyle/>
          <a:p>
            <a:fld id="{DCC5C602-90A6-4ED3-AE25-4BE928FAA0C0}" type="datetime1">
              <a:rPr lang="en-US" smtClean="0"/>
              <a:t>9/5/2018</a:t>
            </a:fld>
            <a:endParaRPr lang="en-US" dirty="0"/>
          </a:p>
        </p:txBody>
      </p:sp>
      <p:sp>
        <p:nvSpPr>
          <p:cNvPr id="7" name="Footer Placeholder 6"/>
          <p:cNvSpPr>
            <a:spLocks noGrp="1"/>
          </p:cNvSpPr>
          <p:nvPr>
            <p:ph type="ftr" sz="quarter" idx="13"/>
          </p:nvPr>
        </p:nvSpPr>
        <p:spPr/>
        <p:txBody>
          <a:bodyPr/>
          <a:lstStyle/>
          <a:p>
            <a:r>
              <a:rPr lang="en-GB" smtClean="0"/>
              <a:t>Presentation title</a:t>
            </a:r>
            <a:endParaRPr lang="en-GB" dirty="0"/>
          </a:p>
        </p:txBody>
      </p:sp>
    </p:spTree>
    <p:extLst>
      <p:ext uri="{BB962C8B-B14F-4D97-AF65-F5344CB8AC3E}">
        <p14:creationId xmlns:p14="http://schemas.microsoft.com/office/powerpoint/2010/main" val="26156250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5" name="Date Placeholder 4"/>
          <p:cNvSpPr>
            <a:spLocks noGrp="1"/>
          </p:cNvSpPr>
          <p:nvPr>
            <p:ph type="dt" sz="half" idx="10"/>
          </p:nvPr>
        </p:nvSpPr>
        <p:spPr/>
        <p:txBody>
          <a:bodyPr/>
          <a:lstStyle/>
          <a:p>
            <a:fld id="{58134D23-4610-45AD-B69F-B3346BC286F6}" type="datetime1">
              <a:rPr lang="en-US" smtClean="0"/>
              <a:t>9/5/2018</a:t>
            </a:fld>
            <a:endParaRPr lang="en-US" dirty="0"/>
          </a:p>
        </p:txBody>
      </p:sp>
      <p:sp>
        <p:nvSpPr>
          <p:cNvPr id="7" name="Footer Placeholder 6"/>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04483298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5" name="Date Placeholder 4"/>
          <p:cNvSpPr>
            <a:spLocks noGrp="1"/>
          </p:cNvSpPr>
          <p:nvPr>
            <p:ph type="dt" sz="half" idx="10"/>
          </p:nvPr>
        </p:nvSpPr>
        <p:spPr/>
        <p:txBody>
          <a:bodyPr/>
          <a:lstStyle/>
          <a:p>
            <a:fld id="{A15327CA-793E-46B0-B694-82B2A5A28B12}" type="datetime1">
              <a:rPr lang="en-US" smtClean="0"/>
              <a:t>9/5/2018</a:t>
            </a:fld>
            <a:endParaRPr lang="en-US" dirty="0"/>
          </a:p>
        </p:txBody>
      </p:sp>
      <p:sp>
        <p:nvSpPr>
          <p:cNvPr id="7" name="Footer Placeholder 6"/>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930806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32775" cy="860400"/>
          </a:xfrm>
          <a:prstGeom prst="rect">
            <a:avLst/>
          </a:prstGeom>
        </p:spPr>
        <p:txBody>
          <a:bodyPr/>
          <a:lstStyle>
            <a:lvl1pPr>
              <a:defRPr>
                <a:solidFill>
                  <a:schemeClr val="bg1"/>
                </a:solidFill>
                <a:latin typeface="+mn-lt"/>
                <a:cs typeface="Arial"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457200" y="1425598"/>
            <a:ext cx="8229600" cy="4698977"/>
          </a:xfrm>
          <a:prstGeom prst="rect">
            <a:avLst/>
          </a:prstGeom>
        </p:spPr>
        <p:txBody>
          <a:bodyPr/>
          <a:lstStyle>
            <a:lvl1pPr marL="0" indent="0">
              <a:buNone/>
              <a:defRPr>
                <a:solidFill>
                  <a:schemeClr val="bg1"/>
                </a:solidFill>
                <a:latin typeface="+mn-lt"/>
                <a:cs typeface="Arial" pitchFamily="34" charset="0"/>
              </a:defRPr>
            </a:lvl1pPr>
            <a:lvl2pPr marL="0" indent="0">
              <a:buNone/>
              <a:defRPr>
                <a:solidFill>
                  <a:schemeClr val="bg1"/>
                </a:solidFill>
                <a:latin typeface="+mn-lt"/>
                <a:cs typeface="Arial" pitchFamily="34" charset="0"/>
              </a:defRPr>
            </a:lvl2pPr>
            <a:lvl3pPr marL="0" indent="0">
              <a:buNone/>
              <a:defRPr>
                <a:solidFill>
                  <a:schemeClr val="bg1"/>
                </a:solidFill>
                <a:latin typeface="+mn-lt"/>
                <a:cs typeface="Arial" pitchFamily="34" charset="0"/>
              </a:defRPr>
            </a:lvl3pPr>
            <a:lvl4pPr marL="0" indent="0">
              <a:buNone/>
              <a:defRPr>
                <a:solidFill>
                  <a:schemeClr val="bg1"/>
                </a:solidFill>
                <a:latin typeface="+mn-lt"/>
                <a:cs typeface="Arial" pitchFamily="34" charset="0"/>
              </a:defRPr>
            </a:lvl4pPr>
            <a:lvl5pPr marL="0" indent="0">
              <a:buNone/>
              <a:defRPr>
                <a:solidFill>
                  <a:schemeClr val="bg1"/>
                </a:solidFill>
                <a:latin typeface="+mn-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3B6C0FA9-9B78-4C60-B08D-8098EC11DCE1}"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56315184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5" name="Freeform 5"/>
          <p:cNvSpPr>
            <a:spLocks/>
          </p:cNvSpPr>
          <p:nvPr userDrawn="1"/>
        </p:nvSpPr>
        <p:spPr bwMode="gray">
          <a:xfrm>
            <a:off x="457200" y="1033272"/>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dpi="0" rotWithShape="1">
            <a:blip r:embed="rId2" cstate="print"/>
            <a:srcRect/>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6" name="Date Placeholder 5"/>
          <p:cNvSpPr>
            <a:spLocks noGrp="1"/>
          </p:cNvSpPr>
          <p:nvPr>
            <p:ph type="dt" sz="half" idx="10"/>
          </p:nvPr>
        </p:nvSpPr>
        <p:spPr/>
        <p:txBody>
          <a:bodyPr/>
          <a:lstStyle/>
          <a:p>
            <a:fld id="{F93AD6B1-28EC-47A9-BDCC-33E508E071F9}" type="datetime1">
              <a:rPr lang="en-US" smtClean="0"/>
              <a:t>9/5/2018</a:t>
            </a:fld>
            <a:endParaRPr lang="en-US" dirty="0"/>
          </a:p>
        </p:txBody>
      </p:sp>
      <p:sp>
        <p:nvSpPr>
          <p:cNvPr id="7" name="Footer Placeholder 6"/>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930806554"/>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
        <p:nvSpPr>
          <p:cNvPr id="4" name="Date Placeholder 3"/>
          <p:cNvSpPr>
            <a:spLocks noGrp="1"/>
          </p:cNvSpPr>
          <p:nvPr>
            <p:ph type="dt" sz="half" idx="10"/>
          </p:nvPr>
        </p:nvSpPr>
        <p:spPr/>
        <p:txBody>
          <a:bodyPr/>
          <a:lstStyle/>
          <a:p>
            <a:fld id="{BC5982DF-EA56-4348-BA65-CCF92F45D182}"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661126145"/>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Final legal tex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5612" y="719139"/>
            <a:ext cx="3506400" cy="5210062"/>
          </a:xfrm>
          <a:prstGeom prst="rect">
            <a:avLst/>
          </a:prstGeo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mn-lt"/>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mn-lt"/>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mn-lt"/>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mn-lt"/>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mn-lt"/>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2419397692"/>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037287"/>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0361" y="5340096"/>
            <a:ext cx="987552" cy="1156968"/>
          </a:xfrm>
          <a:prstGeom prst="rect">
            <a:avLst/>
          </a:prstGeom>
        </p:spPr>
      </p:pic>
      <p:sp>
        <p:nvSpPr>
          <p:cNvPr id="16" name="Rectangle 1"/>
          <p:cNvSpPr>
            <a:spLocks noChangeAspect="1"/>
          </p:cNvSpPr>
          <p:nvPr userDrawn="1"/>
        </p:nvSpPr>
        <p:spPr>
          <a:xfrm>
            <a:off x="1932781" y="777240"/>
            <a:ext cx="6755607" cy="3400425"/>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7" name="Title 1"/>
          <p:cNvSpPr>
            <a:spLocks noGrp="1"/>
          </p:cNvSpPr>
          <p:nvPr>
            <p:ph type="ctrTitle"/>
          </p:nvPr>
        </p:nvSpPr>
        <p:spPr>
          <a:xfrm>
            <a:off x="2212847" y="2240280"/>
            <a:ext cx="6217920"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18" name="Subtitle 2"/>
          <p:cNvSpPr>
            <a:spLocks noGrp="1"/>
          </p:cNvSpPr>
          <p:nvPr>
            <p:ph type="subTitle" idx="1"/>
          </p:nvPr>
        </p:nvSpPr>
        <p:spPr>
          <a:xfrm>
            <a:off x="2212848" y="3220754"/>
            <a:ext cx="6217920"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0" indent="0" algn="l">
              <a:buNone/>
              <a:defRPr sz="1600">
                <a:solidFill>
                  <a:srgbClr val="404040"/>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1"/>
            <a:r>
              <a:rPr lang="en-US" dirty="0" smtClean="0"/>
              <a:t>Click to edit Master subtitle style</a:t>
            </a:r>
            <a:endParaRPr lang="en-GB"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Cover alternat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0361" y="5340096"/>
            <a:ext cx="987552" cy="1156968"/>
          </a:xfrm>
          <a:prstGeom prst="rect">
            <a:avLst/>
          </a:prstGeom>
        </p:spPr>
      </p:pic>
      <p:sp>
        <p:nvSpPr>
          <p:cNvPr id="7" name="Freeform 5"/>
          <p:cNvSpPr>
            <a:spLocks noChangeAspect="1"/>
          </p:cNvSpPr>
          <p:nvPr userDrawn="1"/>
        </p:nvSpPr>
        <p:spPr bwMode="gray">
          <a:xfrm rot="10800000">
            <a:off x="3277045" y="457200"/>
            <a:ext cx="5413248" cy="4570413"/>
          </a:xfrm>
          <a:custGeom>
            <a:avLst/>
            <a:gdLst>
              <a:gd name="connsiteX0" fmla="*/ 0 w 10000"/>
              <a:gd name="connsiteY0" fmla="*/ 0 h 9745"/>
              <a:gd name="connsiteX1" fmla="*/ 921 w 10000"/>
              <a:gd name="connsiteY1" fmla="*/ 9745 h 9745"/>
              <a:gd name="connsiteX2" fmla="*/ 10000 w 10000"/>
              <a:gd name="connsiteY2" fmla="*/ 7201 h 9745"/>
              <a:gd name="connsiteX3" fmla="*/ 10000 w 10000"/>
              <a:gd name="connsiteY3" fmla="*/ 0 h 9745"/>
              <a:gd name="connsiteX4" fmla="*/ 0 w 10000"/>
              <a:gd name="connsiteY4" fmla="*/ 0 h 9745"/>
              <a:gd name="connsiteX0" fmla="*/ 0 w 9079"/>
              <a:gd name="connsiteY0" fmla="*/ 0 h 10000"/>
              <a:gd name="connsiteX1" fmla="*/ 0 w 9079"/>
              <a:gd name="connsiteY1" fmla="*/ 10000 h 10000"/>
              <a:gd name="connsiteX2" fmla="*/ 9079 w 9079"/>
              <a:gd name="connsiteY2" fmla="*/ 7389 h 10000"/>
              <a:gd name="connsiteX3" fmla="*/ 9079 w 9079"/>
              <a:gd name="connsiteY3" fmla="*/ 0 h 10000"/>
              <a:gd name="connsiteX4" fmla="*/ 0 w 9079"/>
              <a:gd name="connsiteY4" fmla="*/ 0 h 10000"/>
              <a:gd name="connsiteX0" fmla="*/ 5 w 10000"/>
              <a:gd name="connsiteY0" fmla="*/ 2555 h 10000"/>
              <a:gd name="connsiteX1" fmla="*/ 0 w 10000"/>
              <a:gd name="connsiteY1" fmla="*/ 10000 h 10000"/>
              <a:gd name="connsiteX2" fmla="*/ 10000 w 10000"/>
              <a:gd name="connsiteY2" fmla="*/ 7389 h 10000"/>
              <a:gd name="connsiteX3" fmla="*/ 10000 w 10000"/>
              <a:gd name="connsiteY3" fmla="*/ 0 h 10000"/>
              <a:gd name="connsiteX4" fmla="*/ 5 w 10000"/>
              <a:gd name="connsiteY4" fmla="*/ 2555 h 10000"/>
              <a:gd name="connsiteX0" fmla="*/ 5 w 10000"/>
              <a:gd name="connsiteY0" fmla="*/ 0 h 7445"/>
              <a:gd name="connsiteX1" fmla="*/ 0 w 10000"/>
              <a:gd name="connsiteY1" fmla="*/ 7445 h 7445"/>
              <a:gd name="connsiteX2" fmla="*/ 10000 w 10000"/>
              <a:gd name="connsiteY2" fmla="*/ 4834 h 7445"/>
              <a:gd name="connsiteX3" fmla="*/ 10000 w 10000"/>
              <a:gd name="connsiteY3" fmla="*/ 7 h 7445"/>
              <a:gd name="connsiteX4" fmla="*/ 5 w 10000"/>
              <a:gd name="connsiteY4" fmla="*/ 0 h 7445"/>
              <a:gd name="connsiteX0" fmla="*/ 5 w 10000"/>
              <a:gd name="connsiteY0" fmla="*/ 0 h 10000"/>
              <a:gd name="connsiteX1" fmla="*/ 0 w 10000"/>
              <a:gd name="connsiteY1" fmla="*/ 10000 h 10000"/>
              <a:gd name="connsiteX2" fmla="*/ 8453 w 10000"/>
              <a:gd name="connsiteY2" fmla="*/ 7036 h 10000"/>
              <a:gd name="connsiteX3" fmla="*/ 10000 w 10000"/>
              <a:gd name="connsiteY3" fmla="*/ 9 h 10000"/>
              <a:gd name="connsiteX4" fmla="*/ 5 w 10000"/>
              <a:gd name="connsiteY4" fmla="*/ 0 h 10000"/>
              <a:gd name="connsiteX0" fmla="*/ 5 w 8453"/>
              <a:gd name="connsiteY0" fmla="*/ 4143 h 14143"/>
              <a:gd name="connsiteX1" fmla="*/ 0 w 8453"/>
              <a:gd name="connsiteY1" fmla="*/ 14143 h 14143"/>
              <a:gd name="connsiteX2" fmla="*/ 8453 w 8453"/>
              <a:gd name="connsiteY2" fmla="*/ 11179 h 14143"/>
              <a:gd name="connsiteX3" fmla="*/ 8453 w 8453"/>
              <a:gd name="connsiteY3" fmla="*/ 0 h 14143"/>
              <a:gd name="connsiteX4" fmla="*/ 5 w 8453"/>
              <a:gd name="connsiteY4" fmla="*/ 4143 h 14143"/>
              <a:gd name="connsiteX0" fmla="*/ 6 w 10000"/>
              <a:gd name="connsiteY0" fmla="*/ 0 h 10007"/>
              <a:gd name="connsiteX1" fmla="*/ 0 w 10000"/>
              <a:gd name="connsiteY1" fmla="*/ 10007 h 10007"/>
              <a:gd name="connsiteX2" fmla="*/ 10000 w 10000"/>
              <a:gd name="connsiteY2" fmla="*/ 7911 h 10007"/>
              <a:gd name="connsiteX3" fmla="*/ 10000 w 10000"/>
              <a:gd name="connsiteY3" fmla="*/ 7 h 10007"/>
              <a:gd name="connsiteX4" fmla="*/ 6 w 10000"/>
              <a:gd name="connsiteY4" fmla="*/ 0 h 10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7">
                <a:moveTo>
                  <a:pt x="6" y="0"/>
                </a:moveTo>
                <a:cubicBezTo>
                  <a:pt x="4" y="2358"/>
                  <a:pt x="2" y="7650"/>
                  <a:pt x="0" y="10007"/>
                </a:cubicBezTo>
                <a:lnTo>
                  <a:pt x="10000" y="7911"/>
                </a:lnTo>
                <a:lnTo>
                  <a:pt x="10000" y="7"/>
                </a:lnTo>
                <a:lnTo>
                  <a:pt x="6"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1" name="Title 1"/>
          <p:cNvSpPr>
            <a:spLocks noGrp="1"/>
          </p:cNvSpPr>
          <p:nvPr>
            <p:ph type="ctrTitle"/>
          </p:nvPr>
        </p:nvSpPr>
        <p:spPr>
          <a:xfrm>
            <a:off x="3557109" y="1677507"/>
            <a:ext cx="4937760"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12" name="Subtitle 2"/>
          <p:cNvSpPr>
            <a:spLocks noGrp="1"/>
          </p:cNvSpPr>
          <p:nvPr>
            <p:ph type="subTitle" idx="1"/>
          </p:nvPr>
        </p:nvSpPr>
        <p:spPr>
          <a:xfrm>
            <a:off x="3557109" y="2685128"/>
            <a:ext cx="4937760"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2121626355"/>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userDrawn="1">
  <p:cSld name="Approved question wide">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0361" y="5340096"/>
            <a:ext cx="987552" cy="1156968"/>
          </a:xfrm>
          <a:prstGeom prst="rect">
            <a:avLst/>
          </a:prstGeom>
        </p:spPr>
      </p:pic>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200" y="777240"/>
            <a:ext cx="6753225" cy="3400425"/>
          </a:xfrm>
          <a:prstGeom prst="rect">
            <a:avLst/>
          </a:prstGeom>
        </p:spPr>
      </p:pic>
      <p:sp>
        <p:nvSpPr>
          <p:cNvPr id="8" name="Subtitle 2"/>
          <p:cNvSpPr>
            <a:spLocks noGrp="1"/>
          </p:cNvSpPr>
          <p:nvPr>
            <p:ph type="subTitle" idx="1"/>
          </p:nvPr>
        </p:nvSpPr>
        <p:spPr>
          <a:xfrm>
            <a:off x="888191" y="3258529"/>
            <a:ext cx="5943432" cy="645742"/>
          </a:xfrm>
          <a:prstGeom prst="rect">
            <a:avLst/>
          </a:prstGeom>
        </p:spPr>
        <p:txBody>
          <a:bodyPr/>
          <a:lstStyle>
            <a:lvl1pPr marL="0" indent="0" algn="l">
              <a:buNone/>
              <a:defRPr sz="2000">
                <a:solidFill>
                  <a:srgbClr val="FFFFFF"/>
                </a:solidFill>
                <a:latin typeface="+mn-lt"/>
                <a:cs typeface="Arial" pitchFamily="34" charset="0"/>
              </a:defRPr>
            </a:lvl1pPr>
            <a:lvl2pPr marL="0" indent="0" algn="l">
              <a:buNone/>
              <a:defRPr sz="1600">
                <a:solidFill>
                  <a:srgbClr val="FFFFFF"/>
                </a:solidFill>
              </a:defRPr>
            </a:lvl2pPr>
            <a:lvl3pPr marL="0" indent="0" algn="l">
              <a:buNone/>
              <a:defRPr sz="1600">
                <a:solidFill>
                  <a:srgbClr val="FFFFFF"/>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
        <p:nvSpPr>
          <p:cNvPr id="9" name="Title 1"/>
          <p:cNvSpPr>
            <a:spLocks noGrp="1"/>
          </p:cNvSpPr>
          <p:nvPr>
            <p:ph type="ctrTitle"/>
          </p:nvPr>
        </p:nvSpPr>
        <p:spPr>
          <a:xfrm>
            <a:off x="888191" y="2288083"/>
            <a:ext cx="5943432" cy="860400"/>
          </a:xfrm>
          <a:prstGeom prst="rect">
            <a:avLst/>
          </a:prstGeom>
        </p:spPr>
        <p:txBody>
          <a:bodyPr/>
          <a:lstStyle>
            <a:lvl1pPr>
              <a:defRPr>
                <a:solidFill>
                  <a:srgbClr val="FFFFFF"/>
                </a:solidFill>
                <a:latin typeface="+mn-lt"/>
                <a:cs typeface="Arial"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val="3722358713"/>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Approved question tall">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457200"/>
            <a:ext cx="5413375" cy="4572000"/>
          </a:xfrm>
          <a:prstGeom prst="rect">
            <a:avLst/>
          </a:prstGeom>
        </p:spPr>
      </p:pic>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10361" y="5340096"/>
            <a:ext cx="987552" cy="1156968"/>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sp>
        <p:nvSpPr>
          <p:cNvPr id="7" name="Title 1"/>
          <p:cNvSpPr>
            <a:spLocks noGrp="1"/>
          </p:cNvSpPr>
          <p:nvPr>
            <p:ph type="ctrTitle"/>
          </p:nvPr>
        </p:nvSpPr>
        <p:spPr>
          <a:xfrm>
            <a:off x="886968" y="1799130"/>
            <a:ext cx="4643060" cy="860400"/>
          </a:xfrm>
          <a:prstGeom prst="rect">
            <a:avLst/>
          </a:prstGeom>
        </p:spPr>
        <p:txBody>
          <a:bodyPr/>
          <a:lstStyle>
            <a:lvl1pPr>
              <a:defRPr>
                <a:solidFill>
                  <a:srgbClr val="FFFFFF"/>
                </a:solidFill>
                <a:latin typeface="+mn-lt"/>
                <a:cs typeface="Arial" pitchFamily="34" charset="0"/>
              </a:defRPr>
            </a:lvl1pPr>
          </a:lstStyle>
          <a:p>
            <a:r>
              <a:rPr lang="en-US" dirty="0" smtClean="0"/>
              <a:t>Click to edit Master title style</a:t>
            </a:r>
            <a:endParaRPr lang="en-GB" dirty="0"/>
          </a:p>
        </p:txBody>
      </p:sp>
      <p:sp>
        <p:nvSpPr>
          <p:cNvPr id="8" name="Subtitle 2"/>
          <p:cNvSpPr>
            <a:spLocks noGrp="1"/>
          </p:cNvSpPr>
          <p:nvPr>
            <p:ph type="subTitle" idx="1"/>
          </p:nvPr>
        </p:nvSpPr>
        <p:spPr>
          <a:xfrm>
            <a:off x="886968" y="2769576"/>
            <a:ext cx="4643060" cy="645742"/>
          </a:xfrm>
          <a:prstGeom prst="rect">
            <a:avLst/>
          </a:prstGeom>
        </p:spPr>
        <p:txBody>
          <a:bodyPr/>
          <a:lstStyle>
            <a:lvl1pPr marL="0" indent="0" algn="l">
              <a:buNone/>
              <a:defRPr sz="2000">
                <a:solidFill>
                  <a:srgbClr val="FFFFFF"/>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15972940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600"/>
            <a:ext cx="8229600" cy="46989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p:cNvSpPr>
            <a:spLocks noGrp="1"/>
          </p:cNvSpPr>
          <p:nvPr>
            <p:ph type="dt" sz="half" idx="10"/>
          </p:nvPr>
        </p:nvSpPr>
        <p:spPr/>
        <p:txBody>
          <a:bodyPr/>
          <a:lstStyle/>
          <a:p>
            <a:fld id="{1088C16A-932D-4200-9D09-F339214ED509}"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p:spPr>
        <p:txBody>
          <a:bodyPr/>
          <a:lstStyle>
            <a:lvl1pPr marL="0" indent="0">
              <a:buNone/>
              <a:defRPr>
                <a:solidFill>
                  <a:schemeClr val="bg1"/>
                </a:solidFill>
                <a:latin typeface="+mn-lt"/>
                <a:cs typeface="Arial" pitchFamily="34" charset="0"/>
              </a:defRPr>
            </a:lvl1pPr>
            <a:lvl2pPr marL="0" indent="0">
              <a:buNone/>
              <a:defRPr>
                <a:solidFill>
                  <a:schemeClr val="bg1"/>
                </a:solidFill>
                <a:latin typeface="+mn-lt"/>
                <a:cs typeface="Arial" pitchFamily="34" charset="0"/>
              </a:defRPr>
            </a:lvl2pPr>
            <a:lvl3pPr marL="0" indent="0">
              <a:buNone/>
              <a:defRPr>
                <a:solidFill>
                  <a:schemeClr val="bg1"/>
                </a:solidFill>
                <a:latin typeface="+mn-lt"/>
                <a:cs typeface="Arial" pitchFamily="34" charset="0"/>
              </a:defRPr>
            </a:lvl3pPr>
            <a:lvl4pPr marL="0" indent="0">
              <a:buNone/>
              <a:defRPr>
                <a:solidFill>
                  <a:schemeClr val="bg1"/>
                </a:solidFill>
                <a:latin typeface="+mn-lt"/>
                <a:cs typeface="Arial" pitchFamily="34" charset="0"/>
              </a:defRPr>
            </a:lvl4pPr>
            <a:lvl5pPr marL="0" indent="0">
              <a:buNone/>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12A6EE16-A0D9-4B38-B17A-1FD9D61D9469}"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12891094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Standard slide_no_first_level_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32775" cy="860400"/>
          </a:xfrm>
          <a:prstGeom prst="rect">
            <a:avLst/>
          </a:prstGeom>
        </p:spPr>
        <p:txBody>
          <a:bodyPr/>
          <a:lstStyle>
            <a:lvl1pPr>
              <a:defRPr>
                <a:solidFill>
                  <a:schemeClr val="bg1"/>
                </a:solidFill>
                <a:latin typeface="+mn-lt"/>
                <a:cs typeface="Arial"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457200" y="1425598"/>
            <a:ext cx="8229600" cy="4698977"/>
          </a:xfrm>
          <a:prstGeom prst="rect">
            <a:avLst/>
          </a:prstGeom>
        </p:spPr>
        <p:txBody>
          <a:bodyPr/>
          <a:lstStyle>
            <a:lvl1pPr marL="0" indent="0">
              <a:buNone/>
              <a:defRPr>
                <a:solidFill>
                  <a:schemeClr val="bg1"/>
                </a:solidFill>
                <a:latin typeface="+mn-lt"/>
                <a:cs typeface="Arial" pitchFamily="34" charset="0"/>
              </a:defRPr>
            </a:lvl1pPr>
            <a:lvl2pPr marL="356616">
              <a:defRPr>
                <a:solidFill>
                  <a:schemeClr val="bg1"/>
                </a:solidFill>
                <a:latin typeface="+mn-lt"/>
                <a:cs typeface="Arial" pitchFamily="34" charset="0"/>
              </a:defRPr>
            </a:lvl2pPr>
            <a:lvl3pPr marL="713232">
              <a:defRPr>
                <a:solidFill>
                  <a:schemeClr val="bg1"/>
                </a:solidFill>
                <a:latin typeface="+mn-lt"/>
                <a:cs typeface="Arial" pitchFamily="34" charset="0"/>
              </a:defRPr>
            </a:lvl3pPr>
            <a:lvl4pPr marL="1069848">
              <a:defRPr>
                <a:solidFill>
                  <a:schemeClr val="bg1"/>
                </a:solidFill>
                <a:latin typeface="+mn-lt"/>
                <a:cs typeface="Arial" pitchFamily="34" charset="0"/>
              </a:defRPr>
            </a:lvl4pPr>
            <a:lvl5pPr marL="1426464">
              <a:defRPr>
                <a:solidFill>
                  <a:schemeClr val="bg1"/>
                </a:solidFill>
                <a:latin typeface="+mn-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640080" y="6284297"/>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C3228621-EC4E-4F19-9D14-71B8B74F5831}"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045454053"/>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Standard slide_no_first_level_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p:spPr>
        <p:txBody>
          <a:bodyPr/>
          <a:lstStyle>
            <a:lvl1pPr marL="0" indent="0">
              <a:buNone/>
              <a:defRPr>
                <a:solidFill>
                  <a:schemeClr val="bg1"/>
                </a:solidFill>
                <a:latin typeface="+mn-lt"/>
                <a:cs typeface="Arial" pitchFamily="34" charset="0"/>
              </a:defRPr>
            </a:lvl1pPr>
            <a:lvl2pPr marL="356616">
              <a:defRPr>
                <a:solidFill>
                  <a:schemeClr val="bg1"/>
                </a:solidFill>
                <a:latin typeface="+mn-lt"/>
                <a:cs typeface="Arial" pitchFamily="34" charset="0"/>
              </a:defRPr>
            </a:lvl2pPr>
            <a:lvl3pPr marL="713232">
              <a:defRPr>
                <a:solidFill>
                  <a:schemeClr val="bg1"/>
                </a:solidFill>
                <a:latin typeface="+mn-lt"/>
                <a:cs typeface="Arial" pitchFamily="34" charset="0"/>
              </a:defRPr>
            </a:lvl3pPr>
            <a:lvl4pPr marL="1069848">
              <a:defRPr>
                <a:solidFill>
                  <a:schemeClr val="bg1"/>
                </a:solidFill>
                <a:latin typeface="+mn-lt"/>
                <a:cs typeface="Arial" pitchFamily="34" charset="0"/>
              </a:defRPr>
            </a:lvl4pPr>
            <a:lvl5pPr marL="1426464">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FE64FD46-9556-4F6C-B03B-6081B797FF22}"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4619011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p:cNvSpPr>
            <a:spLocks noGrp="1"/>
          </p:cNvSpPr>
          <p:nvPr>
            <p:ph type="dt" sz="half" idx="10"/>
          </p:nvPr>
        </p:nvSpPr>
        <p:spPr/>
        <p:txBody>
          <a:bodyPr/>
          <a:lstStyle/>
          <a:p>
            <a:fld id="{84A0CC84-B135-4CE9-BA8E-47AE4FA557EB}" type="datetime1">
              <a:rPr lang="en-US" smtClean="0"/>
              <a:t>9/5/2018</a:t>
            </a:fld>
            <a:endParaRPr lang="en-US" dirty="0"/>
          </a:p>
        </p:txBody>
      </p:sp>
      <p:sp>
        <p:nvSpPr>
          <p:cNvPr id="4" name="Footer Placeholder 3"/>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p:cNvSpPr>
            <a:spLocks noGrp="1"/>
          </p:cNvSpPr>
          <p:nvPr>
            <p:ph type="dt" sz="half" idx="10"/>
          </p:nvPr>
        </p:nvSpPr>
        <p:spPr/>
        <p:txBody>
          <a:bodyPr/>
          <a:lstStyle/>
          <a:p>
            <a:fld id="{9634ED25-6ED3-4FAF-93B4-801822428425}" type="datetime1">
              <a:rPr lang="en-US" smtClean="0"/>
              <a:t>9/5/2018</a:t>
            </a:fld>
            <a:endParaRPr lang="en-US" dirty="0"/>
          </a:p>
        </p:txBody>
      </p:sp>
      <p:sp>
        <p:nvSpPr>
          <p:cNvPr id="4" name="Footer Placeholder 3"/>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8173977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1426464"/>
            <a:ext cx="4038600" cy="4691061"/>
          </a:xfr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426464"/>
            <a:ext cx="4038600" cy="4691061"/>
          </a:xfr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0"/>
          </p:nvPr>
        </p:nvSpPr>
        <p:spPr/>
        <p:txBody>
          <a:bodyPr/>
          <a:lstStyle/>
          <a:p>
            <a:fld id="{FDB9645B-ACE3-4070-8D6F-FB36FF3A10AA}"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457200" y="2121113"/>
            <a:ext cx="4042800" cy="3994963"/>
          </a:xfr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51200" y="2121113"/>
            <a:ext cx="4042800" cy="3994963"/>
          </a:xfr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26464"/>
            <a:ext cx="4042800" cy="640800"/>
          </a:xfrm>
        </p:spPr>
        <p:txBody>
          <a:bodyPr anchor="t" anchorCtr="0"/>
          <a:lstStyle>
            <a:lvl1pPr>
              <a:buNone/>
              <a:defRPr b="1">
                <a:solidFill>
                  <a:schemeClr val="bg1"/>
                </a:solidFill>
              </a:defRPr>
            </a:lvl1pPr>
          </a:lstStyle>
          <a:p>
            <a:pPr lvl="0"/>
            <a:endParaRPr lang="en-GB" dirty="0"/>
          </a:p>
        </p:txBody>
      </p:sp>
      <p:sp>
        <p:nvSpPr>
          <p:cNvPr id="11" name="Text Placeholder 9"/>
          <p:cNvSpPr>
            <a:spLocks noGrp="1"/>
          </p:cNvSpPr>
          <p:nvPr>
            <p:ph type="body" sz="quarter" idx="13"/>
          </p:nvPr>
        </p:nvSpPr>
        <p:spPr>
          <a:xfrm>
            <a:off x="4651200" y="1426464"/>
            <a:ext cx="4042800" cy="640800"/>
          </a:xfrm>
        </p:spPr>
        <p:txBody>
          <a:bodyPr anchor="t" anchorCtr="0"/>
          <a:lstStyle>
            <a:lvl1pPr>
              <a:buNone/>
              <a:defRPr b="1">
                <a:solidFill>
                  <a:schemeClr val="bg1"/>
                </a:solidFill>
              </a:defRPr>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4"/>
          </p:nvPr>
        </p:nvSpPr>
        <p:spPr/>
        <p:txBody>
          <a:bodyPr/>
          <a:lstStyle/>
          <a:p>
            <a:fld id="{4C2A756C-F732-46C2-A810-E3E70AAED6AC}" type="datetime1">
              <a:rPr lang="en-US" smtClean="0"/>
              <a:t>9/5/2018</a:t>
            </a:fld>
            <a:endParaRPr lang="en-US" dirty="0"/>
          </a:p>
        </p:txBody>
      </p:sp>
      <p:sp>
        <p:nvSpPr>
          <p:cNvPr id="6" name="Footer Placeholder 5"/>
          <p:cNvSpPr>
            <a:spLocks noGrp="1"/>
          </p:cNvSpPr>
          <p:nvPr>
            <p:ph type="ftr" sz="quarter" idx="15"/>
          </p:nvPr>
        </p:nvSpPr>
        <p:spPr/>
        <p:txBody>
          <a:bodyPr/>
          <a:lstStyle/>
          <a:p>
            <a:r>
              <a:rPr lang="en-GB" smtClean="0"/>
              <a:t>Presentation title</a:t>
            </a:r>
            <a:endParaRPr lang="en-GB"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n-lt"/>
              </a:defRPr>
            </a:lvl1pPr>
            <a:lvl2pPr marL="0" indent="0">
              <a:buNone/>
              <a:defRPr/>
            </a:lvl2pPr>
            <a:lvl3pPr marL="0" indent="0">
              <a:buNone/>
              <a:defRPr/>
            </a:lvl3pPr>
            <a:lvl4pPr marL="0" indent="0">
              <a:buNone/>
              <a:defRPr/>
            </a:lvl4pPr>
            <a:lvl5pPr marL="0" indent="0">
              <a:buNone/>
              <a:defRPr/>
            </a:lvl5pPr>
          </a:lstStyle>
          <a:p>
            <a:pPr lvl="0"/>
            <a:r>
              <a:rPr lang="en-US" dirty="0"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endParaRPr>
          </a:p>
        </p:txBody>
      </p:sp>
      <p:sp>
        <p:nvSpPr>
          <p:cNvPr id="2" name="Date Placeholder 1"/>
          <p:cNvSpPr>
            <a:spLocks noGrp="1"/>
          </p:cNvSpPr>
          <p:nvPr>
            <p:ph type="dt" sz="half" idx="12"/>
          </p:nvPr>
        </p:nvSpPr>
        <p:spPr/>
        <p:txBody>
          <a:bodyPr/>
          <a:lstStyle/>
          <a:p>
            <a:fld id="{5CA34644-FEEA-44CA-9BBC-D5AC330F55CB}" type="datetime1">
              <a:rPr lang="en-US" smtClean="0"/>
              <a:t>9/5/2018</a:t>
            </a:fld>
            <a:endParaRPr lang="en-US" dirty="0"/>
          </a:p>
        </p:txBody>
      </p:sp>
      <p:sp>
        <p:nvSpPr>
          <p:cNvPr id="4" name="Footer Placeholder 3"/>
          <p:cNvSpPr>
            <a:spLocks noGrp="1"/>
          </p:cNvSpPr>
          <p:nvPr>
            <p:ph type="ftr" sz="quarter" idx="13"/>
          </p:nvPr>
        </p:nvSpPr>
        <p:spPr/>
        <p:txBody>
          <a:bodyPr/>
          <a:lstStyle/>
          <a:p>
            <a:r>
              <a:rPr lang="en-GB" smtClean="0"/>
              <a:t>Presentation title</a:t>
            </a:r>
            <a:endParaRPr lang="en-GB" dirty="0"/>
          </a:p>
        </p:txBody>
      </p:sp>
    </p:spTree>
    <p:extLst>
      <p:ext uri="{BB962C8B-B14F-4D97-AF65-F5344CB8AC3E}">
        <p14:creationId xmlns:p14="http://schemas.microsoft.com/office/powerpoint/2010/main" val="3913011205"/>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2" name="Date Placeholder 1"/>
          <p:cNvSpPr>
            <a:spLocks noGrp="1"/>
          </p:cNvSpPr>
          <p:nvPr>
            <p:ph type="dt" sz="half" idx="10"/>
          </p:nvPr>
        </p:nvSpPr>
        <p:spPr/>
        <p:txBody>
          <a:bodyPr/>
          <a:lstStyle/>
          <a:p>
            <a:fld id="{65A2AA09-D3C5-43B2-A933-DC8C86D3134C}"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99994089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2" name="Date Placeholder 1"/>
          <p:cNvSpPr>
            <a:spLocks noGrp="1"/>
          </p:cNvSpPr>
          <p:nvPr>
            <p:ph type="dt" sz="half" idx="10"/>
          </p:nvPr>
        </p:nvSpPr>
        <p:spPr/>
        <p:txBody>
          <a:bodyPr/>
          <a:lstStyle/>
          <a:p>
            <a:fld id="{70C8A3C6-8A11-4B55-89D5-3B99203E998F}"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defRPr>
            </a:lvl1pPr>
          </a:lstStyle>
          <a:p>
            <a:pPr lvl="0" algn="l" fontAlgn="base">
              <a:lnSpc>
                <a:spcPct val="85000"/>
              </a:lnSpc>
              <a:spcAft>
                <a:spcPct val="0"/>
              </a:spcAft>
            </a:pPr>
            <a:r>
              <a:rPr lang="en-US" dirty="0" smtClean="0"/>
              <a:t>Click to edit Master title style</a:t>
            </a:r>
            <a:endParaRPr lang="en-US" dirty="0"/>
          </a:p>
        </p:txBody>
      </p:sp>
      <p:sp>
        <p:nvSpPr>
          <p:cNvPr id="5"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dpi="0" rotWithShape="1">
            <a:blip r:embed="rId2" cstate="print"/>
            <a:srcRect/>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2" name="Date Placeholder 1"/>
          <p:cNvSpPr>
            <a:spLocks noGrp="1"/>
          </p:cNvSpPr>
          <p:nvPr>
            <p:ph type="dt" sz="half" idx="10"/>
          </p:nvPr>
        </p:nvSpPr>
        <p:spPr/>
        <p:txBody>
          <a:bodyPr/>
          <a:lstStyle/>
          <a:p>
            <a:fld id="{C70A1597-320B-47D4-B8B3-92B3614CE3DB}"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
        <p:nvSpPr>
          <p:cNvPr id="2" name="Date Placeholder 1"/>
          <p:cNvSpPr>
            <a:spLocks noGrp="1"/>
          </p:cNvSpPr>
          <p:nvPr>
            <p:ph type="dt" sz="half" idx="10"/>
          </p:nvPr>
        </p:nvSpPr>
        <p:spPr/>
        <p:txBody>
          <a:bodyPr/>
          <a:lstStyle/>
          <a:p>
            <a:fld id="{EBDC2CDD-8A0B-421E-A55D-290BA3C171E6}"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6" name="Title 5"/>
          <p:cNvSpPr>
            <a:spLocks noGrp="1"/>
          </p:cNvSpPr>
          <p:nvPr>
            <p:ph type="title"/>
          </p:nvPr>
        </p:nvSpPr>
        <p:spPr>
          <a:xfrm>
            <a:off x="457200" y="201600"/>
            <a:ext cx="8232775" cy="860400"/>
          </a:xfrm>
          <a:prstGeom prst="rect">
            <a:avLst/>
          </a:prstGeom>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F7F5671D-8A65-4061-B13A-59C8FFDEFFBE}"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Final legal tex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mn-lt"/>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mn-lt"/>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mn-lt"/>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mn-lt"/>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mn-lt"/>
                <a:ea typeface="+mn-ea"/>
                <a:cs typeface="Arial" pitchFamily="34" charset="0"/>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16" name="Rectangle 1"/>
          <p:cNvSpPr>
            <a:spLocks noChangeAspect="1"/>
          </p:cNvSpPr>
          <p:nvPr userDrawn="1"/>
        </p:nvSpPr>
        <p:spPr>
          <a:xfrm>
            <a:off x="1932781" y="777240"/>
            <a:ext cx="6755607" cy="3400425"/>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7" name="Title 1"/>
          <p:cNvSpPr>
            <a:spLocks noGrp="1"/>
          </p:cNvSpPr>
          <p:nvPr>
            <p:ph type="ctrTitle"/>
          </p:nvPr>
        </p:nvSpPr>
        <p:spPr>
          <a:xfrm>
            <a:off x="2212847" y="2240280"/>
            <a:ext cx="6217920"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18" name="Subtitle 2"/>
          <p:cNvSpPr>
            <a:spLocks noGrp="1"/>
          </p:cNvSpPr>
          <p:nvPr>
            <p:ph type="subTitle" idx="1"/>
          </p:nvPr>
        </p:nvSpPr>
        <p:spPr>
          <a:xfrm>
            <a:off x="2212848" y="3220754"/>
            <a:ext cx="6217920"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0" indent="0" algn="l">
              <a:buNone/>
              <a:defRPr sz="1600">
                <a:solidFill>
                  <a:srgbClr val="404040"/>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userDrawn="1">
  <p:cSld name="Cover alternat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13" name="Freeform 5"/>
          <p:cNvSpPr>
            <a:spLocks noChangeAspect="1"/>
          </p:cNvSpPr>
          <p:nvPr userDrawn="1"/>
        </p:nvSpPr>
        <p:spPr bwMode="gray">
          <a:xfrm rot="10800000">
            <a:off x="3277045" y="457200"/>
            <a:ext cx="5413248" cy="4570413"/>
          </a:xfrm>
          <a:custGeom>
            <a:avLst/>
            <a:gdLst>
              <a:gd name="connsiteX0" fmla="*/ 0 w 10000"/>
              <a:gd name="connsiteY0" fmla="*/ 0 h 9745"/>
              <a:gd name="connsiteX1" fmla="*/ 921 w 10000"/>
              <a:gd name="connsiteY1" fmla="*/ 9745 h 9745"/>
              <a:gd name="connsiteX2" fmla="*/ 10000 w 10000"/>
              <a:gd name="connsiteY2" fmla="*/ 7201 h 9745"/>
              <a:gd name="connsiteX3" fmla="*/ 10000 w 10000"/>
              <a:gd name="connsiteY3" fmla="*/ 0 h 9745"/>
              <a:gd name="connsiteX4" fmla="*/ 0 w 10000"/>
              <a:gd name="connsiteY4" fmla="*/ 0 h 9745"/>
              <a:gd name="connsiteX0" fmla="*/ 0 w 9079"/>
              <a:gd name="connsiteY0" fmla="*/ 0 h 10000"/>
              <a:gd name="connsiteX1" fmla="*/ 0 w 9079"/>
              <a:gd name="connsiteY1" fmla="*/ 10000 h 10000"/>
              <a:gd name="connsiteX2" fmla="*/ 9079 w 9079"/>
              <a:gd name="connsiteY2" fmla="*/ 7389 h 10000"/>
              <a:gd name="connsiteX3" fmla="*/ 9079 w 9079"/>
              <a:gd name="connsiteY3" fmla="*/ 0 h 10000"/>
              <a:gd name="connsiteX4" fmla="*/ 0 w 9079"/>
              <a:gd name="connsiteY4" fmla="*/ 0 h 10000"/>
              <a:gd name="connsiteX0" fmla="*/ 5 w 10000"/>
              <a:gd name="connsiteY0" fmla="*/ 2555 h 10000"/>
              <a:gd name="connsiteX1" fmla="*/ 0 w 10000"/>
              <a:gd name="connsiteY1" fmla="*/ 10000 h 10000"/>
              <a:gd name="connsiteX2" fmla="*/ 10000 w 10000"/>
              <a:gd name="connsiteY2" fmla="*/ 7389 h 10000"/>
              <a:gd name="connsiteX3" fmla="*/ 10000 w 10000"/>
              <a:gd name="connsiteY3" fmla="*/ 0 h 10000"/>
              <a:gd name="connsiteX4" fmla="*/ 5 w 10000"/>
              <a:gd name="connsiteY4" fmla="*/ 2555 h 10000"/>
              <a:gd name="connsiteX0" fmla="*/ 5 w 10000"/>
              <a:gd name="connsiteY0" fmla="*/ 0 h 7445"/>
              <a:gd name="connsiteX1" fmla="*/ 0 w 10000"/>
              <a:gd name="connsiteY1" fmla="*/ 7445 h 7445"/>
              <a:gd name="connsiteX2" fmla="*/ 10000 w 10000"/>
              <a:gd name="connsiteY2" fmla="*/ 4834 h 7445"/>
              <a:gd name="connsiteX3" fmla="*/ 10000 w 10000"/>
              <a:gd name="connsiteY3" fmla="*/ 7 h 7445"/>
              <a:gd name="connsiteX4" fmla="*/ 5 w 10000"/>
              <a:gd name="connsiteY4" fmla="*/ 0 h 7445"/>
              <a:gd name="connsiteX0" fmla="*/ 5 w 10000"/>
              <a:gd name="connsiteY0" fmla="*/ 0 h 10000"/>
              <a:gd name="connsiteX1" fmla="*/ 0 w 10000"/>
              <a:gd name="connsiteY1" fmla="*/ 10000 h 10000"/>
              <a:gd name="connsiteX2" fmla="*/ 8453 w 10000"/>
              <a:gd name="connsiteY2" fmla="*/ 7036 h 10000"/>
              <a:gd name="connsiteX3" fmla="*/ 10000 w 10000"/>
              <a:gd name="connsiteY3" fmla="*/ 9 h 10000"/>
              <a:gd name="connsiteX4" fmla="*/ 5 w 10000"/>
              <a:gd name="connsiteY4" fmla="*/ 0 h 10000"/>
              <a:gd name="connsiteX0" fmla="*/ 5 w 8453"/>
              <a:gd name="connsiteY0" fmla="*/ 4143 h 14143"/>
              <a:gd name="connsiteX1" fmla="*/ 0 w 8453"/>
              <a:gd name="connsiteY1" fmla="*/ 14143 h 14143"/>
              <a:gd name="connsiteX2" fmla="*/ 8453 w 8453"/>
              <a:gd name="connsiteY2" fmla="*/ 11179 h 14143"/>
              <a:gd name="connsiteX3" fmla="*/ 8453 w 8453"/>
              <a:gd name="connsiteY3" fmla="*/ 0 h 14143"/>
              <a:gd name="connsiteX4" fmla="*/ 5 w 8453"/>
              <a:gd name="connsiteY4" fmla="*/ 4143 h 14143"/>
              <a:gd name="connsiteX0" fmla="*/ 6 w 10000"/>
              <a:gd name="connsiteY0" fmla="*/ 0 h 10007"/>
              <a:gd name="connsiteX1" fmla="*/ 0 w 10000"/>
              <a:gd name="connsiteY1" fmla="*/ 10007 h 10007"/>
              <a:gd name="connsiteX2" fmla="*/ 10000 w 10000"/>
              <a:gd name="connsiteY2" fmla="*/ 7911 h 10007"/>
              <a:gd name="connsiteX3" fmla="*/ 10000 w 10000"/>
              <a:gd name="connsiteY3" fmla="*/ 7 h 10007"/>
              <a:gd name="connsiteX4" fmla="*/ 6 w 10000"/>
              <a:gd name="connsiteY4" fmla="*/ 0 h 10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7">
                <a:moveTo>
                  <a:pt x="6" y="0"/>
                </a:moveTo>
                <a:cubicBezTo>
                  <a:pt x="4" y="2358"/>
                  <a:pt x="2" y="7650"/>
                  <a:pt x="0" y="10007"/>
                </a:cubicBezTo>
                <a:lnTo>
                  <a:pt x="10000" y="7911"/>
                </a:lnTo>
                <a:lnTo>
                  <a:pt x="10000" y="7"/>
                </a:lnTo>
                <a:lnTo>
                  <a:pt x="6"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Title 1"/>
          <p:cNvSpPr>
            <a:spLocks noGrp="1"/>
          </p:cNvSpPr>
          <p:nvPr>
            <p:ph type="ctrTitle"/>
          </p:nvPr>
        </p:nvSpPr>
        <p:spPr>
          <a:xfrm>
            <a:off x="3557109" y="1677507"/>
            <a:ext cx="4901184" cy="860400"/>
          </a:xfrm>
        </p:spPr>
        <p:txBody>
          <a:bodyPr/>
          <a:lstStyle>
            <a:lvl1pPr>
              <a:defRPr>
                <a:solidFill>
                  <a:srgbClr val="404040"/>
                </a:solidFill>
                <a:latin typeface="+mn-lt"/>
                <a:cs typeface="Arial" pitchFamily="34" charset="0"/>
              </a:defRPr>
            </a:lvl1pPr>
          </a:lstStyle>
          <a:p>
            <a:r>
              <a:rPr lang="en-US" dirty="0" smtClean="0"/>
              <a:t>Click to edit Master title style</a:t>
            </a:r>
            <a:endParaRPr lang="en-GB" dirty="0"/>
          </a:p>
        </p:txBody>
      </p:sp>
      <p:sp>
        <p:nvSpPr>
          <p:cNvPr id="15" name="Subtitle 2"/>
          <p:cNvSpPr>
            <a:spLocks noGrp="1"/>
          </p:cNvSpPr>
          <p:nvPr>
            <p:ph type="subTitle" idx="1"/>
          </p:nvPr>
        </p:nvSpPr>
        <p:spPr>
          <a:xfrm>
            <a:off x="3557109" y="2685128"/>
            <a:ext cx="4901184" cy="645742"/>
          </a:xfrm>
        </p:spPr>
        <p:txBody>
          <a:bodyPr/>
          <a:lstStyle>
            <a:lvl1pPr marL="0" indent="0" algn="l">
              <a:buNone/>
              <a:defRPr sz="2000">
                <a:solidFill>
                  <a:srgbClr val="404040"/>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21216263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Approved question w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779463"/>
            <a:ext cx="6753225" cy="3400425"/>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pic>
        <p:nvPicPr>
          <p:cNvPr id="14" name="Picture 1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sp>
        <p:nvSpPr>
          <p:cNvPr id="12" name="Subtitle 2"/>
          <p:cNvSpPr>
            <a:spLocks noGrp="1"/>
          </p:cNvSpPr>
          <p:nvPr>
            <p:ph type="subTitle" idx="1"/>
          </p:nvPr>
        </p:nvSpPr>
        <p:spPr>
          <a:xfrm>
            <a:off x="886968" y="3258529"/>
            <a:ext cx="5943432" cy="645742"/>
          </a:xfrm>
          <a:prstGeom prst="rect">
            <a:avLst/>
          </a:prstGeom>
        </p:spPr>
        <p:txBody>
          <a:bodyPr/>
          <a:lstStyle>
            <a:lvl1pPr marL="0" indent="0" algn="l">
              <a:buNone/>
              <a:defRPr sz="2000">
                <a:solidFill>
                  <a:srgbClr val="FFFFFF"/>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
        <p:nvSpPr>
          <p:cNvPr id="13" name="Title 1"/>
          <p:cNvSpPr>
            <a:spLocks noGrp="1"/>
          </p:cNvSpPr>
          <p:nvPr>
            <p:ph type="ctrTitle"/>
          </p:nvPr>
        </p:nvSpPr>
        <p:spPr>
          <a:xfrm>
            <a:off x="886968" y="2288083"/>
            <a:ext cx="5943432" cy="860400"/>
          </a:xfrm>
          <a:prstGeom prst="rect">
            <a:avLst/>
          </a:prstGeom>
        </p:spPr>
        <p:txBody>
          <a:bodyPr/>
          <a:lstStyle>
            <a:lvl1pPr>
              <a:defRPr>
                <a:solidFill>
                  <a:srgbClr val="FFFFFF"/>
                </a:solidFill>
                <a:latin typeface="+mn-lt"/>
                <a:cs typeface="Arial"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val="372235871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userDrawn="1">
  <p:cSld name="Approved question tal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457200"/>
            <a:ext cx="5413375" cy="4572000"/>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8056" y="5879592"/>
            <a:ext cx="3780000" cy="618750"/>
          </a:xfrm>
          <a:prstGeom prst="rect">
            <a:avLst/>
          </a:prstGeom>
        </p:spPr>
      </p:pic>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08392" y="5340096"/>
            <a:ext cx="987552" cy="1156968"/>
          </a:xfrm>
          <a:prstGeom prst="rect">
            <a:avLst/>
          </a:prstGeom>
        </p:spPr>
      </p:pic>
      <p:sp>
        <p:nvSpPr>
          <p:cNvPr id="10" name="Title 1"/>
          <p:cNvSpPr>
            <a:spLocks noGrp="1"/>
          </p:cNvSpPr>
          <p:nvPr>
            <p:ph type="ctrTitle"/>
          </p:nvPr>
        </p:nvSpPr>
        <p:spPr>
          <a:xfrm>
            <a:off x="886968" y="1799130"/>
            <a:ext cx="4643060" cy="860400"/>
          </a:xfrm>
          <a:prstGeom prst="rect">
            <a:avLst/>
          </a:prstGeom>
        </p:spPr>
        <p:txBody>
          <a:bodyPr/>
          <a:lstStyle>
            <a:lvl1pPr>
              <a:defRPr>
                <a:solidFill>
                  <a:srgbClr val="FFFFFF"/>
                </a:solidFill>
                <a:latin typeface="+mn-lt"/>
                <a:cs typeface="Arial" pitchFamily="34" charset="0"/>
              </a:defRPr>
            </a:lvl1pPr>
          </a:lstStyle>
          <a:p>
            <a:r>
              <a:rPr lang="en-US" dirty="0" smtClean="0"/>
              <a:t>Click to edit Master title style</a:t>
            </a:r>
            <a:endParaRPr lang="en-GB" dirty="0"/>
          </a:p>
        </p:txBody>
      </p:sp>
      <p:sp>
        <p:nvSpPr>
          <p:cNvPr id="12" name="Subtitle 2"/>
          <p:cNvSpPr>
            <a:spLocks noGrp="1"/>
          </p:cNvSpPr>
          <p:nvPr>
            <p:ph type="subTitle" idx="1"/>
          </p:nvPr>
        </p:nvSpPr>
        <p:spPr>
          <a:xfrm>
            <a:off x="886968" y="2769576"/>
            <a:ext cx="4643060" cy="645742"/>
          </a:xfrm>
          <a:prstGeom prst="rect">
            <a:avLst/>
          </a:prstGeom>
        </p:spPr>
        <p:txBody>
          <a:bodyPr/>
          <a:lstStyle>
            <a:lvl1pPr marL="0" indent="0" algn="l">
              <a:buNone/>
              <a:defRPr sz="2000">
                <a:solidFill>
                  <a:srgbClr val="FFFFFF"/>
                </a:solidFill>
                <a:latin typeface="+mn-lt"/>
                <a:cs typeface="Arial" pitchFamily="34" charset="0"/>
              </a:defRPr>
            </a:lvl1pPr>
            <a:lvl2pPr marL="0" indent="0" algn="l">
              <a:buNone/>
              <a:defRPr sz="1600">
                <a:solidFill>
                  <a:srgbClr val="404040"/>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subtitle style</a:t>
            </a:r>
            <a:endParaRPr lang="en-GB" dirty="0"/>
          </a:p>
        </p:txBody>
      </p:sp>
    </p:spTree>
    <p:extLst>
      <p:ext uri="{BB962C8B-B14F-4D97-AF65-F5344CB8AC3E}">
        <p14:creationId xmlns:p14="http://schemas.microsoft.com/office/powerpoint/2010/main" val="159729400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4" name="Date Placeholder 3"/>
          <p:cNvSpPr>
            <a:spLocks noGrp="1"/>
          </p:cNvSpPr>
          <p:nvPr>
            <p:ph type="dt" sz="half" idx="10"/>
          </p:nvPr>
        </p:nvSpPr>
        <p:spPr/>
        <p:txBody>
          <a:bodyPr/>
          <a:lstStyle/>
          <a:p>
            <a:fld id="{EC2A86D2-F8F2-425C-BA1A-320B0305910F}"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Standard slide_no 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p:spPr>
        <p:txBody>
          <a:bodyPr/>
          <a:lstStyle>
            <a:lvl1pPr marL="0" indent="0">
              <a:buNone/>
              <a:defRPr>
                <a:solidFill>
                  <a:schemeClr val="bg1"/>
                </a:solidFill>
                <a:latin typeface="+mn-lt"/>
                <a:cs typeface="Arial" pitchFamily="34" charset="0"/>
              </a:defRPr>
            </a:lvl1pPr>
            <a:lvl2pPr marL="0" indent="0">
              <a:buNone/>
              <a:defRPr>
                <a:solidFill>
                  <a:schemeClr val="bg1"/>
                </a:solidFill>
                <a:latin typeface="+mn-lt"/>
                <a:cs typeface="Arial" pitchFamily="34" charset="0"/>
              </a:defRPr>
            </a:lvl2pPr>
            <a:lvl3pPr marL="0" indent="0">
              <a:buNone/>
              <a:defRPr>
                <a:solidFill>
                  <a:schemeClr val="bg1"/>
                </a:solidFill>
                <a:latin typeface="+mn-lt"/>
                <a:cs typeface="Arial" pitchFamily="34" charset="0"/>
              </a:defRPr>
            </a:lvl3pPr>
            <a:lvl4pPr marL="0" indent="0">
              <a:buNone/>
              <a:defRPr>
                <a:solidFill>
                  <a:schemeClr val="bg1"/>
                </a:solidFill>
                <a:latin typeface="+mn-lt"/>
                <a:cs typeface="Arial" pitchFamily="34" charset="0"/>
              </a:defRPr>
            </a:lvl4pPr>
            <a:lvl5pPr marL="0" indent="0">
              <a:buNone/>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76A4578D-DEC3-4580-8FDD-C3CA326DE9D9}"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128910944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Standard slide_no_first_level_bullet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latin typeface="+mn-lt"/>
                <a:cs typeface="Arial" pitchFamily="34" charse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425598"/>
            <a:ext cx="8229600" cy="4698977"/>
          </a:xfrm>
        </p:spPr>
        <p:txBody>
          <a:bodyPr/>
          <a:lstStyle>
            <a:lvl1pPr marL="0" indent="0">
              <a:buNone/>
              <a:defRPr>
                <a:solidFill>
                  <a:schemeClr val="bg1"/>
                </a:solidFill>
                <a:latin typeface="+mn-lt"/>
                <a:cs typeface="Arial" pitchFamily="34" charset="0"/>
              </a:defRPr>
            </a:lvl1pPr>
            <a:lvl2pPr marL="356616">
              <a:defRPr>
                <a:solidFill>
                  <a:schemeClr val="bg1"/>
                </a:solidFill>
                <a:latin typeface="+mn-lt"/>
                <a:cs typeface="Arial" pitchFamily="34" charset="0"/>
              </a:defRPr>
            </a:lvl2pPr>
            <a:lvl3pPr marL="713232">
              <a:defRPr>
                <a:solidFill>
                  <a:schemeClr val="bg1"/>
                </a:solidFill>
                <a:latin typeface="+mn-lt"/>
                <a:cs typeface="Arial" pitchFamily="34" charset="0"/>
              </a:defRPr>
            </a:lvl3pPr>
            <a:lvl4pPr marL="1069848">
              <a:defRPr>
                <a:solidFill>
                  <a:schemeClr val="bg1"/>
                </a:solidFill>
                <a:latin typeface="+mn-lt"/>
                <a:cs typeface="Arial" pitchFamily="34" charset="0"/>
              </a:defRPr>
            </a:lvl4pPr>
            <a:lvl5pPr marL="1426464">
              <a:defRPr>
                <a:solidFill>
                  <a:schemeClr val="bg1"/>
                </a:solidFill>
                <a:latin typeface="+mn-lt"/>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4" name="Date Placeholder 3"/>
          <p:cNvSpPr>
            <a:spLocks noGrp="1"/>
          </p:cNvSpPr>
          <p:nvPr>
            <p:ph type="dt" sz="half" idx="10"/>
          </p:nvPr>
        </p:nvSpPr>
        <p:spPr/>
        <p:txBody>
          <a:bodyPr/>
          <a:lstStyle/>
          <a:p>
            <a:fld id="{F7085F12-F736-4308-9095-72C17A177228}" type="datetime1">
              <a:rPr lang="en-US" smtClean="0"/>
              <a:t>9/5/2018</a:t>
            </a:fld>
            <a:endParaRPr lang="en-US" dirty="0"/>
          </a:p>
        </p:txBody>
      </p:sp>
      <p:sp>
        <p:nvSpPr>
          <p:cNvPr id="5" name="Footer Placeholder 4"/>
          <p:cNvSpPr>
            <a:spLocks noGrp="1"/>
          </p:cNvSpPr>
          <p:nvPr>
            <p:ph type="ftr" sz="quarter" idx="11"/>
          </p:nvPr>
        </p:nvSpPr>
        <p:spPr/>
        <p:txBody>
          <a:bodyPr/>
          <a:lstStyle/>
          <a:p>
            <a:r>
              <a:rPr lang="en-GB" smtClean="0"/>
              <a:t>Presentation title</a:t>
            </a:r>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46190115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p:cNvSpPr>
            <a:spLocks noGrp="1"/>
          </p:cNvSpPr>
          <p:nvPr>
            <p:ph type="dt" sz="half" idx="10"/>
          </p:nvPr>
        </p:nvSpPr>
        <p:spPr/>
        <p:txBody>
          <a:bodyPr/>
          <a:lstStyle/>
          <a:p>
            <a:fld id="{F227CBB3-7321-4D72-A91C-EF0F105330A4}" type="datetime1">
              <a:rPr lang="en-US" smtClean="0"/>
              <a:t>9/5/2018</a:t>
            </a:fld>
            <a:endParaRPr lang="en-US" dirty="0"/>
          </a:p>
        </p:txBody>
      </p:sp>
      <p:sp>
        <p:nvSpPr>
          <p:cNvPr id="4" name="Footer Placeholder 3"/>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6" name="Title 5"/>
          <p:cNvSpPr>
            <a:spLocks noGrp="1"/>
          </p:cNvSpPr>
          <p:nvPr>
            <p:ph type="title"/>
          </p:nvPr>
        </p:nvSpPr>
        <p:spPr>
          <a:xfrm>
            <a:off x="457200" y="201600"/>
            <a:ext cx="8232775" cy="860400"/>
          </a:xfrm>
          <a:prstGeom prst="rect">
            <a:avLst/>
          </a:prstGeom>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8D8A08F3-A41D-4491-9B73-455C1B1FEB11}"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872817142"/>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lvl1pPr>
              <a:defRPr>
                <a:solidFill>
                  <a:schemeClr val="bg1"/>
                </a:solidFill>
              </a:defRPr>
            </a:lvl1pPr>
          </a:lstStyle>
          <a:p>
            <a:r>
              <a:rPr lang="en-US" dirty="0" smtClean="0"/>
              <a:t>Click to edit Master title style</a:t>
            </a:r>
            <a:endParaRPr lang="en-GB" dirty="0"/>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3" name="Date Placeholder 2"/>
          <p:cNvSpPr>
            <a:spLocks noGrp="1"/>
          </p:cNvSpPr>
          <p:nvPr>
            <p:ph type="dt" sz="half" idx="10"/>
          </p:nvPr>
        </p:nvSpPr>
        <p:spPr/>
        <p:txBody>
          <a:bodyPr/>
          <a:lstStyle/>
          <a:p>
            <a:fld id="{E3CE6813-CAF3-4AAF-8051-2712E934AA4B}" type="datetime1">
              <a:rPr lang="en-US" smtClean="0"/>
              <a:t>9/5/2018</a:t>
            </a:fld>
            <a:endParaRPr lang="en-US" dirty="0"/>
          </a:p>
        </p:txBody>
      </p:sp>
      <p:sp>
        <p:nvSpPr>
          <p:cNvPr id="4" name="Footer Placeholder 3"/>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805096373"/>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426464"/>
            <a:ext cx="4038600" cy="4691061"/>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426464"/>
            <a:ext cx="4038600" cy="4691061"/>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5" name="Date Placeholder 4"/>
          <p:cNvSpPr>
            <a:spLocks noGrp="1"/>
          </p:cNvSpPr>
          <p:nvPr>
            <p:ph type="dt" sz="half" idx="10"/>
          </p:nvPr>
        </p:nvSpPr>
        <p:spPr/>
        <p:txBody>
          <a:bodyPr/>
          <a:lstStyle/>
          <a:p>
            <a:fld id="{38E4FB8A-0C11-40DE-A8E6-294D7D8CBFF5}" type="datetime1">
              <a:rPr lang="en-US" smtClean="0"/>
              <a:t>9/5/2018</a:t>
            </a:fld>
            <a:endParaRPr lang="en-US" dirty="0"/>
          </a:p>
        </p:txBody>
      </p:sp>
      <p:sp>
        <p:nvSpPr>
          <p:cNvPr id="6" name="Footer Placeholder 5"/>
          <p:cNvSpPr>
            <a:spLocks noGrp="1"/>
          </p:cNvSpPr>
          <p:nvPr>
            <p:ph type="ftr" sz="quarter" idx="11"/>
          </p:nvPr>
        </p:nvSpPr>
        <p:spPr/>
        <p:txBody>
          <a:bodyPr/>
          <a:lstStyle/>
          <a:p>
            <a:r>
              <a:rPr lang="en-GB" smtClean="0"/>
              <a:t>Presentation title</a:t>
            </a:r>
            <a:endParaRPr lang="en-GB"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860400"/>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0000" y="2121114"/>
            <a:ext cx="4042800" cy="4003462"/>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4000" y="2121114"/>
            <a:ext cx="4042800" cy="4003462"/>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0000" y="1426464"/>
            <a:ext cx="4042800" cy="640800"/>
          </a:xfrm>
        </p:spPr>
        <p:txBody>
          <a:bodyPr anchor="t" anchorCtr="0"/>
          <a:lstStyle>
            <a:lvl1pPr>
              <a:buNone/>
              <a:defRPr b="1"/>
            </a:lvl1pPr>
          </a:lstStyle>
          <a:p>
            <a:pPr lvl="0"/>
            <a:endParaRPr lang="en-GB" dirty="0"/>
          </a:p>
        </p:txBody>
      </p:sp>
      <p:sp>
        <p:nvSpPr>
          <p:cNvPr id="11" name="Text Placeholder 9"/>
          <p:cNvSpPr>
            <a:spLocks noGrp="1"/>
          </p:cNvSpPr>
          <p:nvPr>
            <p:ph type="body" sz="quarter" idx="13"/>
          </p:nvPr>
        </p:nvSpPr>
        <p:spPr>
          <a:xfrm>
            <a:off x="4644000" y="1426464"/>
            <a:ext cx="4042800" cy="640800"/>
          </a:xfrm>
        </p:spPr>
        <p:txBody>
          <a:bodyPr anchor="t" anchorCtr="0"/>
          <a:lstStyle>
            <a:lvl1pPr>
              <a:buNone/>
              <a:defRPr b="1"/>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7" name="Date Placeholder 6"/>
          <p:cNvSpPr>
            <a:spLocks noGrp="1"/>
          </p:cNvSpPr>
          <p:nvPr>
            <p:ph type="dt" sz="half" idx="14"/>
          </p:nvPr>
        </p:nvSpPr>
        <p:spPr/>
        <p:txBody>
          <a:bodyPr/>
          <a:lstStyle/>
          <a:p>
            <a:fld id="{054F23A2-3174-45D4-B9D5-54FAA9F3FD79}" type="datetime1">
              <a:rPr lang="en-US" smtClean="0"/>
              <a:t>9/5/2018</a:t>
            </a:fld>
            <a:endParaRPr lang="en-US" dirty="0"/>
          </a:p>
        </p:txBody>
      </p:sp>
      <p:sp>
        <p:nvSpPr>
          <p:cNvPr id="13" name="Footer Placeholder 12"/>
          <p:cNvSpPr>
            <a:spLocks noGrp="1"/>
          </p:cNvSpPr>
          <p:nvPr>
            <p:ph type="ftr" sz="quarter" idx="15"/>
          </p:nvPr>
        </p:nvSpPr>
        <p:spPr/>
        <p:txBody>
          <a:bodyPr/>
          <a:lstStyle/>
          <a:p>
            <a:r>
              <a:rPr lang="en-GB" smtClean="0"/>
              <a:t>Presentation title</a:t>
            </a:r>
            <a:endParaRPr lang="en-GB"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n-lt"/>
              </a:defRPr>
            </a:lvl1pPr>
            <a:lvl2pPr marL="0" indent="0">
              <a:buNone/>
              <a:defRPr/>
            </a:lvl2pPr>
            <a:lvl3pPr marL="0" indent="0">
              <a:buNone/>
              <a:defRPr/>
            </a:lvl3pPr>
            <a:lvl4pPr marL="0" indent="0">
              <a:buNone/>
              <a:defRPr/>
            </a:lvl4pPr>
            <a:lvl5pPr marL="0" indent="0">
              <a:buNone/>
              <a:defRPr/>
            </a:lvl5pPr>
          </a:lstStyle>
          <a:p>
            <a:pPr lvl="0"/>
            <a:r>
              <a:rPr lang="en-US" dirty="0"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endParaRPr>
          </a:p>
        </p:txBody>
      </p:sp>
      <p:sp>
        <p:nvSpPr>
          <p:cNvPr id="2" name="Date Placeholder 1"/>
          <p:cNvSpPr>
            <a:spLocks noGrp="1"/>
          </p:cNvSpPr>
          <p:nvPr>
            <p:ph type="dt" sz="half" idx="12"/>
          </p:nvPr>
        </p:nvSpPr>
        <p:spPr/>
        <p:txBody>
          <a:bodyPr/>
          <a:lstStyle/>
          <a:p>
            <a:fld id="{209526D2-AD65-4E92-866C-5CFF658EC8B3}" type="datetime1">
              <a:rPr lang="en-US" smtClean="0"/>
              <a:t>9/5/2018</a:t>
            </a:fld>
            <a:endParaRPr lang="en-US" dirty="0"/>
          </a:p>
        </p:txBody>
      </p:sp>
      <p:sp>
        <p:nvSpPr>
          <p:cNvPr id="4" name="Footer Placeholder 3"/>
          <p:cNvSpPr>
            <a:spLocks noGrp="1"/>
          </p:cNvSpPr>
          <p:nvPr>
            <p:ph type="ftr" sz="quarter" idx="13"/>
          </p:nvPr>
        </p:nvSpPr>
        <p:spPr/>
        <p:txBody>
          <a:bodyPr/>
          <a:lstStyle/>
          <a:p>
            <a:r>
              <a:rPr lang="en-GB" smtClean="0"/>
              <a:t>Presentation title</a:t>
            </a:r>
            <a:endParaRPr lang="en-GB" dirty="0"/>
          </a:p>
        </p:txBody>
      </p:sp>
    </p:spTree>
    <p:extLst>
      <p:ext uri="{BB962C8B-B14F-4D97-AF65-F5344CB8AC3E}">
        <p14:creationId xmlns:p14="http://schemas.microsoft.com/office/powerpoint/2010/main" val="3913011205"/>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 name="Date Placeholder 1"/>
          <p:cNvSpPr>
            <a:spLocks noGrp="1"/>
          </p:cNvSpPr>
          <p:nvPr>
            <p:ph type="dt" sz="half" idx="10"/>
          </p:nvPr>
        </p:nvSpPr>
        <p:spPr/>
        <p:txBody>
          <a:bodyPr/>
          <a:lstStyle/>
          <a:p>
            <a:fld id="{1DE769FB-02FF-4361-B6B2-41E25B016A70}"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19999408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6"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 name="Date Placeholder 1"/>
          <p:cNvSpPr>
            <a:spLocks noGrp="1"/>
          </p:cNvSpPr>
          <p:nvPr>
            <p:ph type="dt" sz="half" idx="10"/>
          </p:nvPr>
        </p:nvSpPr>
        <p:spPr/>
        <p:txBody>
          <a:bodyPr/>
          <a:lstStyle/>
          <a:p>
            <a:fld id="{70D13F79-CB28-4535-83A0-C38262689E38}"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5"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dpi="0" rotWithShape="1">
            <a:blip r:embed="rId2" cstate="print"/>
            <a:srcRect/>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 name="Date Placeholder 1"/>
          <p:cNvSpPr>
            <a:spLocks noGrp="1"/>
          </p:cNvSpPr>
          <p:nvPr>
            <p:ph type="dt" sz="half" idx="10"/>
          </p:nvPr>
        </p:nvSpPr>
        <p:spPr/>
        <p:txBody>
          <a:bodyPr/>
          <a:lstStyle/>
          <a:p>
            <a:fld id="{ED750835-EC19-4F33-AF01-65BBF8608A9A}"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
        <p:nvSpPr>
          <p:cNvPr id="2" name="Date Placeholder 1"/>
          <p:cNvSpPr>
            <a:spLocks noGrp="1"/>
          </p:cNvSpPr>
          <p:nvPr>
            <p:ph type="dt" sz="half" idx="10"/>
          </p:nvPr>
        </p:nvSpPr>
        <p:spPr/>
        <p:txBody>
          <a:bodyPr/>
          <a:lstStyle/>
          <a:p>
            <a:fld id="{20080839-E7EA-46C6-857E-D39C16D28C17}" type="datetime1">
              <a:rPr lang="en-US" smtClean="0"/>
              <a:t>9/5/2018</a:t>
            </a:fld>
            <a:endParaRPr lang="en-US" dirty="0"/>
          </a:p>
        </p:txBody>
      </p:sp>
      <p:sp>
        <p:nvSpPr>
          <p:cNvPr id="3" name="Footer Placeholder 2"/>
          <p:cNvSpPr>
            <a:spLocks noGrp="1"/>
          </p:cNvSpPr>
          <p:nvPr>
            <p:ph type="ftr" sz="quarter" idx="11"/>
          </p:nvPr>
        </p:nvSpPr>
        <p:spPr/>
        <p:txBody>
          <a:bodyPr/>
          <a:lstStyle/>
          <a:p>
            <a:r>
              <a:rPr lang="en-GB" smtClean="0"/>
              <a:t>Presentation title</a:t>
            </a:r>
            <a:endParaRPr lang="en-GB" dirty="0"/>
          </a:p>
        </p:txBody>
      </p:sp>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Final legal tex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mn-lt"/>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mn-lt"/>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mn-lt"/>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mn-lt"/>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mn-lt"/>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32775" cy="860400"/>
          </a:xfrm>
          <a:prstGeom prst="rect">
            <a:avLst/>
          </a:prstGeom>
        </p:spPr>
        <p:txBody>
          <a:bodyPr/>
          <a:lstStyle>
            <a:lvl1pPr>
              <a:defRPr>
                <a:solidFill>
                  <a:schemeClr val="bg1"/>
                </a:solidFill>
                <a:latin typeface="+mn-lt"/>
                <a:cs typeface="Arial" pitchFamily="34" charset="0"/>
              </a:defRPr>
            </a:lvl1pPr>
          </a:lstStyle>
          <a:p>
            <a:r>
              <a:rPr lang="en-US" smtClean="0"/>
              <a:t>Click to edit Master title style</a:t>
            </a:r>
            <a:endParaRPr lang="en-GB" dirty="0"/>
          </a:p>
        </p:txBody>
      </p:sp>
      <p:sp>
        <p:nvSpPr>
          <p:cNvPr id="3" name="Content Placeholder 2"/>
          <p:cNvSpPr>
            <a:spLocks noGrp="1"/>
          </p:cNvSpPr>
          <p:nvPr>
            <p:ph sz="half" idx="1"/>
          </p:nvPr>
        </p:nvSpPr>
        <p:spPr>
          <a:xfrm>
            <a:off x="457200" y="1426464"/>
            <a:ext cx="4038600" cy="4698111"/>
          </a:xfrm>
          <a:prstGeom prst="rect">
            <a:avLst/>
          </a:prstGeom>
        </p:spPr>
        <p:txBody>
          <a:bodyPr/>
          <a:lstStyle>
            <a:lvl1pPr>
              <a:defRPr sz="2400">
                <a:solidFill>
                  <a:schemeClr val="bg1"/>
                </a:solidFill>
                <a:latin typeface="+mn-lt"/>
                <a:cs typeface="Arial" pitchFamily="34" charset="0"/>
              </a:defRPr>
            </a:lvl1pPr>
            <a:lvl2pPr>
              <a:defRPr sz="2400">
                <a:solidFill>
                  <a:schemeClr val="bg1"/>
                </a:solidFill>
                <a:latin typeface="+mn-lt"/>
                <a:cs typeface="Arial" pitchFamily="34" charset="0"/>
              </a:defRPr>
            </a:lvl2pPr>
            <a:lvl3pPr>
              <a:defRPr sz="2000">
                <a:solidFill>
                  <a:schemeClr val="bg1"/>
                </a:solidFill>
                <a:latin typeface="+mn-lt"/>
                <a:cs typeface="Arial" pitchFamily="34" charset="0"/>
              </a:defRPr>
            </a:lvl3pPr>
            <a:lvl4pPr>
              <a:defRPr sz="1800">
                <a:solidFill>
                  <a:schemeClr val="bg1"/>
                </a:solidFill>
                <a:latin typeface="+mn-lt"/>
                <a:cs typeface="Arial" pitchFamily="34" charset="0"/>
              </a:defRPr>
            </a:lvl4pPr>
            <a:lvl5pPr>
              <a:defRPr sz="1800">
                <a:solidFill>
                  <a:schemeClr val="bg1"/>
                </a:solidFill>
                <a:latin typeface="+mn-lt"/>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1426464"/>
            <a:ext cx="4038600" cy="4698111"/>
          </a:xfrm>
          <a:prstGeom prst="rect">
            <a:avLst/>
          </a:prstGeom>
        </p:spPr>
        <p:txBody>
          <a:bodyPr/>
          <a:lstStyle>
            <a:lvl1pPr>
              <a:defRPr sz="2400">
                <a:solidFill>
                  <a:schemeClr val="bg1"/>
                </a:solidFill>
                <a:latin typeface="+mn-lt"/>
                <a:cs typeface="Arial" pitchFamily="34" charset="0"/>
              </a:defRPr>
            </a:lvl1pPr>
            <a:lvl2pPr>
              <a:defRPr sz="2400">
                <a:solidFill>
                  <a:schemeClr val="bg1"/>
                </a:solidFill>
                <a:latin typeface="+mn-lt"/>
                <a:cs typeface="Arial" pitchFamily="34" charset="0"/>
              </a:defRPr>
            </a:lvl2pPr>
            <a:lvl3pPr>
              <a:defRPr sz="2000">
                <a:solidFill>
                  <a:schemeClr val="bg1"/>
                </a:solidFill>
                <a:latin typeface="+mn-lt"/>
                <a:cs typeface="Arial" pitchFamily="34" charset="0"/>
              </a:defRPr>
            </a:lvl3pPr>
            <a:lvl4pPr>
              <a:defRPr sz="1800">
                <a:solidFill>
                  <a:schemeClr val="bg1"/>
                </a:solidFill>
                <a:latin typeface="+mn-lt"/>
                <a:cs typeface="Arial" pitchFamily="34" charset="0"/>
              </a:defRPr>
            </a:lvl4pPr>
            <a:lvl5pPr>
              <a:defRPr sz="1800">
                <a:solidFill>
                  <a:schemeClr val="bg1"/>
                </a:solidFill>
                <a:latin typeface="+mn-lt"/>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12"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7" name="Date Placeholder 6"/>
          <p:cNvSpPr>
            <a:spLocks noGrp="1"/>
          </p:cNvSpPr>
          <p:nvPr>
            <p:ph type="dt" sz="half" idx="10"/>
          </p:nvPr>
        </p:nvSpPr>
        <p:spPr/>
        <p:txBody>
          <a:bodyPr/>
          <a:lstStyle/>
          <a:p>
            <a:fld id="{76651528-F54F-4E5F-9668-34300DF617A5}" type="datetime1">
              <a:rPr lang="en-US" smtClean="0"/>
              <a:t>9/5/2018</a:t>
            </a:fld>
            <a:endParaRPr lang="en-US" dirty="0"/>
          </a:p>
        </p:txBody>
      </p:sp>
      <p:sp>
        <p:nvSpPr>
          <p:cNvPr id="9" name="Footer Placeholder 8"/>
          <p:cNvSpPr>
            <a:spLocks noGrp="1"/>
          </p:cNvSpPr>
          <p:nvPr>
            <p:ph type="ftr" sz="quarter" idx="11"/>
          </p:nvPr>
        </p:nvSpPr>
        <p:spPr/>
        <p:txBody>
          <a:bodyPr/>
          <a:lstStyle/>
          <a:p>
            <a:r>
              <a:rPr lang="en-GB" smtClean="0"/>
              <a:t>Presentation title</a:t>
            </a:r>
            <a:endParaRPr lang="en-GB"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32775" cy="860400"/>
          </a:xfrm>
          <a:prstGeom prst="rect">
            <a:avLst/>
          </a:prstGeom>
        </p:spPr>
        <p:txBody>
          <a:bodyPr/>
          <a:lstStyle>
            <a:lvl1pPr>
              <a:defRPr>
                <a:solidFill>
                  <a:schemeClr val="bg1"/>
                </a:solidFill>
                <a:latin typeface="+mn-lt"/>
                <a:cs typeface="Arial" pitchFamily="34" charset="0"/>
              </a:defRPr>
            </a:lvl1pPr>
          </a:lstStyle>
          <a:p>
            <a:r>
              <a:rPr lang="en-US" smtClean="0"/>
              <a:t>Click to edit Master title style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9"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7" name="Date Placeholder 6"/>
          <p:cNvSpPr>
            <a:spLocks noGrp="1"/>
          </p:cNvSpPr>
          <p:nvPr>
            <p:ph type="dt" sz="half" idx="14"/>
          </p:nvPr>
        </p:nvSpPr>
        <p:spPr/>
        <p:txBody>
          <a:bodyPr/>
          <a:lstStyle/>
          <a:p>
            <a:fld id="{72761AEC-75A2-4523-9F3D-31373A266A70}" type="datetime1">
              <a:rPr lang="en-US" smtClean="0"/>
              <a:t>9/5/2018</a:t>
            </a:fld>
            <a:endParaRPr lang="en-US" dirty="0"/>
          </a:p>
        </p:txBody>
      </p:sp>
      <p:sp>
        <p:nvSpPr>
          <p:cNvPr id="12" name="Footer Placeholder 11"/>
          <p:cNvSpPr>
            <a:spLocks noGrp="1"/>
          </p:cNvSpPr>
          <p:nvPr>
            <p:ph type="ftr" sz="quarter" idx="15"/>
          </p:nvPr>
        </p:nvSpPr>
        <p:spPr/>
        <p:txBody>
          <a:bodyPr/>
          <a:lstStyle/>
          <a:p>
            <a:r>
              <a:rPr lang="en-GB" smtClean="0"/>
              <a:t>Presentation title</a:t>
            </a:r>
            <a:endParaRPr lang="en-GB" dirty="0"/>
          </a:p>
        </p:txBody>
      </p:sp>
      <p:sp>
        <p:nvSpPr>
          <p:cNvPr id="13" name="Content Placeholder 2"/>
          <p:cNvSpPr>
            <a:spLocks noGrp="1"/>
          </p:cNvSpPr>
          <p:nvPr>
            <p:ph sz="half" idx="1"/>
          </p:nvPr>
        </p:nvSpPr>
        <p:spPr>
          <a:xfrm>
            <a:off x="457200" y="2121113"/>
            <a:ext cx="4042800" cy="3994963"/>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Content Placeholder 3"/>
          <p:cNvSpPr>
            <a:spLocks noGrp="1"/>
          </p:cNvSpPr>
          <p:nvPr>
            <p:ph sz="half" idx="2"/>
          </p:nvPr>
        </p:nvSpPr>
        <p:spPr>
          <a:xfrm>
            <a:off x="4651200" y="2121113"/>
            <a:ext cx="4042800" cy="3994963"/>
          </a:xfrm>
          <a:prstGeom prst="rect">
            <a:avLst/>
          </a:prstGeom>
        </p:spPr>
        <p:txBody>
          <a:bodyPr/>
          <a:lstStyle>
            <a:lvl1pPr>
              <a:defRPr sz="24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Text Placeholder 9"/>
          <p:cNvSpPr>
            <a:spLocks noGrp="1"/>
          </p:cNvSpPr>
          <p:nvPr>
            <p:ph type="body" sz="quarter" idx="12"/>
          </p:nvPr>
        </p:nvSpPr>
        <p:spPr>
          <a:xfrm>
            <a:off x="457200" y="1426464"/>
            <a:ext cx="4042800" cy="640800"/>
          </a:xfrm>
          <a:prstGeom prst="rect">
            <a:avLst/>
          </a:prstGeom>
        </p:spPr>
        <p:txBody>
          <a:bodyPr anchor="t" anchorCtr="0"/>
          <a:lstStyle>
            <a:lvl1pPr>
              <a:buNone/>
              <a:defRPr b="1">
                <a:solidFill>
                  <a:schemeClr val="bg1"/>
                </a:solidFill>
              </a:defRPr>
            </a:lvl1pPr>
          </a:lstStyle>
          <a:p>
            <a:pPr lvl="0"/>
            <a:r>
              <a:rPr lang="en-US" smtClean="0"/>
              <a:t>Click to edit Master text styles</a:t>
            </a:r>
          </a:p>
        </p:txBody>
      </p:sp>
      <p:sp>
        <p:nvSpPr>
          <p:cNvPr id="16" name="Text Placeholder 9"/>
          <p:cNvSpPr>
            <a:spLocks noGrp="1"/>
          </p:cNvSpPr>
          <p:nvPr>
            <p:ph type="body" sz="quarter" idx="13"/>
          </p:nvPr>
        </p:nvSpPr>
        <p:spPr>
          <a:xfrm>
            <a:off x="4651200" y="1426464"/>
            <a:ext cx="4042800" cy="640800"/>
          </a:xfrm>
          <a:prstGeom prst="rect">
            <a:avLst/>
          </a:prstGeom>
        </p:spPr>
        <p:txBody>
          <a:bodyPr anchor="t" anchorCtr="0"/>
          <a:lstStyle>
            <a:lvl1pPr>
              <a:buNone/>
              <a:defRPr b="1">
                <a:solidFill>
                  <a:schemeClr val="bg1"/>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4128"/>
            <a:ext cx="8229600" cy="1643063"/>
          </a:xfrm>
          <a:prstGeom prst="rect">
            <a:avLst/>
          </a:prstGeom>
        </p:spPr>
        <p:txBody>
          <a:bodyPr/>
          <a:lstStyle>
            <a:lvl1pPr marL="0" indent="0" algn="l">
              <a:lnSpc>
                <a:spcPct val="85000"/>
              </a:lnSpc>
              <a:spcBef>
                <a:spcPts val="0"/>
              </a:spcBef>
              <a:buNone/>
              <a:defRPr sz="5000" b="1">
                <a:solidFill>
                  <a:schemeClr val="bg2"/>
                </a:solidFill>
                <a:latin typeface="+mn-lt"/>
                <a:cs typeface="Arial" pitchFamily="34" charset="0"/>
              </a:defRPr>
            </a:lvl1pPr>
            <a:lvl2pPr marL="0" indent="0">
              <a:buNone/>
              <a:defRPr/>
            </a:lvl2pPr>
            <a:lvl3pPr marL="0" indent="0">
              <a:buNone/>
              <a:defRPr/>
            </a:lvl3pPr>
            <a:lvl4pPr marL="0" indent="0">
              <a:buNone/>
              <a:defRPr/>
            </a:lvl4pPr>
            <a:lvl5pPr marL="0" indent="0">
              <a:buNone/>
              <a:defRPr/>
            </a:lvl5pPr>
          </a:lstStyle>
          <a:p>
            <a:pPr lvl="0"/>
            <a:r>
              <a:rPr lang="en-US"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latin typeface="+mn-lt"/>
              <a:cs typeface="Arial" pitchFamily="34" charset="0"/>
            </a:endParaRPr>
          </a:p>
        </p:txBody>
      </p:sp>
      <p:sp>
        <p:nvSpPr>
          <p:cNvPr id="6" name="Date Placeholder 5"/>
          <p:cNvSpPr>
            <a:spLocks noGrp="1"/>
          </p:cNvSpPr>
          <p:nvPr>
            <p:ph type="dt" sz="half" idx="12"/>
          </p:nvPr>
        </p:nvSpPr>
        <p:spPr/>
        <p:txBody>
          <a:bodyPr/>
          <a:lstStyle/>
          <a:p>
            <a:fld id="{83564861-CEF4-47BB-8F57-C8D7E7945AFA}" type="datetime1">
              <a:rPr lang="en-US" smtClean="0"/>
              <a:t>9/5/2018</a:t>
            </a:fld>
            <a:endParaRPr lang="en-US" dirty="0"/>
          </a:p>
        </p:txBody>
      </p:sp>
      <p:sp>
        <p:nvSpPr>
          <p:cNvPr id="7" name="Footer Placeholder 6"/>
          <p:cNvSpPr>
            <a:spLocks noGrp="1"/>
          </p:cNvSpPr>
          <p:nvPr>
            <p:ph type="ftr" sz="quarter" idx="13"/>
          </p:nvPr>
        </p:nvSpPr>
        <p:spPr/>
        <p:txBody>
          <a:bodyPr/>
          <a:lstStyle/>
          <a:p>
            <a:r>
              <a:rPr lang="en-GB" smtClean="0"/>
              <a:t>Presentation title</a:t>
            </a:r>
            <a:endParaRPr lang="en-GB" dirty="0"/>
          </a:p>
        </p:txBody>
      </p:sp>
    </p:spTree>
    <p:extLst>
      <p:ext uri="{BB962C8B-B14F-4D97-AF65-F5344CB8AC3E}">
        <p14:creationId xmlns:p14="http://schemas.microsoft.com/office/powerpoint/2010/main" val="39130112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image" Target="../media/image3.wmf"/><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19" Type="http://schemas.openxmlformats.org/officeDocument/2006/relationships/theme" Target="../theme/theme2.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slideLayout" Target="../slideLayouts/slideLayout5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slideLayout" Target="../slideLayouts/slideLayout50.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20" Type="http://schemas.openxmlformats.org/officeDocument/2006/relationships/image" Target="../media/image8.wmf"/><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19" Type="http://schemas.openxmlformats.org/officeDocument/2006/relationships/theme" Target="../theme/theme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slideLayout" Target="../slideLayouts/slideLayout69.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20" Type="http://schemas.openxmlformats.org/officeDocument/2006/relationships/image" Target="../media/image13.wmf"/><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19" Type="http://schemas.openxmlformats.org/officeDocument/2006/relationships/theme" Target="../theme/theme4.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2" name="Title Placeholder 1"/>
          <p:cNvSpPr>
            <a:spLocks noGrp="1"/>
          </p:cNvSpPr>
          <p:nvPr>
            <p:ph type="title"/>
          </p:nvPr>
        </p:nvSpPr>
        <p:spPr>
          <a:xfrm>
            <a:off x="457200" y="201600"/>
            <a:ext cx="8232775" cy="860400"/>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3" name="Text Placeholder 2"/>
          <p:cNvSpPr>
            <a:spLocks noGrp="1"/>
          </p:cNvSpPr>
          <p:nvPr>
            <p:ph type="body" idx="1"/>
          </p:nvPr>
        </p:nvSpPr>
        <p:spPr>
          <a:xfrm>
            <a:off x="457200" y="1425600"/>
            <a:ext cx="8229600" cy="4698976"/>
          </a:xfrm>
          <a:prstGeom prst="rect">
            <a:avLst/>
          </a:prstGeom>
        </p:spPr>
        <p:txBody>
          <a:bodyPr vert="horz" lIns="0" tIns="0" rIns="0" bIns="0" rtlCol="0" anchor="t" anchorCtr="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Footer Placeholder 4"/>
          <p:cNvSpPr>
            <a:spLocks noGrp="1"/>
          </p:cNvSpPr>
          <p:nvPr>
            <p:ph type="ftr" sz="quarter" idx="3"/>
          </p:nvPr>
        </p:nvSpPr>
        <p:spPr>
          <a:xfrm>
            <a:off x="2588400" y="6496184"/>
            <a:ext cx="3434400" cy="201168"/>
          </a:xfrm>
          <a:prstGeom prst="rect">
            <a:avLst/>
          </a:prstGeom>
        </p:spPr>
        <p:txBody>
          <a:bodyPr vert="horz" lIns="0" tIns="0" rIns="0" bIns="0" rtlCol="0" anchor="t" anchorCtr="0">
            <a:noAutofit/>
          </a:bodyPr>
          <a:lstStyle>
            <a:lvl1pPr algn="l">
              <a:defRPr sz="1100">
                <a:solidFill>
                  <a:schemeClr val="bg1"/>
                </a:solidFill>
                <a:latin typeface="+mn-lt"/>
                <a:cs typeface="Arial" pitchFamily="34" charset="0"/>
              </a:defRPr>
            </a:lvl1pPr>
          </a:lstStyle>
          <a:p>
            <a:r>
              <a:rPr lang="en-GB" smtClean="0"/>
              <a:t>Presentation title</a:t>
            </a:r>
            <a:endParaRPr lang="en-GB" dirty="0"/>
          </a:p>
        </p:txBody>
      </p:sp>
      <p:sp>
        <p:nvSpPr>
          <p:cNvPr id="15" name="TextBox 14"/>
          <p:cNvSpPr txBox="1"/>
          <p:nvPr/>
        </p:nvSpPr>
        <p:spPr>
          <a:xfrm>
            <a:off x="457200" y="6496184"/>
            <a:ext cx="722376" cy="201168"/>
          </a:xfrm>
          <a:prstGeom prst="rect">
            <a:avLst/>
          </a:prstGeom>
          <a:noFill/>
        </p:spPr>
        <p:txBody>
          <a:bodyPr vert="horz" wrap="square" lIns="0" tIns="0" rIns="0" bIns="0" rtlCol="0" anchor="t" anchorCtr="0">
            <a:noAutofit/>
          </a:bodyPr>
          <a:lstStyle/>
          <a:p>
            <a:fld id="{9AE4D82F-B047-469B-AC52-A46321747EAF}" type="slidenum">
              <a:rPr lang="en-GB" sz="1100" smtClean="0">
                <a:solidFill>
                  <a:schemeClr val="bg1"/>
                </a:solidFill>
                <a:latin typeface="+mn-lt"/>
                <a:cs typeface="Arial" pitchFamily="34" charset="0"/>
              </a:rPr>
              <a:pPr/>
              <a:t>‹#›</a:t>
            </a:fld>
            <a:endParaRPr lang="en-GB" sz="1100" dirty="0">
              <a:solidFill>
                <a:schemeClr val="bg1"/>
              </a:solidFill>
              <a:latin typeface="+mn-lt"/>
              <a:cs typeface="Arial" pitchFamily="34" charset="0"/>
            </a:endParaRPr>
          </a:p>
        </p:txBody>
      </p:sp>
      <p:sp>
        <p:nvSpPr>
          <p:cNvPr id="16" name="Date Placeholder 3"/>
          <p:cNvSpPr>
            <a:spLocks noGrp="1"/>
          </p:cNvSpPr>
          <p:nvPr>
            <p:ph type="dt" sz="half" idx="2"/>
          </p:nvPr>
        </p:nvSpPr>
        <p:spPr>
          <a:xfrm>
            <a:off x="1217792" y="6496184"/>
            <a:ext cx="1188720" cy="201168"/>
          </a:xfrm>
          <a:prstGeom prst="rect">
            <a:avLst/>
          </a:prstGeom>
        </p:spPr>
        <p:txBody>
          <a:bodyPr vert="horz" wrap="none" lIns="0" tIns="0" rIns="0" bIns="0" rtlCol="0" anchor="t" anchorCtr="0">
            <a:noAutofit/>
          </a:bodyPr>
          <a:lstStyle>
            <a:lvl1pPr algn="l">
              <a:defRPr sz="1100">
                <a:solidFill>
                  <a:schemeClr val="bg1"/>
                </a:solidFill>
                <a:latin typeface="+mn-lt"/>
                <a:cs typeface="Arial" pitchFamily="34" charset="0"/>
              </a:defRPr>
            </a:lvl1pPr>
          </a:lstStyle>
          <a:p>
            <a:fld id="{67DDB471-FFC9-46BD-BD18-79C247C5CE16}" type="datetime1">
              <a:rPr lang="en-US" smtClean="0"/>
              <a:t>9/5/2018</a:t>
            </a:fld>
            <a:endParaRPr lang="en-US" dirty="0"/>
          </a:p>
        </p:txBody>
      </p:sp>
      <p:pic>
        <p:nvPicPr>
          <p:cNvPr id="17" name="Picture 1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8284464" y="6327648"/>
            <a:ext cx="399919" cy="408838"/>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748" r:id="rId3"/>
    <p:sldLayoutId id="2147483749" r:id="rId4"/>
    <p:sldLayoutId id="2147483669" r:id="rId5"/>
    <p:sldLayoutId id="2147483780" r:id="rId6"/>
    <p:sldLayoutId id="2147483670" r:id="rId7"/>
    <p:sldLayoutId id="2147483671" r:id="rId8"/>
    <p:sldLayoutId id="2147483672" r:id="rId9"/>
    <p:sldLayoutId id="2147483673" r:id="rId10"/>
    <p:sldLayoutId id="2147483674" r:id="rId11"/>
    <p:sldLayoutId id="2147483726" r:id="rId12"/>
    <p:sldLayoutId id="2147483677" r:id="rId13"/>
    <p:sldLayoutId id="2147483678" r:id="rId14"/>
    <p:sldLayoutId id="2147483679" r:id="rId15"/>
  </p:sldLayoutIdLst>
  <p:hf sldNum="0" hdr="0"/>
  <p:txStyles>
    <p:titleStyle>
      <a:lvl1pPr algn="l" defTabSz="914400" rtl="0" eaLnBrk="1" latinLnBrk="0" hangingPunct="1">
        <a:lnSpc>
          <a:spcPct val="85000"/>
        </a:lnSpc>
        <a:spcBef>
          <a:spcPct val="0"/>
        </a:spcBef>
        <a:buNone/>
        <a:defRPr sz="3000" b="1" kern="1200">
          <a:solidFill>
            <a:schemeClr val="bg1"/>
          </a:solidFill>
          <a:latin typeface="+mn-lt"/>
          <a:ea typeface="+mj-ea"/>
          <a:cs typeface="Arial" pitchFamily="34" charset="0"/>
        </a:defRPr>
      </a:lvl1pPr>
    </p:titleStyle>
    <p:bodyStyle>
      <a:lvl1pPr marL="356616" indent="-356616"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Arial" pitchFamily="34" charset="0"/>
        </a:defRPr>
      </a:lvl1pPr>
      <a:lvl2pPr marL="713232" indent="-356616"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Arial" pitchFamily="34" charset="0"/>
        </a:defRPr>
      </a:lvl2pPr>
      <a:lvl3pPr marL="1069848" indent="-356616"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Arial" pitchFamily="34" charset="0"/>
        </a:defRPr>
      </a:lvl3pPr>
      <a:lvl4pPr marL="1426464"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Arial" pitchFamily="34" charset="0"/>
        </a:defRPr>
      </a:lvl4pPr>
      <a:lvl5pPr marL="1783080"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1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15" name="Text Placeholder 2"/>
          <p:cNvSpPr>
            <a:spLocks noGrp="1"/>
          </p:cNvSpPr>
          <p:nvPr>
            <p:ph type="body" idx="1"/>
          </p:nvPr>
        </p:nvSpPr>
        <p:spPr>
          <a:xfrm>
            <a:off x="457200" y="1425600"/>
            <a:ext cx="8229600" cy="4698975"/>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Footer Placeholder 4"/>
          <p:cNvSpPr>
            <a:spLocks noGrp="1"/>
          </p:cNvSpPr>
          <p:nvPr>
            <p:ph type="ftr" sz="quarter" idx="3"/>
          </p:nvPr>
        </p:nvSpPr>
        <p:spPr>
          <a:xfrm>
            <a:off x="2588400" y="6492240"/>
            <a:ext cx="3434400" cy="201168"/>
          </a:xfrm>
          <a:prstGeom prst="rect">
            <a:avLst/>
          </a:prstGeom>
        </p:spPr>
        <p:txBody>
          <a:bodyPr vert="horz" wrap="square" lIns="0" tIns="0" rIns="0" bIns="0" rtlCol="0" anchor="t" anchorCtr="0">
            <a:noAutofit/>
          </a:bodyPr>
          <a:lstStyle>
            <a:lvl1pPr algn="l">
              <a:defRPr sz="1100">
                <a:solidFill>
                  <a:schemeClr val="bg1"/>
                </a:solidFill>
                <a:latin typeface="+mn-lt"/>
              </a:defRPr>
            </a:lvl1pPr>
          </a:lstStyle>
          <a:p>
            <a:r>
              <a:rPr lang="en-GB" dirty="0" smtClean="0"/>
              <a:t>Presentation title</a:t>
            </a:r>
            <a:endParaRPr lang="en-GB" dirty="0"/>
          </a:p>
        </p:txBody>
      </p:sp>
      <p:sp>
        <p:nvSpPr>
          <p:cNvPr id="18" name="TextBox 17"/>
          <p:cNvSpPr txBox="1"/>
          <p:nvPr/>
        </p:nvSpPr>
        <p:spPr>
          <a:xfrm>
            <a:off x="457200" y="6492240"/>
            <a:ext cx="720000" cy="201168"/>
          </a:xfrm>
          <a:prstGeom prst="rect">
            <a:avLst/>
          </a:prstGeom>
          <a:noFill/>
        </p:spPr>
        <p:txBody>
          <a:bodyPr vert="horz" wrap="square" lIns="0" tIns="0" rIns="0" bIns="0" rtlCol="0" anchor="t" anchorCtr="0">
            <a:noAutofit/>
          </a:bodyPr>
          <a:lstStyle/>
          <a:p>
            <a:r>
              <a:rPr lang="en-GB" sz="1100" dirty="0" smtClean="0">
                <a:solidFill>
                  <a:schemeClr val="bg1"/>
                </a:solidFill>
                <a:latin typeface="+mn-lt"/>
              </a:rPr>
              <a:t>Page </a:t>
            </a:r>
            <a:fld id="{9AE4D82F-B047-469B-AC52-A46321747EAF}" type="slidenum">
              <a:rPr lang="en-GB" sz="1100" smtClean="0">
                <a:solidFill>
                  <a:schemeClr val="bg1"/>
                </a:solidFill>
                <a:latin typeface="+mn-lt"/>
              </a:rPr>
              <a:pPr/>
              <a:t>‹#›</a:t>
            </a:fld>
            <a:endParaRPr lang="en-GB" sz="1100" dirty="0">
              <a:solidFill>
                <a:schemeClr val="bg1"/>
              </a:solidFill>
              <a:latin typeface="+mn-lt"/>
            </a:endParaRPr>
          </a:p>
        </p:txBody>
      </p:sp>
      <p:sp>
        <p:nvSpPr>
          <p:cNvPr id="19" name="Date Placeholder 2"/>
          <p:cNvSpPr>
            <a:spLocks noGrp="1"/>
          </p:cNvSpPr>
          <p:nvPr>
            <p:ph type="dt" sz="half" idx="2"/>
          </p:nvPr>
        </p:nvSpPr>
        <p:spPr>
          <a:xfrm>
            <a:off x="1217792" y="6492240"/>
            <a:ext cx="1188720" cy="201168"/>
          </a:xfrm>
          <a:prstGeom prst="rect">
            <a:avLst/>
          </a:prstGeom>
        </p:spPr>
        <p:txBody>
          <a:bodyPr vert="horz" wrap="square" lIns="0" tIns="0" rIns="0" bIns="0" anchor="t" anchorCtr="0"/>
          <a:lstStyle>
            <a:lvl1pPr>
              <a:defRPr sz="1100">
                <a:solidFill>
                  <a:schemeClr val="bg1"/>
                </a:solidFill>
                <a:latin typeface="+mn-lt"/>
                <a:cs typeface="Arial" pitchFamily="34" charset="0"/>
              </a:defRPr>
            </a:lvl1pPr>
          </a:lstStyle>
          <a:p>
            <a:fld id="{73DFBABB-9C07-4AA3-A82F-F168EC34451D}" type="datetime1">
              <a:rPr lang="en-US" smtClean="0"/>
              <a:t>9/5/2018</a:t>
            </a:fld>
            <a:endParaRPr lang="en-US" dirty="0"/>
          </a:p>
        </p:txBody>
      </p:sp>
      <p:pic>
        <p:nvPicPr>
          <p:cNvPr id="20" name="Picture 19"/>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284464" y="6327648"/>
            <a:ext cx="402504" cy="411480"/>
          </a:xfrm>
          <a:prstGeom prst="rect">
            <a:avLst/>
          </a:prstGeom>
        </p:spPr>
      </p:pic>
    </p:spTree>
    <p:extLst>
      <p:ext uri="{BB962C8B-B14F-4D97-AF65-F5344CB8AC3E}">
        <p14:creationId xmlns:p14="http://schemas.microsoft.com/office/powerpoint/2010/main" val="2074791551"/>
      </p:ext>
    </p:extLst>
  </p:cSld>
  <p:clrMap bg1="lt1" tx1="dk1" bg2="lt2" tx2="dk2" accent1="accent1" accent2="accent2" accent3="accent3" accent4="accent4" accent5="accent5" accent6="accent6" hlink="hlink" folHlink="folHlink"/>
  <p:sldLayoutIdLst>
    <p:sldLayoutId id="2147483709" r:id="rId1"/>
    <p:sldLayoutId id="2147483777" r:id="rId2"/>
    <p:sldLayoutId id="2147483763" r:id="rId3"/>
    <p:sldLayoutId id="2147483765" r:id="rId4"/>
    <p:sldLayoutId id="2147483710" r:id="rId5"/>
    <p:sldLayoutId id="2147483750" r:id="rId6"/>
    <p:sldLayoutId id="2147483751" r:id="rId7"/>
    <p:sldLayoutId id="2147483711" r:id="rId8"/>
    <p:sldLayoutId id="2147483783" r:id="rId9"/>
    <p:sldLayoutId id="2147483712" r:id="rId10"/>
    <p:sldLayoutId id="2147483713" r:id="rId11"/>
    <p:sldLayoutId id="2147483714" r:id="rId12"/>
    <p:sldLayoutId id="2147483715" r:id="rId13"/>
    <p:sldLayoutId id="2147483716" r:id="rId14"/>
    <p:sldLayoutId id="2147483727" r:id="rId15"/>
    <p:sldLayoutId id="2147483719" r:id="rId16"/>
    <p:sldLayoutId id="2147483720" r:id="rId17"/>
    <p:sldLayoutId id="2147483721" r:id="rId18"/>
  </p:sldLayoutIdLst>
  <p:timing>
    <p:tnLst>
      <p:par>
        <p:cTn id="1" dur="indefinite" restart="never" nodeType="tmRoot"/>
      </p:par>
    </p:tnLst>
  </p:timing>
  <p:hf sldNum="0" hdr="0"/>
  <p:txStyles>
    <p:titleStyle>
      <a:lvl1pPr algn="l" defTabSz="914400" rtl="0" eaLnBrk="1" latinLnBrk="0" hangingPunct="1">
        <a:lnSpc>
          <a:spcPct val="85000"/>
        </a:lnSpc>
        <a:spcBef>
          <a:spcPct val="0"/>
        </a:spcBef>
        <a:buNone/>
        <a:defRPr sz="3000" b="1" kern="1200">
          <a:solidFill>
            <a:schemeClr val="bg1"/>
          </a:solidFill>
          <a:latin typeface="+mn-lt"/>
          <a:ea typeface="+mj-ea"/>
          <a:cs typeface="Arial" pitchFamily="34" charset="0"/>
        </a:defRPr>
      </a:lvl1pPr>
    </p:titleStyle>
    <p:bodyStyle>
      <a:lvl1pPr marL="356616" indent="-356616"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425600"/>
            <a:ext cx="8229600" cy="4698975"/>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Box 16"/>
          <p:cNvSpPr txBox="1"/>
          <p:nvPr/>
        </p:nvSpPr>
        <p:spPr>
          <a:xfrm>
            <a:off x="457200" y="6501764"/>
            <a:ext cx="720000" cy="201168"/>
          </a:xfrm>
          <a:prstGeom prst="rect">
            <a:avLst/>
          </a:prstGeom>
          <a:noFill/>
        </p:spPr>
        <p:txBody>
          <a:bodyPr wrap="square" lIns="0" tIns="0" rIns="0" bIns="0" rtlCol="0" anchor="t" anchorCtr="0">
            <a:noAutofit/>
          </a:bodyPr>
          <a:lstStyle/>
          <a:p>
            <a:r>
              <a:rPr lang="en-GB" sz="1100" dirty="0" smtClean="0">
                <a:solidFill>
                  <a:schemeClr val="bg1"/>
                </a:solidFill>
                <a:latin typeface="+mn-lt"/>
              </a:rPr>
              <a:t>Page </a:t>
            </a:r>
            <a:fld id="{9AE4D82F-B047-469B-AC52-A46321747EAF}" type="slidenum">
              <a:rPr lang="en-GB" sz="1100" smtClean="0">
                <a:solidFill>
                  <a:schemeClr val="bg1"/>
                </a:solidFill>
                <a:latin typeface="+mn-lt"/>
              </a:rPr>
              <a:pPr/>
              <a:t>‹#›</a:t>
            </a:fld>
            <a:endParaRPr lang="en-GB" sz="1100" dirty="0">
              <a:solidFill>
                <a:schemeClr val="bg1"/>
              </a:solidFill>
              <a:latin typeface="+mn-lt"/>
            </a:endParaRPr>
          </a:p>
        </p:txBody>
      </p:sp>
      <p:sp>
        <p:nvSpPr>
          <p:cNvPr id="19" name="Footer Placeholder 4"/>
          <p:cNvSpPr>
            <a:spLocks noGrp="1"/>
          </p:cNvSpPr>
          <p:nvPr>
            <p:ph type="ftr" sz="quarter" idx="3"/>
          </p:nvPr>
        </p:nvSpPr>
        <p:spPr>
          <a:xfrm>
            <a:off x="2588400" y="6501764"/>
            <a:ext cx="3434400" cy="201168"/>
          </a:xfrm>
          <a:prstGeom prst="rect">
            <a:avLst/>
          </a:prstGeom>
        </p:spPr>
        <p:txBody>
          <a:bodyPr vert="horz" lIns="0" tIns="0" rIns="0" bIns="0" rtlCol="0" anchor="t" anchorCtr="0">
            <a:noAutofit/>
          </a:bodyPr>
          <a:lstStyle>
            <a:lvl1pPr algn="l">
              <a:defRPr sz="1100">
                <a:solidFill>
                  <a:schemeClr val="bg1"/>
                </a:solidFill>
                <a:latin typeface="+mn-lt"/>
              </a:defRPr>
            </a:lvl1pPr>
          </a:lstStyle>
          <a:p>
            <a:r>
              <a:rPr lang="en-GB" dirty="0" smtClean="0"/>
              <a:t>Presentation title</a:t>
            </a:r>
            <a:endParaRPr lang="en-GB" dirty="0"/>
          </a:p>
        </p:txBody>
      </p:sp>
      <p:sp>
        <p:nvSpPr>
          <p:cNvPr id="12" name="Date Placeholder 2"/>
          <p:cNvSpPr>
            <a:spLocks noGrp="1"/>
          </p:cNvSpPr>
          <p:nvPr>
            <p:ph type="dt" sz="half" idx="2"/>
          </p:nvPr>
        </p:nvSpPr>
        <p:spPr>
          <a:xfrm>
            <a:off x="1217792" y="6501764"/>
            <a:ext cx="1188720" cy="201168"/>
          </a:xfrm>
          <a:prstGeom prst="rect">
            <a:avLst/>
          </a:prstGeom>
        </p:spPr>
        <p:txBody>
          <a:bodyPr lIns="0" tIns="0" rIns="0" bIns="0" anchor="t" anchorCtr="0"/>
          <a:lstStyle>
            <a:lvl1pPr>
              <a:defRPr sz="1100">
                <a:solidFill>
                  <a:schemeClr val="bg1"/>
                </a:solidFill>
                <a:latin typeface="+mn-lt"/>
                <a:cs typeface="Arial" pitchFamily="34" charset="0"/>
              </a:defRPr>
            </a:lvl1pPr>
          </a:lstStyle>
          <a:p>
            <a:fld id="{015F34E0-928C-416E-97F8-B11AEA1C0DCC}" type="datetime1">
              <a:rPr lang="en-US" smtClean="0"/>
              <a:t>9/5/2018</a:t>
            </a:fld>
            <a:endParaRPr lang="en-US" dirty="0"/>
          </a:p>
        </p:txBody>
      </p:sp>
      <p:pic>
        <p:nvPicPr>
          <p:cNvPr id="13" name="Picture 1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284464" y="6327648"/>
            <a:ext cx="402504" cy="411480"/>
          </a:xfrm>
          <a:prstGeom prst="rect">
            <a:avLst/>
          </a:prstGeom>
        </p:spPr>
      </p:pic>
    </p:spTree>
  </p:cSld>
  <p:clrMap bg1="lt1" tx1="dk1" bg2="lt2" tx2="dk2" accent1="accent1" accent2="accent2" accent3="accent3" accent4="accent4" accent5="accent5" accent6="accent6" hlink="hlink" folHlink="folHlink"/>
  <p:sldLayoutIdLst>
    <p:sldLayoutId id="2147483681" r:id="rId1"/>
    <p:sldLayoutId id="2147483778" r:id="rId2"/>
    <p:sldLayoutId id="2147483768" r:id="rId3"/>
    <p:sldLayoutId id="2147483770" r:id="rId4"/>
    <p:sldLayoutId id="2147483682" r:id="rId5"/>
    <p:sldLayoutId id="2147483752" r:id="rId6"/>
    <p:sldLayoutId id="2147483753" r:id="rId7"/>
    <p:sldLayoutId id="2147483683" r:id="rId8"/>
    <p:sldLayoutId id="2147483782" r:id="rId9"/>
    <p:sldLayoutId id="2147483684" r:id="rId10"/>
    <p:sldLayoutId id="2147483685" r:id="rId11"/>
    <p:sldLayoutId id="2147483686" r:id="rId12"/>
    <p:sldLayoutId id="2147483687" r:id="rId13"/>
    <p:sldLayoutId id="2147483688" r:id="rId14"/>
    <p:sldLayoutId id="2147483728" r:id="rId15"/>
    <p:sldLayoutId id="2147483691" r:id="rId16"/>
    <p:sldLayoutId id="2147483692" r:id="rId17"/>
    <p:sldLayoutId id="2147483693" r:id="rId18"/>
  </p:sldLayoutIdLst>
  <p:hf sldNum="0" hdr="0"/>
  <p:txStyles>
    <p:titleStyle>
      <a:lvl1pPr algn="l" defTabSz="914400" rtl="0" eaLnBrk="1" latinLnBrk="0" hangingPunct="1">
        <a:lnSpc>
          <a:spcPct val="85000"/>
        </a:lnSpc>
        <a:spcBef>
          <a:spcPct val="0"/>
        </a:spcBef>
        <a:buNone/>
        <a:defRPr sz="3000" b="1" kern="1200">
          <a:solidFill>
            <a:schemeClr val="bg1"/>
          </a:solidFill>
          <a:latin typeface="+mn-lt"/>
          <a:ea typeface="+mj-ea"/>
          <a:cs typeface="Arial" pitchFamily="34" charset="0"/>
        </a:defRPr>
      </a:lvl1pPr>
    </p:titleStyle>
    <p:bodyStyle>
      <a:lvl1pPr marL="356616" indent="-356616"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425600"/>
            <a:ext cx="8229600" cy="4698975"/>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Footer Placeholder 4"/>
          <p:cNvSpPr>
            <a:spLocks noGrp="1"/>
          </p:cNvSpPr>
          <p:nvPr>
            <p:ph type="ftr" sz="quarter" idx="3"/>
          </p:nvPr>
        </p:nvSpPr>
        <p:spPr>
          <a:xfrm>
            <a:off x="2588400" y="6492240"/>
            <a:ext cx="3434400" cy="201168"/>
          </a:xfrm>
          <a:prstGeom prst="rect">
            <a:avLst/>
          </a:prstGeom>
        </p:spPr>
        <p:txBody>
          <a:bodyPr vert="horz" lIns="0" tIns="0" rIns="0" bIns="0" rtlCol="0" anchor="t" anchorCtr="0">
            <a:noAutofit/>
          </a:bodyPr>
          <a:lstStyle>
            <a:lvl1pPr algn="l">
              <a:defRPr sz="1100">
                <a:solidFill>
                  <a:schemeClr val="bg1"/>
                </a:solidFill>
                <a:latin typeface="+mn-lt"/>
              </a:defRPr>
            </a:lvl1pPr>
          </a:lstStyle>
          <a:p>
            <a:r>
              <a:rPr lang="en-GB" dirty="0" smtClean="0"/>
              <a:t>Presentation title</a:t>
            </a:r>
            <a:endParaRPr lang="en-GB" dirty="0"/>
          </a:p>
        </p:txBody>
      </p:sp>
      <p:sp>
        <p:nvSpPr>
          <p:cNvPr id="13" name="TextBox 12"/>
          <p:cNvSpPr txBox="1"/>
          <p:nvPr/>
        </p:nvSpPr>
        <p:spPr>
          <a:xfrm>
            <a:off x="457200" y="6492240"/>
            <a:ext cx="720000" cy="201168"/>
          </a:xfrm>
          <a:prstGeom prst="rect">
            <a:avLst/>
          </a:prstGeom>
          <a:noFill/>
        </p:spPr>
        <p:txBody>
          <a:bodyPr wrap="square" lIns="0" tIns="0" rIns="0" bIns="0" rtlCol="0" anchor="t" anchorCtr="0">
            <a:noAutofit/>
          </a:bodyPr>
          <a:lstStyle/>
          <a:p>
            <a:r>
              <a:rPr lang="en-GB" sz="1100" dirty="0" smtClean="0">
                <a:solidFill>
                  <a:schemeClr val="bg1"/>
                </a:solidFill>
                <a:latin typeface="+mn-lt"/>
              </a:rPr>
              <a:t>Page </a:t>
            </a:r>
            <a:fld id="{9AE4D82F-B047-469B-AC52-A46321747EAF}" type="slidenum">
              <a:rPr lang="en-GB" sz="1100" smtClean="0">
                <a:solidFill>
                  <a:schemeClr val="bg1"/>
                </a:solidFill>
                <a:latin typeface="+mn-lt"/>
              </a:rPr>
              <a:pPr/>
              <a:t>‹#›</a:t>
            </a:fld>
            <a:endParaRPr lang="en-GB" sz="1100" dirty="0">
              <a:solidFill>
                <a:schemeClr val="bg1"/>
              </a:solidFill>
              <a:latin typeface="+mn-lt"/>
            </a:endParaRPr>
          </a:p>
        </p:txBody>
      </p:sp>
      <p:sp>
        <p:nvSpPr>
          <p:cNvPr id="15" name="Date Placeholder 2"/>
          <p:cNvSpPr>
            <a:spLocks noGrp="1"/>
          </p:cNvSpPr>
          <p:nvPr>
            <p:ph type="dt" sz="half" idx="2"/>
          </p:nvPr>
        </p:nvSpPr>
        <p:spPr>
          <a:xfrm>
            <a:off x="1217792" y="6492240"/>
            <a:ext cx="1188720" cy="201168"/>
          </a:xfrm>
          <a:prstGeom prst="rect">
            <a:avLst/>
          </a:prstGeom>
        </p:spPr>
        <p:txBody>
          <a:bodyPr lIns="0" tIns="0" rIns="0" bIns="0" anchor="t" anchorCtr="0"/>
          <a:lstStyle>
            <a:lvl1pPr>
              <a:defRPr sz="1100">
                <a:solidFill>
                  <a:schemeClr val="bg1"/>
                </a:solidFill>
                <a:latin typeface="+mn-lt"/>
                <a:cs typeface="Arial" pitchFamily="34" charset="0"/>
              </a:defRPr>
            </a:lvl1pPr>
          </a:lstStyle>
          <a:p>
            <a:fld id="{20194766-5CE1-4676-B17B-E60D05FDEEB7}" type="datetime1">
              <a:rPr lang="en-US" smtClean="0"/>
              <a:t>9/5/2018</a:t>
            </a:fld>
            <a:endParaRPr lang="en-US" dirty="0"/>
          </a:p>
        </p:txBody>
      </p:sp>
      <p:pic>
        <p:nvPicPr>
          <p:cNvPr id="14" name="Picture 13"/>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284464" y="6327648"/>
            <a:ext cx="402504" cy="411480"/>
          </a:xfrm>
          <a:prstGeom prst="rect">
            <a:avLst/>
          </a:prstGeom>
        </p:spPr>
      </p:pic>
    </p:spTree>
  </p:cSld>
  <p:clrMap bg1="lt1" tx1="dk1" bg2="lt2" tx2="dk2" accent1="accent1" accent2="accent2" accent3="accent3" accent4="accent4" accent5="accent5" accent6="accent6" hlink="hlink" folHlink="folHlink"/>
  <p:sldLayoutIdLst>
    <p:sldLayoutId id="2147483695" r:id="rId1"/>
    <p:sldLayoutId id="2147483779" r:id="rId2"/>
    <p:sldLayoutId id="2147483773" r:id="rId3"/>
    <p:sldLayoutId id="2147483775" r:id="rId4"/>
    <p:sldLayoutId id="2147483696" r:id="rId5"/>
    <p:sldLayoutId id="2147483754" r:id="rId6"/>
    <p:sldLayoutId id="2147483755" r:id="rId7"/>
    <p:sldLayoutId id="2147483697" r:id="rId8"/>
    <p:sldLayoutId id="2147483781" r:id="rId9"/>
    <p:sldLayoutId id="2147483698" r:id="rId10"/>
    <p:sldLayoutId id="2147483699" r:id="rId11"/>
    <p:sldLayoutId id="2147483700" r:id="rId12"/>
    <p:sldLayoutId id="2147483701" r:id="rId13"/>
    <p:sldLayoutId id="2147483702" r:id="rId14"/>
    <p:sldLayoutId id="2147483729" r:id="rId15"/>
    <p:sldLayoutId id="2147483705" r:id="rId16"/>
    <p:sldLayoutId id="2147483706" r:id="rId17"/>
    <p:sldLayoutId id="2147483707" r:id="rId18"/>
  </p:sldLayoutIdLst>
  <p:timing>
    <p:tnLst>
      <p:par>
        <p:cTn id="1" dur="indefinite" restart="never" nodeType="tmRoot"/>
      </p:par>
    </p:tnLst>
  </p:timing>
  <p:hf sldNum="0" hdr="0"/>
  <p:txStyles>
    <p:titleStyle>
      <a:lvl1pPr algn="l" defTabSz="914400" rtl="0" eaLnBrk="1" latinLnBrk="0" hangingPunct="1">
        <a:lnSpc>
          <a:spcPct val="85000"/>
        </a:lnSpc>
        <a:spcBef>
          <a:spcPct val="0"/>
        </a:spcBef>
        <a:buNone/>
        <a:defRPr sz="3000" b="1" kern="1200">
          <a:solidFill>
            <a:schemeClr val="bg1"/>
          </a:solidFill>
          <a:latin typeface="+mn-lt"/>
          <a:ea typeface="+mj-ea"/>
          <a:cs typeface="Arial" pitchFamily="34" charset="0"/>
        </a:defRPr>
      </a:lvl1pPr>
    </p:titleStyle>
    <p:bodyStyle>
      <a:lvl1pPr marL="356616" indent="-356616"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13232" indent="-356616"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69848" indent="-356616"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26464"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3080" indent="-356616"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l-PL" dirty="0" smtClean="0"/>
              <a:t>II FSK 1148/16 (i inne</a:t>
            </a:r>
            <a:r>
              <a:rPr lang="en-GB" dirty="0" smtClean="0"/>
              <a:t>)</a:t>
            </a:r>
            <a:endParaRPr lang="en-GB" dirty="0"/>
          </a:p>
        </p:txBody>
      </p:sp>
      <p:sp>
        <p:nvSpPr>
          <p:cNvPr id="3" name="Subtitle 2"/>
          <p:cNvSpPr>
            <a:spLocks noGrp="1"/>
          </p:cNvSpPr>
          <p:nvPr>
            <p:ph type="subTitle" idx="1"/>
          </p:nvPr>
        </p:nvSpPr>
        <p:spPr>
          <a:xfrm>
            <a:off x="2212848" y="2985247"/>
            <a:ext cx="6217920" cy="881249"/>
          </a:xfrm>
        </p:spPr>
        <p:txBody>
          <a:bodyPr/>
          <a:lstStyle/>
          <a:p>
            <a:r>
              <a:rPr lang="pl-PL" dirty="0" smtClean="0"/>
              <a:t>Odsetki naliczane za czas postępowania</a:t>
            </a:r>
            <a:endParaRPr lang="en-GB" dirty="0"/>
          </a:p>
          <a:p>
            <a:endParaRPr lang="en-GB" dirty="0"/>
          </a:p>
          <a:p>
            <a:pPr lvl="1"/>
            <a:r>
              <a:rPr lang="pl-PL" dirty="0" smtClean="0"/>
              <a:t>30 marca 2017</a:t>
            </a:r>
            <a:endParaRPr lang="en-GB" dirty="0"/>
          </a:p>
          <a:p>
            <a:endParaRPr lang="en-GB" dirty="0" smtClean="0"/>
          </a:p>
        </p:txBody>
      </p:sp>
    </p:spTree>
    <p:extLst>
      <p:ext uri="{BB962C8B-B14F-4D97-AF65-F5344CB8AC3E}">
        <p14:creationId xmlns:p14="http://schemas.microsoft.com/office/powerpoint/2010/main" val="558000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smtClean="0"/>
              <a:t>Tło prawne</a:t>
            </a:r>
            <a:endParaRPr lang="en-GB" dirty="0"/>
          </a:p>
        </p:txBody>
      </p:sp>
      <p:sp>
        <p:nvSpPr>
          <p:cNvPr id="3" name="Content Placeholder 2"/>
          <p:cNvSpPr>
            <a:spLocks noGrp="1"/>
          </p:cNvSpPr>
          <p:nvPr>
            <p:ph idx="1"/>
          </p:nvPr>
        </p:nvSpPr>
        <p:spPr>
          <a:xfrm>
            <a:off x="460375" y="1425598"/>
            <a:ext cx="8229600" cy="4698977"/>
          </a:xfrm>
        </p:spPr>
        <p:txBody>
          <a:bodyPr/>
          <a:lstStyle/>
          <a:p>
            <a:endParaRPr lang="pl-PL" dirty="0" smtClean="0"/>
          </a:p>
          <a:p>
            <a:endParaRPr lang="pl-PL" dirty="0"/>
          </a:p>
          <a:p>
            <a:endParaRPr lang="pl-PL" dirty="0" smtClean="0"/>
          </a:p>
          <a:p>
            <a:endParaRPr lang="pl-PL" dirty="0"/>
          </a:p>
          <a:p>
            <a:endParaRPr lang="pl-PL" dirty="0" smtClean="0"/>
          </a:p>
          <a:p>
            <a:endParaRPr lang="pl-PL" dirty="0" smtClean="0"/>
          </a:p>
          <a:p>
            <a:r>
              <a:rPr lang="pl-PL" sz="2000" dirty="0" smtClean="0"/>
              <a:t>Odsetek nie nalicza się za okres postępowania, jeśli trwało dłużej niż 3 / 6 miesięcy</a:t>
            </a:r>
          </a:p>
          <a:p>
            <a:r>
              <a:rPr lang="pl-PL" sz="2000" dirty="0" smtClean="0"/>
              <a:t>Reguły nie </a:t>
            </a:r>
            <a:r>
              <a:rPr lang="pl-PL" sz="2000" dirty="0"/>
              <a:t>stosuje się jeśli opóźnienia w wydaniu decyzji przyczynił się kontrolowany </a:t>
            </a:r>
            <a:r>
              <a:rPr lang="pl-PL" sz="2000" dirty="0" smtClean="0"/>
              <a:t>(strona) lub </a:t>
            </a:r>
            <a:r>
              <a:rPr lang="pl-PL" sz="2000" dirty="0"/>
              <a:t>jego przedstawiciel lub opóźnienie powstało z przyczyn niezależnych od organu.</a:t>
            </a:r>
            <a:endParaRPr lang="en-GB" sz="2000" dirty="0"/>
          </a:p>
        </p:txBody>
      </p:sp>
      <p:sp>
        <p:nvSpPr>
          <p:cNvPr id="4" name="Right Arrow 3"/>
          <p:cNvSpPr/>
          <p:nvPr/>
        </p:nvSpPr>
        <p:spPr>
          <a:xfrm>
            <a:off x="987312" y="1792166"/>
            <a:ext cx="7564582" cy="1226127"/>
          </a:xfrm>
          <a:prstGeom prst="rightArrow">
            <a:avLst/>
          </a:prstGeom>
          <a:solidFill>
            <a:schemeClr val="accent3"/>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pl-PL" sz="1200" dirty="0">
              <a:solidFill>
                <a:schemeClr val="tx1"/>
              </a:solidFill>
            </a:endParaRPr>
          </a:p>
        </p:txBody>
      </p:sp>
      <p:sp>
        <p:nvSpPr>
          <p:cNvPr id="6" name="Rectangle 5"/>
          <p:cNvSpPr/>
          <p:nvPr/>
        </p:nvSpPr>
        <p:spPr>
          <a:xfrm>
            <a:off x="3553867" y="2093502"/>
            <a:ext cx="3491345" cy="623455"/>
          </a:xfrm>
          <a:prstGeom prst="rect">
            <a:avLst/>
          </a:pr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pl-PL" sz="1200" dirty="0" smtClean="0">
                <a:solidFill>
                  <a:schemeClr val="tx1"/>
                </a:solidFill>
              </a:rPr>
              <a:t>?</a:t>
            </a:r>
            <a:endParaRPr lang="pl-PL" sz="1200" dirty="0">
              <a:solidFill>
                <a:schemeClr val="tx1"/>
              </a:solidFill>
            </a:endParaRPr>
          </a:p>
        </p:txBody>
      </p:sp>
      <p:sp>
        <p:nvSpPr>
          <p:cNvPr id="7" name="Rectangle 6"/>
          <p:cNvSpPr/>
          <p:nvPr/>
        </p:nvSpPr>
        <p:spPr>
          <a:xfrm>
            <a:off x="5943776" y="3018294"/>
            <a:ext cx="1444336" cy="363598"/>
          </a:xfrm>
          <a:prstGeom prst="rect">
            <a:avLst/>
          </a:prstGeom>
          <a:solidFill>
            <a:schemeClr val="accent3"/>
          </a:solidFill>
          <a:ln w="952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pl-PL" sz="1200" dirty="0" smtClean="0">
                <a:solidFill>
                  <a:schemeClr val="tx1"/>
                </a:solidFill>
              </a:rPr>
              <a:t>Naliczanie odsetek</a:t>
            </a:r>
            <a:endParaRPr lang="pl-PL" sz="1200" dirty="0">
              <a:solidFill>
                <a:schemeClr val="tx1"/>
              </a:solidFill>
            </a:endParaRPr>
          </a:p>
        </p:txBody>
      </p:sp>
      <p:sp>
        <p:nvSpPr>
          <p:cNvPr id="9" name="Rectangular Callout 8"/>
          <p:cNvSpPr/>
          <p:nvPr/>
        </p:nvSpPr>
        <p:spPr>
          <a:xfrm>
            <a:off x="395031" y="1420557"/>
            <a:ext cx="1922317" cy="371607"/>
          </a:xfrm>
          <a:prstGeom prst="wedgeRectCallout">
            <a:avLst>
              <a:gd name="adj1" fmla="val -18819"/>
              <a:gd name="adj2" fmla="val 131647"/>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pl-PL" sz="1200" dirty="0" smtClean="0">
                <a:solidFill>
                  <a:schemeClr val="tx1"/>
                </a:solidFill>
              </a:rPr>
              <a:t>Termin zapłaty podatku</a:t>
            </a:r>
            <a:endParaRPr lang="pl-PL" sz="1200" dirty="0">
              <a:solidFill>
                <a:schemeClr val="tx1"/>
              </a:solidFill>
            </a:endParaRPr>
          </a:p>
        </p:txBody>
      </p:sp>
      <p:sp>
        <p:nvSpPr>
          <p:cNvPr id="12" name="Rectangular Callout 11"/>
          <p:cNvSpPr/>
          <p:nvPr/>
        </p:nvSpPr>
        <p:spPr>
          <a:xfrm>
            <a:off x="2968513" y="1529398"/>
            <a:ext cx="1922317" cy="371607"/>
          </a:xfrm>
          <a:prstGeom prst="wedgeRectCallout">
            <a:avLst>
              <a:gd name="adj1" fmla="val -17738"/>
              <a:gd name="adj2" fmla="val 92500"/>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pl-PL" sz="1200" dirty="0" smtClean="0">
                <a:solidFill>
                  <a:schemeClr val="tx1"/>
                </a:solidFill>
              </a:rPr>
              <a:t>Wszczęcie postępowania</a:t>
            </a:r>
            <a:endParaRPr lang="pl-PL" sz="1200" dirty="0">
              <a:solidFill>
                <a:schemeClr val="tx1"/>
              </a:solidFill>
            </a:endParaRPr>
          </a:p>
        </p:txBody>
      </p:sp>
      <p:sp>
        <p:nvSpPr>
          <p:cNvPr id="15" name="Rectangular Callout 14"/>
          <p:cNvSpPr/>
          <p:nvPr/>
        </p:nvSpPr>
        <p:spPr>
          <a:xfrm>
            <a:off x="5721639" y="1389427"/>
            <a:ext cx="1059873" cy="371607"/>
          </a:xfrm>
          <a:prstGeom prst="wedgeRectCallout">
            <a:avLst>
              <a:gd name="adj1" fmla="val 73094"/>
              <a:gd name="adj2" fmla="val 140037"/>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pl-PL" sz="1200" dirty="0" smtClean="0">
                <a:solidFill>
                  <a:schemeClr val="tx1"/>
                </a:solidFill>
              </a:rPr>
              <a:t>Decyzja</a:t>
            </a:r>
            <a:endParaRPr lang="pl-PL" sz="1200" dirty="0">
              <a:solidFill>
                <a:schemeClr val="tx1"/>
              </a:solidFill>
            </a:endParaRPr>
          </a:p>
        </p:txBody>
      </p:sp>
      <p:sp>
        <p:nvSpPr>
          <p:cNvPr id="16" name="Rectangular Callout 15"/>
          <p:cNvSpPr/>
          <p:nvPr/>
        </p:nvSpPr>
        <p:spPr>
          <a:xfrm>
            <a:off x="7630102" y="1234753"/>
            <a:ext cx="1059873" cy="371607"/>
          </a:xfrm>
          <a:prstGeom prst="wedgeRectCallout">
            <a:avLst>
              <a:gd name="adj1" fmla="val 36819"/>
              <a:gd name="adj2" fmla="val 257477"/>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pl-PL" sz="1200" dirty="0" smtClean="0">
                <a:solidFill>
                  <a:schemeClr val="tx1"/>
                </a:solidFill>
              </a:rPr>
              <a:t>Płatność</a:t>
            </a:r>
            <a:endParaRPr lang="pl-PL" sz="12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13509" y="348343"/>
            <a:ext cx="3805645" cy="1750423"/>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t" anchorCtr="0"/>
          <a:lstStyle/>
          <a:p>
            <a:pPr algn="ctr"/>
            <a:r>
              <a:rPr lang="pl-PL" sz="1200" b="1" i="1" dirty="0" smtClean="0"/>
              <a:t>Skoro </a:t>
            </a:r>
            <a:r>
              <a:rPr lang="pl-PL" sz="1200" b="1" i="1" dirty="0"/>
              <a:t>ustawodawca wskazał okres 6 miesięcy na przeprowadzenie całego postępowania kontrolnego - od jego wszczęcia do wydania decyzji, to siedmiomiesięczna, niczym nie potwierdzona «analiza» materiału w środku trwania postępowania nie powinna być </a:t>
            </a:r>
            <a:r>
              <a:rPr lang="pl-PL" sz="1200" b="1" i="1" dirty="0" smtClean="0"/>
              <a:t>akceptowana.</a:t>
            </a:r>
          </a:p>
          <a:p>
            <a:pPr algn="ctr"/>
            <a:r>
              <a:rPr lang="pl-PL" sz="1200" b="1" dirty="0" smtClean="0"/>
              <a:t>II FSK 1148/14</a:t>
            </a:r>
          </a:p>
          <a:p>
            <a:pPr algn="ctr"/>
            <a:endParaRPr lang="pl-PL" sz="1200" dirty="0">
              <a:solidFill>
                <a:schemeClr val="tx1"/>
              </a:solidFill>
            </a:endParaRPr>
          </a:p>
        </p:txBody>
      </p:sp>
      <p:sp>
        <p:nvSpPr>
          <p:cNvPr id="9" name="Rounded Rectangle 8"/>
          <p:cNvSpPr/>
          <p:nvPr/>
        </p:nvSpPr>
        <p:spPr>
          <a:xfrm>
            <a:off x="4532812" y="814251"/>
            <a:ext cx="3805645" cy="2764972"/>
          </a:xfrm>
          <a:prstGeom prst="roundRect">
            <a:avLst/>
          </a:prstGeom>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rtlCol="0" anchor="t" anchorCtr="0"/>
          <a:lstStyle/>
          <a:p>
            <a:pPr algn="ctr"/>
            <a:r>
              <a:rPr lang="pl-PL" sz="1200" b="1" i="1" dirty="0">
                <a:solidFill>
                  <a:schemeClr val="tx2"/>
                </a:solidFill>
              </a:rPr>
              <a:t>Z takiego założenia </a:t>
            </a:r>
            <a:r>
              <a:rPr lang="pl-PL" sz="1200" b="1" i="1" dirty="0" smtClean="0">
                <a:solidFill>
                  <a:schemeClr val="tx2"/>
                </a:solidFill>
              </a:rPr>
              <a:t>NIE można </a:t>
            </a:r>
            <a:r>
              <a:rPr lang="pl-PL" sz="1200" b="1" i="1" dirty="0">
                <a:solidFill>
                  <a:schemeClr val="tx2"/>
                </a:solidFill>
              </a:rPr>
              <a:t>wyprowadzić wniosku, że pod pojęciem "przyczyn niezależnych od organu" powodujących przedłużenie okresu prowadzenia postępowania ponad ten okres 6 miesięcy i wyłączających nienaliczanie odsetek ustawodawca rozumiał prowadzenie postępowania w sprawie złożonej i wymagającej przeprowadzenia dużej ilości dowodów, pod warunkiem jedynie, że postępowanie jest prowadzone zgodnie z przepisami i w sposób prawidłowo </a:t>
            </a:r>
            <a:r>
              <a:rPr lang="pl-PL" sz="1200" b="1" i="1" dirty="0" smtClean="0">
                <a:solidFill>
                  <a:schemeClr val="tx2"/>
                </a:solidFill>
              </a:rPr>
              <a:t>zorganizowany</a:t>
            </a:r>
          </a:p>
          <a:p>
            <a:pPr algn="ctr"/>
            <a:r>
              <a:rPr lang="pl-PL" sz="1200" b="1" dirty="0" smtClean="0">
                <a:solidFill>
                  <a:schemeClr val="tx2"/>
                </a:solidFill>
              </a:rPr>
              <a:t>II GSK 2010/14</a:t>
            </a:r>
          </a:p>
          <a:p>
            <a:pPr algn="ctr"/>
            <a:endParaRPr lang="pl-PL" sz="1200" dirty="0">
              <a:solidFill>
                <a:schemeClr val="tx2"/>
              </a:solidFill>
            </a:endParaRPr>
          </a:p>
        </p:txBody>
      </p:sp>
      <p:sp>
        <p:nvSpPr>
          <p:cNvPr id="11" name="Rounded Rectangle 10"/>
          <p:cNvSpPr/>
          <p:nvPr/>
        </p:nvSpPr>
        <p:spPr>
          <a:xfrm>
            <a:off x="313509" y="2196737"/>
            <a:ext cx="3805645" cy="3925389"/>
          </a:xfrm>
          <a:prstGeom prst="roundRect">
            <a:avLst/>
          </a:prstGeom>
          <a:solidFill>
            <a:schemeClr val="accent1"/>
          </a:solidFill>
          <a:ln/>
        </p:spPr>
        <p:style>
          <a:lnRef idx="2">
            <a:schemeClr val="accent2">
              <a:shade val="50000"/>
            </a:schemeClr>
          </a:lnRef>
          <a:fillRef idx="1">
            <a:schemeClr val="accent2"/>
          </a:fillRef>
          <a:effectRef idx="0">
            <a:schemeClr val="accent2"/>
          </a:effectRef>
          <a:fontRef idx="minor">
            <a:schemeClr val="lt1"/>
          </a:fontRef>
        </p:style>
        <p:txBody>
          <a:bodyPr rtlCol="0" anchor="t" anchorCtr="0"/>
          <a:lstStyle/>
          <a:p>
            <a:pPr algn="ctr"/>
            <a:r>
              <a:rPr lang="pl-PL" sz="1200" b="1" i="1" dirty="0" smtClean="0">
                <a:solidFill>
                  <a:schemeClr val="tx2"/>
                </a:solidFill>
              </a:rPr>
              <a:t>Oceniając</a:t>
            </a:r>
            <a:r>
              <a:rPr lang="pl-PL" sz="1200" b="1" i="1" dirty="0">
                <a:solidFill>
                  <a:schemeClr val="tx2"/>
                </a:solidFill>
              </a:rPr>
              <a:t>, czy przedłużenie postępowania nastąpiło z przyczyn niezależnych od organu należy mieć na względzie złożoność sprawy, ilość i rodzaj przeprowadzonych dowodów, a także terminowość i celowość czynności podejmowanych przez organ w toku postępowania, prawidłowe zorganizowanie postępowania, czas niezbędny do dokonania czynności organizacyjnych (np. wezwania świadków czy pozyskania informacji od innych organów). Jeżeli czynności te zajmowały odpowiednią ilość czasu i uzasadnione były z uwagi na zawiłość sprawy i jej etap oraz z uwagi na konieczność respektowania uprawnień stron postępowania, to uznać należy, że przedłużenie postępowania nastąpiło z przyczyn niezależnych od </a:t>
            </a:r>
            <a:r>
              <a:rPr lang="pl-PL" sz="1200" b="1" i="1" dirty="0" smtClean="0">
                <a:solidFill>
                  <a:schemeClr val="tx2"/>
                </a:solidFill>
              </a:rPr>
              <a:t>organu</a:t>
            </a:r>
          </a:p>
          <a:p>
            <a:pPr algn="ctr"/>
            <a:r>
              <a:rPr lang="pl-PL" sz="1200" b="1" dirty="0" smtClean="0">
                <a:solidFill>
                  <a:schemeClr val="tx2"/>
                </a:solidFill>
              </a:rPr>
              <a:t>II FSK 907/08</a:t>
            </a:r>
          </a:p>
          <a:p>
            <a:pPr algn="ctr"/>
            <a:endParaRPr lang="pl-PL" sz="1200" dirty="0">
              <a:solidFill>
                <a:schemeClr val="tx2"/>
              </a:solidFill>
            </a:endParaRPr>
          </a:p>
        </p:txBody>
      </p:sp>
      <p:sp>
        <p:nvSpPr>
          <p:cNvPr id="13" name="Rounded Rectangle 12"/>
          <p:cNvSpPr/>
          <p:nvPr/>
        </p:nvSpPr>
        <p:spPr>
          <a:xfrm>
            <a:off x="4532811" y="3726858"/>
            <a:ext cx="3805645" cy="2395268"/>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t" anchorCtr="0"/>
          <a:lstStyle/>
          <a:p>
            <a:pPr algn="ctr"/>
            <a:r>
              <a:rPr lang="pl-PL" sz="1200" b="1" i="1" dirty="0" smtClean="0"/>
              <a:t>To </a:t>
            </a:r>
            <a:r>
              <a:rPr lang="pl-PL" sz="1200" b="1" i="1" dirty="0"/>
              <a:t>na organie podatkowym ciąży obowiązek wyjaśnienia wszystkich okoliczności sprawy. Do niego należy zatem określenie zakresu postępowania poprzez ustalenie faktów, które winny być ustalone oraz przeprowadzenie dowodów na te okoliczności. Niesprostanie tej zasadzie jest szczególnie widoczne w przypadkach domagania się przez organ podatkowy dokumentów o charakterze formalnym, których żądania nie wymagały skomplikowanych procesów </a:t>
            </a:r>
            <a:r>
              <a:rPr lang="pl-PL" sz="1200" b="1" i="1" dirty="0" smtClean="0"/>
              <a:t>myślowych</a:t>
            </a:r>
          </a:p>
          <a:p>
            <a:pPr algn="ctr"/>
            <a:r>
              <a:rPr lang="pl-PL" sz="1200" b="1" dirty="0" smtClean="0"/>
              <a:t>II FSK 3215/14</a:t>
            </a:r>
            <a:endParaRPr lang="pl-PL" sz="1200" dirty="0">
              <a:solidFill>
                <a:schemeClr val="tx1"/>
              </a:solidFill>
            </a:endParaRPr>
          </a:p>
        </p:txBody>
      </p:sp>
    </p:spTree>
    <p:extLst>
      <p:ext uri="{BB962C8B-B14F-4D97-AF65-F5344CB8AC3E}">
        <p14:creationId xmlns:p14="http://schemas.microsoft.com/office/powerpoint/2010/main" val="1058917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EY regular presentation 2016_2">
  <a:themeElements>
    <a:clrScheme name="EY light print">
      <a:dk1>
        <a:srgbClr val="000000"/>
      </a:dk1>
      <a:lt1>
        <a:srgbClr val="646464"/>
      </a:lt1>
      <a:dk2>
        <a:srgbClr val="FFFFFF"/>
      </a:dk2>
      <a:lt2>
        <a:srgbClr val="646464"/>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extLst>
    <a:ext uri="{05A4C25C-085E-4340-85A3-A5531E510DB2}">
      <thm15:themeFamily xmlns:thm15="http://schemas.microsoft.com/office/thememl/2012/main" name="EY regular presentation 2016.potx" id="{F157B1A2-C0B2-4E5F-AC46-1B845FEFA3B6}" vid="{F619CB2B-A276-410D-B731-EF9A75F25A68}"/>
    </a:ext>
  </a:extLst>
</a:theme>
</file>

<file path=ppt/theme/theme2.xml><?xml version="1.0" encoding="utf-8"?>
<a:theme xmlns:a="http://schemas.openxmlformats.org/drawingml/2006/main" name="EY light projection">
  <a:themeElements>
    <a:clrScheme name="EY light projection">
      <a:dk1>
        <a:srgbClr val="000000"/>
      </a:dk1>
      <a:lt1>
        <a:srgbClr val="646464"/>
      </a:lt1>
      <a:dk2>
        <a:srgbClr val="FFFFFF"/>
      </a:dk2>
      <a:lt2>
        <a:srgbClr val="646464"/>
      </a:lt2>
      <a:accent1>
        <a:srgbClr val="808080"/>
      </a:accent1>
      <a:accent2>
        <a:srgbClr val="FFD2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extLst>
    <a:ext uri="{05A4C25C-085E-4340-85A3-A5531E510DB2}">
      <thm15:themeFamily xmlns:thm15="http://schemas.microsoft.com/office/thememl/2012/main" name="EY regular presentation 2016.potx" id="{F157B1A2-C0B2-4E5F-AC46-1B845FEFA3B6}" vid="{E5567D8E-8AA6-4379-A07A-78475D90A85D}"/>
    </a:ext>
  </a:extLst>
</a:theme>
</file>

<file path=ppt/theme/theme3.xml><?xml version="1.0" encoding="utf-8"?>
<a:theme xmlns:a="http://schemas.openxmlformats.org/drawingml/2006/main" name="EY dark print">
  <a:themeElements>
    <a:clrScheme name="EY dark print">
      <a:dk1>
        <a:srgbClr val="FFFFFF"/>
      </a:dk1>
      <a:lt1>
        <a:srgbClr val="FFFFFF"/>
      </a:lt1>
      <a:dk2>
        <a:srgbClr val="333333"/>
      </a:dk2>
      <a:lt2>
        <a:srgbClr val="FFE60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extLst>
    <a:ext uri="{05A4C25C-085E-4340-85A3-A5531E510DB2}">
      <thm15:themeFamily xmlns:thm15="http://schemas.microsoft.com/office/thememl/2012/main" name="EY regular presentation 2016.potx" id="{F157B1A2-C0B2-4E5F-AC46-1B845FEFA3B6}" vid="{8293C21D-29E2-4A0F-98AA-364AB6F20EFE}"/>
    </a:ext>
  </a:extLst>
</a:theme>
</file>

<file path=ppt/theme/theme4.xml><?xml version="1.0" encoding="utf-8"?>
<a:theme xmlns:a="http://schemas.openxmlformats.org/drawingml/2006/main" name="EY dark projection">
  <a:themeElements>
    <a:clrScheme name="EY dark projection">
      <a:dk1>
        <a:srgbClr val="FFFFFF"/>
      </a:dk1>
      <a:lt1>
        <a:srgbClr val="FFFFFF"/>
      </a:lt1>
      <a:dk2>
        <a:srgbClr val="333333"/>
      </a:dk2>
      <a:lt2>
        <a:srgbClr val="FFD200"/>
      </a:lt2>
      <a:accent1>
        <a:srgbClr val="808080"/>
      </a:accent1>
      <a:accent2>
        <a:srgbClr val="FFD2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baseline="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extLst>
    <a:ext uri="{05A4C25C-085E-4340-85A3-A5531E510DB2}">
      <thm15:themeFamily xmlns:thm15="http://schemas.microsoft.com/office/thememl/2012/main" name="EY regular presentation 2016.potx" id="{F157B1A2-C0B2-4E5F-AC46-1B845FEFA3B6}" vid="{D8209339-5A8E-4481-8DCF-D1538D12772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EY regular presentation 2016</Template>
  <TotalTime>0</TotalTime>
  <Words>339</Words>
  <Application>Microsoft Office PowerPoint</Application>
  <PresentationFormat>Pokaz na ekranie (4:3)</PresentationFormat>
  <Paragraphs>27</Paragraphs>
  <Slides>3</Slides>
  <Notes>0</Notes>
  <HiddenSlides>0</HiddenSlides>
  <MMClips>0</MMClips>
  <ScaleCrop>false</ScaleCrop>
  <HeadingPairs>
    <vt:vector size="6" baseType="variant">
      <vt:variant>
        <vt:lpstr>Używane czcionki</vt:lpstr>
      </vt:variant>
      <vt:variant>
        <vt:i4>1</vt:i4>
      </vt:variant>
      <vt:variant>
        <vt:lpstr>Motyw</vt:lpstr>
      </vt:variant>
      <vt:variant>
        <vt:i4>4</vt:i4>
      </vt:variant>
      <vt:variant>
        <vt:lpstr>Tytuły slajdów</vt:lpstr>
      </vt:variant>
      <vt:variant>
        <vt:i4>3</vt:i4>
      </vt:variant>
    </vt:vector>
  </HeadingPairs>
  <TitlesOfParts>
    <vt:vector size="8" baseType="lpstr">
      <vt:lpstr>Arial</vt:lpstr>
      <vt:lpstr>EY regular presentation 2016_2</vt:lpstr>
      <vt:lpstr>EY light projection</vt:lpstr>
      <vt:lpstr>EY dark print</vt:lpstr>
      <vt:lpstr>EY dark projection</vt:lpstr>
      <vt:lpstr>II FSK 1148/16 (i inne)</vt:lpstr>
      <vt:lpstr>Tło prawne</vt:lpstr>
      <vt:lpstr>Prezentacja programu PowerPoint</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2017-03-30T04:51:03Z</dcterms:created>
  <dcterms:modified xsi:type="dcterms:W3CDTF">2018-09-05T09:30:02Z</dcterms:modified>
  <cp:contentStatus/>
</cp:coreProperties>
</file>