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15"/>
  </p:notesMasterIdLst>
  <p:sldIdLst>
    <p:sldId id="256" r:id="rId2"/>
    <p:sldId id="257" r:id="rId3"/>
    <p:sldId id="260" r:id="rId4"/>
    <p:sldId id="261" r:id="rId5"/>
    <p:sldId id="264" r:id="rId6"/>
    <p:sldId id="263" r:id="rId7"/>
    <p:sldId id="258" r:id="rId8"/>
    <p:sldId id="259" r:id="rId9"/>
    <p:sldId id="265" r:id="rId10"/>
    <p:sldId id="267" r:id="rId11"/>
    <p:sldId id="266" r:id="rId12"/>
    <p:sldId id="262" r:id="rId13"/>
    <p:sldId id="269" r:id="rId14"/>
  </p:sldIdLst>
  <p:sldSz cx="12192000" cy="6858000"/>
  <p:notesSz cx="10020300" cy="688816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EFD456-1C84-4DAC-9133-C650B6F4B4B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C14D0B1-C670-419E-A76C-816462671B4A}">
      <dgm:prSet phldrT="[Tekst]" custT="1"/>
      <dgm:spPr/>
      <dgm:t>
        <a:bodyPr/>
        <a:lstStyle/>
        <a:p>
          <a:r>
            <a:rPr lang="pl-PL" sz="1400" dirty="0">
              <a:latin typeface="Verdana" panose="020B0604030504040204" pitchFamily="34" charset="0"/>
              <a:ea typeface="Verdana" panose="020B0604030504040204" pitchFamily="34" charset="0"/>
            </a:rPr>
            <a:t>Część sieci elektroenergetycznej</a:t>
          </a:r>
          <a:endParaRPr lang="pl-PL" sz="2000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8751F0B-AFD3-4747-984E-19E7BC72A48A}" type="parTrans" cxnId="{3B1EF5B2-7FB1-4616-A41F-0DD84BEDD612}">
      <dgm:prSet/>
      <dgm:spPr/>
      <dgm:t>
        <a:bodyPr/>
        <a:lstStyle/>
        <a:p>
          <a:endParaRPr lang="pl-PL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3C78160-96F3-4707-BD64-C3CF408255F0}" type="sibTrans" cxnId="{3B1EF5B2-7FB1-4616-A41F-0DD84BEDD612}">
      <dgm:prSet/>
      <dgm:spPr/>
      <dgm:t>
        <a:bodyPr/>
        <a:lstStyle/>
        <a:p>
          <a:endParaRPr lang="pl-PL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3E54586-1F98-4B98-83A3-6123AA64804E}">
      <dgm:prSet phldrT="[Tekst]"/>
      <dgm:spPr/>
      <dgm:t>
        <a:bodyPr/>
        <a:lstStyle/>
        <a:p>
          <a:r>
            <a:rPr lang="pl-PL" dirty="0">
              <a:latin typeface="Verdana" panose="020B0604030504040204" pitchFamily="34" charset="0"/>
              <a:ea typeface="Verdana" panose="020B0604030504040204" pitchFamily="34" charset="0"/>
            </a:rPr>
            <a:t>Urządzenie budowlane związane z siecią</a:t>
          </a:r>
        </a:p>
      </dgm:t>
    </dgm:pt>
    <dgm:pt modelId="{1A2FF2C9-2649-4657-B7B1-E997A4AF41A0}" type="parTrans" cxnId="{C5563C21-0E64-40FB-9690-4078FF632B34}">
      <dgm:prSet/>
      <dgm:spPr/>
      <dgm:t>
        <a:bodyPr/>
        <a:lstStyle/>
        <a:p>
          <a:endParaRPr lang="pl-PL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958DF966-351F-4712-A38B-0BFF1D7D306D}" type="sibTrans" cxnId="{C5563C21-0E64-40FB-9690-4078FF632B34}">
      <dgm:prSet/>
      <dgm:spPr/>
      <dgm:t>
        <a:bodyPr/>
        <a:lstStyle/>
        <a:p>
          <a:endParaRPr lang="pl-PL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AF7FAD6-8ECD-4FB9-A381-D3F805C673F6}">
      <dgm:prSet phldrT="[Tekst]"/>
      <dgm:spPr/>
      <dgm:t>
        <a:bodyPr/>
        <a:lstStyle/>
        <a:p>
          <a:r>
            <a:rPr lang="pl-PL" dirty="0">
              <a:latin typeface="Verdana" panose="020B0604030504040204" pitchFamily="34" charset="0"/>
              <a:ea typeface="Verdana" panose="020B0604030504040204" pitchFamily="34" charset="0"/>
            </a:rPr>
            <a:t>Element budynku (instalacja budynku)</a:t>
          </a:r>
        </a:p>
      </dgm:t>
    </dgm:pt>
    <dgm:pt modelId="{601F624A-84D5-4141-AD8C-DDF77A9C4FB1}" type="parTrans" cxnId="{A3CAF630-800B-4368-BA49-3DD1FB853D94}">
      <dgm:prSet/>
      <dgm:spPr/>
      <dgm:t>
        <a:bodyPr/>
        <a:lstStyle/>
        <a:p>
          <a:endParaRPr lang="pl-PL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FFD0A19-16A1-4A36-AE51-DC0973D01686}" type="sibTrans" cxnId="{A3CAF630-800B-4368-BA49-3DD1FB853D94}">
      <dgm:prSet/>
      <dgm:spPr/>
      <dgm:t>
        <a:bodyPr/>
        <a:lstStyle/>
        <a:p>
          <a:endParaRPr lang="pl-PL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A162A90-19EF-4445-96EB-D383A31B4324}">
      <dgm:prSet/>
      <dgm:spPr/>
      <dgm:t>
        <a:bodyPr/>
        <a:lstStyle/>
        <a:p>
          <a:pPr marL="0" indent="0">
            <a:buNone/>
          </a:pPr>
          <a:r>
            <a:rPr lang="pl-PL" dirty="0">
              <a:latin typeface="Verdana" panose="020B0604030504040204" pitchFamily="34" charset="0"/>
              <a:ea typeface="Verdana" panose="020B0604030504040204" pitchFamily="34" charset="0"/>
            </a:rPr>
            <a:t>Element budowli w rozumieniu art. 1a ust. 1 pkt 2 UPOL oraz art. 3 pkt 3 Prawa budowlanego</a:t>
          </a:r>
        </a:p>
      </dgm:t>
    </dgm:pt>
    <dgm:pt modelId="{2EB2DF75-97BA-4DB1-979A-78BC6A5991D2}" type="parTrans" cxnId="{5CFC1DD5-A7B5-4132-8EE5-DF7F7BD585C5}">
      <dgm:prSet/>
      <dgm:spPr/>
      <dgm:t>
        <a:bodyPr/>
        <a:lstStyle/>
        <a:p>
          <a:endParaRPr lang="pl-PL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2EF21E4-FAA4-4F12-9A91-3ABEC9ED7730}" type="sibTrans" cxnId="{5CFC1DD5-A7B5-4132-8EE5-DF7F7BD585C5}">
      <dgm:prSet/>
      <dgm:spPr/>
      <dgm:t>
        <a:bodyPr/>
        <a:lstStyle/>
        <a:p>
          <a:endParaRPr lang="pl-PL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C0ADA70-AFEA-4893-A907-BACF4CD3B5EB}">
      <dgm:prSet/>
      <dgm:spPr/>
      <dgm:t>
        <a:bodyPr/>
        <a:lstStyle/>
        <a:p>
          <a:pPr>
            <a:buNone/>
          </a:pPr>
          <a:r>
            <a:rPr lang="pl-PL" dirty="0">
              <a:latin typeface="Verdana" panose="020B0604030504040204" pitchFamily="34" charset="0"/>
              <a:ea typeface="Verdana" panose="020B0604030504040204" pitchFamily="34" charset="0"/>
            </a:rPr>
            <a:t>Budowla w rozumieniu art. 1a ust. 1 pkt 2 UPOL</a:t>
          </a:r>
        </a:p>
      </dgm:t>
    </dgm:pt>
    <dgm:pt modelId="{FCADF7A4-055D-478B-BAA5-B1DE05A73409}" type="parTrans" cxnId="{5CA35802-68E5-4AE5-BBBE-B61C011CC99A}">
      <dgm:prSet/>
      <dgm:spPr/>
      <dgm:t>
        <a:bodyPr/>
        <a:lstStyle/>
        <a:p>
          <a:endParaRPr lang="pl-PL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C0F156B-ECDB-484E-803B-12E8CF8C3AA5}" type="sibTrans" cxnId="{5CA35802-68E5-4AE5-BBBE-B61C011CC99A}">
      <dgm:prSet/>
      <dgm:spPr/>
      <dgm:t>
        <a:bodyPr/>
        <a:lstStyle/>
        <a:p>
          <a:endParaRPr lang="pl-PL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7FEAE20-1C46-40A1-A733-7D5BFCE96042}">
      <dgm:prSet phldrT="[Tekst]"/>
      <dgm:spPr/>
      <dgm:t>
        <a:bodyPr/>
        <a:lstStyle/>
        <a:p>
          <a:r>
            <a:rPr lang="pl-PL" dirty="0">
              <a:latin typeface="Verdana" panose="020B0604030504040204" pitchFamily="34" charset="0"/>
              <a:ea typeface="Verdana" panose="020B0604030504040204" pitchFamily="34" charset="0"/>
            </a:rPr>
            <a:t>Urządzenie związane z obiektem innym niż budowlany</a:t>
          </a:r>
        </a:p>
      </dgm:t>
    </dgm:pt>
    <dgm:pt modelId="{8BAAFA91-8309-453C-AAFD-C443AF394D92}" type="parTrans" cxnId="{8C0F852E-D701-4441-A29E-FCA3B17F888E}">
      <dgm:prSet/>
      <dgm:spPr/>
      <dgm:t>
        <a:bodyPr/>
        <a:lstStyle/>
        <a:p>
          <a:endParaRPr lang="pl-PL"/>
        </a:p>
      </dgm:t>
    </dgm:pt>
    <dgm:pt modelId="{B2705B6E-D848-4006-9924-87E233969541}" type="sibTrans" cxnId="{8C0F852E-D701-4441-A29E-FCA3B17F888E}">
      <dgm:prSet/>
      <dgm:spPr/>
      <dgm:t>
        <a:bodyPr/>
        <a:lstStyle/>
        <a:p>
          <a:endParaRPr lang="pl-PL"/>
        </a:p>
      </dgm:t>
    </dgm:pt>
    <dgm:pt modelId="{E8CEBF6F-6C39-435C-A342-FAE934F0F633}">
      <dgm:prSet/>
      <dgm:spPr/>
      <dgm:t>
        <a:bodyPr/>
        <a:lstStyle/>
        <a:p>
          <a:pPr>
            <a:buNone/>
          </a:pPr>
          <a:r>
            <a:rPr lang="pl-PL" dirty="0">
              <a:latin typeface="Verdana" panose="020B0604030504040204" pitchFamily="34" charset="0"/>
              <a:ea typeface="Verdana" panose="020B0604030504040204" pitchFamily="34" charset="0"/>
            </a:rPr>
            <a:t>Nie stanowi budowli w rozumieniu art. 1a ust. 1 pkt 2 UPOL </a:t>
          </a:r>
        </a:p>
      </dgm:t>
    </dgm:pt>
    <dgm:pt modelId="{3B2C5506-2B6F-4F86-B0CC-C57CB84E7DEE}" type="parTrans" cxnId="{CBBEF43C-92B1-4A7F-AD41-C506BE33E7F8}">
      <dgm:prSet/>
      <dgm:spPr/>
      <dgm:t>
        <a:bodyPr/>
        <a:lstStyle/>
        <a:p>
          <a:endParaRPr lang="pl-PL"/>
        </a:p>
      </dgm:t>
    </dgm:pt>
    <dgm:pt modelId="{72C4352F-2473-4B04-A432-D9C1C92CAED6}" type="sibTrans" cxnId="{CBBEF43C-92B1-4A7F-AD41-C506BE33E7F8}">
      <dgm:prSet/>
      <dgm:spPr/>
      <dgm:t>
        <a:bodyPr/>
        <a:lstStyle/>
        <a:p>
          <a:endParaRPr lang="pl-PL"/>
        </a:p>
      </dgm:t>
    </dgm:pt>
    <dgm:pt modelId="{021E3561-CDB3-4756-A01C-979CBEAC5202}">
      <dgm:prSet/>
      <dgm:spPr/>
      <dgm:t>
        <a:bodyPr/>
        <a:lstStyle/>
        <a:p>
          <a:pPr>
            <a:buNone/>
          </a:pPr>
          <a:r>
            <a:rPr lang="pl-PL">
              <a:latin typeface="Verdana" panose="020B0604030504040204" pitchFamily="34" charset="0"/>
              <a:ea typeface="Verdana" panose="020B0604030504040204" pitchFamily="34" charset="0"/>
            </a:rPr>
            <a:t>Nie stanowi budowli w rozumieniu art. 1a ust. 1 pkt 2 UPOL </a:t>
          </a:r>
          <a:endParaRPr lang="pl-PL"/>
        </a:p>
      </dgm:t>
    </dgm:pt>
    <dgm:pt modelId="{2315E680-A1CF-4B55-A5EB-CCE508DEB847}" type="parTrans" cxnId="{7A3D8B8D-3824-4961-A510-156C58359E65}">
      <dgm:prSet/>
      <dgm:spPr/>
      <dgm:t>
        <a:bodyPr/>
        <a:lstStyle/>
        <a:p>
          <a:endParaRPr lang="pl-PL"/>
        </a:p>
      </dgm:t>
    </dgm:pt>
    <dgm:pt modelId="{CBA54276-F0F4-45AB-BE81-C48A80FDF10E}" type="sibTrans" cxnId="{7A3D8B8D-3824-4961-A510-156C58359E65}">
      <dgm:prSet/>
      <dgm:spPr/>
      <dgm:t>
        <a:bodyPr/>
        <a:lstStyle/>
        <a:p>
          <a:endParaRPr lang="pl-PL"/>
        </a:p>
      </dgm:t>
    </dgm:pt>
    <dgm:pt modelId="{7CB0AAE7-9322-480E-A5A8-ECA261901C00}" type="pres">
      <dgm:prSet presAssocID="{0DEFD456-1C84-4DAC-9133-C650B6F4B4B1}" presName="linear" presStyleCnt="0">
        <dgm:presLayoutVars>
          <dgm:dir/>
          <dgm:animLvl val="lvl"/>
          <dgm:resizeHandles val="exact"/>
        </dgm:presLayoutVars>
      </dgm:prSet>
      <dgm:spPr/>
    </dgm:pt>
    <dgm:pt modelId="{30612E8D-F176-43A2-B48D-22F3D24747B5}" type="pres">
      <dgm:prSet presAssocID="{AC14D0B1-C670-419E-A76C-816462671B4A}" presName="parentLin" presStyleCnt="0"/>
      <dgm:spPr/>
    </dgm:pt>
    <dgm:pt modelId="{7C8193F7-BA7F-4AEE-A7CE-8B63AAA6C402}" type="pres">
      <dgm:prSet presAssocID="{AC14D0B1-C670-419E-A76C-816462671B4A}" presName="parentLeftMargin" presStyleLbl="node1" presStyleIdx="0" presStyleCnt="4"/>
      <dgm:spPr/>
    </dgm:pt>
    <dgm:pt modelId="{20A8DAB9-A544-4CB5-89E2-C135775C960C}" type="pres">
      <dgm:prSet presAssocID="{AC14D0B1-C670-419E-A76C-816462671B4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5669E70-BD3C-46A7-9BBC-D9C607A15EFD}" type="pres">
      <dgm:prSet presAssocID="{AC14D0B1-C670-419E-A76C-816462671B4A}" presName="negativeSpace" presStyleCnt="0"/>
      <dgm:spPr/>
    </dgm:pt>
    <dgm:pt modelId="{CB03FE5C-4967-44CD-9A77-F1E5BA8477F9}" type="pres">
      <dgm:prSet presAssocID="{AC14D0B1-C670-419E-A76C-816462671B4A}" presName="childText" presStyleLbl="conFgAcc1" presStyleIdx="0" presStyleCnt="4" custScaleX="100000">
        <dgm:presLayoutVars>
          <dgm:bulletEnabled val="1"/>
        </dgm:presLayoutVars>
      </dgm:prSet>
      <dgm:spPr/>
    </dgm:pt>
    <dgm:pt modelId="{A16B59CE-18F0-4345-AEEC-11D09C4AC629}" type="pres">
      <dgm:prSet presAssocID="{53C78160-96F3-4707-BD64-C3CF408255F0}" presName="spaceBetweenRectangles" presStyleCnt="0"/>
      <dgm:spPr/>
    </dgm:pt>
    <dgm:pt modelId="{8C5F8FCA-3E1A-49F1-90C0-1388969D5DA4}" type="pres">
      <dgm:prSet presAssocID="{23E54586-1F98-4B98-83A3-6123AA64804E}" presName="parentLin" presStyleCnt="0"/>
      <dgm:spPr/>
    </dgm:pt>
    <dgm:pt modelId="{95C6A236-F8C0-442A-8A33-558E86D6AFB4}" type="pres">
      <dgm:prSet presAssocID="{23E54586-1F98-4B98-83A3-6123AA64804E}" presName="parentLeftMargin" presStyleLbl="node1" presStyleIdx="0" presStyleCnt="4"/>
      <dgm:spPr/>
    </dgm:pt>
    <dgm:pt modelId="{5473D070-CA6B-44FA-A2C8-2E0D9BCA6FB2}" type="pres">
      <dgm:prSet presAssocID="{23E54586-1F98-4B98-83A3-6123AA64804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6B66423-B84C-412F-9152-7A4BD31E64BE}" type="pres">
      <dgm:prSet presAssocID="{23E54586-1F98-4B98-83A3-6123AA64804E}" presName="negativeSpace" presStyleCnt="0"/>
      <dgm:spPr/>
    </dgm:pt>
    <dgm:pt modelId="{D6DF99C3-7794-44DC-A8B4-432AE1B2CE5C}" type="pres">
      <dgm:prSet presAssocID="{23E54586-1F98-4B98-83A3-6123AA64804E}" presName="childText" presStyleLbl="conFgAcc1" presStyleIdx="1" presStyleCnt="4" custScaleX="100000">
        <dgm:presLayoutVars>
          <dgm:bulletEnabled val="1"/>
        </dgm:presLayoutVars>
      </dgm:prSet>
      <dgm:spPr/>
    </dgm:pt>
    <dgm:pt modelId="{ADD16677-B1D9-4B25-9D63-44D34E3C39B2}" type="pres">
      <dgm:prSet presAssocID="{958DF966-351F-4712-A38B-0BFF1D7D306D}" presName="spaceBetweenRectangles" presStyleCnt="0"/>
      <dgm:spPr/>
    </dgm:pt>
    <dgm:pt modelId="{B4CB264E-6966-4476-9246-3850C4337143}" type="pres">
      <dgm:prSet presAssocID="{EAF7FAD6-8ECD-4FB9-A381-D3F805C673F6}" presName="parentLin" presStyleCnt="0"/>
      <dgm:spPr/>
    </dgm:pt>
    <dgm:pt modelId="{B5ED5886-A09B-4DA5-995C-C6E6206257CB}" type="pres">
      <dgm:prSet presAssocID="{EAF7FAD6-8ECD-4FB9-A381-D3F805C673F6}" presName="parentLeftMargin" presStyleLbl="node1" presStyleIdx="1" presStyleCnt="4"/>
      <dgm:spPr/>
    </dgm:pt>
    <dgm:pt modelId="{39546EC9-7937-4573-9C60-60F3F6032019}" type="pres">
      <dgm:prSet presAssocID="{EAF7FAD6-8ECD-4FB9-A381-D3F805C673F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F63AC85-F099-418C-8533-6D6EED2BCC30}" type="pres">
      <dgm:prSet presAssocID="{EAF7FAD6-8ECD-4FB9-A381-D3F805C673F6}" presName="negativeSpace" presStyleCnt="0"/>
      <dgm:spPr/>
    </dgm:pt>
    <dgm:pt modelId="{5185E970-F02C-47DD-B0FE-89977E73C866}" type="pres">
      <dgm:prSet presAssocID="{EAF7FAD6-8ECD-4FB9-A381-D3F805C673F6}" presName="childText" presStyleLbl="conFgAcc1" presStyleIdx="2" presStyleCnt="4" custScaleX="100000">
        <dgm:presLayoutVars>
          <dgm:bulletEnabled val="1"/>
        </dgm:presLayoutVars>
      </dgm:prSet>
      <dgm:spPr/>
    </dgm:pt>
    <dgm:pt modelId="{67C20A11-BFD7-4367-B349-E88D34948BF3}" type="pres">
      <dgm:prSet presAssocID="{1FFD0A19-16A1-4A36-AE51-DC0973D01686}" presName="spaceBetweenRectangles" presStyleCnt="0"/>
      <dgm:spPr/>
    </dgm:pt>
    <dgm:pt modelId="{B7208283-9880-431E-9498-85A31A97BC3C}" type="pres">
      <dgm:prSet presAssocID="{B7FEAE20-1C46-40A1-A733-7D5BFCE96042}" presName="parentLin" presStyleCnt="0"/>
      <dgm:spPr/>
    </dgm:pt>
    <dgm:pt modelId="{8C15C9D7-D33A-45B2-8DED-D6FFB94862B4}" type="pres">
      <dgm:prSet presAssocID="{B7FEAE20-1C46-40A1-A733-7D5BFCE96042}" presName="parentLeftMargin" presStyleLbl="node1" presStyleIdx="2" presStyleCnt="4"/>
      <dgm:spPr/>
    </dgm:pt>
    <dgm:pt modelId="{8B476B58-9440-4122-98B8-D4BCC69FE100}" type="pres">
      <dgm:prSet presAssocID="{B7FEAE20-1C46-40A1-A733-7D5BFCE96042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EA5F91C5-9A4E-41C2-983A-B8366F545B39}" type="pres">
      <dgm:prSet presAssocID="{B7FEAE20-1C46-40A1-A733-7D5BFCE96042}" presName="negativeSpace" presStyleCnt="0"/>
      <dgm:spPr/>
    </dgm:pt>
    <dgm:pt modelId="{2A2009A4-2A70-480D-BC1A-719FDA887CDF}" type="pres">
      <dgm:prSet presAssocID="{B7FEAE20-1C46-40A1-A733-7D5BFCE96042}" presName="childText" presStyleLbl="conFgAcc1" presStyleIdx="3" presStyleCnt="4" custScaleX="100000">
        <dgm:presLayoutVars>
          <dgm:bulletEnabled val="1"/>
        </dgm:presLayoutVars>
      </dgm:prSet>
      <dgm:spPr/>
    </dgm:pt>
  </dgm:ptLst>
  <dgm:cxnLst>
    <dgm:cxn modelId="{5CA35802-68E5-4AE5-BBBE-B61C011CC99A}" srcId="{23E54586-1F98-4B98-83A3-6123AA64804E}" destId="{FC0ADA70-AFEA-4893-A907-BACF4CD3B5EB}" srcOrd="0" destOrd="0" parTransId="{FCADF7A4-055D-478B-BAA5-B1DE05A73409}" sibTransId="{7C0F156B-ECDB-484E-803B-12E8CF8C3AA5}"/>
    <dgm:cxn modelId="{3EBF2007-B98C-48FB-B339-BF3CAC594387}" type="presOf" srcId="{AC14D0B1-C670-419E-A76C-816462671B4A}" destId="{7C8193F7-BA7F-4AEE-A7CE-8B63AAA6C402}" srcOrd="0" destOrd="0" presId="urn:microsoft.com/office/officeart/2005/8/layout/list1"/>
    <dgm:cxn modelId="{59A5D009-05E0-4F48-BCAC-FE6B3C2FE7B1}" type="presOf" srcId="{0DEFD456-1C84-4DAC-9133-C650B6F4B4B1}" destId="{7CB0AAE7-9322-480E-A5A8-ECA261901C00}" srcOrd="0" destOrd="0" presId="urn:microsoft.com/office/officeart/2005/8/layout/list1"/>
    <dgm:cxn modelId="{76E5BF11-BBD6-4D64-A5A3-FF1927D528C3}" type="presOf" srcId="{23E54586-1F98-4B98-83A3-6123AA64804E}" destId="{5473D070-CA6B-44FA-A2C8-2E0D9BCA6FB2}" srcOrd="1" destOrd="0" presId="urn:microsoft.com/office/officeart/2005/8/layout/list1"/>
    <dgm:cxn modelId="{FD695B1B-1AF5-4E48-8606-71D9C2EA9145}" type="presOf" srcId="{E8CEBF6F-6C39-435C-A342-FAE934F0F633}" destId="{5185E970-F02C-47DD-B0FE-89977E73C866}" srcOrd="0" destOrd="0" presId="urn:microsoft.com/office/officeart/2005/8/layout/list1"/>
    <dgm:cxn modelId="{C5563C21-0E64-40FB-9690-4078FF632B34}" srcId="{0DEFD456-1C84-4DAC-9133-C650B6F4B4B1}" destId="{23E54586-1F98-4B98-83A3-6123AA64804E}" srcOrd="1" destOrd="0" parTransId="{1A2FF2C9-2649-4657-B7B1-E997A4AF41A0}" sibTransId="{958DF966-351F-4712-A38B-0BFF1D7D306D}"/>
    <dgm:cxn modelId="{8C0F852E-D701-4441-A29E-FCA3B17F888E}" srcId="{0DEFD456-1C84-4DAC-9133-C650B6F4B4B1}" destId="{B7FEAE20-1C46-40A1-A733-7D5BFCE96042}" srcOrd="3" destOrd="0" parTransId="{8BAAFA91-8309-453C-AAFD-C443AF394D92}" sibTransId="{B2705B6E-D848-4006-9924-87E233969541}"/>
    <dgm:cxn modelId="{A3CAF630-800B-4368-BA49-3DD1FB853D94}" srcId="{0DEFD456-1C84-4DAC-9133-C650B6F4B4B1}" destId="{EAF7FAD6-8ECD-4FB9-A381-D3F805C673F6}" srcOrd="2" destOrd="0" parTransId="{601F624A-84D5-4141-AD8C-DDF77A9C4FB1}" sibTransId="{1FFD0A19-16A1-4A36-AE51-DC0973D01686}"/>
    <dgm:cxn modelId="{CBBEF43C-92B1-4A7F-AD41-C506BE33E7F8}" srcId="{EAF7FAD6-8ECD-4FB9-A381-D3F805C673F6}" destId="{E8CEBF6F-6C39-435C-A342-FAE934F0F633}" srcOrd="0" destOrd="0" parTransId="{3B2C5506-2B6F-4F86-B0CC-C57CB84E7DEE}" sibTransId="{72C4352F-2473-4B04-A432-D9C1C92CAED6}"/>
    <dgm:cxn modelId="{F1A5A575-BA9E-427A-A339-334B9D3EDFC7}" type="presOf" srcId="{EAF7FAD6-8ECD-4FB9-A381-D3F805C673F6}" destId="{39546EC9-7937-4573-9C60-60F3F6032019}" srcOrd="1" destOrd="0" presId="urn:microsoft.com/office/officeart/2005/8/layout/list1"/>
    <dgm:cxn modelId="{07F8D582-6F79-4158-94D9-27F6D7145D74}" type="presOf" srcId="{021E3561-CDB3-4756-A01C-979CBEAC5202}" destId="{2A2009A4-2A70-480D-BC1A-719FDA887CDF}" srcOrd="0" destOrd="0" presId="urn:microsoft.com/office/officeart/2005/8/layout/list1"/>
    <dgm:cxn modelId="{E5A4F484-E557-4AD3-8877-610A444F3C38}" type="presOf" srcId="{B7FEAE20-1C46-40A1-A733-7D5BFCE96042}" destId="{8B476B58-9440-4122-98B8-D4BCC69FE100}" srcOrd="1" destOrd="0" presId="urn:microsoft.com/office/officeart/2005/8/layout/list1"/>
    <dgm:cxn modelId="{7A3D8B8D-3824-4961-A510-156C58359E65}" srcId="{B7FEAE20-1C46-40A1-A733-7D5BFCE96042}" destId="{021E3561-CDB3-4756-A01C-979CBEAC5202}" srcOrd="0" destOrd="0" parTransId="{2315E680-A1CF-4B55-A5EB-CCE508DEB847}" sibTransId="{CBA54276-F0F4-45AB-BE81-C48A80FDF10E}"/>
    <dgm:cxn modelId="{3B1EF5B2-7FB1-4616-A41F-0DD84BEDD612}" srcId="{0DEFD456-1C84-4DAC-9133-C650B6F4B4B1}" destId="{AC14D0B1-C670-419E-A76C-816462671B4A}" srcOrd="0" destOrd="0" parTransId="{08751F0B-AFD3-4747-984E-19E7BC72A48A}" sibTransId="{53C78160-96F3-4707-BD64-C3CF408255F0}"/>
    <dgm:cxn modelId="{5CFC1DD5-A7B5-4132-8EE5-DF7F7BD585C5}" srcId="{AC14D0B1-C670-419E-A76C-816462671B4A}" destId="{EA162A90-19EF-4445-96EB-D383A31B4324}" srcOrd="0" destOrd="0" parTransId="{2EB2DF75-97BA-4DB1-979A-78BC6A5991D2}" sibTransId="{A2EF21E4-FAA4-4F12-9A91-3ABEC9ED7730}"/>
    <dgm:cxn modelId="{4B2FB2D7-6B5B-434B-AF3B-A6ADD4F361B5}" type="presOf" srcId="{EAF7FAD6-8ECD-4FB9-A381-D3F805C673F6}" destId="{B5ED5886-A09B-4DA5-995C-C6E6206257CB}" srcOrd="0" destOrd="0" presId="urn:microsoft.com/office/officeart/2005/8/layout/list1"/>
    <dgm:cxn modelId="{AA4D22DA-D578-4FB5-9FE2-C4ECB53F5385}" type="presOf" srcId="{AC14D0B1-C670-419E-A76C-816462671B4A}" destId="{20A8DAB9-A544-4CB5-89E2-C135775C960C}" srcOrd="1" destOrd="0" presId="urn:microsoft.com/office/officeart/2005/8/layout/list1"/>
    <dgm:cxn modelId="{99C738E0-B550-4A3B-8C10-A4CB07981851}" type="presOf" srcId="{FC0ADA70-AFEA-4893-A907-BACF4CD3B5EB}" destId="{D6DF99C3-7794-44DC-A8B4-432AE1B2CE5C}" srcOrd="0" destOrd="0" presId="urn:microsoft.com/office/officeart/2005/8/layout/list1"/>
    <dgm:cxn modelId="{1F7AD1E6-6851-4B94-9DA7-FA838F7637E6}" type="presOf" srcId="{23E54586-1F98-4B98-83A3-6123AA64804E}" destId="{95C6A236-F8C0-442A-8A33-558E86D6AFB4}" srcOrd="0" destOrd="0" presId="urn:microsoft.com/office/officeart/2005/8/layout/list1"/>
    <dgm:cxn modelId="{29124BF3-75AD-4AB8-8F44-41B9F6F6E015}" type="presOf" srcId="{EA162A90-19EF-4445-96EB-D383A31B4324}" destId="{CB03FE5C-4967-44CD-9A77-F1E5BA8477F9}" srcOrd="0" destOrd="0" presId="urn:microsoft.com/office/officeart/2005/8/layout/list1"/>
    <dgm:cxn modelId="{80B000F6-DD58-427B-8B4C-FFCF27488E39}" type="presOf" srcId="{B7FEAE20-1C46-40A1-A733-7D5BFCE96042}" destId="{8C15C9D7-D33A-45B2-8DED-D6FFB94862B4}" srcOrd="0" destOrd="0" presId="urn:microsoft.com/office/officeart/2005/8/layout/list1"/>
    <dgm:cxn modelId="{0F9063BB-DA75-4940-B8D4-D1AA2FE25B94}" type="presParOf" srcId="{7CB0AAE7-9322-480E-A5A8-ECA261901C00}" destId="{30612E8D-F176-43A2-B48D-22F3D24747B5}" srcOrd="0" destOrd="0" presId="urn:microsoft.com/office/officeart/2005/8/layout/list1"/>
    <dgm:cxn modelId="{EC3CB6A5-51A3-4F9F-A62A-BEE4469ADF9D}" type="presParOf" srcId="{30612E8D-F176-43A2-B48D-22F3D24747B5}" destId="{7C8193F7-BA7F-4AEE-A7CE-8B63AAA6C402}" srcOrd="0" destOrd="0" presId="urn:microsoft.com/office/officeart/2005/8/layout/list1"/>
    <dgm:cxn modelId="{338A71AE-64AC-4E23-91FA-D0EF6B5A2752}" type="presParOf" srcId="{30612E8D-F176-43A2-B48D-22F3D24747B5}" destId="{20A8DAB9-A544-4CB5-89E2-C135775C960C}" srcOrd="1" destOrd="0" presId="urn:microsoft.com/office/officeart/2005/8/layout/list1"/>
    <dgm:cxn modelId="{9AF0431B-AAC9-4AB0-BBF4-C718167DEF19}" type="presParOf" srcId="{7CB0AAE7-9322-480E-A5A8-ECA261901C00}" destId="{05669E70-BD3C-46A7-9BBC-D9C607A15EFD}" srcOrd="1" destOrd="0" presId="urn:microsoft.com/office/officeart/2005/8/layout/list1"/>
    <dgm:cxn modelId="{8E59DCB4-CF3E-425F-9142-3EA39ABCCFCA}" type="presParOf" srcId="{7CB0AAE7-9322-480E-A5A8-ECA261901C00}" destId="{CB03FE5C-4967-44CD-9A77-F1E5BA8477F9}" srcOrd="2" destOrd="0" presId="urn:microsoft.com/office/officeart/2005/8/layout/list1"/>
    <dgm:cxn modelId="{99A51272-91D4-4ED6-88AE-391B48D6AF2A}" type="presParOf" srcId="{7CB0AAE7-9322-480E-A5A8-ECA261901C00}" destId="{A16B59CE-18F0-4345-AEEC-11D09C4AC629}" srcOrd="3" destOrd="0" presId="urn:microsoft.com/office/officeart/2005/8/layout/list1"/>
    <dgm:cxn modelId="{0CF5C7B6-CC8A-4DCD-A028-BDBB6B9A5578}" type="presParOf" srcId="{7CB0AAE7-9322-480E-A5A8-ECA261901C00}" destId="{8C5F8FCA-3E1A-49F1-90C0-1388969D5DA4}" srcOrd="4" destOrd="0" presId="urn:microsoft.com/office/officeart/2005/8/layout/list1"/>
    <dgm:cxn modelId="{47F59F69-049E-4470-9F5F-755EDE3FC13F}" type="presParOf" srcId="{8C5F8FCA-3E1A-49F1-90C0-1388969D5DA4}" destId="{95C6A236-F8C0-442A-8A33-558E86D6AFB4}" srcOrd="0" destOrd="0" presId="urn:microsoft.com/office/officeart/2005/8/layout/list1"/>
    <dgm:cxn modelId="{98977CC8-EEC8-4CFB-B832-0132A7F9F0BE}" type="presParOf" srcId="{8C5F8FCA-3E1A-49F1-90C0-1388969D5DA4}" destId="{5473D070-CA6B-44FA-A2C8-2E0D9BCA6FB2}" srcOrd="1" destOrd="0" presId="urn:microsoft.com/office/officeart/2005/8/layout/list1"/>
    <dgm:cxn modelId="{2021634D-E3BC-4D29-B49E-67DA61C76870}" type="presParOf" srcId="{7CB0AAE7-9322-480E-A5A8-ECA261901C00}" destId="{26B66423-B84C-412F-9152-7A4BD31E64BE}" srcOrd="5" destOrd="0" presId="urn:microsoft.com/office/officeart/2005/8/layout/list1"/>
    <dgm:cxn modelId="{F7D5627E-948E-430F-95DD-839CC7D845AB}" type="presParOf" srcId="{7CB0AAE7-9322-480E-A5A8-ECA261901C00}" destId="{D6DF99C3-7794-44DC-A8B4-432AE1B2CE5C}" srcOrd="6" destOrd="0" presId="urn:microsoft.com/office/officeart/2005/8/layout/list1"/>
    <dgm:cxn modelId="{DCA2E6ED-26DE-410A-A255-660C2943BBA0}" type="presParOf" srcId="{7CB0AAE7-9322-480E-A5A8-ECA261901C00}" destId="{ADD16677-B1D9-4B25-9D63-44D34E3C39B2}" srcOrd="7" destOrd="0" presId="urn:microsoft.com/office/officeart/2005/8/layout/list1"/>
    <dgm:cxn modelId="{04BF4F86-4F9C-4656-A204-985A232968FD}" type="presParOf" srcId="{7CB0AAE7-9322-480E-A5A8-ECA261901C00}" destId="{B4CB264E-6966-4476-9246-3850C4337143}" srcOrd="8" destOrd="0" presId="urn:microsoft.com/office/officeart/2005/8/layout/list1"/>
    <dgm:cxn modelId="{BD521BF3-7598-4F0C-99D2-F50F22C45569}" type="presParOf" srcId="{B4CB264E-6966-4476-9246-3850C4337143}" destId="{B5ED5886-A09B-4DA5-995C-C6E6206257CB}" srcOrd="0" destOrd="0" presId="urn:microsoft.com/office/officeart/2005/8/layout/list1"/>
    <dgm:cxn modelId="{189F6BD0-18CC-42EB-A6C7-FB3932E559B6}" type="presParOf" srcId="{B4CB264E-6966-4476-9246-3850C4337143}" destId="{39546EC9-7937-4573-9C60-60F3F6032019}" srcOrd="1" destOrd="0" presId="urn:microsoft.com/office/officeart/2005/8/layout/list1"/>
    <dgm:cxn modelId="{FC39F412-0497-40D6-B01D-9393F386FAFC}" type="presParOf" srcId="{7CB0AAE7-9322-480E-A5A8-ECA261901C00}" destId="{0F63AC85-F099-418C-8533-6D6EED2BCC30}" srcOrd="9" destOrd="0" presId="urn:microsoft.com/office/officeart/2005/8/layout/list1"/>
    <dgm:cxn modelId="{91708009-71F8-4D14-918F-CB0BE2673A24}" type="presParOf" srcId="{7CB0AAE7-9322-480E-A5A8-ECA261901C00}" destId="{5185E970-F02C-47DD-B0FE-89977E73C866}" srcOrd="10" destOrd="0" presId="urn:microsoft.com/office/officeart/2005/8/layout/list1"/>
    <dgm:cxn modelId="{F5F87391-7086-47DD-977A-D2D38AC2AA1F}" type="presParOf" srcId="{7CB0AAE7-9322-480E-A5A8-ECA261901C00}" destId="{67C20A11-BFD7-4367-B349-E88D34948BF3}" srcOrd="11" destOrd="0" presId="urn:microsoft.com/office/officeart/2005/8/layout/list1"/>
    <dgm:cxn modelId="{1C5504C1-2B1E-4B7E-816E-48BD4DDAFFA4}" type="presParOf" srcId="{7CB0AAE7-9322-480E-A5A8-ECA261901C00}" destId="{B7208283-9880-431E-9498-85A31A97BC3C}" srcOrd="12" destOrd="0" presId="urn:microsoft.com/office/officeart/2005/8/layout/list1"/>
    <dgm:cxn modelId="{0518340D-F96E-45EA-AB90-5DF3BDE6368F}" type="presParOf" srcId="{B7208283-9880-431E-9498-85A31A97BC3C}" destId="{8C15C9D7-D33A-45B2-8DED-D6FFB94862B4}" srcOrd="0" destOrd="0" presId="urn:microsoft.com/office/officeart/2005/8/layout/list1"/>
    <dgm:cxn modelId="{8B24C967-9462-4F8A-A727-829BCFDF052E}" type="presParOf" srcId="{B7208283-9880-431E-9498-85A31A97BC3C}" destId="{8B476B58-9440-4122-98B8-D4BCC69FE100}" srcOrd="1" destOrd="0" presId="urn:microsoft.com/office/officeart/2005/8/layout/list1"/>
    <dgm:cxn modelId="{322E6B90-10E0-4086-AF3A-C5C0BD61C092}" type="presParOf" srcId="{7CB0AAE7-9322-480E-A5A8-ECA261901C00}" destId="{EA5F91C5-9A4E-41C2-983A-B8366F545B39}" srcOrd="13" destOrd="0" presId="urn:microsoft.com/office/officeart/2005/8/layout/list1"/>
    <dgm:cxn modelId="{714FF232-949E-4D55-A5EB-E50C63094C04}" type="presParOf" srcId="{7CB0AAE7-9322-480E-A5A8-ECA261901C00}" destId="{2A2009A4-2A70-480D-BC1A-719FDA887CD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6350FC-D723-4F74-945A-B377C3163E9B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</dgm:pt>
    <dgm:pt modelId="{CA6536B7-5A0F-4A24-82E4-20214E5363B3}">
      <dgm:prSet phldrT="[Tekst]"/>
      <dgm:spPr/>
      <dgm:t>
        <a:bodyPr/>
        <a:lstStyle/>
        <a:p>
          <a:pPr>
            <a:spcAft>
              <a:spcPts val="0"/>
            </a:spcAft>
          </a:pPr>
          <a:r>
            <a:rPr lang="pl-PL" cap="small" baseline="0" dirty="0"/>
            <a:t>ogniwo</a:t>
          </a:r>
        </a:p>
        <a:p>
          <a:pPr>
            <a:spcAft>
              <a:spcPct val="35000"/>
            </a:spcAft>
          </a:pPr>
          <a:r>
            <a:rPr lang="pl-PL" cap="small" baseline="0" dirty="0"/>
            <a:t>fotowoltaiczne</a:t>
          </a:r>
        </a:p>
      </dgm:t>
    </dgm:pt>
    <dgm:pt modelId="{41E510ED-CD02-438B-A221-F580D657B5E9}" type="parTrans" cxnId="{A5681991-0C70-4669-9787-19A10CE03E3C}">
      <dgm:prSet/>
      <dgm:spPr/>
      <dgm:t>
        <a:bodyPr/>
        <a:lstStyle/>
        <a:p>
          <a:endParaRPr lang="pl-PL"/>
        </a:p>
      </dgm:t>
    </dgm:pt>
    <dgm:pt modelId="{70FA4714-A13B-47E6-AB1A-48E4A4698956}" type="sibTrans" cxnId="{A5681991-0C70-4669-9787-19A10CE03E3C}">
      <dgm:prSet/>
      <dgm:spPr/>
      <dgm:t>
        <a:bodyPr/>
        <a:lstStyle/>
        <a:p>
          <a:endParaRPr lang="pl-PL"/>
        </a:p>
      </dgm:t>
    </dgm:pt>
    <dgm:pt modelId="{2971F15F-1844-47BC-A177-076025AD1664}">
      <dgm:prSet phldrT="[Tekst]" custT="1"/>
      <dgm:spPr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26670" tIns="17780" rIns="26670" bIns="17780" numCol="1" spcCol="1270" anchor="ctr" anchorCtr="0"/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buNone/>
          </a:pPr>
          <a:r>
            <a:rPr lang="pl-PL" sz="2800" kern="1200" cap="small" baseline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falownik</a:t>
          </a:r>
        </a:p>
      </dgm:t>
    </dgm:pt>
    <dgm:pt modelId="{DBA9CE09-727B-4D08-9240-39C38D24EEB3}" type="parTrans" cxnId="{466D73BE-E1FE-40A7-A4F3-183B56FF6E5E}">
      <dgm:prSet/>
      <dgm:spPr/>
      <dgm:t>
        <a:bodyPr/>
        <a:lstStyle/>
        <a:p>
          <a:endParaRPr lang="pl-PL"/>
        </a:p>
      </dgm:t>
    </dgm:pt>
    <dgm:pt modelId="{8C1166F4-6756-4F08-AA26-2CEFECD6BFE6}" type="sibTrans" cxnId="{466D73BE-E1FE-40A7-A4F3-183B56FF6E5E}">
      <dgm:prSet/>
      <dgm:spPr/>
      <dgm:t>
        <a:bodyPr/>
        <a:lstStyle/>
        <a:p>
          <a:endParaRPr lang="pl-PL"/>
        </a:p>
      </dgm:t>
    </dgm:pt>
    <dgm:pt modelId="{4E4BBDEB-BB7B-4AFF-B962-9072D9E1035B}">
      <dgm:prSet phldrT="[Tekst]" custT="1"/>
      <dgm:spPr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26670" tIns="17780" rIns="26670" bIns="1778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cap="small" baseline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linia kablowa</a:t>
          </a:r>
        </a:p>
      </dgm:t>
    </dgm:pt>
    <dgm:pt modelId="{6063CFF9-9BEB-4185-A68B-2DD07ED465EC}" type="parTrans" cxnId="{534BCB8B-64DF-4F7C-8A5F-CDFA2F5AA80B}">
      <dgm:prSet/>
      <dgm:spPr/>
      <dgm:t>
        <a:bodyPr/>
        <a:lstStyle/>
        <a:p>
          <a:endParaRPr lang="pl-PL"/>
        </a:p>
      </dgm:t>
    </dgm:pt>
    <dgm:pt modelId="{421D2FBA-DF38-433A-8D65-880D0E46F3FD}" type="sibTrans" cxnId="{534BCB8B-64DF-4F7C-8A5F-CDFA2F5AA80B}">
      <dgm:prSet/>
      <dgm:spPr/>
      <dgm:t>
        <a:bodyPr/>
        <a:lstStyle/>
        <a:p>
          <a:endParaRPr lang="pl-PL"/>
        </a:p>
      </dgm:t>
    </dgm:pt>
    <dgm:pt modelId="{EF6A0B1A-5DEE-4F9C-A4FC-4E4BAEF58D7F}">
      <dgm:prSet phldrT="[Tekst]" custT="1"/>
      <dgm:spPr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26670" tIns="17780" rIns="26670" bIns="17780" numCol="1" spcCol="1270" anchor="ctr" anchorCtr="0"/>
        <a:lstStyle/>
        <a:p>
          <a:r>
            <a:rPr lang="pl-PL" sz="2400" kern="1200" cap="small" baseline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stacja</a:t>
          </a:r>
          <a:r>
            <a:rPr lang="pl-PL" sz="2400" kern="1200" dirty="0"/>
            <a:t> </a:t>
          </a:r>
          <a:r>
            <a:rPr lang="pl-PL" sz="2400" kern="1200" cap="small" baseline="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trafo</a:t>
          </a:r>
          <a:endParaRPr lang="pl-PL" sz="2400" kern="1200" cap="small" baseline="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E9F47312-979E-444E-9FCC-EC08840033BD}" type="parTrans" cxnId="{412BC5EC-293E-4127-B07E-98A3AE398D13}">
      <dgm:prSet/>
      <dgm:spPr/>
      <dgm:t>
        <a:bodyPr/>
        <a:lstStyle/>
        <a:p>
          <a:endParaRPr lang="pl-PL"/>
        </a:p>
      </dgm:t>
    </dgm:pt>
    <dgm:pt modelId="{0C58844E-BF08-4CA9-B242-CE45E33CDE2D}" type="sibTrans" cxnId="{412BC5EC-293E-4127-B07E-98A3AE398D13}">
      <dgm:prSet/>
      <dgm:spPr/>
      <dgm:t>
        <a:bodyPr/>
        <a:lstStyle/>
        <a:p>
          <a:endParaRPr lang="pl-PL"/>
        </a:p>
      </dgm:t>
    </dgm:pt>
    <dgm:pt modelId="{6759E6F2-AB19-45D8-AF60-A164114D30EB}">
      <dgm:prSet phldrT="[Tekst]" custT="1"/>
      <dgm:spPr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26670" tIns="17780" rIns="26670" bIns="17780" numCol="1" spcCol="1270" anchor="ctr" anchorCtr="0"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cap="small" baseline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linia kablowa</a:t>
          </a:r>
        </a:p>
      </dgm:t>
    </dgm:pt>
    <dgm:pt modelId="{CF3D2BB9-6C86-4DB2-A1AC-3E2AA1DCE978}" type="parTrans" cxnId="{385B1BEA-5341-4961-A569-D917579AA360}">
      <dgm:prSet/>
      <dgm:spPr/>
      <dgm:t>
        <a:bodyPr/>
        <a:lstStyle/>
        <a:p>
          <a:endParaRPr lang="pl-PL"/>
        </a:p>
      </dgm:t>
    </dgm:pt>
    <dgm:pt modelId="{21D007B8-9B87-454A-9E26-6C217D5F8D74}" type="sibTrans" cxnId="{385B1BEA-5341-4961-A569-D917579AA360}">
      <dgm:prSet/>
      <dgm:spPr/>
      <dgm:t>
        <a:bodyPr/>
        <a:lstStyle/>
        <a:p>
          <a:endParaRPr lang="pl-PL"/>
        </a:p>
      </dgm:t>
    </dgm:pt>
    <dgm:pt modelId="{53529929-DD9A-4C89-A26E-21847DB03063}">
      <dgm:prSet/>
      <dgm:spPr/>
      <dgm:t>
        <a:bodyPr/>
        <a:lstStyle/>
        <a:p>
          <a:pPr>
            <a:buNone/>
          </a:pPr>
          <a:r>
            <a:rPr lang="pl-PL" dirty="0"/>
            <a:t>	Zamienia prąd stały na prąd zmienny</a:t>
          </a:r>
        </a:p>
      </dgm:t>
    </dgm:pt>
    <dgm:pt modelId="{B10581C8-08DF-4AF3-B6C2-1E782C9AD92D}" type="parTrans" cxnId="{8C2F0DFD-B3B4-4DE2-8BFE-327E525F0656}">
      <dgm:prSet/>
      <dgm:spPr/>
      <dgm:t>
        <a:bodyPr/>
        <a:lstStyle/>
        <a:p>
          <a:endParaRPr lang="pl-PL"/>
        </a:p>
      </dgm:t>
    </dgm:pt>
    <dgm:pt modelId="{69206492-B8D0-41C8-B9CA-9A77C28DD152}" type="sibTrans" cxnId="{8C2F0DFD-B3B4-4DE2-8BFE-327E525F0656}">
      <dgm:prSet/>
      <dgm:spPr/>
      <dgm:t>
        <a:bodyPr/>
        <a:lstStyle/>
        <a:p>
          <a:endParaRPr lang="pl-PL"/>
        </a:p>
      </dgm:t>
    </dgm:pt>
    <dgm:pt modelId="{BC375956-753F-44F6-926B-2BE8EFEC2F30}">
      <dgm:prSet/>
      <dgm:spPr/>
      <dgm:t>
        <a:bodyPr/>
        <a:lstStyle/>
        <a:p>
          <a:pPr>
            <a:buNone/>
          </a:pPr>
          <a:r>
            <a:rPr lang="pl-PL" dirty="0"/>
            <a:t>	Przesyła wyprodukowany prąd o niskim napięciu (400V / 800V)</a:t>
          </a:r>
        </a:p>
      </dgm:t>
    </dgm:pt>
    <dgm:pt modelId="{59F52BC7-4B9E-4502-BA2D-54578931C790}" type="parTrans" cxnId="{11DD4A93-407C-4050-B1C6-635DA5AB5DCA}">
      <dgm:prSet/>
      <dgm:spPr/>
      <dgm:t>
        <a:bodyPr/>
        <a:lstStyle/>
        <a:p>
          <a:endParaRPr lang="pl-PL"/>
        </a:p>
      </dgm:t>
    </dgm:pt>
    <dgm:pt modelId="{DF84E129-EEFE-4E11-BA71-18A61221D20C}" type="sibTrans" cxnId="{11DD4A93-407C-4050-B1C6-635DA5AB5DCA}">
      <dgm:prSet/>
      <dgm:spPr/>
      <dgm:t>
        <a:bodyPr/>
        <a:lstStyle/>
        <a:p>
          <a:endParaRPr lang="pl-PL"/>
        </a:p>
      </dgm:t>
    </dgm:pt>
    <dgm:pt modelId="{3E55E0F2-F5FD-4DB1-8BD3-A7FC4C5F2C97}">
      <dgm:prSet/>
      <dgm:spPr/>
      <dgm:t>
        <a:bodyPr/>
        <a:lstStyle/>
        <a:p>
          <a:pPr>
            <a:buNone/>
          </a:pPr>
          <a:r>
            <a:rPr lang="pl-PL" dirty="0"/>
            <a:t>	Przekształca prąd o niskim napięciu na średnie napięcie</a:t>
          </a:r>
        </a:p>
      </dgm:t>
    </dgm:pt>
    <dgm:pt modelId="{18CE2DE6-7825-4E9E-A226-64ED20E938EC}" type="parTrans" cxnId="{FE1A60E8-0293-41E4-B626-FC3B9C9E63E4}">
      <dgm:prSet/>
      <dgm:spPr/>
      <dgm:t>
        <a:bodyPr/>
        <a:lstStyle/>
        <a:p>
          <a:endParaRPr lang="pl-PL"/>
        </a:p>
      </dgm:t>
    </dgm:pt>
    <dgm:pt modelId="{7B40E8BE-6420-4309-8294-423CC06BAA91}" type="sibTrans" cxnId="{FE1A60E8-0293-41E4-B626-FC3B9C9E63E4}">
      <dgm:prSet/>
      <dgm:spPr/>
      <dgm:t>
        <a:bodyPr/>
        <a:lstStyle/>
        <a:p>
          <a:endParaRPr lang="pl-PL"/>
        </a:p>
      </dgm:t>
    </dgm:pt>
    <dgm:pt modelId="{E58AF184-E7B5-435D-9780-86B8A20064FE}">
      <dgm:prSet/>
      <dgm:spPr/>
      <dgm:t>
        <a:bodyPr/>
        <a:lstStyle/>
        <a:p>
          <a:pPr>
            <a:buNone/>
          </a:pPr>
          <a:r>
            <a:rPr lang="pl-PL" dirty="0"/>
            <a:t>	Przesyła dalej prąd o średnim napięciu</a:t>
          </a:r>
        </a:p>
      </dgm:t>
    </dgm:pt>
    <dgm:pt modelId="{FB2BF1B5-4EB1-437C-A296-3F759B8E45A1}" type="parTrans" cxnId="{861C68D6-7816-4C2B-BF82-46410F570471}">
      <dgm:prSet/>
      <dgm:spPr/>
      <dgm:t>
        <a:bodyPr/>
        <a:lstStyle/>
        <a:p>
          <a:endParaRPr lang="pl-PL"/>
        </a:p>
      </dgm:t>
    </dgm:pt>
    <dgm:pt modelId="{5B4752FE-954D-4D71-BE4A-C5FCE0ACD716}" type="sibTrans" cxnId="{861C68D6-7816-4C2B-BF82-46410F570471}">
      <dgm:prSet/>
      <dgm:spPr/>
      <dgm:t>
        <a:bodyPr/>
        <a:lstStyle/>
        <a:p>
          <a:endParaRPr lang="pl-PL"/>
        </a:p>
      </dgm:t>
    </dgm:pt>
    <dgm:pt modelId="{611B6C48-1AE2-474A-8FB7-E83EA3581139}">
      <dgm:prSet/>
      <dgm:spPr/>
      <dgm:t>
        <a:bodyPr/>
        <a:lstStyle/>
        <a:p>
          <a:pPr>
            <a:buNone/>
          </a:pPr>
          <a:r>
            <a:rPr lang="pl-PL" dirty="0"/>
            <a:t>	Zamienia energię słoneczną w energię elektryczną (produkuje prąd stały)</a:t>
          </a:r>
        </a:p>
      </dgm:t>
    </dgm:pt>
    <dgm:pt modelId="{5786655D-9F08-47B8-93E6-4687BE24FF1E}" type="sibTrans" cxnId="{A13B84F0-8C38-4C3A-B1E8-70372DA3BCBD}">
      <dgm:prSet/>
      <dgm:spPr/>
      <dgm:t>
        <a:bodyPr/>
        <a:lstStyle/>
        <a:p>
          <a:endParaRPr lang="pl-PL"/>
        </a:p>
      </dgm:t>
    </dgm:pt>
    <dgm:pt modelId="{6F873060-9918-4691-8920-9654D6405503}" type="parTrans" cxnId="{A13B84F0-8C38-4C3A-B1E8-70372DA3BCBD}">
      <dgm:prSet/>
      <dgm:spPr/>
      <dgm:t>
        <a:bodyPr/>
        <a:lstStyle/>
        <a:p>
          <a:endParaRPr lang="pl-PL"/>
        </a:p>
      </dgm:t>
    </dgm:pt>
    <dgm:pt modelId="{C3B6FC06-93D3-4728-97CD-F6DB86993FF3}" type="pres">
      <dgm:prSet presAssocID="{B36350FC-D723-4F74-945A-B377C3163E9B}" presName="Name0" presStyleCnt="0">
        <dgm:presLayoutVars>
          <dgm:dir/>
          <dgm:animLvl val="lvl"/>
          <dgm:resizeHandles val="exact"/>
        </dgm:presLayoutVars>
      </dgm:prSet>
      <dgm:spPr/>
    </dgm:pt>
    <dgm:pt modelId="{AFCD17F3-E5E5-4257-A86F-143D64C5BDC0}" type="pres">
      <dgm:prSet presAssocID="{B36350FC-D723-4F74-945A-B377C3163E9B}" presName="tSp" presStyleCnt="0"/>
      <dgm:spPr/>
    </dgm:pt>
    <dgm:pt modelId="{C8452AAC-EBB0-44EB-979D-B1DB0E9A0897}" type="pres">
      <dgm:prSet presAssocID="{B36350FC-D723-4F74-945A-B377C3163E9B}" presName="bSp" presStyleCnt="0"/>
      <dgm:spPr/>
    </dgm:pt>
    <dgm:pt modelId="{0E345650-F62D-4753-B2BC-4361EF4D3281}" type="pres">
      <dgm:prSet presAssocID="{B36350FC-D723-4F74-945A-B377C3163E9B}" presName="process" presStyleCnt="0"/>
      <dgm:spPr/>
    </dgm:pt>
    <dgm:pt modelId="{53F28A0F-827F-4CD6-8A00-DE1928C83771}" type="pres">
      <dgm:prSet presAssocID="{CA6536B7-5A0F-4A24-82E4-20214E5363B3}" presName="composite1" presStyleCnt="0"/>
      <dgm:spPr/>
    </dgm:pt>
    <dgm:pt modelId="{802A57CD-3332-4780-9A38-4B31AADBAE50}" type="pres">
      <dgm:prSet presAssocID="{CA6536B7-5A0F-4A24-82E4-20214E5363B3}" presName="dummyNode1" presStyleLbl="node1" presStyleIdx="0" presStyleCnt="5"/>
      <dgm:spPr/>
    </dgm:pt>
    <dgm:pt modelId="{02AD1A3F-9971-4840-83E8-ED77A40CDDCE}" type="pres">
      <dgm:prSet presAssocID="{CA6536B7-5A0F-4A24-82E4-20214E5363B3}" presName="childNode1" presStyleLbl="bgAcc1" presStyleIdx="0" presStyleCnt="5">
        <dgm:presLayoutVars>
          <dgm:bulletEnabled val="1"/>
        </dgm:presLayoutVars>
      </dgm:prSet>
      <dgm:spPr/>
    </dgm:pt>
    <dgm:pt modelId="{1DA9FFF4-547B-4D2B-95A8-8A8F34F54376}" type="pres">
      <dgm:prSet presAssocID="{CA6536B7-5A0F-4A24-82E4-20214E5363B3}" presName="childNode1tx" presStyleLbl="bgAcc1" presStyleIdx="0" presStyleCnt="5">
        <dgm:presLayoutVars>
          <dgm:bulletEnabled val="1"/>
        </dgm:presLayoutVars>
      </dgm:prSet>
      <dgm:spPr/>
    </dgm:pt>
    <dgm:pt modelId="{4049CB47-A83A-497D-A858-E5184651DE88}" type="pres">
      <dgm:prSet presAssocID="{CA6536B7-5A0F-4A24-82E4-20214E5363B3}" presName="parentNode1" presStyleLbl="node1" presStyleIdx="0" presStyleCnt="5">
        <dgm:presLayoutVars>
          <dgm:chMax val="1"/>
          <dgm:bulletEnabled val="1"/>
        </dgm:presLayoutVars>
      </dgm:prSet>
      <dgm:spPr/>
    </dgm:pt>
    <dgm:pt modelId="{44DC5509-9507-48AD-93D4-86C5821A296A}" type="pres">
      <dgm:prSet presAssocID="{CA6536B7-5A0F-4A24-82E4-20214E5363B3}" presName="connSite1" presStyleCnt="0"/>
      <dgm:spPr/>
    </dgm:pt>
    <dgm:pt modelId="{337103F2-1FD9-4733-B84E-073343D250BB}" type="pres">
      <dgm:prSet presAssocID="{70FA4714-A13B-47E6-AB1A-48E4A4698956}" presName="Name9" presStyleLbl="sibTrans2D1" presStyleIdx="0" presStyleCnt="4"/>
      <dgm:spPr/>
    </dgm:pt>
    <dgm:pt modelId="{A1D44679-52CF-4A7E-A587-6B2C6B0B1A72}" type="pres">
      <dgm:prSet presAssocID="{2971F15F-1844-47BC-A177-076025AD1664}" presName="composite2" presStyleCnt="0"/>
      <dgm:spPr/>
    </dgm:pt>
    <dgm:pt modelId="{295FC5BB-AD4D-4841-AEF3-3D1D12F6FDC7}" type="pres">
      <dgm:prSet presAssocID="{2971F15F-1844-47BC-A177-076025AD1664}" presName="dummyNode2" presStyleLbl="node1" presStyleIdx="0" presStyleCnt="5"/>
      <dgm:spPr/>
    </dgm:pt>
    <dgm:pt modelId="{1BBB44AA-8C1F-47CB-A7F0-1AD72AEE9391}" type="pres">
      <dgm:prSet presAssocID="{2971F15F-1844-47BC-A177-076025AD1664}" presName="childNode2" presStyleLbl="bgAcc1" presStyleIdx="1" presStyleCnt="5">
        <dgm:presLayoutVars>
          <dgm:bulletEnabled val="1"/>
        </dgm:presLayoutVars>
      </dgm:prSet>
      <dgm:spPr/>
    </dgm:pt>
    <dgm:pt modelId="{6429610F-496C-486C-A08B-AD7EFB40F32B}" type="pres">
      <dgm:prSet presAssocID="{2971F15F-1844-47BC-A177-076025AD1664}" presName="childNode2tx" presStyleLbl="bgAcc1" presStyleIdx="1" presStyleCnt="5">
        <dgm:presLayoutVars>
          <dgm:bulletEnabled val="1"/>
        </dgm:presLayoutVars>
      </dgm:prSet>
      <dgm:spPr/>
    </dgm:pt>
    <dgm:pt modelId="{2F00A484-BF69-4B0D-94A9-435C72473FCE}" type="pres">
      <dgm:prSet presAssocID="{2971F15F-1844-47BC-A177-076025AD1664}" presName="parentNode2" presStyleLbl="node1" presStyleIdx="1" presStyleCnt="5">
        <dgm:presLayoutVars>
          <dgm:chMax val="0"/>
          <dgm:bulletEnabled val="1"/>
        </dgm:presLayoutVars>
      </dgm:prSet>
      <dgm:spPr>
        <a:xfrm>
          <a:off x="2543680" y="744290"/>
          <a:ext cx="1412708" cy="561787"/>
        </a:xfrm>
        <a:prstGeom prst="roundRect">
          <a:avLst>
            <a:gd name="adj" fmla="val 10000"/>
          </a:avLst>
        </a:prstGeom>
      </dgm:spPr>
    </dgm:pt>
    <dgm:pt modelId="{28D91608-389E-4EF7-9BD4-1A4ED71D4466}" type="pres">
      <dgm:prSet presAssocID="{2971F15F-1844-47BC-A177-076025AD1664}" presName="connSite2" presStyleCnt="0"/>
      <dgm:spPr/>
    </dgm:pt>
    <dgm:pt modelId="{C35227C4-07B5-43D3-B41B-A2949BE4CF24}" type="pres">
      <dgm:prSet presAssocID="{8C1166F4-6756-4F08-AA26-2CEFECD6BFE6}" presName="Name18" presStyleLbl="sibTrans2D1" presStyleIdx="1" presStyleCnt="4"/>
      <dgm:spPr/>
    </dgm:pt>
    <dgm:pt modelId="{D00C99EE-52A3-4BDF-A72E-DD1F04DA308D}" type="pres">
      <dgm:prSet presAssocID="{4E4BBDEB-BB7B-4AFF-B962-9072D9E1035B}" presName="composite1" presStyleCnt="0"/>
      <dgm:spPr/>
    </dgm:pt>
    <dgm:pt modelId="{93224895-3A5F-49AE-B8AA-7016241160B9}" type="pres">
      <dgm:prSet presAssocID="{4E4BBDEB-BB7B-4AFF-B962-9072D9E1035B}" presName="dummyNode1" presStyleLbl="node1" presStyleIdx="1" presStyleCnt="5"/>
      <dgm:spPr/>
    </dgm:pt>
    <dgm:pt modelId="{7663414C-B682-4427-8502-FBFFFF9F3A05}" type="pres">
      <dgm:prSet presAssocID="{4E4BBDEB-BB7B-4AFF-B962-9072D9E1035B}" presName="childNode1" presStyleLbl="bgAcc1" presStyleIdx="2" presStyleCnt="5">
        <dgm:presLayoutVars>
          <dgm:bulletEnabled val="1"/>
        </dgm:presLayoutVars>
      </dgm:prSet>
      <dgm:spPr/>
    </dgm:pt>
    <dgm:pt modelId="{BDF09AE7-2718-4EA8-815B-7E4AE493D713}" type="pres">
      <dgm:prSet presAssocID="{4E4BBDEB-BB7B-4AFF-B962-9072D9E1035B}" presName="childNode1tx" presStyleLbl="bgAcc1" presStyleIdx="2" presStyleCnt="5">
        <dgm:presLayoutVars>
          <dgm:bulletEnabled val="1"/>
        </dgm:presLayoutVars>
      </dgm:prSet>
      <dgm:spPr/>
    </dgm:pt>
    <dgm:pt modelId="{C52EAACC-3193-405E-86D9-7C2934E66353}" type="pres">
      <dgm:prSet presAssocID="{4E4BBDEB-BB7B-4AFF-B962-9072D9E1035B}" presName="parentNode1" presStyleLbl="node1" presStyleIdx="2" presStyleCnt="5">
        <dgm:presLayoutVars>
          <dgm:chMax val="1"/>
          <dgm:bulletEnabled val="1"/>
        </dgm:presLayoutVars>
      </dgm:prSet>
      <dgm:spPr>
        <a:xfrm>
          <a:off x="4728034" y="2055128"/>
          <a:ext cx="1412708" cy="561787"/>
        </a:xfrm>
        <a:prstGeom prst="roundRect">
          <a:avLst>
            <a:gd name="adj" fmla="val 10000"/>
          </a:avLst>
        </a:prstGeom>
      </dgm:spPr>
    </dgm:pt>
    <dgm:pt modelId="{4DE26236-FD90-4E82-9F4C-65B21B4165D0}" type="pres">
      <dgm:prSet presAssocID="{4E4BBDEB-BB7B-4AFF-B962-9072D9E1035B}" presName="connSite1" presStyleCnt="0"/>
      <dgm:spPr/>
    </dgm:pt>
    <dgm:pt modelId="{53B662D5-BEF2-4485-B784-0B106D4AD079}" type="pres">
      <dgm:prSet presAssocID="{421D2FBA-DF38-433A-8D65-880D0E46F3FD}" presName="Name9" presStyleLbl="sibTrans2D1" presStyleIdx="2" presStyleCnt="4"/>
      <dgm:spPr/>
    </dgm:pt>
    <dgm:pt modelId="{9278C295-7ECA-42A2-8634-CEA1FAE07E89}" type="pres">
      <dgm:prSet presAssocID="{EF6A0B1A-5DEE-4F9C-A4FC-4E4BAEF58D7F}" presName="composite2" presStyleCnt="0"/>
      <dgm:spPr/>
    </dgm:pt>
    <dgm:pt modelId="{58217FB1-360A-4D6F-8345-CB06475F80DB}" type="pres">
      <dgm:prSet presAssocID="{EF6A0B1A-5DEE-4F9C-A4FC-4E4BAEF58D7F}" presName="dummyNode2" presStyleLbl="node1" presStyleIdx="2" presStyleCnt="5"/>
      <dgm:spPr/>
    </dgm:pt>
    <dgm:pt modelId="{7F71941A-FB44-4B42-A5DF-347C892ADAB7}" type="pres">
      <dgm:prSet presAssocID="{EF6A0B1A-5DEE-4F9C-A4FC-4E4BAEF58D7F}" presName="childNode2" presStyleLbl="bgAcc1" presStyleIdx="3" presStyleCnt="5">
        <dgm:presLayoutVars>
          <dgm:bulletEnabled val="1"/>
        </dgm:presLayoutVars>
      </dgm:prSet>
      <dgm:spPr/>
    </dgm:pt>
    <dgm:pt modelId="{4A92E941-722A-4DC1-8D7F-7F20CC335256}" type="pres">
      <dgm:prSet presAssocID="{EF6A0B1A-5DEE-4F9C-A4FC-4E4BAEF58D7F}" presName="childNode2tx" presStyleLbl="bgAcc1" presStyleIdx="3" presStyleCnt="5">
        <dgm:presLayoutVars>
          <dgm:bulletEnabled val="1"/>
        </dgm:presLayoutVars>
      </dgm:prSet>
      <dgm:spPr/>
    </dgm:pt>
    <dgm:pt modelId="{4BEBEB80-6240-4B89-B90F-3A445DBA7D40}" type="pres">
      <dgm:prSet presAssocID="{EF6A0B1A-5DEE-4F9C-A4FC-4E4BAEF58D7F}" presName="parentNode2" presStyleLbl="node1" presStyleIdx="3" presStyleCnt="5" custScaleX="115575">
        <dgm:presLayoutVars>
          <dgm:chMax val="0"/>
          <dgm:bulletEnabled val="1"/>
        </dgm:presLayoutVars>
      </dgm:prSet>
      <dgm:spPr>
        <a:xfrm>
          <a:off x="6912387" y="744290"/>
          <a:ext cx="1412708" cy="561787"/>
        </a:xfrm>
        <a:prstGeom prst="roundRect">
          <a:avLst>
            <a:gd name="adj" fmla="val 10000"/>
          </a:avLst>
        </a:prstGeom>
      </dgm:spPr>
    </dgm:pt>
    <dgm:pt modelId="{2D7DA71A-143F-4456-B68C-6762189406D9}" type="pres">
      <dgm:prSet presAssocID="{EF6A0B1A-5DEE-4F9C-A4FC-4E4BAEF58D7F}" presName="connSite2" presStyleCnt="0"/>
      <dgm:spPr/>
    </dgm:pt>
    <dgm:pt modelId="{022929AE-11AA-4535-952A-7B3F47370226}" type="pres">
      <dgm:prSet presAssocID="{0C58844E-BF08-4CA9-B242-CE45E33CDE2D}" presName="Name18" presStyleLbl="sibTrans2D1" presStyleIdx="3" presStyleCnt="4"/>
      <dgm:spPr/>
    </dgm:pt>
    <dgm:pt modelId="{7A0E59CD-9912-45B8-B11C-6586EF3CF6FF}" type="pres">
      <dgm:prSet presAssocID="{6759E6F2-AB19-45D8-AF60-A164114D30EB}" presName="composite1" presStyleCnt="0"/>
      <dgm:spPr/>
    </dgm:pt>
    <dgm:pt modelId="{FBBC5802-7B11-4BAC-8009-A0CC4AE2820D}" type="pres">
      <dgm:prSet presAssocID="{6759E6F2-AB19-45D8-AF60-A164114D30EB}" presName="dummyNode1" presStyleLbl="node1" presStyleIdx="3" presStyleCnt="5"/>
      <dgm:spPr/>
    </dgm:pt>
    <dgm:pt modelId="{4DA592B9-2703-4FAF-BF96-01FC2D1C253C}" type="pres">
      <dgm:prSet presAssocID="{6759E6F2-AB19-45D8-AF60-A164114D30EB}" presName="childNode1" presStyleLbl="bgAcc1" presStyleIdx="4" presStyleCnt="5">
        <dgm:presLayoutVars>
          <dgm:bulletEnabled val="1"/>
        </dgm:presLayoutVars>
      </dgm:prSet>
      <dgm:spPr/>
    </dgm:pt>
    <dgm:pt modelId="{3E8FFD4C-36C4-4D99-AC1D-C826ECF2CA6C}" type="pres">
      <dgm:prSet presAssocID="{6759E6F2-AB19-45D8-AF60-A164114D30EB}" presName="childNode1tx" presStyleLbl="bgAcc1" presStyleIdx="4" presStyleCnt="5">
        <dgm:presLayoutVars>
          <dgm:bulletEnabled val="1"/>
        </dgm:presLayoutVars>
      </dgm:prSet>
      <dgm:spPr/>
    </dgm:pt>
    <dgm:pt modelId="{6EAAE296-4C7E-4DF9-8C8C-33B1A4E4B53D}" type="pres">
      <dgm:prSet presAssocID="{6759E6F2-AB19-45D8-AF60-A164114D30EB}" presName="parentNode1" presStyleLbl="node1" presStyleIdx="4" presStyleCnt="5">
        <dgm:presLayoutVars>
          <dgm:chMax val="1"/>
          <dgm:bulletEnabled val="1"/>
        </dgm:presLayoutVars>
      </dgm:prSet>
      <dgm:spPr>
        <a:xfrm>
          <a:off x="9113525" y="2051452"/>
          <a:ext cx="1398841" cy="556273"/>
        </a:xfrm>
        <a:prstGeom prst="roundRect">
          <a:avLst>
            <a:gd name="adj" fmla="val 10000"/>
          </a:avLst>
        </a:prstGeom>
      </dgm:spPr>
    </dgm:pt>
    <dgm:pt modelId="{725C0DBF-4CCC-4FF8-9445-0663B4CF2F23}" type="pres">
      <dgm:prSet presAssocID="{6759E6F2-AB19-45D8-AF60-A164114D30EB}" presName="connSite1" presStyleCnt="0"/>
      <dgm:spPr/>
    </dgm:pt>
  </dgm:ptLst>
  <dgm:cxnLst>
    <dgm:cxn modelId="{DE1DD912-245C-436E-A55A-57A041E16571}" type="presOf" srcId="{611B6C48-1AE2-474A-8FB7-E83EA3581139}" destId="{1DA9FFF4-547B-4D2B-95A8-8A8F34F54376}" srcOrd="1" destOrd="0" presId="urn:microsoft.com/office/officeart/2005/8/layout/hProcess4"/>
    <dgm:cxn modelId="{F629895C-2067-4810-9588-9D37A8C5AC3B}" type="presOf" srcId="{53529929-DD9A-4C89-A26E-21847DB03063}" destId="{1BBB44AA-8C1F-47CB-A7F0-1AD72AEE9391}" srcOrd="0" destOrd="0" presId="urn:microsoft.com/office/officeart/2005/8/layout/hProcess4"/>
    <dgm:cxn modelId="{D29DF267-1170-4CD7-9CD7-86A5248CDEB5}" type="presOf" srcId="{421D2FBA-DF38-433A-8D65-880D0E46F3FD}" destId="{53B662D5-BEF2-4485-B784-0B106D4AD079}" srcOrd="0" destOrd="0" presId="urn:microsoft.com/office/officeart/2005/8/layout/hProcess4"/>
    <dgm:cxn modelId="{2BBA8851-1E02-44C8-BC74-B3E2CA949C56}" type="presOf" srcId="{B36350FC-D723-4F74-945A-B377C3163E9B}" destId="{C3B6FC06-93D3-4728-97CD-F6DB86993FF3}" srcOrd="0" destOrd="0" presId="urn:microsoft.com/office/officeart/2005/8/layout/hProcess4"/>
    <dgm:cxn modelId="{01AAA073-19AA-4100-9C0B-C2F2BFCCADD2}" type="presOf" srcId="{3E55E0F2-F5FD-4DB1-8BD3-A7FC4C5F2C97}" destId="{7F71941A-FB44-4B42-A5DF-347C892ADAB7}" srcOrd="0" destOrd="0" presId="urn:microsoft.com/office/officeart/2005/8/layout/hProcess4"/>
    <dgm:cxn modelId="{EBB2B573-C292-4EEA-81E0-9168DF5B1C27}" type="presOf" srcId="{4E4BBDEB-BB7B-4AFF-B962-9072D9E1035B}" destId="{C52EAACC-3193-405E-86D9-7C2934E66353}" srcOrd="0" destOrd="0" presId="urn:microsoft.com/office/officeart/2005/8/layout/hProcess4"/>
    <dgm:cxn modelId="{F0E89D77-C7FF-4FD1-8455-2330091251DB}" type="presOf" srcId="{BC375956-753F-44F6-926B-2BE8EFEC2F30}" destId="{7663414C-B682-4427-8502-FBFFFF9F3A05}" srcOrd="0" destOrd="0" presId="urn:microsoft.com/office/officeart/2005/8/layout/hProcess4"/>
    <dgm:cxn modelId="{60067F78-9584-4DD8-95EE-58EF348C0B78}" type="presOf" srcId="{611B6C48-1AE2-474A-8FB7-E83EA3581139}" destId="{02AD1A3F-9971-4840-83E8-ED77A40CDDCE}" srcOrd="0" destOrd="0" presId="urn:microsoft.com/office/officeart/2005/8/layout/hProcess4"/>
    <dgm:cxn modelId="{E324CA89-F38D-4B7E-87B8-605E30583BA6}" type="presOf" srcId="{6759E6F2-AB19-45D8-AF60-A164114D30EB}" destId="{6EAAE296-4C7E-4DF9-8C8C-33B1A4E4B53D}" srcOrd="0" destOrd="0" presId="urn:microsoft.com/office/officeart/2005/8/layout/hProcess4"/>
    <dgm:cxn modelId="{534BCB8B-64DF-4F7C-8A5F-CDFA2F5AA80B}" srcId="{B36350FC-D723-4F74-945A-B377C3163E9B}" destId="{4E4BBDEB-BB7B-4AFF-B962-9072D9E1035B}" srcOrd="2" destOrd="0" parTransId="{6063CFF9-9BEB-4185-A68B-2DD07ED465EC}" sibTransId="{421D2FBA-DF38-433A-8D65-880D0E46F3FD}"/>
    <dgm:cxn modelId="{A5681991-0C70-4669-9787-19A10CE03E3C}" srcId="{B36350FC-D723-4F74-945A-B377C3163E9B}" destId="{CA6536B7-5A0F-4A24-82E4-20214E5363B3}" srcOrd="0" destOrd="0" parTransId="{41E510ED-CD02-438B-A221-F580D657B5E9}" sibTransId="{70FA4714-A13B-47E6-AB1A-48E4A4698956}"/>
    <dgm:cxn modelId="{11DD4A93-407C-4050-B1C6-635DA5AB5DCA}" srcId="{4E4BBDEB-BB7B-4AFF-B962-9072D9E1035B}" destId="{BC375956-753F-44F6-926B-2BE8EFEC2F30}" srcOrd="0" destOrd="0" parTransId="{59F52BC7-4B9E-4502-BA2D-54578931C790}" sibTransId="{DF84E129-EEFE-4E11-BA71-18A61221D20C}"/>
    <dgm:cxn modelId="{5BA21195-5A0E-4EC6-BCFB-D5CA618EF5B2}" type="presOf" srcId="{E58AF184-E7B5-435D-9780-86B8A20064FE}" destId="{4DA592B9-2703-4FAF-BF96-01FC2D1C253C}" srcOrd="0" destOrd="0" presId="urn:microsoft.com/office/officeart/2005/8/layout/hProcess4"/>
    <dgm:cxn modelId="{1590A6AD-24EF-43F0-A6EE-BE24A0DFF8C2}" type="presOf" srcId="{0C58844E-BF08-4CA9-B242-CE45E33CDE2D}" destId="{022929AE-11AA-4535-952A-7B3F47370226}" srcOrd="0" destOrd="0" presId="urn:microsoft.com/office/officeart/2005/8/layout/hProcess4"/>
    <dgm:cxn modelId="{338B3AB2-C3D4-43A6-AF16-269B224CFF74}" type="presOf" srcId="{E58AF184-E7B5-435D-9780-86B8A20064FE}" destId="{3E8FFD4C-36C4-4D99-AC1D-C826ECF2CA6C}" srcOrd="1" destOrd="0" presId="urn:microsoft.com/office/officeart/2005/8/layout/hProcess4"/>
    <dgm:cxn modelId="{A227C7B6-771B-4BDF-ADDE-AD4A605CBCEA}" type="presOf" srcId="{3E55E0F2-F5FD-4DB1-8BD3-A7FC4C5F2C97}" destId="{4A92E941-722A-4DC1-8D7F-7F20CC335256}" srcOrd="1" destOrd="0" presId="urn:microsoft.com/office/officeart/2005/8/layout/hProcess4"/>
    <dgm:cxn modelId="{466D73BE-E1FE-40A7-A4F3-183B56FF6E5E}" srcId="{B36350FC-D723-4F74-945A-B377C3163E9B}" destId="{2971F15F-1844-47BC-A177-076025AD1664}" srcOrd="1" destOrd="0" parTransId="{DBA9CE09-727B-4D08-9240-39C38D24EEB3}" sibTransId="{8C1166F4-6756-4F08-AA26-2CEFECD6BFE6}"/>
    <dgm:cxn modelId="{2D66ACC1-85E8-435A-93F7-C298F685E3B4}" type="presOf" srcId="{70FA4714-A13B-47E6-AB1A-48E4A4698956}" destId="{337103F2-1FD9-4733-B84E-073343D250BB}" srcOrd="0" destOrd="0" presId="urn:microsoft.com/office/officeart/2005/8/layout/hProcess4"/>
    <dgm:cxn modelId="{07EFD5CE-C5B0-4320-8675-736EDC453D93}" type="presOf" srcId="{8C1166F4-6756-4F08-AA26-2CEFECD6BFE6}" destId="{C35227C4-07B5-43D3-B41B-A2949BE4CF24}" srcOrd="0" destOrd="0" presId="urn:microsoft.com/office/officeart/2005/8/layout/hProcess4"/>
    <dgm:cxn modelId="{861C68D6-7816-4C2B-BF82-46410F570471}" srcId="{6759E6F2-AB19-45D8-AF60-A164114D30EB}" destId="{E58AF184-E7B5-435D-9780-86B8A20064FE}" srcOrd="0" destOrd="0" parTransId="{FB2BF1B5-4EB1-437C-A296-3F759B8E45A1}" sibTransId="{5B4752FE-954D-4D71-BE4A-C5FCE0ACD716}"/>
    <dgm:cxn modelId="{CC1AF2E4-9A6D-4B16-AF16-C966641ED530}" type="presOf" srcId="{CA6536B7-5A0F-4A24-82E4-20214E5363B3}" destId="{4049CB47-A83A-497D-A858-E5184651DE88}" srcOrd="0" destOrd="0" presId="urn:microsoft.com/office/officeart/2005/8/layout/hProcess4"/>
    <dgm:cxn modelId="{B02564E5-8B46-42D7-9B0F-95FC9EE70A82}" type="presOf" srcId="{2971F15F-1844-47BC-A177-076025AD1664}" destId="{2F00A484-BF69-4B0D-94A9-435C72473FCE}" srcOrd="0" destOrd="0" presId="urn:microsoft.com/office/officeart/2005/8/layout/hProcess4"/>
    <dgm:cxn modelId="{FE1A60E8-0293-41E4-B626-FC3B9C9E63E4}" srcId="{EF6A0B1A-5DEE-4F9C-A4FC-4E4BAEF58D7F}" destId="{3E55E0F2-F5FD-4DB1-8BD3-A7FC4C5F2C97}" srcOrd="0" destOrd="0" parTransId="{18CE2DE6-7825-4E9E-A226-64ED20E938EC}" sibTransId="{7B40E8BE-6420-4309-8294-423CC06BAA91}"/>
    <dgm:cxn modelId="{2163C8E8-D1B5-412C-87A2-6422E4BD4769}" type="presOf" srcId="{EF6A0B1A-5DEE-4F9C-A4FC-4E4BAEF58D7F}" destId="{4BEBEB80-6240-4B89-B90F-3A445DBA7D40}" srcOrd="0" destOrd="0" presId="urn:microsoft.com/office/officeart/2005/8/layout/hProcess4"/>
    <dgm:cxn modelId="{DB69ECE8-45D4-4EF4-87F3-C9232D1B83F1}" type="presOf" srcId="{BC375956-753F-44F6-926B-2BE8EFEC2F30}" destId="{BDF09AE7-2718-4EA8-815B-7E4AE493D713}" srcOrd="1" destOrd="0" presId="urn:microsoft.com/office/officeart/2005/8/layout/hProcess4"/>
    <dgm:cxn modelId="{385B1BEA-5341-4961-A569-D917579AA360}" srcId="{B36350FC-D723-4F74-945A-B377C3163E9B}" destId="{6759E6F2-AB19-45D8-AF60-A164114D30EB}" srcOrd="4" destOrd="0" parTransId="{CF3D2BB9-6C86-4DB2-A1AC-3E2AA1DCE978}" sibTransId="{21D007B8-9B87-454A-9E26-6C217D5F8D74}"/>
    <dgm:cxn modelId="{6463CBEA-A9D5-4415-8C45-BF4EDF6C9AEC}" type="presOf" srcId="{53529929-DD9A-4C89-A26E-21847DB03063}" destId="{6429610F-496C-486C-A08B-AD7EFB40F32B}" srcOrd="1" destOrd="0" presId="urn:microsoft.com/office/officeart/2005/8/layout/hProcess4"/>
    <dgm:cxn modelId="{412BC5EC-293E-4127-B07E-98A3AE398D13}" srcId="{B36350FC-D723-4F74-945A-B377C3163E9B}" destId="{EF6A0B1A-5DEE-4F9C-A4FC-4E4BAEF58D7F}" srcOrd="3" destOrd="0" parTransId="{E9F47312-979E-444E-9FCC-EC08840033BD}" sibTransId="{0C58844E-BF08-4CA9-B242-CE45E33CDE2D}"/>
    <dgm:cxn modelId="{A13B84F0-8C38-4C3A-B1E8-70372DA3BCBD}" srcId="{CA6536B7-5A0F-4A24-82E4-20214E5363B3}" destId="{611B6C48-1AE2-474A-8FB7-E83EA3581139}" srcOrd="0" destOrd="0" parTransId="{6F873060-9918-4691-8920-9654D6405503}" sibTransId="{5786655D-9F08-47B8-93E6-4687BE24FF1E}"/>
    <dgm:cxn modelId="{8C2F0DFD-B3B4-4DE2-8BFE-327E525F0656}" srcId="{2971F15F-1844-47BC-A177-076025AD1664}" destId="{53529929-DD9A-4C89-A26E-21847DB03063}" srcOrd="0" destOrd="0" parTransId="{B10581C8-08DF-4AF3-B6C2-1E782C9AD92D}" sibTransId="{69206492-B8D0-41C8-B9CA-9A77C28DD152}"/>
    <dgm:cxn modelId="{98AA85C6-92FE-43E8-A89F-431F2F461FE3}" type="presParOf" srcId="{C3B6FC06-93D3-4728-97CD-F6DB86993FF3}" destId="{AFCD17F3-E5E5-4257-A86F-143D64C5BDC0}" srcOrd="0" destOrd="0" presId="urn:microsoft.com/office/officeart/2005/8/layout/hProcess4"/>
    <dgm:cxn modelId="{26F72B46-09DF-465D-9415-FBB1CA424D1F}" type="presParOf" srcId="{C3B6FC06-93D3-4728-97CD-F6DB86993FF3}" destId="{C8452AAC-EBB0-44EB-979D-B1DB0E9A0897}" srcOrd="1" destOrd="0" presId="urn:microsoft.com/office/officeart/2005/8/layout/hProcess4"/>
    <dgm:cxn modelId="{364124C2-F076-46ED-B274-3A81843E6C28}" type="presParOf" srcId="{C3B6FC06-93D3-4728-97CD-F6DB86993FF3}" destId="{0E345650-F62D-4753-B2BC-4361EF4D3281}" srcOrd="2" destOrd="0" presId="urn:microsoft.com/office/officeart/2005/8/layout/hProcess4"/>
    <dgm:cxn modelId="{04D5242A-9E39-4E10-98A8-E726C0F42EEB}" type="presParOf" srcId="{0E345650-F62D-4753-B2BC-4361EF4D3281}" destId="{53F28A0F-827F-4CD6-8A00-DE1928C83771}" srcOrd="0" destOrd="0" presId="urn:microsoft.com/office/officeart/2005/8/layout/hProcess4"/>
    <dgm:cxn modelId="{ECC1A6E6-91B3-4F6F-96A6-356DA714AF85}" type="presParOf" srcId="{53F28A0F-827F-4CD6-8A00-DE1928C83771}" destId="{802A57CD-3332-4780-9A38-4B31AADBAE50}" srcOrd="0" destOrd="0" presId="urn:microsoft.com/office/officeart/2005/8/layout/hProcess4"/>
    <dgm:cxn modelId="{6DB1507B-503F-48BB-A509-9D511712D50A}" type="presParOf" srcId="{53F28A0F-827F-4CD6-8A00-DE1928C83771}" destId="{02AD1A3F-9971-4840-83E8-ED77A40CDDCE}" srcOrd="1" destOrd="0" presId="urn:microsoft.com/office/officeart/2005/8/layout/hProcess4"/>
    <dgm:cxn modelId="{B699C56C-C629-4F21-9F01-F58F2143A662}" type="presParOf" srcId="{53F28A0F-827F-4CD6-8A00-DE1928C83771}" destId="{1DA9FFF4-547B-4D2B-95A8-8A8F34F54376}" srcOrd="2" destOrd="0" presId="urn:microsoft.com/office/officeart/2005/8/layout/hProcess4"/>
    <dgm:cxn modelId="{B00CB03D-979F-4672-BE00-57A94F02DCB7}" type="presParOf" srcId="{53F28A0F-827F-4CD6-8A00-DE1928C83771}" destId="{4049CB47-A83A-497D-A858-E5184651DE88}" srcOrd="3" destOrd="0" presId="urn:microsoft.com/office/officeart/2005/8/layout/hProcess4"/>
    <dgm:cxn modelId="{80A94F75-C8A8-4D3A-A758-AD15907AEF03}" type="presParOf" srcId="{53F28A0F-827F-4CD6-8A00-DE1928C83771}" destId="{44DC5509-9507-48AD-93D4-86C5821A296A}" srcOrd="4" destOrd="0" presId="urn:microsoft.com/office/officeart/2005/8/layout/hProcess4"/>
    <dgm:cxn modelId="{7D5AED18-4D62-4E87-A03D-82DC2C7927BA}" type="presParOf" srcId="{0E345650-F62D-4753-B2BC-4361EF4D3281}" destId="{337103F2-1FD9-4733-B84E-073343D250BB}" srcOrd="1" destOrd="0" presId="urn:microsoft.com/office/officeart/2005/8/layout/hProcess4"/>
    <dgm:cxn modelId="{A6224D6B-BDD7-4E83-85D8-33EA3843A5E1}" type="presParOf" srcId="{0E345650-F62D-4753-B2BC-4361EF4D3281}" destId="{A1D44679-52CF-4A7E-A587-6B2C6B0B1A72}" srcOrd="2" destOrd="0" presId="urn:microsoft.com/office/officeart/2005/8/layout/hProcess4"/>
    <dgm:cxn modelId="{917AF039-5B59-483D-A1A2-146277008738}" type="presParOf" srcId="{A1D44679-52CF-4A7E-A587-6B2C6B0B1A72}" destId="{295FC5BB-AD4D-4841-AEF3-3D1D12F6FDC7}" srcOrd="0" destOrd="0" presId="urn:microsoft.com/office/officeart/2005/8/layout/hProcess4"/>
    <dgm:cxn modelId="{3EF36F59-0AE1-4C7F-83F1-B81AA0A34C3F}" type="presParOf" srcId="{A1D44679-52CF-4A7E-A587-6B2C6B0B1A72}" destId="{1BBB44AA-8C1F-47CB-A7F0-1AD72AEE9391}" srcOrd="1" destOrd="0" presId="urn:microsoft.com/office/officeart/2005/8/layout/hProcess4"/>
    <dgm:cxn modelId="{DFAAF9D0-C3C9-4793-847E-2D8D4753683E}" type="presParOf" srcId="{A1D44679-52CF-4A7E-A587-6B2C6B0B1A72}" destId="{6429610F-496C-486C-A08B-AD7EFB40F32B}" srcOrd="2" destOrd="0" presId="urn:microsoft.com/office/officeart/2005/8/layout/hProcess4"/>
    <dgm:cxn modelId="{90D905D6-E1AE-4A94-B476-9E00C182D8B8}" type="presParOf" srcId="{A1D44679-52CF-4A7E-A587-6B2C6B0B1A72}" destId="{2F00A484-BF69-4B0D-94A9-435C72473FCE}" srcOrd="3" destOrd="0" presId="urn:microsoft.com/office/officeart/2005/8/layout/hProcess4"/>
    <dgm:cxn modelId="{D8826371-2218-41DB-A2E6-67DA3F54A1FE}" type="presParOf" srcId="{A1D44679-52CF-4A7E-A587-6B2C6B0B1A72}" destId="{28D91608-389E-4EF7-9BD4-1A4ED71D4466}" srcOrd="4" destOrd="0" presId="urn:microsoft.com/office/officeart/2005/8/layout/hProcess4"/>
    <dgm:cxn modelId="{9D600BBC-57CE-4660-9938-511FC6E2D6A6}" type="presParOf" srcId="{0E345650-F62D-4753-B2BC-4361EF4D3281}" destId="{C35227C4-07B5-43D3-B41B-A2949BE4CF24}" srcOrd="3" destOrd="0" presId="urn:microsoft.com/office/officeart/2005/8/layout/hProcess4"/>
    <dgm:cxn modelId="{AC5E9DD8-750F-4395-9374-7301971EA37A}" type="presParOf" srcId="{0E345650-F62D-4753-B2BC-4361EF4D3281}" destId="{D00C99EE-52A3-4BDF-A72E-DD1F04DA308D}" srcOrd="4" destOrd="0" presId="urn:microsoft.com/office/officeart/2005/8/layout/hProcess4"/>
    <dgm:cxn modelId="{F64D1980-8FC4-47CF-83B2-006F36C98434}" type="presParOf" srcId="{D00C99EE-52A3-4BDF-A72E-DD1F04DA308D}" destId="{93224895-3A5F-49AE-B8AA-7016241160B9}" srcOrd="0" destOrd="0" presId="urn:microsoft.com/office/officeart/2005/8/layout/hProcess4"/>
    <dgm:cxn modelId="{DBB63106-CC6F-48E0-8441-0D07A3708BF1}" type="presParOf" srcId="{D00C99EE-52A3-4BDF-A72E-DD1F04DA308D}" destId="{7663414C-B682-4427-8502-FBFFFF9F3A05}" srcOrd="1" destOrd="0" presId="urn:microsoft.com/office/officeart/2005/8/layout/hProcess4"/>
    <dgm:cxn modelId="{73B7DBA6-D479-4915-A090-492E2ECF16DD}" type="presParOf" srcId="{D00C99EE-52A3-4BDF-A72E-DD1F04DA308D}" destId="{BDF09AE7-2718-4EA8-815B-7E4AE493D713}" srcOrd="2" destOrd="0" presId="urn:microsoft.com/office/officeart/2005/8/layout/hProcess4"/>
    <dgm:cxn modelId="{8C1FF74F-D270-402B-83B4-4FC99D3A3F7B}" type="presParOf" srcId="{D00C99EE-52A3-4BDF-A72E-DD1F04DA308D}" destId="{C52EAACC-3193-405E-86D9-7C2934E66353}" srcOrd="3" destOrd="0" presId="urn:microsoft.com/office/officeart/2005/8/layout/hProcess4"/>
    <dgm:cxn modelId="{733EAF98-E795-4249-B673-1EBF1C8E47E9}" type="presParOf" srcId="{D00C99EE-52A3-4BDF-A72E-DD1F04DA308D}" destId="{4DE26236-FD90-4E82-9F4C-65B21B4165D0}" srcOrd="4" destOrd="0" presId="urn:microsoft.com/office/officeart/2005/8/layout/hProcess4"/>
    <dgm:cxn modelId="{86C499B4-8910-4202-AE80-123390D5A575}" type="presParOf" srcId="{0E345650-F62D-4753-B2BC-4361EF4D3281}" destId="{53B662D5-BEF2-4485-B784-0B106D4AD079}" srcOrd="5" destOrd="0" presId="urn:microsoft.com/office/officeart/2005/8/layout/hProcess4"/>
    <dgm:cxn modelId="{A6CF014C-05C7-4995-98E7-42BECF8EC50C}" type="presParOf" srcId="{0E345650-F62D-4753-B2BC-4361EF4D3281}" destId="{9278C295-7ECA-42A2-8634-CEA1FAE07E89}" srcOrd="6" destOrd="0" presId="urn:microsoft.com/office/officeart/2005/8/layout/hProcess4"/>
    <dgm:cxn modelId="{5FB4F5CF-D5BE-4556-A4E1-1761FFFE59AF}" type="presParOf" srcId="{9278C295-7ECA-42A2-8634-CEA1FAE07E89}" destId="{58217FB1-360A-4D6F-8345-CB06475F80DB}" srcOrd="0" destOrd="0" presId="urn:microsoft.com/office/officeart/2005/8/layout/hProcess4"/>
    <dgm:cxn modelId="{70D778C6-5C72-4DEE-A9AB-CCF404A93C80}" type="presParOf" srcId="{9278C295-7ECA-42A2-8634-CEA1FAE07E89}" destId="{7F71941A-FB44-4B42-A5DF-347C892ADAB7}" srcOrd="1" destOrd="0" presId="urn:microsoft.com/office/officeart/2005/8/layout/hProcess4"/>
    <dgm:cxn modelId="{14C9E6EB-F28F-4356-88AE-8FD423B75A73}" type="presParOf" srcId="{9278C295-7ECA-42A2-8634-CEA1FAE07E89}" destId="{4A92E941-722A-4DC1-8D7F-7F20CC335256}" srcOrd="2" destOrd="0" presId="urn:microsoft.com/office/officeart/2005/8/layout/hProcess4"/>
    <dgm:cxn modelId="{295896C3-10D3-4279-88C4-8696727B8C97}" type="presParOf" srcId="{9278C295-7ECA-42A2-8634-CEA1FAE07E89}" destId="{4BEBEB80-6240-4B89-B90F-3A445DBA7D40}" srcOrd="3" destOrd="0" presId="urn:microsoft.com/office/officeart/2005/8/layout/hProcess4"/>
    <dgm:cxn modelId="{6978DAF5-7971-4AB3-93D0-E4B2B681C203}" type="presParOf" srcId="{9278C295-7ECA-42A2-8634-CEA1FAE07E89}" destId="{2D7DA71A-143F-4456-B68C-6762189406D9}" srcOrd="4" destOrd="0" presId="urn:microsoft.com/office/officeart/2005/8/layout/hProcess4"/>
    <dgm:cxn modelId="{123D740F-1B60-4A75-B051-C9069E4AEF62}" type="presParOf" srcId="{0E345650-F62D-4753-B2BC-4361EF4D3281}" destId="{022929AE-11AA-4535-952A-7B3F47370226}" srcOrd="7" destOrd="0" presId="urn:microsoft.com/office/officeart/2005/8/layout/hProcess4"/>
    <dgm:cxn modelId="{DE418D03-EA9A-4B78-AB8D-EEF76CF1D09A}" type="presParOf" srcId="{0E345650-F62D-4753-B2BC-4361EF4D3281}" destId="{7A0E59CD-9912-45B8-B11C-6586EF3CF6FF}" srcOrd="8" destOrd="0" presId="urn:microsoft.com/office/officeart/2005/8/layout/hProcess4"/>
    <dgm:cxn modelId="{409EF155-703C-4447-9A6F-A35F6C7B06EC}" type="presParOf" srcId="{7A0E59CD-9912-45B8-B11C-6586EF3CF6FF}" destId="{FBBC5802-7B11-4BAC-8009-A0CC4AE2820D}" srcOrd="0" destOrd="0" presId="urn:microsoft.com/office/officeart/2005/8/layout/hProcess4"/>
    <dgm:cxn modelId="{993D637B-10B5-4D7E-BA9B-1D4ACC60B83C}" type="presParOf" srcId="{7A0E59CD-9912-45B8-B11C-6586EF3CF6FF}" destId="{4DA592B9-2703-4FAF-BF96-01FC2D1C253C}" srcOrd="1" destOrd="0" presId="urn:microsoft.com/office/officeart/2005/8/layout/hProcess4"/>
    <dgm:cxn modelId="{C1A49822-8856-47D2-B44A-89BA1CFAA730}" type="presParOf" srcId="{7A0E59CD-9912-45B8-B11C-6586EF3CF6FF}" destId="{3E8FFD4C-36C4-4D99-AC1D-C826ECF2CA6C}" srcOrd="2" destOrd="0" presId="urn:microsoft.com/office/officeart/2005/8/layout/hProcess4"/>
    <dgm:cxn modelId="{64427C8B-B60D-4184-9039-DF0DFE42DCDC}" type="presParOf" srcId="{7A0E59CD-9912-45B8-B11C-6586EF3CF6FF}" destId="{6EAAE296-4C7E-4DF9-8C8C-33B1A4E4B53D}" srcOrd="3" destOrd="0" presId="urn:microsoft.com/office/officeart/2005/8/layout/hProcess4"/>
    <dgm:cxn modelId="{2CFCE416-A21C-48D8-BCCA-331B6F5CDA9E}" type="presParOf" srcId="{7A0E59CD-9912-45B8-B11C-6586EF3CF6FF}" destId="{725C0DBF-4CCC-4FF8-9445-0663B4CF2F23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03FE5C-4967-44CD-9A77-F1E5BA8477F9}">
      <dsp:nvSpPr>
        <dsp:cNvPr id="0" name=""/>
        <dsp:cNvSpPr/>
      </dsp:nvSpPr>
      <dsp:spPr>
        <a:xfrm>
          <a:off x="0" y="565703"/>
          <a:ext cx="8099323" cy="793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597" tIns="291592" rIns="628597" bIns="99568" numCol="1" spcCol="1270" anchor="t" anchorCtr="0">
          <a:noAutofit/>
        </a:bodyPr>
        <a:lstStyle/>
        <a:p>
          <a:pPr marL="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400" kern="1200" dirty="0">
              <a:latin typeface="Verdana" panose="020B0604030504040204" pitchFamily="34" charset="0"/>
              <a:ea typeface="Verdana" panose="020B0604030504040204" pitchFamily="34" charset="0"/>
            </a:rPr>
            <a:t>Element budowli w rozumieniu art. 1a ust. 1 pkt 2 UPOL oraz art. 3 pkt 3 Prawa budowlanego</a:t>
          </a:r>
        </a:p>
      </dsp:txBody>
      <dsp:txXfrm>
        <a:off x="0" y="565703"/>
        <a:ext cx="8099323" cy="793800"/>
      </dsp:txXfrm>
    </dsp:sp>
    <dsp:sp modelId="{20A8DAB9-A544-4CB5-89E2-C135775C960C}">
      <dsp:nvSpPr>
        <dsp:cNvPr id="0" name=""/>
        <dsp:cNvSpPr/>
      </dsp:nvSpPr>
      <dsp:spPr>
        <a:xfrm>
          <a:off x="404966" y="359063"/>
          <a:ext cx="5669526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295" tIns="0" rIns="21429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>
              <a:latin typeface="Verdana" panose="020B0604030504040204" pitchFamily="34" charset="0"/>
              <a:ea typeface="Verdana" panose="020B0604030504040204" pitchFamily="34" charset="0"/>
            </a:rPr>
            <a:t>Część sieci elektroenergetycznej</a:t>
          </a:r>
          <a:endParaRPr lang="pl-PL" sz="20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25141" y="379238"/>
        <a:ext cx="5629176" cy="372930"/>
      </dsp:txXfrm>
    </dsp:sp>
    <dsp:sp modelId="{D6DF99C3-7794-44DC-A8B4-432AE1B2CE5C}">
      <dsp:nvSpPr>
        <dsp:cNvPr id="0" name=""/>
        <dsp:cNvSpPr/>
      </dsp:nvSpPr>
      <dsp:spPr>
        <a:xfrm>
          <a:off x="0" y="1641744"/>
          <a:ext cx="8099323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597" tIns="291592" rIns="62859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400" kern="1200" dirty="0">
              <a:latin typeface="Verdana" panose="020B0604030504040204" pitchFamily="34" charset="0"/>
              <a:ea typeface="Verdana" panose="020B0604030504040204" pitchFamily="34" charset="0"/>
            </a:rPr>
            <a:t>Budowla w rozumieniu art. 1a ust. 1 pkt 2 UPOL</a:t>
          </a:r>
        </a:p>
      </dsp:txBody>
      <dsp:txXfrm>
        <a:off x="0" y="1641744"/>
        <a:ext cx="8099323" cy="595350"/>
      </dsp:txXfrm>
    </dsp:sp>
    <dsp:sp modelId="{5473D070-CA6B-44FA-A2C8-2E0D9BCA6FB2}">
      <dsp:nvSpPr>
        <dsp:cNvPr id="0" name=""/>
        <dsp:cNvSpPr/>
      </dsp:nvSpPr>
      <dsp:spPr>
        <a:xfrm>
          <a:off x="404966" y="1435103"/>
          <a:ext cx="5669526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295" tIns="0" rIns="21429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>
              <a:latin typeface="Verdana" panose="020B0604030504040204" pitchFamily="34" charset="0"/>
              <a:ea typeface="Verdana" panose="020B0604030504040204" pitchFamily="34" charset="0"/>
            </a:rPr>
            <a:t>Urządzenie budowlane związane z siecią</a:t>
          </a:r>
        </a:p>
      </dsp:txBody>
      <dsp:txXfrm>
        <a:off x="425141" y="1455278"/>
        <a:ext cx="5629176" cy="372930"/>
      </dsp:txXfrm>
    </dsp:sp>
    <dsp:sp modelId="{5185E970-F02C-47DD-B0FE-89977E73C866}">
      <dsp:nvSpPr>
        <dsp:cNvPr id="0" name=""/>
        <dsp:cNvSpPr/>
      </dsp:nvSpPr>
      <dsp:spPr>
        <a:xfrm>
          <a:off x="0" y="2519334"/>
          <a:ext cx="8099323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597" tIns="291592" rIns="62859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400" kern="1200" dirty="0">
              <a:latin typeface="Verdana" panose="020B0604030504040204" pitchFamily="34" charset="0"/>
              <a:ea typeface="Verdana" panose="020B0604030504040204" pitchFamily="34" charset="0"/>
            </a:rPr>
            <a:t>Nie stanowi budowli w rozumieniu art. 1a ust. 1 pkt 2 UPOL </a:t>
          </a:r>
        </a:p>
      </dsp:txBody>
      <dsp:txXfrm>
        <a:off x="0" y="2519334"/>
        <a:ext cx="8099323" cy="595350"/>
      </dsp:txXfrm>
    </dsp:sp>
    <dsp:sp modelId="{39546EC9-7937-4573-9C60-60F3F6032019}">
      <dsp:nvSpPr>
        <dsp:cNvPr id="0" name=""/>
        <dsp:cNvSpPr/>
      </dsp:nvSpPr>
      <dsp:spPr>
        <a:xfrm>
          <a:off x="404966" y="2312694"/>
          <a:ext cx="5669526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295" tIns="0" rIns="21429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>
              <a:latin typeface="Verdana" panose="020B0604030504040204" pitchFamily="34" charset="0"/>
              <a:ea typeface="Verdana" panose="020B0604030504040204" pitchFamily="34" charset="0"/>
            </a:rPr>
            <a:t>Element budynku (instalacja budynku)</a:t>
          </a:r>
        </a:p>
      </dsp:txBody>
      <dsp:txXfrm>
        <a:off x="425141" y="2332869"/>
        <a:ext cx="5629176" cy="372930"/>
      </dsp:txXfrm>
    </dsp:sp>
    <dsp:sp modelId="{2A2009A4-2A70-480D-BC1A-719FDA887CDF}">
      <dsp:nvSpPr>
        <dsp:cNvPr id="0" name=""/>
        <dsp:cNvSpPr/>
      </dsp:nvSpPr>
      <dsp:spPr>
        <a:xfrm>
          <a:off x="0" y="3396924"/>
          <a:ext cx="8099323" cy="595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597" tIns="291592" rIns="62859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400" kern="1200">
              <a:latin typeface="Verdana" panose="020B0604030504040204" pitchFamily="34" charset="0"/>
              <a:ea typeface="Verdana" panose="020B0604030504040204" pitchFamily="34" charset="0"/>
            </a:rPr>
            <a:t>Nie stanowi budowli w rozumieniu art. 1a ust. 1 pkt 2 UPOL </a:t>
          </a:r>
          <a:endParaRPr lang="pl-PL" sz="1400" kern="1200"/>
        </a:p>
      </dsp:txBody>
      <dsp:txXfrm>
        <a:off x="0" y="3396924"/>
        <a:ext cx="8099323" cy="595350"/>
      </dsp:txXfrm>
    </dsp:sp>
    <dsp:sp modelId="{8B476B58-9440-4122-98B8-D4BCC69FE100}">
      <dsp:nvSpPr>
        <dsp:cNvPr id="0" name=""/>
        <dsp:cNvSpPr/>
      </dsp:nvSpPr>
      <dsp:spPr>
        <a:xfrm>
          <a:off x="404966" y="3190284"/>
          <a:ext cx="5669526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295" tIns="0" rIns="21429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>
              <a:latin typeface="Verdana" panose="020B0604030504040204" pitchFamily="34" charset="0"/>
              <a:ea typeface="Verdana" panose="020B0604030504040204" pitchFamily="34" charset="0"/>
            </a:rPr>
            <a:t>Urządzenie związane z obiektem innym niż budowlany</a:t>
          </a:r>
        </a:p>
      </dsp:txBody>
      <dsp:txXfrm>
        <a:off x="425141" y="3210459"/>
        <a:ext cx="5629176" cy="37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AD1A3F-9971-4840-83E8-ED77A40CDDCE}">
      <dsp:nvSpPr>
        <dsp:cNvPr id="0" name=""/>
        <dsp:cNvSpPr/>
      </dsp:nvSpPr>
      <dsp:spPr>
        <a:xfrm>
          <a:off x="3232" y="1031618"/>
          <a:ext cx="1573696" cy="1297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300" kern="1200" dirty="0"/>
            <a:t>	Zamienia energię słoneczną w energię elektryczną (produkuje prąd stały)</a:t>
          </a:r>
        </a:p>
      </dsp:txBody>
      <dsp:txXfrm>
        <a:off x="33102" y="1061488"/>
        <a:ext cx="1513956" cy="960094"/>
      </dsp:txXfrm>
    </dsp:sp>
    <dsp:sp modelId="{337103F2-1FD9-4733-B84E-073343D250BB}">
      <dsp:nvSpPr>
        <dsp:cNvPr id="0" name=""/>
        <dsp:cNvSpPr/>
      </dsp:nvSpPr>
      <dsp:spPr>
        <a:xfrm>
          <a:off x="841122" y="1173794"/>
          <a:ext cx="1982144" cy="1982144"/>
        </a:xfrm>
        <a:prstGeom prst="leftCircularArrow">
          <a:avLst>
            <a:gd name="adj1" fmla="val 4390"/>
            <a:gd name="adj2" fmla="val 556539"/>
            <a:gd name="adj3" fmla="val 2332050"/>
            <a:gd name="adj4" fmla="val 9024489"/>
            <a:gd name="adj5" fmla="val 512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49CB47-A83A-497D-A858-E5184651DE88}">
      <dsp:nvSpPr>
        <dsp:cNvPr id="0" name=""/>
        <dsp:cNvSpPr/>
      </dsp:nvSpPr>
      <dsp:spPr>
        <a:xfrm>
          <a:off x="352943" y="2051452"/>
          <a:ext cx="1398841" cy="5562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pl-PL" sz="1700" kern="1200" cap="small" baseline="0" dirty="0"/>
            <a:t>ogniwo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700" kern="1200" cap="small" baseline="0" dirty="0"/>
            <a:t>fotowoltaiczne</a:t>
          </a:r>
        </a:p>
      </dsp:txBody>
      <dsp:txXfrm>
        <a:off x="369236" y="2067745"/>
        <a:ext cx="1366255" cy="523687"/>
      </dsp:txXfrm>
    </dsp:sp>
    <dsp:sp modelId="{1BBB44AA-8C1F-47CB-A7F0-1AD72AEE9391}">
      <dsp:nvSpPr>
        <dsp:cNvPr id="0" name=""/>
        <dsp:cNvSpPr/>
      </dsp:nvSpPr>
      <dsp:spPr>
        <a:xfrm>
          <a:off x="2166144" y="1031618"/>
          <a:ext cx="1573696" cy="1297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300" kern="1200" dirty="0"/>
            <a:t>	Zamienia prąd stały na prąd zmienny</a:t>
          </a:r>
        </a:p>
      </dsp:txBody>
      <dsp:txXfrm>
        <a:off x="2196014" y="1339624"/>
        <a:ext cx="1513956" cy="960094"/>
      </dsp:txXfrm>
    </dsp:sp>
    <dsp:sp modelId="{C35227C4-07B5-43D3-B41B-A2949BE4CF24}">
      <dsp:nvSpPr>
        <dsp:cNvPr id="0" name=""/>
        <dsp:cNvSpPr/>
      </dsp:nvSpPr>
      <dsp:spPr>
        <a:xfrm>
          <a:off x="2990920" y="154375"/>
          <a:ext cx="2183227" cy="2183227"/>
        </a:xfrm>
        <a:prstGeom prst="circularArrow">
          <a:avLst>
            <a:gd name="adj1" fmla="val 3986"/>
            <a:gd name="adj2" fmla="val 500330"/>
            <a:gd name="adj3" fmla="val 19324159"/>
            <a:gd name="adj4" fmla="val 12575511"/>
            <a:gd name="adj5" fmla="val 465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00A484-BF69-4B0D-94A9-435C72473FCE}">
      <dsp:nvSpPr>
        <dsp:cNvPr id="0" name=""/>
        <dsp:cNvSpPr/>
      </dsp:nvSpPr>
      <dsp:spPr>
        <a:xfrm>
          <a:off x="2515855" y="753481"/>
          <a:ext cx="1398841" cy="556273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cap="small" baseline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falownik</a:t>
          </a:r>
        </a:p>
      </dsp:txBody>
      <dsp:txXfrm>
        <a:off x="2532148" y="769774"/>
        <a:ext cx="1366255" cy="523687"/>
      </dsp:txXfrm>
    </dsp:sp>
    <dsp:sp modelId="{7663414C-B682-4427-8502-FBFFFF9F3A05}">
      <dsp:nvSpPr>
        <dsp:cNvPr id="0" name=""/>
        <dsp:cNvSpPr/>
      </dsp:nvSpPr>
      <dsp:spPr>
        <a:xfrm>
          <a:off x="4329056" y="1031618"/>
          <a:ext cx="1573696" cy="1297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300" kern="1200" dirty="0"/>
            <a:t>	Przesyła wyprodukowany prąd o niskim napięciu (400V / 800V)</a:t>
          </a:r>
        </a:p>
      </dsp:txBody>
      <dsp:txXfrm>
        <a:off x="4358926" y="1061488"/>
        <a:ext cx="1513956" cy="960094"/>
      </dsp:txXfrm>
    </dsp:sp>
    <dsp:sp modelId="{53B662D5-BEF2-4485-B784-0B106D4AD079}">
      <dsp:nvSpPr>
        <dsp:cNvPr id="0" name=""/>
        <dsp:cNvSpPr/>
      </dsp:nvSpPr>
      <dsp:spPr>
        <a:xfrm>
          <a:off x="5166946" y="1173794"/>
          <a:ext cx="1982144" cy="1982144"/>
        </a:xfrm>
        <a:prstGeom prst="leftCircularArrow">
          <a:avLst>
            <a:gd name="adj1" fmla="val 4390"/>
            <a:gd name="adj2" fmla="val 556539"/>
            <a:gd name="adj3" fmla="val 2332050"/>
            <a:gd name="adj4" fmla="val 9024489"/>
            <a:gd name="adj5" fmla="val 512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2EAACC-3193-405E-86D9-7C2934E66353}">
      <dsp:nvSpPr>
        <dsp:cNvPr id="0" name=""/>
        <dsp:cNvSpPr/>
      </dsp:nvSpPr>
      <dsp:spPr>
        <a:xfrm>
          <a:off x="4678766" y="2051452"/>
          <a:ext cx="1398841" cy="556273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cap="small" baseline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linia kablowa</a:t>
          </a:r>
        </a:p>
      </dsp:txBody>
      <dsp:txXfrm>
        <a:off x="4695059" y="2067745"/>
        <a:ext cx="1366255" cy="523687"/>
      </dsp:txXfrm>
    </dsp:sp>
    <dsp:sp modelId="{7F71941A-FB44-4B42-A5DF-347C892ADAB7}">
      <dsp:nvSpPr>
        <dsp:cNvPr id="0" name=""/>
        <dsp:cNvSpPr/>
      </dsp:nvSpPr>
      <dsp:spPr>
        <a:xfrm>
          <a:off x="6491968" y="1031618"/>
          <a:ext cx="1573696" cy="1297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300" kern="1200" dirty="0"/>
            <a:t>	Przekształca prąd o niskim napięciu na średnie napięcie</a:t>
          </a:r>
        </a:p>
      </dsp:txBody>
      <dsp:txXfrm>
        <a:off x="6521838" y="1339624"/>
        <a:ext cx="1513956" cy="960094"/>
      </dsp:txXfrm>
    </dsp:sp>
    <dsp:sp modelId="{022929AE-11AA-4535-952A-7B3F47370226}">
      <dsp:nvSpPr>
        <dsp:cNvPr id="0" name=""/>
        <dsp:cNvSpPr/>
      </dsp:nvSpPr>
      <dsp:spPr>
        <a:xfrm>
          <a:off x="7308573" y="122669"/>
          <a:ext cx="2308502" cy="2308502"/>
        </a:xfrm>
        <a:prstGeom prst="circularArrow">
          <a:avLst>
            <a:gd name="adj1" fmla="val 3769"/>
            <a:gd name="adj2" fmla="val 470716"/>
            <a:gd name="adj3" fmla="val 19353773"/>
            <a:gd name="adj4" fmla="val 12575511"/>
            <a:gd name="adj5" fmla="val 439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BEB80-6240-4B89-B90F-3A445DBA7D40}">
      <dsp:nvSpPr>
        <dsp:cNvPr id="0" name=""/>
        <dsp:cNvSpPr/>
      </dsp:nvSpPr>
      <dsp:spPr>
        <a:xfrm>
          <a:off x="6732744" y="753481"/>
          <a:ext cx="1616711" cy="556273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cap="small" baseline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stacja</a:t>
          </a:r>
          <a:r>
            <a:rPr lang="pl-PL" sz="2400" kern="1200" dirty="0"/>
            <a:t> </a:t>
          </a:r>
          <a:r>
            <a:rPr lang="pl-PL" sz="2400" kern="1200" cap="small" baseline="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trafo</a:t>
          </a:r>
          <a:endParaRPr lang="pl-PL" sz="2400" kern="1200" cap="small" baseline="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6749037" y="769774"/>
        <a:ext cx="1584125" cy="523687"/>
      </dsp:txXfrm>
    </dsp:sp>
    <dsp:sp modelId="{4DA592B9-2703-4FAF-BF96-01FC2D1C253C}">
      <dsp:nvSpPr>
        <dsp:cNvPr id="0" name=""/>
        <dsp:cNvSpPr/>
      </dsp:nvSpPr>
      <dsp:spPr>
        <a:xfrm>
          <a:off x="8763815" y="1031618"/>
          <a:ext cx="1573696" cy="1297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pl-PL" sz="1300" kern="1200" dirty="0"/>
            <a:t>	Przesyła dalej prąd o średnim napięciu</a:t>
          </a:r>
        </a:p>
      </dsp:txBody>
      <dsp:txXfrm>
        <a:off x="8793685" y="1061488"/>
        <a:ext cx="1513956" cy="960094"/>
      </dsp:txXfrm>
    </dsp:sp>
    <dsp:sp modelId="{6EAAE296-4C7E-4DF9-8C8C-33B1A4E4B53D}">
      <dsp:nvSpPr>
        <dsp:cNvPr id="0" name=""/>
        <dsp:cNvSpPr/>
      </dsp:nvSpPr>
      <dsp:spPr>
        <a:xfrm>
          <a:off x="9113525" y="2051452"/>
          <a:ext cx="1398841" cy="556273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cap="small" baseline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linia kablowa</a:t>
          </a:r>
        </a:p>
      </dsp:txBody>
      <dsp:txXfrm>
        <a:off x="9129818" y="2067745"/>
        <a:ext cx="1366255" cy="5236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75851" y="1"/>
            <a:ext cx="4342130" cy="345604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B9F25E6-24E9-4293-9476-4BD2B3D0389F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0425"/>
            <a:ext cx="4133850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1002030" y="3314928"/>
            <a:ext cx="8016240" cy="271221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75851" y="6542560"/>
            <a:ext cx="4342130" cy="345603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CCD2B9E-2E71-4233-BD8C-6C1772A4D4D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3468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0B849-E661-2ADE-21B5-94D5BD7E60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591532B-8B03-D3E3-29F2-B5083560A4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CE59A7A-816C-BCEA-20CE-ADB0B8BDB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50D66-9092-44E0-9D24-E53CEA3CD963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075AF48-63C5-36C3-C685-6AEC3B614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DD5382A-B226-9703-1B6B-7ABA4CF05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0982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68BBBB-4A30-132B-BE63-18CB45BA3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07F5F57-7291-A691-37C5-97750232FE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125C58B-3939-7869-56BF-966B9063C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2BA4-6D82-4E27-AE9A-B47761A71F07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B6A357D-638D-2898-95A9-7F7E944C0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5E579A5-13A8-FFA9-FC10-BC822D451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9375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3E27AF2-80B4-5995-9CDF-23F83D92C6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3F4A7B2-232A-86E3-7F37-1E5A351E00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EB8D2BC-604B-495E-47A1-38C77848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44BDA-E1D8-434E-B5D0-D04F6CD4AEDA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B398831-BFEE-3765-C8DF-6C13771B8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74F8A7D-ED19-57CB-86B7-51DB988F1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308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904AAC-365C-4972-22C8-EC7696956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D68D19-BDCA-9037-24AC-91C6828E5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59161A7-0F05-991B-B9D0-BB66ADBE4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3484A-74B9-4233-A23D-FA54D976C802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25DA39B-73CD-E628-229D-51AA85F0A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C259D94-28DB-3FDB-D1C9-F390A73A7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2210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00BC5F-1BA2-E8DD-3F06-60E6348B2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D710AE0-CC0A-963F-0511-4FC564664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FE244F8-CB20-30B2-B32D-BB1F447D7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41577-4951-4B67-9BB8-3A61DEFBE7FA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48A5612-D4E2-B8D6-9B03-FFBED1FC7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95C16EF-E103-FF71-B677-E6DB5DA04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2010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F2805E-CE7A-79D2-AC45-13D76D25D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5840FA-744D-8A30-CB76-731A35FCD8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7E700DB-E511-A54D-D45A-42A18DC56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B8FE35D-DEDD-48CA-247A-337C74F6C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BCFCA-5149-4899-930F-5D81DF5C50E6}" type="datetime1">
              <a:rPr lang="pl-PL" smtClean="0"/>
              <a:t>31.05.2023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4540B99-6DF0-AB0F-C859-917D2DB5E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7FBC4A7-62B6-D817-7AA2-B054382FF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4715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92D798-F4C6-AB5B-C620-59883BBBA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F8EB944-099E-64C9-EB8C-9411534D5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701A3BF-54A2-7DA7-E1D8-6B84EA503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2D607A1-6B24-3041-1B60-BAD7007AE9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340C4F1-E20E-370E-2159-EEC1D58C54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2BE8311-B270-7E8F-BBD6-6863B60D7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D704C-BE5A-4ED2-BCFC-4BFEE7001354}" type="datetime1">
              <a:rPr lang="pl-PL" smtClean="0"/>
              <a:t>31.05.2023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06F8D57-C682-0615-85F4-BACB9C36D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1EEAA9FE-8A4D-67F5-1CDC-CDF7F2A6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764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57EE7D-716D-677B-D86C-4BBDB4160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F5CBD7E-86EE-942C-1AA4-E98C1558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72662-AA45-4003-AE76-34472CB6B66D}" type="datetime1">
              <a:rPr lang="pl-PL" smtClean="0"/>
              <a:t>31.05.2023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0EEBE39-7B01-EDA6-0D2C-384C4A0EE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F4868EC-77AF-7544-BE99-AE434264E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385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CC2C1F17-8084-9593-A8CA-DE4786ECD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EA88B-605C-497A-9184-1DCD88ED2A7A}" type="datetime1">
              <a:rPr lang="pl-PL" smtClean="0"/>
              <a:t>31.05.2023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7DA6A16-266B-906B-6FC9-37DB23288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4596178-A53C-254A-4D7C-76350E0E7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1438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ADB8B4-6F82-4F3D-829F-F29234B05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CD4656-3138-E229-17A1-035F7554B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0EF9728-A4A2-51B6-EB31-417FAAB76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6CC9BB9-DED0-47CD-F942-870DDA9E2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DD22-4CF0-4157-87EF-A903C3E55696}" type="datetime1">
              <a:rPr lang="pl-PL" smtClean="0"/>
              <a:t>31.05.2023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2A97995-C77B-D34F-5376-50608DF5A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84D4239-B21C-ABC2-D73A-D22C0A9C6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2008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3C1ED8-437C-F2D8-0CDE-E68E30D28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62349B3A-90F3-3114-1E2A-631295ACC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0227F4C-DAA1-1B33-AE8A-4E76C8E64C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354209E-1CC2-0920-6F82-F0D077A47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E968-A5F3-4262-9D41-25FC3F208F63}" type="datetime1">
              <a:rPr lang="pl-PL" smtClean="0"/>
              <a:t>31.05.2023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55286CD-180C-4C2B-B929-B85167EEA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06F2CD6-30B4-7E33-820B-28E5E5C3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2029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418285E0-8662-DA49-F0FE-36A95136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C7F5206-C261-FCFE-4CD0-2538C53D8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A20AC39-B86E-0562-6535-800B093F35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83401-9E11-450D-AA3D-3CB28074C52E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82C0DC7-FA39-A553-7DD2-2B9878CAE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Aleksander Jarosz | podatekodnieruchomosci.com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486EFF4-36F3-FD65-9943-E159113FA1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DFD54-47C8-48D8-A17B-AF80F19634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3965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28F22B-AFBB-8849-C1DA-9D13359A86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4000" dirty="0">
                <a:solidFill>
                  <a:schemeClr val="tx2"/>
                </a:solidFill>
                <a:latin typeface="+mn-lt"/>
                <a:ea typeface="Verdana" panose="020B0604030504040204" pitchFamily="34" charset="0"/>
              </a:rPr>
              <a:t>Transformatory wchodzące w skład elektrowni fotowoltaicznych nie są budowlami podlegającymi opodatkowaniu podatkiem od nieruchomości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0CCF9A5-15BE-3291-A228-711DA64E25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pl-PL" dirty="0">
              <a:ea typeface="Verdana" panose="020B0604030504040204" pitchFamily="34" charset="0"/>
            </a:endParaRPr>
          </a:p>
          <a:p>
            <a:endParaRPr lang="pl-PL" dirty="0">
              <a:ea typeface="Verdana" panose="020B0604030504040204" pitchFamily="34" charset="0"/>
            </a:endParaRPr>
          </a:p>
          <a:p>
            <a:r>
              <a:rPr lang="pl-PL" dirty="0">
                <a:ea typeface="Verdana" panose="020B0604030504040204" pitchFamily="34" charset="0"/>
              </a:rPr>
              <a:t>Aleksander Jarosz, doradca podatkowy</a:t>
            </a:r>
          </a:p>
          <a:p>
            <a:r>
              <a:rPr lang="pl-PL" dirty="0">
                <a:ea typeface="Verdana" panose="020B0604030504040204" pitchFamily="34" charset="0"/>
              </a:rPr>
              <a:t>podatekodnieruchomosci.com</a:t>
            </a:r>
          </a:p>
        </p:txBody>
      </p:sp>
    </p:spTree>
    <p:extLst>
      <p:ext uri="{BB962C8B-B14F-4D97-AF65-F5344CB8AC3E}">
        <p14:creationId xmlns:p14="http://schemas.microsoft.com/office/powerpoint/2010/main" val="2980967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A9C6C7-73BE-B971-7EC7-ADA664BE9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Czy stacja </a:t>
            </a:r>
            <a:r>
              <a:rPr lang="pl-PL" b="1" dirty="0" err="1">
                <a:latin typeface="+mn-lt"/>
              </a:rPr>
              <a:t>trafo</a:t>
            </a:r>
            <a:r>
              <a:rPr lang="pl-PL" b="1" dirty="0">
                <a:latin typeface="+mn-lt"/>
              </a:rPr>
              <a:t> jest obiektem budowlanym?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321F6C-A3EF-B2EA-0E47-636C06E0E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pl-PL" sz="3200" b="1" dirty="0"/>
              <a:t>Ustawa - Prawo budowlane:</a:t>
            </a:r>
          </a:p>
          <a:p>
            <a:pPr marL="0" indent="0">
              <a:buNone/>
            </a:pPr>
            <a:r>
              <a:rPr lang="pl-PL" b="1" dirty="0"/>
              <a:t>Art. 29. 1. </a:t>
            </a:r>
            <a:r>
              <a:rPr lang="pl-PL" dirty="0"/>
              <a:t>Nie wymaga decyzji o </a:t>
            </a:r>
            <a:r>
              <a:rPr lang="pl-PL" b="1" dirty="0">
                <a:solidFill>
                  <a:srgbClr val="FF0000"/>
                </a:solidFill>
              </a:rPr>
              <a:t>pozwoleniu na budowę </a:t>
            </a:r>
            <a:r>
              <a:rPr lang="pl-PL" dirty="0"/>
              <a:t>(…), </a:t>
            </a:r>
            <a:r>
              <a:rPr lang="pl-PL" b="1" dirty="0">
                <a:solidFill>
                  <a:srgbClr val="FF0000"/>
                </a:solidFill>
              </a:rPr>
              <a:t>budowa</a:t>
            </a:r>
            <a:r>
              <a:rPr lang="pl-PL" dirty="0"/>
              <a:t>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b="1" dirty="0"/>
              <a:t>3) </a:t>
            </a:r>
            <a:r>
              <a:rPr lang="pl-PL" dirty="0"/>
              <a:t>(…) </a:t>
            </a:r>
            <a:r>
              <a:rPr lang="pl-PL" b="1" dirty="0">
                <a:solidFill>
                  <a:srgbClr val="FF0000"/>
                </a:solidFill>
              </a:rPr>
              <a:t>kontenerowych stacji transformatorowych </a:t>
            </a:r>
            <a:r>
              <a:rPr lang="pl-PL" dirty="0"/>
              <a:t>o powierzchni zabudowy do 35 m2</a:t>
            </a:r>
          </a:p>
          <a:p>
            <a:pPr marL="0" indent="0">
              <a:buNone/>
            </a:pPr>
            <a:r>
              <a:rPr lang="pl-PL" b="1" dirty="0"/>
              <a:t>Art. 3. </a:t>
            </a:r>
            <a:r>
              <a:rPr lang="pl-PL" dirty="0"/>
              <a:t>Ilekroć w ustawie mowa o:</a:t>
            </a:r>
          </a:p>
          <a:p>
            <a:pPr marL="0" indent="0">
              <a:buNone/>
            </a:pPr>
            <a:r>
              <a:rPr lang="pl-PL" b="1" dirty="0"/>
              <a:t>6) </a:t>
            </a:r>
            <a:r>
              <a:rPr lang="pl-PL" b="1" dirty="0">
                <a:solidFill>
                  <a:srgbClr val="FF0000"/>
                </a:solidFill>
              </a:rPr>
              <a:t>budowie</a:t>
            </a:r>
            <a:r>
              <a:rPr lang="pl-PL" dirty="0"/>
              <a:t> – należy przez to rozumieć wykonywanie </a:t>
            </a:r>
            <a:r>
              <a:rPr lang="pl-PL" b="1" dirty="0">
                <a:solidFill>
                  <a:srgbClr val="FF0000"/>
                </a:solidFill>
              </a:rPr>
              <a:t>obiektu budowlanego</a:t>
            </a:r>
            <a:r>
              <a:rPr lang="pl-PL" dirty="0"/>
              <a:t> w określonym miejscu (…);</a:t>
            </a:r>
          </a:p>
          <a:p>
            <a:pPr marL="0" indent="0">
              <a:buNone/>
            </a:pPr>
            <a:r>
              <a:rPr lang="pl-PL" b="1" dirty="0"/>
              <a:t>12) </a:t>
            </a:r>
            <a:r>
              <a:rPr lang="pl-PL" b="1" dirty="0">
                <a:solidFill>
                  <a:srgbClr val="FF0000"/>
                </a:solidFill>
              </a:rPr>
              <a:t>pozwoleniu na budowę </a:t>
            </a:r>
            <a:r>
              <a:rPr lang="pl-PL" dirty="0"/>
              <a:t>– należy przez to rozumieć decyzję administracyjną zezwalającą na rozpoczęcie i prowadzenie </a:t>
            </a:r>
            <a:r>
              <a:rPr lang="pl-PL" b="1" dirty="0">
                <a:solidFill>
                  <a:srgbClr val="FF0000"/>
                </a:solidFill>
              </a:rPr>
              <a:t>budowy</a:t>
            </a:r>
            <a:r>
              <a:rPr lang="pl-PL" dirty="0"/>
              <a:t> (…);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857C6AE-FEF8-12C1-B72E-4DE773B0E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ABC7E79-98CE-F1CB-6863-02C0DB8F3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0929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E599BC-DCF8-B659-528D-B91B4D4E5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  <a:ea typeface="Verdana" panose="020B0604030504040204" pitchFamily="34" charset="0"/>
              </a:rPr>
              <a:t>Czy stacja </a:t>
            </a:r>
            <a:r>
              <a:rPr lang="pl-PL" b="1" dirty="0" err="1">
                <a:latin typeface="+mn-lt"/>
                <a:ea typeface="Verdana" panose="020B0604030504040204" pitchFamily="34" charset="0"/>
              </a:rPr>
              <a:t>trafo</a:t>
            </a:r>
            <a:r>
              <a:rPr lang="pl-PL" b="1" dirty="0">
                <a:latin typeface="+mn-lt"/>
                <a:ea typeface="Verdana" panose="020B0604030504040204" pitchFamily="34" charset="0"/>
              </a:rPr>
              <a:t> jest obiektem budowlanym?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B6A28A-A894-B74D-60D9-534A74F55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„</a:t>
            </a:r>
            <a:r>
              <a:rPr lang="pl-PL" b="1" i="0" dirty="0">
                <a:solidFill>
                  <a:srgbClr val="000000"/>
                </a:solidFill>
                <a:effectLst/>
              </a:rPr>
              <a:t>kontenerowa stacja transformatorowa powiązana z istniejącą siecią elektroenergetyczną oraz nowymi liniami kablowymi służącymi do przyłączenia nowych odbiorców energii elektrycznej musi być uznana za element linii elektroenergetycznej</a:t>
            </a:r>
            <a:r>
              <a:rPr lang="pl-PL" b="0" i="0" dirty="0">
                <a:solidFill>
                  <a:srgbClr val="000000"/>
                </a:solidFill>
                <a:effectLst/>
              </a:rPr>
              <a:t>, która zgodnie z art. 3 pkt 3a) </a:t>
            </a:r>
            <a:r>
              <a:rPr lang="pl-PL" b="0" i="0" dirty="0" err="1">
                <a:solidFill>
                  <a:srgbClr val="000000"/>
                </a:solidFill>
                <a:effectLst/>
              </a:rPr>
              <a:t>u.p.b</a:t>
            </a:r>
            <a:r>
              <a:rPr lang="pl-PL" b="0" i="0" dirty="0">
                <a:solidFill>
                  <a:srgbClr val="000000"/>
                </a:solidFill>
                <a:effectLst/>
              </a:rPr>
              <a:t>. jest obiektem liniowym, który z kolei zgodnie z art. 3 pkt 3) </a:t>
            </a:r>
            <a:r>
              <a:rPr lang="pl-PL" b="0" i="0" dirty="0" err="1">
                <a:solidFill>
                  <a:srgbClr val="000000"/>
                </a:solidFill>
                <a:effectLst/>
              </a:rPr>
              <a:t>u.p.b</a:t>
            </a:r>
            <a:r>
              <a:rPr lang="pl-PL" b="0" i="0" dirty="0">
                <a:solidFill>
                  <a:srgbClr val="000000"/>
                </a:solidFill>
                <a:effectLst/>
              </a:rPr>
              <a:t>. stanowi element budowli, a nie samodzielny budynek. Można w tej sytuacji przyjąć, że </a:t>
            </a:r>
            <a:r>
              <a:rPr lang="pl-PL" b="1" i="0" dirty="0">
                <a:solidFill>
                  <a:srgbClr val="FF0000"/>
                </a:solidFill>
                <a:effectLst/>
              </a:rPr>
              <a:t>kontenerowa stacja transformatorowa jest urządzeniem budowlanym związanym z linią elektroenergetyczną jako obiektem liniowym (budowlą) i zapewniającym możliwość użytkowania tego obiektu, zgodnie z jego przeznaczeniem (art. 3 pkt 9 </a:t>
            </a:r>
            <a:r>
              <a:rPr lang="pl-PL" b="1" i="0" dirty="0" err="1">
                <a:solidFill>
                  <a:srgbClr val="FF0000"/>
                </a:solidFill>
                <a:effectLst/>
              </a:rPr>
              <a:t>u.p.b</a:t>
            </a:r>
            <a:r>
              <a:rPr lang="pl-PL" b="1" i="0" dirty="0">
                <a:solidFill>
                  <a:srgbClr val="FF0000"/>
                </a:solidFill>
                <a:effectLst/>
              </a:rPr>
              <a:t>.)</a:t>
            </a:r>
            <a:r>
              <a:rPr lang="pl-PL" b="0" i="0" dirty="0">
                <a:solidFill>
                  <a:srgbClr val="000000"/>
                </a:solidFill>
                <a:effectLst/>
              </a:rPr>
              <a:t>.”</a:t>
            </a:r>
          </a:p>
          <a:p>
            <a:pPr marL="0" indent="0" algn="r">
              <a:spcBef>
                <a:spcPts val="1800"/>
              </a:spcBef>
              <a:buNone/>
            </a:pPr>
            <a:r>
              <a:rPr lang="pl-PL" b="1" dirty="0">
                <a:solidFill>
                  <a:srgbClr val="000000"/>
                </a:solidFill>
              </a:rPr>
              <a:t>WSA w Rzeszowie z dnia 14 stycznia 2019 r. (II SA/</a:t>
            </a:r>
            <a:r>
              <a:rPr lang="pl-PL" b="1" dirty="0" err="1">
                <a:solidFill>
                  <a:srgbClr val="000000"/>
                </a:solidFill>
              </a:rPr>
              <a:t>Rz</a:t>
            </a:r>
            <a:r>
              <a:rPr lang="pl-PL" b="1" dirty="0">
                <a:solidFill>
                  <a:srgbClr val="000000"/>
                </a:solidFill>
              </a:rPr>
              <a:t> 55/19)</a:t>
            </a:r>
            <a:endParaRPr lang="pl-PL" b="1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86870E0-85CF-414F-0A03-9311CD7CA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968428D-67EB-D4D3-D3F2-2A67A0FA7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9631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2C1748-5FBD-1FE5-F3AD-17AC9373E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  <a:ea typeface="Verdana" panose="020B0604030504040204" pitchFamily="34" charset="0"/>
              </a:rPr>
              <a:t>Pytania na koniec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03AF4D-C741-8CB2-55A2-07B34120A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200"/>
              </a:spcAft>
              <a:buAutoNum type="arabicPeriod"/>
            </a:pPr>
            <a:r>
              <a:rPr lang="pl-PL" dirty="0">
                <a:ea typeface="Verdana" panose="020B0604030504040204" pitchFamily="34" charset="0"/>
              </a:rPr>
              <a:t>Czy wyrok wpisze się w nową linię orzeczniczą, która sprawi, że elementy stacji transformatorowych w ogóle nie będą podlegały opodatkowaniu?</a:t>
            </a:r>
          </a:p>
          <a:p>
            <a:pPr marL="514350" indent="-514350">
              <a:spcAft>
                <a:spcPts val="1200"/>
              </a:spcAft>
              <a:buAutoNum type="arabicPeriod"/>
            </a:pPr>
            <a:r>
              <a:rPr lang="pl-PL" dirty="0">
                <a:ea typeface="Verdana" panose="020B0604030504040204" pitchFamily="34" charset="0"/>
              </a:rPr>
              <a:t>Czy teza wyroku ma przełożenie na elektrownie produkujące prąd na potrzeby sieci, a nie głównie na potrzeby zakładu?</a:t>
            </a:r>
          </a:p>
          <a:p>
            <a:pPr marL="514350" indent="-514350">
              <a:buAutoNum type="arabicPeriod"/>
            </a:pPr>
            <a:r>
              <a:rPr lang="pl-PL" dirty="0">
                <a:ea typeface="Verdana" panose="020B0604030504040204" pitchFamily="34" charset="0"/>
              </a:rPr>
              <a:t>Czy interpretacja indywidualna będzie chroniła podatnika, np. jeżeli biegły stwierdzi, że transformatory wcale nie stanowią elementu zespołu prądotwórczego, a wspólnie z siecią realizują proces przesyłu i dystrybucji energii elektrycznej?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A5CDCA1-C7CB-6365-9B51-8936C6C6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89FF842-8D81-799B-1D23-1C29A071A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6418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E21BBC-DD7B-4B7F-8F55-FDB5DBA8A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Dziękuję za uwagę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52C6B84-A1A0-4F81-80C3-6E0CFE5C5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54639" y="1897586"/>
            <a:ext cx="5799161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pl-PL" sz="4400" b="1" dirty="0"/>
              <a:t>Aleksander Jarosz</a:t>
            </a:r>
          </a:p>
          <a:p>
            <a:pPr marL="0" indent="0">
              <a:buNone/>
            </a:pPr>
            <a:r>
              <a:rPr lang="pl-PL" dirty="0"/>
              <a:t>doradca podatkowy</a:t>
            </a:r>
          </a:p>
          <a:p>
            <a:pPr marL="0" indent="0">
              <a:buNone/>
            </a:pPr>
            <a:r>
              <a:rPr lang="pl-PL" dirty="0"/>
              <a:t>www.podatekodnieruchomosci.com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1800" dirty="0"/>
              <a:t>T   +48 784 808 269</a:t>
            </a:r>
          </a:p>
          <a:p>
            <a:pPr marL="0" indent="0">
              <a:buNone/>
            </a:pPr>
            <a:r>
              <a:rPr lang="pl-PL" sz="1800" dirty="0"/>
              <a:t>E   aleksander.jarosz@podatekodnieruchomosci.com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3DEE142-0D73-4919-8BE8-FD711E752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C6D319-4806-2359-B22C-C41C8D794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Teza wyroku NSA z 6.12.2022, III FSK 740/22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3276BB-6004-5C0B-4FA7-A73F45C52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Skoro panele fotowoltaiczne oraz falowniki nie są traktowane jako budowla w świetle art. 1a ust. 1 pkt 2 UPOL w związku z art. 3 pkt 3 ustawy – Prawo budowlane, powiązane z nimi użytkowo stacje transformatorowe, tworząc razem zespół prądotwórczy, nie mogą zostać uznane za urządzenia budowlane w rozumieniu art. 1a ust. 1 pkt 2 </a:t>
            </a:r>
            <a:r>
              <a:rPr lang="pl-PL" dirty="0" err="1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u.p.o.l</a:t>
            </a:r>
            <a:r>
              <a:rPr lang="pl-PL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. w związku z art. 3 pkt 9 </a:t>
            </a:r>
            <a:r>
              <a:rPr lang="pl-PL" dirty="0" err="1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u.P.b</a:t>
            </a:r>
            <a:r>
              <a:rPr lang="pl-PL" dirty="0"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endParaRPr lang="pl-PL" sz="4000" dirty="0">
              <a:ea typeface="Verdana" panose="020B0604030504040204" pitchFamily="34" charset="0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8F422AC-2957-1A0E-98C9-723DBC0E1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134CFAB-F1C4-8966-CFB7-5C8C07007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</p:spTree>
    <p:extLst>
      <p:ext uri="{BB962C8B-B14F-4D97-AF65-F5344CB8AC3E}">
        <p14:creationId xmlns:p14="http://schemas.microsoft.com/office/powerpoint/2010/main" val="419524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5B413D-F8C0-8875-D740-3141A5B0D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>
                <a:latin typeface="+mn-lt"/>
                <a:ea typeface="Verdana" panose="020B0604030504040204" pitchFamily="34" charset="0"/>
              </a:rPr>
              <a:t>Aktualne podejście do opodatkowania transformatorów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F5FEE973-5A77-A2A2-7069-A8C1FF79E8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163698"/>
              </p:ext>
            </p:extLst>
          </p:nvPr>
        </p:nvGraphicFramePr>
        <p:xfrm>
          <a:off x="838200" y="1825625"/>
          <a:ext cx="8099323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713659B-B43B-AD65-2640-B738EAEAD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4EC0A8B-B6F1-95FA-4DD5-0D133C012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3</a:t>
            </a:fld>
            <a:endParaRPr lang="pl-PL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DA4053FA-B7FC-2857-3185-0FF48A4E406C}"/>
              </a:ext>
            </a:extLst>
          </p:cNvPr>
          <p:cNvSpPr txBox="1"/>
          <p:nvPr/>
        </p:nvSpPr>
        <p:spPr>
          <a:xfrm>
            <a:off x="9549583" y="2832503"/>
            <a:ext cx="194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Związane z sieciami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DD009540-7E4A-59E0-A196-20F812076016}"/>
              </a:ext>
            </a:extLst>
          </p:cNvPr>
          <p:cNvSpPr txBox="1"/>
          <p:nvPr/>
        </p:nvSpPr>
        <p:spPr>
          <a:xfrm>
            <a:off x="9549583" y="4296075"/>
            <a:ext cx="194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Związane z budynkami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7B803FE8-74ED-6A02-2EAE-37B873D4ADE5}"/>
              </a:ext>
            </a:extLst>
          </p:cNvPr>
          <p:cNvSpPr txBox="1"/>
          <p:nvPr/>
        </p:nvSpPr>
        <p:spPr>
          <a:xfrm>
            <a:off x="9549583" y="5140038"/>
            <a:ext cx="194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Związane z urządzeniami</a:t>
            </a:r>
          </a:p>
        </p:txBody>
      </p:sp>
      <p:sp>
        <p:nvSpPr>
          <p:cNvPr id="10" name="Nawias klamrowy zamykający 9">
            <a:extLst>
              <a:ext uri="{FF2B5EF4-FFF2-40B4-BE49-F238E27FC236}">
                <a16:creationId xmlns:a16="http://schemas.microsoft.com/office/drawing/2014/main" id="{AA596BBA-700A-77F1-CCFA-3CF2D563E24B}"/>
              </a:ext>
            </a:extLst>
          </p:cNvPr>
          <p:cNvSpPr/>
          <p:nvPr/>
        </p:nvSpPr>
        <p:spPr>
          <a:xfrm>
            <a:off x="9061656" y="2164188"/>
            <a:ext cx="363794" cy="191134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Nawias klamrowy zamykający 10">
            <a:extLst>
              <a:ext uri="{FF2B5EF4-FFF2-40B4-BE49-F238E27FC236}">
                <a16:creationId xmlns:a16="http://schemas.microsoft.com/office/drawing/2014/main" id="{C87A2E84-0643-94F3-8F64-1628BE5051C6}"/>
              </a:ext>
            </a:extLst>
          </p:cNvPr>
          <p:cNvSpPr/>
          <p:nvPr/>
        </p:nvSpPr>
        <p:spPr>
          <a:xfrm>
            <a:off x="9061655" y="4178710"/>
            <a:ext cx="363794" cy="7636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Nawias klamrowy zamykający 11">
            <a:extLst>
              <a:ext uri="{FF2B5EF4-FFF2-40B4-BE49-F238E27FC236}">
                <a16:creationId xmlns:a16="http://schemas.microsoft.com/office/drawing/2014/main" id="{67C0C9A3-A352-E22C-0F28-A1780C323F85}"/>
              </a:ext>
            </a:extLst>
          </p:cNvPr>
          <p:cNvSpPr/>
          <p:nvPr/>
        </p:nvSpPr>
        <p:spPr>
          <a:xfrm>
            <a:off x="9061655" y="5071856"/>
            <a:ext cx="363794" cy="76369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3362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3431C6-C116-E3F3-FA73-7CBCE7C12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  <a:ea typeface="Verdana" panose="020B0604030504040204" pitchFamily="34" charset="0"/>
              </a:rPr>
              <a:t>Tok rozumowania Sądu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418608-BD96-60D8-948E-D28240A5B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41338" indent="-541338">
              <a:spcAft>
                <a:spcPts val="1200"/>
              </a:spcAft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pl-PL" dirty="0">
                <a:ea typeface="Verdana" panose="020B0604030504040204" pitchFamily="34" charset="0"/>
              </a:rPr>
              <a:t>Transformatory stanowią element zespołu prądotwórczego;</a:t>
            </a:r>
          </a:p>
          <a:p>
            <a:pPr marL="541338" indent="-541338">
              <a:spcAft>
                <a:spcPts val="1200"/>
              </a:spcAft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pl-PL" dirty="0">
                <a:ea typeface="Verdana" panose="020B0604030504040204" pitchFamily="34" charset="0"/>
              </a:rPr>
              <a:t>Transformatory nie stanowią części sieci elektroenergetycznej;</a:t>
            </a:r>
          </a:p>
          <a:p>
            <a:pPr marL="541338" indent="-541338">
              <a:spcAft>
                <a:spcPts val="1200"/>
              </a:spcAft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pl-PL" dirty="0">
                <a:ea typeface="Verdana" panose="020B0604030504040204" pitchFamily="34" charset="0"/>
              </a:rPr>
              <a:t>Urządzenia budowlane – jeżeli nie spełniają definicji obiektu budowlanego – nie podlegają opodatkowaniu;</a:t>
            </a:r>
          </a:p>
          <a:p>
            <a:pPr marL="541338" indent="-541338"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pl-PL" dirty="0">
                <a:ea typeface="Verdana" panose="020B0604030504040204" pitchFamily="34" charset="0"/>
              </a:rPr>
              <a:t>Jako urządzenia zapewniające korzystanie z ogniw fotowoltaicznych i falowników zgodnie z przeznaczeniem, nie stanowią urządzenia budowlanego;</a:t>
            </a:r>
          </a:p>
          <a:p>
            <a:pPr marL="541338" indent="-541338"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</a:pPr>
            <a:r>
              <a:rPr lang="pl-PL" dirty="0">
                <a:ea typeface="Verdana" panose="020B0604030504040204" pitchFamily="34" charset="0"/>
              </a:rPr>
              <a:t>Transformatory takie nie mogą podlegać opodatkowaniu jako budowle.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58CDC24-FFA4-8913-9E7E-8F01B3602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D727B1B-9C49-E3ED-E122-ABC34CAF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188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A15259-0CB0-C084-1916-B481DE214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  <a:ea typeface="Verdana" panose="020B0604030504040204" pitchFamily="34" charset="0"/>
              </a:rPr>
              <a:t>Uzasadnienie wyroku sprzeczne z wyrokiem TK?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85CC56-2854-1D10-0719-309311388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„</a:t>
            </a:r>
            <a:r>
              <a:rPr lang="pl-PL" dirty="0">
                <a:solidFill>
                  <a:srgbClr val="FF0000"/>
                </a:solidFill>
              </a:rPr>
              <a:t>Przyjęcie, że urządzenie budowlane podlega opodatkowaniu jedynie jako część składowa obiektu budowlanego </a:t>
            </a:r>
            <a:r>
              <a:rPr lang="pl-PL" dirty="0"/>
              <a:t>w postaci budynku w rozumieniu </a:t>
            </a:r>
            <a:r>
              <a:rPr lang="pl-PL" dirty="0" err="1"/>
              <a:t>u.p.b</a:t>
            </a:r>
            <a:r>
              <a:rPr lang="pl-PL" dirty="0"/>
              <a:t>., będącego budynkiem w ujęciu </a:t>
            </a:r>
            <a:r>
              <a:rPr lang="pl-PL" dirty="0" err="1"/>
              <a:t>u.p.o.l</a:t>
            </a:r>
            <a:r>
              <a:rPr lang="pl-PL" dirty="0"/>
              <a:t>. lub jako część składowa obiektu budowlanego w postaci budowli w rozumieniu </a:t>
            </a:r>
            <a:r>
              <a:rPr lang="pl-PL" dirty="0" err="1"/>
              <a:t>u.p.b</a:t>
            </a:r>
            <a:r>
              <a:rPr lang="pl-PL" dirty="0"/>
              <a:t>., będącego budowlą w rozumieniu </a:t>
            </a:r>
            <a:r>
              <a:rPr lang="pl-PL" dirty="0" err="1"/>
              <a:t>u.p.o.l</a:t>
            </a:r>
            <a:r>
              <a:rPr lang="pl-PL" dirty="0"/>
              <a:t>. </a:t>
            </a:r>
            <a:r>
              <a:rPr lang="pl-PL" dirty="0">
                <a:solidFill>
                  <a:srgbClr val="FF0000"/>
                </a:solidFill>
              </a:rPr>
              <a:t>oznaczałoby, iż wyróżnienie w ramach definicji wyrażenia „budowla” sformułowanej w </a:t>
            </a:r>
            <a:r>
              <a:rPr lang="pl-PL" dirty="0" err="1">
                <a:solidFill>
                  <a:srgbClr val="FF0000"/>
                </a:solidFill>
              </a:rPr>
              <a:t>u.p.o.l</a:t>
            </a:r>
            <a:r>
              <a:rPr lang="pl-PL" dirty="0">
                <a:solidFill>
                  <a:srgbClr val="FF0000"/>
                </a:solidFill>
              </a:rPr>
              <a:t>. – obok obiektu budowlanego w postaci budowli w rozumieniu </a:t>
            </a:r>
            <a:r>
              <a:rPr lang="pl-PL" dirty="0" err="1">
                <a:solidFill>
                  <a:srgbClr val="FF0000"/>
                </a:solidFill>
              </a:rPr>
              <a:t>u.p.b</a:t>
            </a:r>
            <a:r>
              <a:rPr lang="pl-PL" dirty="0">
                <a:solidFill>
                  <a:srgbClr val="FF0000"/>
                </a:solidFill>
              </a:rPr>
              <a:t>. – urządzeń budowlanych w rozumieniu </a:t>
            </a:r>
            <a:r>
              <a:rPr lang="pl-PL" dirty="0" err="1">
                <a:solidFill>
                  <a:srgbClr val="FF0000"/>
                </a:solidFill>
              </a:rPr>
              <a:t>u.p.b</a:t>
            </a:r>
            <a:r>
              <a:rPr lang="pl-PL" dirty="0">
                <a:solidFill>
                  <a:srgbClr val="FF0000"/>
                </a:solidFill>
              </a:rPr>
              <a:t> jest nie tylko zbędne, ale wręcz mylące, skoro urządzenia budowlane nigdy nie są samodzielnie opodatkowane podatkiem od nieruchomości.</a:t>
            </a:r>
            <a:r>
              <a:rPr lang="pl-PL" dirty="0"/>
              <a:t> </a:t>
            </a:r>
            <a:r>
              <a:rPr lang="pl-PL" dirty="0">
                <a:solidFill>
                  <a:srgbClr val="FF0000"/>
                </a:solidFill>
              </a:rPr>
              <a:t>Przedstawione rozwiązanie okazuje się tym samym równoznaczne z pozbawieniem znaczenia normatywnego wyrażenia „budowla” zawartej w </a:t>
            </a:r>
            <a:r>
              <a:rPr lang="pl-PL" dirty="0" err="1">
                <a:solidFill>
                  <a:srgbClr val="FF0000"/>
                </a:solidFill>
              </a:rPr>
              <a:t>u.p.o.l</a:t>
            </a:r>
            <a:r>
              <a:rPr lang="pl-PL" dirty="0">
                <a:solidFill>
                  <a:srgbClr val="FF0000"/>
                </a:solidFill>
              </a:rPr>
              <a:t>.</a:t>
            </a:r>
            <a:r>
              <a:rPr lang="pl-PL" dirty="0"/>
              <a:t>, w zakresie, w jakim jej definiens obejmuje urządzenia budowlane w rozumieniu </a:t>
            </a:r>
            <a:r>
              <a:rPr lang="pl-PL" dirty="0" err="1"/>
              <a:t>u.p.b</a:t>
            </a:r>
            <a:r>
              <a:rPr lang="pl-PL" dirty="0"/>
              <a:t>., a w konsekwencji, chociaż nie bez zastrzeżeń, </a:t>
            </a:r>
            <a:r>
              <a:rPr lang="pl-PL" dirty="0">
                <a:solidFill>
                  <a:srgbClr val="FF0000"/>
                </a:solidFill>
              </a:rPr>
              <a:t>musi zostać odrzucone</a:t>
            </a:r>
            <a:r>
              <a:rPr lang="pl-PL" dirty="0"/>
              <a:t>.”				</a:t>
            </a:r>
            <a:r>
              <a:rPr lang="pl-PL" b="1" dirty="0"/>
              <a:t>- wyrok TK z 13 września 2011 r. (sygn. P 33/09)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dirty="0"/>
              <a:t>„W efekcie, skoro zgodnie z art. 2 ust. 1 </a:t>
            </a:r>
            <a:r>
              <a:rPr lang="pl-PL" dirty="0" err="1"/>
              <a:t>u.p.o.l</a:t>
            </a:r>
            <a:r>
              <a:rPr lang="pl-PL" dirty="0"/>
              <a:t>. opodatkowaniu podatkiem od nieruchomości podlegają „nieruchomości lub obiekty budowlane”, w tym budowle lub ich części związane z prowadzeniem działalności gospodarczej (pkt 3), to reguły wykładni językowej prowadzą do wniosku, że </a:t>
            </a:r>
            <a:r>
              <a:rPr lang="pl-PL" b="1" dirty="0">
                <a:solidFill>
                  <a:srgbClr val="FF0000"/>
                </a:solidFill>
              </a:rPr>
              <a:t>urządzenia budowlane, o których mowa w art. 3 pkt 9 </a:t>
            </a:r>
            <a:r>
              <a:rPr lang="pl-PL" b="1" dirty="0" err="1">
                <a:solidFill>
                  <a:srgbClr val="FF0000"/>
                </a:solidFill>
              </a:rPr>
              <a:t>u.p.b</a:t>
            </a:r>
            <a:r>
              <a:rPr lang="pl-PL" b="1" dirty="0">
                <a:solidFill>
                  <a:srgbClr val="FF0000"/>
                </a:solidFill>
              </a:rPr>
              <a:t>., jeżeli nie spełniają kryteriów z art. 3 pkt 1 </a:t>
            </a:r>
            <a:r>
              <a:rPr lang="pl-PL" b="1" dirty="0" err="1">
                <a:solidFill>
                  <a:srgbClr val="FF0000"/>
                </a:solidFill>
              </a:rPr>
              <a:t>u.p.b</a:t>
            </a:r>
            <a:r>
              <a:rPr lang="pl-PL" b="1" dirty="0">
                <a:solidFill>
                  <a:srgbClr val="FF0000"/>
                </a:solidFill>
              </a:rPr>
              <a:t>.</a:t>
            </a:r>
            <a:r>
              <a:rPr lang="pl-PL" dirty="0">
                <a:solidFill>
                  <a:srgbClr val="FF0000"/>
                </a:solidFill>
              </a:rPr>
              <a:t>, nie są objęte zakresem przedmiotowym podatku od nieruchomości</a:t>
            </a:r>
            <a:r>
              <a:rPr lang="pl-PL" dirty="0"/>
              <a:t>.”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dirty="0"/>
              <a:t>					- </a:t>
            </a:r>
            <a:r>
              <a:rPr lang="pl-PL" b="1" dirty="0"/>
              <a:t>wyrok NSA z 6 grudnia 2022 r. (sygn. III FSK 740/22)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E354316-658D-F68D-9665-8468A3178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7F14993C-045E-A4FE-4361-505A08FFF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3217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955D95B8-30CC-1DAC-D12D-71AC49D4D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837" y="248317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l-PL" dirty="0">
                <a:latin typeface="+mn-lt"/>
                <a:ea typeface="Verdana" panose="020B0604030504040204" pitchFamily="34" charset="0"/>
              </a:rPr>
              <a:t>Czy na pewno transformator jest elementem zespołu prądotwórczego i zapewnia możliwość korzystania z ogniw fotowoltaicznych zgodnie z przeznaczeniem?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93D840D-7392-A5BE-1110-90C99F9E2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DB1A30F-9B24-15FA-A6E8-C9E0C112C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2097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9F2192-806D-DE27-3C84-5B55240AF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  <a:ea typeface="Verdana" panose="020B0604030504040204" pitchFamily="34" charset="0"/>
              </a:rPr>
              <a:t>Co to jest transformator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CF26E1-A45D-FF68-53C5-260F871A8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ts val="2880"/>
              </a:lnSpc>
              <a:buNone/>
            </a:pPr>
            <a:r>
              <a:rPr lang="pl-PL" sz="2000" b="1" dirty="0">
                <a:solidFill>
                  <a:schemeClr val="tx2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Transformator</a:t>
            </a:r>
            <a:r>
              <a:rPr lang="pl-PL" sz="2000" dirty="0">
                <a:ea typeface="Verdana" panose="020B0604030504040204" pitchFamily="34" charset="0"/>
                <a:cs typeface="Times New Roman" panose="02020603050405020304" pitchFamily="18" charset="0"/>
              </a:rPr>
              <a:t> [łac.]* – </a:t>
            </a:r>
            <a:r>
              <a:rPr lang="pl-PL" sz="2000" b="1" dirty="0">
                <a:solidFill>
                  <a:schemeClr val="tx2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urządzenie elektrotechniczne do przetwarzania (transformowania) energii elektrycznej</a:t>
            </a:r>
            <a:r>
              <a:rPr lang="pl-PL" sz="2000" dirty="0">
                <a:ea typeface="Verdana" panose="020B0604030504040204" pitchFamily="34" charset="0"/>
                <a:cs typeface="Times New Roman" panose="02020603050405020304" pitchFamily="18" charset="0"/>
              </a:rPr>
              <a:t> prądu przemiennego lub zmiennych sygnałów elektrycznych </a:t>
            </a:r>
            <a:r>
              <a:rPr lang="pl-PL" sz="2000" b="1" dirty="0">
                <a:solidFill>
                  <a:schemeClr val="tx2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w celu przekazania ich z jednego elektrycznego obwodu do drugiego (np. celem otrzymania napięcia o innej wartości</a:t>
            </a:r>
            <a:r>
              <a:rPr lang="pl-PL" sz="2000" dirty="0">
                <a:ea typeface="Verdana" panose="020B0604030504040204" pitchFamily="34" charset="0"/>
                <a:cs typeface="Times New Roman" panose="02020603050405020304" pitchFamily="18" charset="0"/>
              </a:rPr>
              <a:t>, galwanicznego oddzielenia źródła od odbiornika itp.), działające na podstawie zjawiska indukcji elektromagnetycznej.</a:t>
            </a:r>
          </a:p>
          <a:p>
            <a:pPr marL="0" indent="0">
              <a:buNone/>
            </a:pPr>
            <a:endParaRPr lang="pl-PL" sz="2000" dirty="0"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2000" b="1" dirty="0">
                <a:solidFill>
                  <a:schemeClr val="tx2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Obwód elektryczny</a:t>
            </a:r>
            <a:r>
              <a:rPr lang="pl-PL" sz="2000" dirty="0">
                <a:ea typeface="Verdana" panose="020B0604030504040204" pitchFamily="34" charset="0"/>
                <a:cs typeface="Times New Roman" panose="02020603050405020304" pitchFamily="18" charset="0"/>
              </a:rPr>
              <a:t>* – układ połączonych ze sobą elementów, umożliwiających przepływ prądu elektrycznego.</a:t>
            </a:r>
          </a:p>
          <a:p>
            <a:pPr marL="0" indent="0">
              <a:buNone/>
            </a:pPr>
            <a:endParaRPr lang="pl-PL" sz="2000" dirty="0"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pl-PL" sz="1400" dirty="0">
                <a:ea typeface="Verdana" panose="020B0604030504040204" pitchFamily="34" charset="0"/>
                <a:cs typeface="Times New Roman" panose="02020603050405020304" pitchFamily="18" charset="0"/>
              </a:rPr>
              <a:t>* źródło: encyklopedia.pwn.pl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E26140F-A7A5-97DA-0755-1DCB508D7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7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33B0A45-92A3-BCBC-89F2-623814D1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</p:spTree>
    <p:extLst>
      <p:ext uri="{BB962C8B-B14F-4D97-AF65-F5344CB8AC3E}">
        <p14:creationId xmlns:p14="http://schemas.microsoft.com/office/powerpoint/2010/main" val="3583741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1CD5D2-93AC-428A-1375-8691683AB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  <a:ea typeface="Verdana" panose="020B0604030504040204" pitchFamily="34" charset="0"/>
              </a:rPr>
              <a:t>Jak działa elektrownia fotowoltaiczna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AACDE969-5D65-606F-0B51-27B9BDAC21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1942419"/>
              </p:ext>
            </p:extLst>
          </p:nvPr>
        </p:nvGraphicFramePr>
        <p:xfrm>
          <a:off x="838200" y="1645921"/>
          <a:ext cx="10515600" cy="3361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8D6BC06-4135-751F-8CF6-83F1A5AF8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dirty="0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6C684AD-1132-2E40-7191-FFC7BA8EA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8</a:t>
            </a:fld>
            <a:endParaRPr lang="pl-PL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9FCB9248-AFB0-1958-DA48-A5CE787FED67}"/>
              </a:ext>
            </a:extLst>
          </p:cNvPr>
          <p:cNvSpPr txBox="1"/>
          <p:nvPr/>
        </p:nvSpPr>
        <p:spPr>
          <a:xfrm>
            <a:off x="5164784" y="4979198"/>
            <a:ext cx="13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chemeClr val="accent6"/>
                </a:solidFill>
              </a:rPr>
              <a:t>budowla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0F1AF93A-7DE7-5DDF-C07A-271BF9A595A6}"/>
              </a:ext>
            </a:extLst>
          </p:cNvPr>
          <p:cNvSpPr txBox="1"/>
          <p:nvPr/>
        </p:nvSpPr>
        <p:spPr>
          <a:xfrm>
            <a:off x="3134710" y="4958464"/>
            <a:ext cx="13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rgbClr val="FF0000"/>
                </a:solidFill>
              </a:rPr>
              <a:t>nie-budowla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3AA92B84-CAE3-D8FB-7818-17F8ABDEEE7D}"/>
              </a:ext>
            </a:extLst>
          </p:cNvPr>
          <p:cNvSpPr txBox="1"/>
          <p:nvPr/>
        </p:nvSpPr>
        <p:spPr>
          <a:xfrm>
            <a:off x="933450" y="4969980"/>
            <a:ext cx="13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rgbClr val="FF0000"/>
                </a:solidFill>
              </a:rPr>
              <a:t>nie-budowla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D59C00C9-7AB3-E3CF-F97D-96F737AC138D}"/>
              </a:ext>
            </a:extLst>
          </p:cNvPr>
          <p:cNvSpPr txBox="1"/>
          <p:nvPr/>
        </p:nvSpPr>
        <p:spPr>
          <a:xfrm>
            <a:off x="9599097" y="4938241"/>
            <a:ext cx="13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chemeClr val="accent6"/>
                </a:solidFill>
              </a:rPr>
              <a:t>budowla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776C1702-FBB9-B52B-AD25-C36EB10FE91F}"/>
              </a:ext>
            </a:extLst>
          </p:cNvPr>
          <p:cNvSpPr txBox="1"/>
          <p:nvPr/>
        </p:nvSpPr>
        <p:spPr>
          <a:xfrm>
            <a:off x="7537231" y="4804576"/>
            <a:ext cx="13999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>
                <a:solidFill>
                  <a:schemeClr val="accent2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18770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56A84A-34D7-12D1-2AFC-9FCE71525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  <a:ea typeface="Verdana" panose="020B0604030504040204" pitchFamily="34" charset="0"/>
              </a:rPr>
              <a:t>Stacja </a:t>
            </a:r>
            <a:r>
              <a:rPr lang="pl-PL" b="1" dirty="0" err="1">
                <a:latin typeface="+mn-lt"/>
                <a:ea typeface="Verdana" panose="020B0604030504040204" pitchFamily="34" charset="0"/>
              </a:rPr>
              <a:t>trafo</a:t>
            </a:r>
            <a:r>
              <a:rPr lang="pl-PL" b="1" dirty="0">
                <a:latin typeface="+mn-lt"/>
                <a:ea typeface="Verdana" panose="020B0604030504040204" pitchFamily="34" charset="0"/>
              </a:rPr>
              <a:t> niezbędna do produkcji prądu?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BAD4F97-27F4-6C74-B085-359AD9B62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5475" indent="-625475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l-PL" dirty="0"/>
              <a:t>Zarówno ogniwa fotowoltaiczne jak i falownik będą działały po ewentualnym odłączeniu stacji </a:t>
            </a:r>
            <a:r>
              <a:rPr lang="pl-PL" dirty="0" err="1"/>
              <a:t>trafo</a:t>
            </a:r>
            <a:r>
              <a:rPr lang="pl-PL" dirty="0"/>
              <a:t>;</a:t>
            </a:r>
          </a:p>
          <a:p>
            <a:pPr marL="625475" indent="-625475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l-PL" dirty="0"/>
              <a:t>Wiele instalacji fotowoltaicznych działa bez stacji </a:t>
            </a:r>
            <a:r>
              <a:rPr lang="pl-PL" dirty="0" err="1"/>
              <a:t>trafo</a:t>
            </a:r>
            <a:r>
              <a:rPr lang="pl-PL" dirty="0"/>
              <a:t> (w szczególności wszystkie przydomowe instalacje);</a:t>
            </a:r>
          </a:p>
          <a:p>
            <a:pPr marL="625475" indent="-625475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l-PL" dirty="0"/>
              <a:t>Czy sieć może działać bez stacji </a:t>
            </a:r>
            <a:r>
              <a:rPr lang="pl-PL" dirty="0" err="1"/>
              <a:t>trafo</a:t>
            </a:r>
            <a:r>
              <a:rPr lang="pl-PL" dirty="0"/>
              <a:t>?</a:t>
            </a:r>
          </a:p>
          <a:p>
            <a:pPr marL="625475" indent="-625475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l-PL" dirty="0"/>
              <a:t>Jak daleko powinno się sięgać przy badaniu związku funkcjonalnego?</a:t>
            </a:r>
          </a:p>
          <a:p>
            <a:pPr marL="625475" indent="-625475">
              <a:buFont typeface="Wingdings" panose="05000000000000000000" pitchFamily="2" charset="2"/>
              <a:buChar char="ü"/>
            </a:pPr>
            <a:r>
              <a:rPr lang="pl-PL" dirty="0"/>
              <a:t>Realizowanie danego procesu jako kryterium kwalifikacji obiektów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6509644-8145-C955-4AFC-988F8C810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E3593D4-2278-6D98-1C54-736D34686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FD54-47C8-48D8-A17B-AF80F1963487}" type="slidenum">
              <a:rPr lang="pl-PL" smtClean="0"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5355799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13420</TotalTime>
  <Words>1241</Words>
  <Application>Microsoft Office PowerPoint</Application>
  <PresentationFormat>Panoramiczny</PresentationFormat>
  <Paragraphs>104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Verdana</vt:lpstr>
      <vt:lpstr>Wingdings</vt:lpstr>
      <vt:lpstr>Motyw pakietu Office</vt:lpstr>
      <vt:lpstr>Transformatory wchodzące w skład elektrowni fotowoltaicznych nie są budowlami podlegającymi opodatkowaniu podatkiem od nieruchomości</vt:lpstr>
      <vt:lpstr>Teza wyroku NSA z 6.12.2022, III FSK 740/22</vt:lpstr>
      <vt:lpstr>Aktualne podejście do opodatkowania transformatorów</vt:lpstr>
      <vt:lpstr>Tok rozumowania Sądu</vt:lpstr>
      <vt:lpstr>Uzasadnienie wyroku sprzeczne z wyrokiem TK?</vt:lpstr>
      <vt:lpstr>Czy na pewno transformator jest elementem zespołu prądotwórczego i zapewnia możliwość korzystania z ogniw fotowoltaicznych zgodnie z przeznaczeniem?</vt:lpstr>
      <vt:lpstr>Co to jest transformator</vt:lpstr>
      <vt:lpstr>Jak działa elektrownia fotowoltaiczna</vt:lpstr>
      <vt:lpstr>Stacja trafo niezbędna do produkcji prądu?</vt:lpstr>
      <vt:lpstr>Czy stacja trafo jest obiektem budowlanym?</vt:lpstr>
      <vt:lpstr>Czy stacja trafo jest obiektem budowlanym?</vt:lpstr>
      <vt:lpstr>Pytania na koniec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Transformatory wchodzące w skład elektrowni fotowoltaicznych nie są budowlami podlegającymi opodatkowaniu podatkiem od nieruchomości</dc:title>
  <dc:creator>Aleksander Jarosz</dc:creator>
  <cp:lastModifiedBy>Wojciech Morawski (wmoraw)</cp:lastModifiedBy>
  <cp:revision>24</cp:revision>
  <cp:lastPrinted>2023-05-30T16:58:23Z</cp:lastPrinted>
  <dcterms:created xsi:type="dcterms:W3CDTF">2023-05-09T14:08:12Z</dcterms:created>
  <dcterms:modified xsi:type="dcterms:W3CDTF">2023-05-31T10:20:18Z</dcterms:modified>
</cp:coreProperties>
</file>