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908" r:id="rId1"/>
    <p:sldMasterId id="2147483933" r:id="rId2"/>
    <p:sldMasterId id="2147483952" r:id="rId3"/>
  </p:sldMasterIdLst>
  <p:notesMasterIdLst>
    <p:notesMasterId r:id="rId16"/>
  </p:notesMasterIdLst>
  <p:handoutMasterIdLst>
    <p:handoutMasterId r:id="rId17"/>
  </p:handoutMasterIdLst>
  <p:sldIdLst>
    <p:sldId id="406" r:id="rId4"/>
    <p:sldId id="422" r:id="rId5"/>
    <p:sldId id="436" r:id="rId6"/>
    <p:sldId id="435" r:id="rId7"/>
    <p:sldId id="426" r:id="rId8"/>
    <p:sldId id="438" r:id="rId9"/>
    <p:sldId id="432" r:id="rId10"/>
    <p:sldId id="425" r:id="rId11"/>
    <p:sldId id="437" r:id="rId12"/>
    <p:sldId id="441" r:id="rId13"/>
    <p:sldId id="440" r:id="rId14"/>
    <p:sldId id="439" r:id="rId15"/>
  </p:sldIdLst>
  <p:sldSz cx="10058400" cy="7772400"/>
  <p:notesSz cx="6735763" cy="9866313"/>
  <p:defaultTextStyle>
    <a:defPPr>
      <a:defRPr lang="en-US"/>
    </a:defPPr>
    <a:lvl1pPr algn="l" rtl="0" fontAlgn="base">
      <a:spcBef>
        <a:spcPct val="0"/>
      </a:spcBef>
      <a:spcAft>
        <a:spcPct val="0"/>
      </a:spcAft>
      <a:defRPr sz="2000" kern="1200">
        <a:solidFill>
          <a:schemeClr val="tx1"/>
        </a:solidFill>
        <a:latin typeface="Arial" charset="0"/>
        <a:ea typeface="+mn-ea"/>
        <a:cs typeface="Arial" charset="0"/>
      </a:defRPr>
    </a:lvl1pPr>
    <a:lvl2pPr marL="457101" algn="l" rtl="0" fontAlgn="base">
      <a:spcBef>
        <a:spcPct val="0"/>
      </a:spcBef>
      <a:spcAft>
        <a:spcPct val="0"/>
      </a:spcAft>
      <a:defRPr sz="2000" kern="1200">
        <a:solidFill>
          <a:schemeClr val="tx1"/>
        </a:solidFill>
        <a:latin typeface="Arial" charset="0"/>
        <a:ea typeface="+mn-ea"/>
        <a:cs typeface="Arial" charset="0"/>
      </a:defRPr>
    </a:lvl2pPr>
    <a:lvl3pPr marL="914202" algn="l" rtl="0" fontAlgn="base">
      <a:spcBef>
        <a:spcPct val="0"/>
      </a:spcBef>
      <a:spcAft>
        <a:spcPct val="0"/>
      </a:spcAft>
      <a:defRPr sz="2000" kern="1200">
        <a:solidFill>
          <a:schemeClr val="tx1"/>
        </a:solidFill>
        <a:latin typeface="Arial" charset="0"/>
        <a:ea typeface="+mn-ea"/>
        <a:cs typeface="Arial" charset="0"/>
      </a:defRPr>
    </a:lvl3pPr>
    <a:lvl4pPr marL="1371304" algn="l" rtl="0" fontAlgn="base">
      <a:spcBef>
        <a:spcPct val="0"/>
      </a:spcBef>
      <a:spcAft>
        <a:spcPct val="0"/>
      </a:spcAft>
      <a:defRPr sz="2000" kern="1200">
        <a:solidFill>
          <a:schemeClr val="tx1"/>
        </a:solidFill>
        <a:latin typeface="Arial" charset="0"/>
        <a:ea typeface="+mn-ea"/>
        <a:cs typeface="Arial" charset="0"/>
      </a:defRPr>
    </a:lvl4pPr>
    <a:lvl5pPr marL="1828405" algn="l" rtl="0" fontAlgn="base">
      <a:spcBef>
        <a:spcPct val="0"/>
      </a:spcBef>
      <a:spcAft>
        <a:spcPct val="0"/>
      </a:spcAft>
      <a:defRPr sz="2000" kern="1200">
        <a:solidFill>
          <a:schemeClr val="tx1"/>
        </a:solidFill>
        <a:latin typeface="Arial" charset="0"/>
        <a:ea typeface="+mn-ea"/>
        <a:cs typeface="Arial" charset="0"/>
      </a:defRPr>
    </a:lvl5pPr>
    <a:lvl6pPr marL="2285506" algn="l" defTabSz="914202" rtl="0" eaLnBrk="1" latinLnBrk="0" hangingPunct="1">
      <a:defRPr sz="2000" kern="1200">
        <a:solidFill>
          <a:schemeClr val="tx1"/>
        </a:solidFill>
        <a:latin typeface="Arial" charset="0"/>
        <a:ea typeface="+mn-ea"/>
        <a:cs typeface="Arial" charset="0"/>
      </a:defRPr>
    </a:lvl6pPr>
    <a:lvl7pPr marL="2742607" algn="l" defTabSz="914202" rtl="0" eaLnBrk="1" latinLnBrk="0" hangingPunct="1">
      <a:defRPr sz="2000" kern="1200">
        <a:solidFill>
          <a:schemeClr val="tx1"/>
        </a:solidFill>
        <a:latin typeface="Arial" charset="0"/>
        <a:ea typeface="+mn-ea"/>
        <a:cs typeface="Arial" charset="0"/>
      </a:defRPr>
    </a:lvl7pPr>
    <a:lvl8pPr marL="3199709" algn="l" defTabSz="914202" rtl="0" eaLnBrk="1" latinLnBrk="0" hangingPunct="1">
      <a:defRPr sz="2000" kern="1200">
        <a:solidFill>
          <a:schemeClr val="tx1"/>
        </a:solidFill>
        <a:latin typeface="Arial" charset="0"/>
        <a:ea typeface="+mn-ea"/>
        <a:cs typeface="Arial" charset="0"/>
      </a:defRPr>
    </a:lvl8pPr>
    <a:lvl9pPr marL="3656810" algn="l" defTabSz="914202" rtl="0" eaLnBrk="1" latinLnBrk="0" hangingPunct="1">
      <a:defRPr sz="2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5E"/>
    <a:srgbClr val="00A1DE"/>
    <a:srgbClr val="81BC00"/>
    <a:srgbClr val="A4D400"/>
    <a:srgbClr val="002776"/>
    <a:srgbClr val="3C8A2E"/>
    <a:srgbClr val="C9DD03"/>
    <a:srgbClr val="72C7E7"/>
    <a:srgbClr val="7BCE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4434" autoAdjust="0"/>
  </p:normalViewPr>
  <p:slideViewPr>
    <p:cSldViewPr showGuides="1">
      <p:cViewPr varScale="1">
        <p:scale>
          <a:sx n="74" d="100"/>
          <a:sy n="74" d="100"/>
        </p:scale>
        <p:origin x="1555" y="82"/>
      </p:cViewPr>
      <p:guideLst>
        <p:guide orient="horz" pos="2448"/>
        <p:guide pos="3168"/>
      </p:guideLst>
    </p:cSldViewPr>
  </p:slideViewPr>
  <p:notesTextViewPr>
    <p:cViewPr>
      <p:scale>
        <a:sx n="100" d="100"/>
        <a:sy n="100" d="100"/>
      </p:scale>
      <p:origin x="0" y="0"/>
    </p:cViewPr>
  </p:notesTextViewPr>
  <p:notesViewPr>
    <p:cSldViewPr showGuides="1">
      <p:cViewPr varScale="1">
        <p:scale>
          <a:sx n="53" d="100"/>
          <a:sy n="53"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19761" cy="493316"/>
          </a:xfrm>
          <a:prstGeom prst="rect">
            <a:avLst/>
          </a:prstGeom>
          <a:noFill/>
          <a:ln w="9525">
            <a:noFill/>
            <a:miter lim="800000"/>
            <a:headEnd/>
            <a:tailEnd/>
          </a:ln>
        </p:spPr>
        <p:txBody>
          <a:bodyPr vert="horz" wrap="square" lIns="62211" tIns="31106" rIns="62211" bIns="31106" numCol="1" anchor="t" anchorCtr="0" compatLnSpc="1">
            <a:prstTxWarp prst="textNoShape">
              <a:avLst/>
            </a:prstTxWarp>
          </a:bodyPr>
          <a:lstStyle>
            <a:lvl1pPr defTabSz="622681">
              <a:defRPr sz="800"/>
            </a:lvl1pPr>
          </a:lstStyle>
          <a:p>
            <a:endParaRPr lang="en-GB"/>
          </a:p>
        </p:txBody>
      </p:sp>
      <p:sp>
        <p:nvSpPr>
          <p:cNvPr id="3" name="Date Placeholder 2"/>
          <p:cNvSpPr>
            <a:spLocks noGrp="1"/>
          </p:cNvSpPr>
          <p:nvPr>
            <p:ph type="dt" sz="quarter" idx="1"/>
          </p:nvPr>
        </p:nvSpPr>
        <p:spPr bwMode="auto">
          <a:xfrm>
            <a:off x="3816003" y="0"/>
            <a:ext cx="2918210" cy="493316"/>
          </a:xfrm>
          <a:prstGeom prst="rect">
            <a:avLst/>
          </a:prstGeom>
          <a:noFill/>
          <a:ln w="9525">
            <a:noFill/>
            <a:miter lim="800000"/>
            <a:headEnd/>
            <a:tailEnd/>
          </a:ln>
        </p:spPr>
        <p:txBody>
          <a:bodyPr vert="horz" wrap="square" lIns="62211" tIns="31106" rIns="62211" bIns="31106" numCol="1" anchor="t" anchorCtr="0" compatLnSpc="1">
            <a:prstTxWarp prst="textNoShape">
              <a:avLst/>
            </a:prstTxWarp>
          </a:bodyPr>
          <a:lstStyle>
            <a:lvl1pPr algn="r" defTabSz="622681">
              <a:defRPr sz="800"/>
            </a:lvl1pPr>
          </a:lstStyle>
          <a:p>
            <a:fld id="{881FED58-90E2-475F-A916-696B8358D80D}" type="datetimeFigureOut">
              <a:rPr lang="en-US"/>
              <a:pPr/>
              <a:t>9/5/2018</a:t>
            </a:fld>
            <a:endParaRPr lang="en-GB"/>
          </a:p>
        </p:txBody>
      </p:sp>
      <p:sp>
        <p:nvSpPr>
          <p:cNvPr id="4" name="Footer Placeholder 3"/>
          <p:cNvSpPr>
            <a:spLocks noGrp="1"/>
          </p:cNvSpPr>
          <p:nvPr>
            <p:ph type="ftr" sz="quarter" idx="2"/>
          </p:nvPr>
        </p:nvSpPr>
        <p:spPr bwMode="auto">
          <a:xfrm>
            <a:off x="1" y="9371437"/>
            <a:ext cx="2919761" cy="493316"/>
          </a:xfrm>
          <a:prstGeom prst="rect">
            <a:avLst/>
          </a:prstGeom>
          <a:noFill/>
          <a:ln w="9525">
            <a:noFill/>
            <a:miter lim="800000"/>
            <a:headEnd/>
            <a:tailEnd/>
          </a:ln>
        </p:spPr>
        <p:txBody>
          <a:bodyPr vert="horz" wrap="square" lIns="62211" tIns="31106" rIns="62211" bIns="31106" numCol="1" anchor="b" anchorCtr="0" compatLnSpc="1">
            <a:prstTxWarp prst="textNoShape">
              <a:avLst/>
            </a:prstTxWarp>
          </a:bodyPr>
          <a:lstStyle>
            <a:lvl1pPr defTabSz="622681">
              <a:defRPr sz="800"/>
            </a:lvl1pPr>
          </a:lstStyle>
          <a:p>
            <a:endParaRPr lang="en-GB"/>
          </a:p>
        </p:txBody>
      </p:sp>
      <p:sp>
        <p:nvSpPr>
          <p:cNvPr id="5" name="Slide Number Placeholder 4"/>
          <p:cNvSpPr>
            <a:spLocks noGrp="1"/>
          </p:cNvSpPr>
          <p:nvPr>
            <p:ph type="sldNum" sz="quarter" idx="3"/>
          </p:nvPr>
        </p:nvSpPr>
        <p:spPr bwMode="auto">
          <a:xfrm>
            <a:off x="3816003" y="9371437"/>
            <a:ext cx="2918210" cy="493316"/>
          </a:xfrm>
          <a:prstGeom prst="rect">
            <a:avLst/>
          </a:prstGeom>
          <a:noFill/>
          <a:ln w="9525">
            <a:noFill/>
            <a:miter lim="800000"/>
            <a:headEnd/>
            <a:tailEnd/>
          </a:ln>
        </p:spPr>
        <p:txBody>
          <a:bodyPr vert="horz" wrap="square" lIns="62211" tIns="31106" rIns="62211" bIns="31106" numCol="1" anchor="b" anchorCtr="0" compatLnSpc="1">
            <a:prstTxWarp prst="textNoShape">
              <a:avLst/>
            </a:prstTxWarp>
          </a:bodyPr>
          <a:lstStyle>
            <a:lvl1pPr algn="r" defTabSz="622681">
              <a:defRPr sz="800"/>
            </a:lvl1pPr>
          </a:lstStyle>
          <a:p>
            <a:fld id="{33D4CFF1-DA8A-4DDA-9AC2-91167C88B304}" type="slidenum">
              <a:rPr lang="en-GB"/>
              <a:pPr/>
              <a:t>‹#›</a:t>
            </a:fld>
            <a:endParaRPr lang="en-GB"/>
          </a:p>
        </p:txBody>
      </p:sp>
    </p:spTree>
    <p:extLst>
      <p:ext uri="{BB962C8B-B14F-4D97-AF65-F5344CB8AC3E}">
        <p14:creationId xmlns:p14="http://schemas.microsoft.com/office/powerpoint/2010/main" val="20141829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19761" cy="493316"/>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lvl1pPr defTabSz="622681">
              <a:defRPr sz="1200">
                <a:latin typeface="Calibri" pitchFamily="34" charset="0"/>
              </a:defRPr>
            </a:lvl1pPr>
          </a:lstStyle>
          <a:p>
            <a:endParaRPr lang="en-GB"/>
          </a:p>
        </p:txBody>
      </p:sp>
      <p:sp>
        <p:nvSpPr>
          <p:cNvPr id="3" name="Date Placeholder 2"/>
          <p:cNvSpPr>
            <a:spLocks noGrp="1"/>
          </p:cNvSpPr>
          <p:nvPr>
            <p:ph type="dt" idx="1"/>
          </p:nvPr>
        </p:nvSpPr>
        <p:spPr bwMode="auto">
          <a:xfrm>
            <a:off x="3816003" y="0"/>
            <a:ext cx="2918210" cy="493316"/>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lvl1pPr algn="r" defTabSz="622681">
              <a:defRPr sz="1200">
                <a:latin typeface="Calibri" pitchFamily="34" charset="0"/>
              </a:defRPr>
            </a:lvl1pPr>
          </a:lstStyle>
          <a:p>
            <a:fld id="{926792DD-4E30-43FF-AE64-C7B14182D0A7}" type="datetimeFigureOut">
              <a:rPr lang="en-US"/>
              <a:pPr/>
              <a:t>9/5/2018</a:t>
            </a:fld>
            <a:endParaRPr lang="en-GB"/>
          </a:p>
        </p:txBody>
      </p:sp>
      <p:sp>
        <p:nvSpPr>
          <p:cNvPr id="4" name="Slide Image Placeholder 3"/>
          <p:cNvSpPr>
            <a:spLocks noGrp="1" noRot="1" noChangeAspect="1"/>
          </p:cNvSpPr>
          <p:nvPr>
            <p:ph type="sldImg" idx="2"/>
          </p:nvPr>
        </p:nvSpPr>
        <p:spPr>
          <a:xfrm>
            <a:off x="974725" y="739775"/>
            <a:ext cx="4787900" cy="3700463"/>
          </a:xfrm>
          <a:prstGeom prst="rect">
            <a:avLst/>
          </a:prstGeom>
          <a:noFill/>
          <a:ln w="12700">
            <a:solidFill>
              <a:prstClr val="black"/>
            </a:solidFill>
          </a:ln>
        </p:spPr>
        <p:txBody>
          <a:bodyPr vert="horz" lIns="136687" tIns="68344" rIns="136687" bIns="68344" rtlCol="0" anchor="ctr"/>
          <a:lstStyle/>
          <a:p>
            <a:pPr lvl="0"/>
            <a:endParaRPr lang="en-GB" noProof="0"/>
          </a:p>
        </p:txBody>
      </p:sp>
      <p:sp>
        <p:nvSpPr>
          <p:cNvPr id="5" name="Notes Placeholder 4"/>
          <p:cNvSpPr>
            <a:spLocks noGrp="1"/>
          </p:cNvSpPr>
          <p:nvPr>
            <p:ph type="body" sz="quarter" idx="3"/>
          </p:nvPr>
        </p:nvSpPr>
        <p:spPr bwMode="auto">
          <a:xfrm>
            <a:off x="672956" y="4686499"/>
            <a:ext cx="5389851" cy="4439841"/>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p>
            <a:pPr lvl="0"/>
            <a:r>
              <a:rPr lang="en-US" noProof="0" smtClean="0"/>
              <a:t>Click to edit Master text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endParaRPr lang="en-GB" noProof="0" smtClean="0"/>
          </a:p>
        </p:txBody>
      </p:sp>
      <p:sp>
        <p:nvSpPr>
          <p:cNvPr id="6" name="Footer Placeholder 5"/>
          <p:cNvSpPr>
            <a:spLocks noGrp="1"/>
          </p:cNvSpPr>
          <p:nvPr>
            <p:ph type="ftr" sz="quarter" idx="4"/>
          </p:nvPr>
        </p:nvSpPr>
        <p:spPr bwMode="auto">
          <a:xfrm>
            <a:off x="1" y="9371437"/>
            <a:ext cx="2919761" cy="493316"/>
          </a:xfrm>
          <a:prstGeom prst="rect">
            <a:avLst/>
          </a:prstGeom>
          <a:noFill/>
          <a:ln w="9525">
            <a:noFill/>
            <a:miter lim="800000"/>
            <a:headEnd/>
            <a:tailEnd/>
          </a:ln>
        </p:spPr>
        <p:txBody>
          <a:bodyPr vert="horz" wrap="square" lIns="94847" tIns="47424" rIns="94847" bIns="47424" numCol="1" anchor="b" anchorCtr="0" compatLnSpc="1">
            <a:prstTxWarp prst="textNoShape">
              <a:avLst/>
            </a:prstTxWarp>
          </a:bodyPr>
          <a:lstStyle>
            <a:lvl1pPr defTabSz="622681">
              <a:defRPr sz="1200">
                <a:latin typeface="Calibri" pitchFamily="34" charset="0"/>
              </a:defRPr>
            </a:lvl1pPr>
          </a:lstStyle>
          <a:p>
            <a:endParaRPr lang="en-GB"/>
          </a:p>
        </p:txBody>
      </p:sp>
      <p:sp>
        <p:nvSpPr>
          <p:cNvPr id="7" name="Slide Number Placeholder 6"/>
          <p:cNvSpPr>
            <a:spLocks noGrp="1"/>
          </p:cNvSpPr>
          <p:nvPr>
            <p:ph type="sldNum" sz="quarter" idx="5"/>
          </p:nvPr>
        </p:nvSpPr>
        <p:spPr bwMode="auto">
          <a:xfrm>
            <a:off x="3816003" y="9371437"/>
            <a:ext cx="2918210" cy="493316"/>
          </a:xfrm>
          <a:prstGeom prst="rect">
            <a:avLst/>
          </a:prstGeom>
          <a:noFill/>
          <a:ln w="9525">
            <a:noFill/>
            <a:miter lim="800000"/>
            <a:headEnd/>
            <a:tailEnd/>
          </a:ln>
        </p:spPr>
        <p:txBody>
          <a:bodyPr vert="horz" wrap="square" lIns="94847" tIns="47424" rIns="94847" bIns="47424" numCol="1" anchor="b" anchorCtr="0" compatLnSpc="1">
            <a:prstTxWarp prst="textNoShape">
              <a:avLst/>
            </a:prstTxWarp>
          </a:bodyPr>
          <a:lstStyle>
            <a:lvl1pPr algn="r" defTabSz="622681">
              <a:defRPr sz="1200">
                <a:latin typeface="Calibri" pitchFamily="34" charset="0"/>
              </a:defRPr>
            </a:lvl1pPr>
          </a:lstStyle>
          <a:p>
            <a:fld id="{47D2F241-0E93-4882-A868-EF6BDC7D2C10}" type="slidenum">
              <a:rPr lang="en-GB"/>
              <a:pPr/>
              <a:t>‹#›</a:t>
            </a:fld>
            <a:endParaRPr lang="en-GB"/>
          </a:p>
        </p:txBody>
      </p:sp>
    </p:spTree>
    <p:extLst>
      <p:ext uri="{BB962C8B-B14F-4D97-AF65-F5344CB8AC3E}">
        <p14:creationId xmlns:p14="http://schemas.microsoft.com/office/powerpoint/2010/main" val="414833777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790" indent="-285688" algn="l" rtl="0" eaLnBrk="0" fontAlgn="base" hangingPunct="0">
      <a:spcBef>
        <a:spcPct val="30000"/>
      </a:spcBef>
      <a:spcAft>
        <a:spcPct val="0"/>
      </a:spcAft>
      <a:defRPr sz="1200" kern="1200">
        <a:solidFill>
          <a:schemeClr val="tx1"/>
        </a:solidFill>
        <a:latin typeface="+mn-lt"/>
        <a:ea typeface="+mn-ea"/>
        <a:cs typeface="+mn-cs"/>
      </a:defRPr>
    </a:lvl2pPr>
    <a:lvl3pPr marL="1142753" indent="-228551" algn="l" rtl="0" eaLnBrk="0" fontAlgn="base" hangingPunct="0">
      <a:spcBef>
        <a:spcPct val="30000"/>
      </a:spcBef>
      <a:spcAft>
        <a:spcPct val="0"/>
      </a:spcAft>
      <a:defRPr sz="1200" kern="1200">
        <a:solidFill>
          <a:schemeClr val="tx1"/>
        </a:solidFill>
        <a:latin typeface="+mn-lt"/>
        <a:ea typeface="+mn-ea"/>
        <a:cs typeface="+mn-cs"/>
      </a:defRPr>
    </a:lvl3pPr>
    <a:lvl4pPr marL="1599854" indent="-228551" algn="l" rtl="0" eaLnBrk="0" fontAlgn="base" hangingPunct="0">
      <a:spcBef>
        <a:spcPct val="30000"/>
      </a:spcBef>
      <a:spcAft>
        <a:spcPct val="0"/>
      </a:spcAft>
      <a:defRPr sz="1200" kern="1200">
        <a:solidFill>
          <a:schemeClr val="tx1"/>
        </a:solidFill>
        <a:latin typeface="+mn-lt"/>
        <a:ea typeface="+mn-ea"/>
        <a:cs typeface="+mn-cs"/>
      </a:defRPr>
    </a:lvl4pPr>
    <a:lvl5pPr marL="2056956" indent="-228551" algn="l" rtl="0" eaLnBrk="0" fontAlgn="base" hangingPunct="0">
      <a:spcBef>
        <a:spcPct val="30000"/>
      </a:spcBef>
      <a:spcAft>
        <a:spcPct val="0"/>
      </a:spcAft>
      <a:defRPr sz="1200" kern="1200">
        <a:solidFill>
          <a:schemeClr val="tx1"/>
        </a:solidFill>
        <a:latin typeface="+mn-lt"/>
        <a:ea typeface="+mn-ea"/>
        <a:cs typeface="+mn-cs"/>
      </a:defRPr>
    </a:lvl5pPr>
    <a:lvl6pPr marL="2285506" algn="l" defTabSz="914202" rtl="0" eaLnBrk="1" latinLnBrk="0" hangingPunct="1">
      <a:defRPr sz="1200" kern="1200">
        <a:solidFill>
          <a:schemeClr val="tx1"/>
        </a:solidFill>
        <a:latin typeface="+mn-lt"/>
        <a:ea typeface="+mn-ea"/>
        <a:cs typeface="+mn-cs"/>
      </a:defRPr>
    </a:lvl6pPr>
    <a:lvl7pPr marL="2742607" algn="l" defTabSz="914202" rtl="0" eaLnBrk="1" latinLnBrk="0" hangingPunct="1">
      <a:defRPr sz="1200" kern="1200">
        <a:solidFill>
          <a:schemeClr val="tx1"/>
        </a:solidFill>
        <a:latin typeface="+mn-lt"/>
        <a:ea typeface="+mn-ea"/>
        <a:cs typeface="+mn-cs"/>
      </a:defRPr>
    </a:lvl7pPr>
    <a:lvl8pPr marL="3199709" algn="l" defTabSz="914202" rtl="0" eaLnBrk="1" latinLnBrk="0" hangingPunct="1">
      <a:defRPr sz="1200" kern="1200">
        <a:solidFill>
          <a:schemeClr val="tx1"/>
        </a:solidFill>
        <a:latin typeface="+mn-lt"/>
        <a:ea typeface="+mn-ea"/>
        <a:cs typeface="+mn-cs"/>
      </a:defRPr>
    </a:lvl8pPr>
    <a:lvl9pPr marL="3656810" algn="l" defTabSz="9142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a:xfrm>
            <a:off x="4143375" y="9120188"/>
            <a:ext cx="3170238" cy="481012"/>
          </a:xfrm>
          <a:prstGeom prst="rect">
            <a:avLst/>
          </a:prstGeom>
        </p:spPr>
        <p:txBody>
          <a:bodyPr/>
          <a:lstStyle/>
          <a:p>
            <a:fld id="{B1FEB637-BC42-497E-9119-65CA0380A6EE}" type="slidenum">
              <a:rPr lang="en-GB" smtClean="0">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2331497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408839" y="1859565"/>
            <a:ext cx="5877670" cy="2836265"/>
          </a:xfrm>
        </p:spPr>
        <p:txBody>
          <a:bodyPr>
            <a:noAutofit/>
          </a:bodyPr>
          <a:lstStyle>
            <a:lvl1pPr>
              <a:defRPr sz="4180">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08839" y="5024581"/>
            <a:ext cx="5877168" cy="1209548"/>
          </a:xfrm>
        </p:spPr>
        <p:txBody>
          <a:bodyPr>
            <a:normAutofit/>
          </a:bodyPr>
          <a:lstStyle>
            <a:lvl1pPr marL="0" indent="0" algn="l">
              <a:lnSpc>
                <a:spcPct val="120000"/>
              </a:lnSpc>
              <a:spcBef>
                <a:spcPts val="0"/>
              </a:spcBef>
              <a:spcAft>
                <a:spcPts val="0"/>
              </a:spcAft>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9" name="Picture 8" descr="DEL_PRI_RGB.gif"/>
          <p:cNvPicPr>
            <a:picLocks noChangeAspect="1"/>
          </p:cNvPicPr>
          <p:nvPr/>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152832110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ey Statement Slide 1">
    <p:bg>
      <p:bgPr>
        <a:solidFill>
          <a:schemeClr val="accent3"/>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346097162"/>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ey Statement Slide 2">
    <p:bg>
      <p:bgPr>
        <a:solidFill>
          <a:schemeClr val="accent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427936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Statement Slide 3">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3983985065"/>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ontents 1">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bg1"/>
                </a:solidFill>
              </a:defRPr>
            </a:lvl1pPr>
            <a:lvl2pPr marL="295117" indent="-295117">
              <a:spcBef>
                <a:spcPts val="660"/>
              </a:spcBef>
              <a:spcAft>
                <a:spcPts val="0"/>
              </a:spcAft>
              <a:buFont typeface="Arial" pitchFamily="34" charset="0"/>
              <a:buChar char="•"/>
              <a:tabLst/>
              <a:defRPr sz="2200" b="0">
                <a:solidFill>
                  <a:schemeClr val="bg1"/>
                </a:solidFill>
              </a:defRPr>
            </a:lvl2pPr>
            <a:lvl3pPr marL="302102" indent="-302102">
              <a:spcBef>
                <a:spcPts val="660"/>
              </a:spcBef>
              <a:spcAft>
                <a:spcPts val="0"/>
              </a:spcAft>
              <a:buFont typeface="Arial" pitchFamily="34" charset="0"/>
              <a:buChar char="•"/>
              <a:defRPr sz="2200" b="0">
                <a:solidFill>
                  <a:schemeClr val="bg1"/>
                </a:solidFill>
              </a:defRPr>
            </a:lvl3pPr>
            <a:lvl4pPr>
              <a:spcBef>
                <a:spcPts val="660"/>
              </a:spcBef>
              <a:spcAft>
                <a:spcPts val="0"/>
              </a:spcAft>
              <a:buFont typeface="Arial" pitchFamily="34" charset="0"/>
              <a:buChar char="•"/>
              <a:defRPr sz="2200" b="0">
                <a:solidFill>
                  <a:schemeClr val="bg1"/>
                </a:solidFill>
              </a:defRPr>
            </a:lvl4pPr>
            <a:lvl5pPr marL="485458" indent="-193834">
              <a:spcBef>
                <a:spcPts val="660"/>
              </a:spcBef>
              <a:spcAft>
                <a:spcPts val="0"/>
              </a:spcAft>
              <a:buFont typeface="Arial" pitchFamily="34" charset="0"/>
              <a:buChar char="•"/>
              <a:defRPr sz="2200" b="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3"/>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3139873893"/>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Contents 2">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0"/>
            <a:ext cx="809389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tx2"/>
                </a:solidFill>
              </a:defRPr>
            </a:lvl1pPr>
            <a:lvl2pPr marL="295117" indent="-295117">
              <a:spcBef>
                <a:spcPts val="660"/>
              </a:spcBef>
              <a:spcAft>
                <a:spcPts val="0"/>
              </a:spcAft>
              <a:buFont typeface="Arial" pitchFamily="34" charset="0"/>
              <a:buChar char="•"/>
              <a:tabLst/>
              <a:defRPr sz="2200" b="0">
                <a:solidFill>
                  <a:schemeClr val="tx2"/>
                </a:solidFill>
              </a:defRPr>
            </a:lvl2pPr>
            <a:lvl3pPr marL="302102" indent="-302102">
              <a:spcBef>
                <a:spcPts val="660"/>
              </a:spcBef>
              <a:spcAft>
                <a:spcPts val="0"/>
              </a:spcAft>
              <a:buFont typeface="Arial" pitchFamily="34" charset="0"/>
              <a:buChar char="•"/>
              <a:defRPr sz="2200" b="0">
                <a:solidFill>
                  <a:schemeClr val="tx2"/>
                </a:solidFill>
              </a:defRPr>
            </a:lvl3pPr>
            <a:lvl4pPr>
              <a:spcBef>
                <a:spcPts val="660"/>
              </a:spcBef>
              <a:spcAft>
                <a:spcPts val="0"/>
              </a:spcAft>
              <a:buFont typeface="Arial" pitchFamily="34" charset="0"/>
              <a:buChar char="•"/>
              <a:defRPr sz="2200" b="0">
                <a:solidFill>
                  <a:schemeClr val="tx2"/>
                </a:solidFill>
              </a:defRPr>
            </a:lvl4pPr>
            <a:lvl5pPr marL="485458" indent="-193834">
              <a:spcBef>
                <a:spcPts val="660"/>
              </a:spcBef>
              <a:spcAft>
                <a:spcPts val="0"/>
              </a:spcAft>
              <a:buFont typeface="Arial" pitchFamily="34" charset="0"/>
              <a:buChar char="•"/>
              <a:defRPr sz="2200" b="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2"/>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13169134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ivider Slide 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295445417"/>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Divider Slide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3"/>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365384720"/>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Divider Slide 3">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916679908"/>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Slide 4">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008022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Slide with Image 1">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03410" y="1743390"/>
            <a:ext cx="9256844" cy="4814592"/>
          </a:xfrm>
        </p:spPr>
        <p:txBody>
          <a:bodyPr anchor="t">
            <a:noAutofit/>
          </a:bodyPr>
          <a:lstStyle>
            <a:lvl1pPr algn="l">
              <a:defRPr sz="5280" b="0" cap="none" baseline="0">
                <a:solidFill>
                  <a:schemeClr val="accent2"/>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35185729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sp>
        <p:nvSpPr>
          <p:cNvPr id="10" name="Rectangle 9"/>
          <p:cNvSpPr/>
          <p:nvPr/>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ctrTitle"/>
          </p:nvPr>
        </p:nvSpPr>
        <p:spPr>
          <a:xfrm>
            <a:off x="413177" y="1910311"/>
            <a:ext cx="3049200" cy="3028409"/>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13177" y="4938720"/>
            <a:ext cx="3049200" cy="1188361"/>
          </a:xfrm>
        </p:spPr>
        <p:txBody>
          <a:bodyPr>
            <a:normAutofit/>
          </a:bodyPr>
          <a:lstStyle>
            <a:lvl1pPr marL="0" indent="0" algn="l">
              <a:lnSpc>
                <a:spcPct val="120000"/>
              </a:lnSpc>
              <a:spcBef>
                <a:spcPts val="0"/>
              </a:spcBef>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8" name="Picture 7" descr="DEL_PRI_RGB.gif"/>
          <p:cNvPicPr>
            <a:picLocks noChangeAspect="1"/>
          </p:cNvPicPr>
          <p:nvPr/>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573078985"/>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Slide with Image 2">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title"/>
          </p:nvPr>
        </p:nvSpPr>
        <p:spPr>
          <a:xfrm>
            <a:off x="403411" y="1894521"/>
            <a:ext cx="3054154" cy="4814592"/>
          </a:xfrm>
        </p:spPr>
        <p:txBody>
          <a:bodyPr anchor="t">
            <a:noAutofit/>
          </a:bodyPr>
          <a:lstStyle>
            <a:lvl1pPr algn="l">
              <a:defRPr sz="3960" b="0" cap="none" baseline="0">
                <a:solidFill>
                  <a:schemeClr val="accent2"/>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281650680"/>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Disclaimer">
    <p:spTree>
      <p:nvGrpSpPr>
        <p:cNvPr id="1" name=""/>
        <p:cNvGrpSpPr/>
        <p:nvPr/>
      </p:nvGrpSpPr>
      <p:grpSpPr>
        <a:xfrm>
          <a:off x="0" y="0"/>
          <a:ext cx="0" cy="0"/>
          <a:chOff x="0" y="0"/>
          <a:chExt cx="0" cy="0"/>
        </a:xfrm>
      </p:grpSpPr>
      <p:sp>
        <p:nvSpPr>
          <p:cNvPr id="12"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4" name="Picture 3" descr="DEL_PRI_RGB.gif"/>
          <p:cNvPicPr>
            <a:picLocks noChangeAspect="1"/>
          </p:cNvPicPr>
          <p:nvPr/>
        </p:nvPicPr>
        <p:blipFill>
          <a:blip r:embed="rId2" cstate="print"/>
          <a:stretch>
            <a:fillRect/>
          </a:stretch>
        </p:blipFill>
        <p:spPr>
          <a:xfrm>
            <a:off x="362595" y="4356643"/>
            <a:ext cx="1892880" cy="365535"/>
          </a:xfrm>
          <a:prstGeom prst="rect">
            <a:avLst/>
          </a:prstGeom>
        </p:spPr>
      </p:pic>
    </p:spTree>
    <p:extLst>
      <p:ext uri="{BB962C8B-B14F-4D97-AF65-F5344CB8AC3E}">
        <p14:creationId xmlns:p14="http://schemas.microsoft.com/office/powerpoint/2010/main" val="1614823282"/>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cSld name="Title Only">
    <p:spTree>
      <p:nvGrpSpPr>
        <p:cNvPr id="1" name=""/>
        <p:cNvGrpSpPr/>
        <p:nvPr/>
      </p:nvGrpSpPr>
      <p:grpSpPr>
        <a:xfrm>
          <a:off x="0" y="0"/>
          <a:ext cx="0" cy="0"/>
          <a:chOff x="0" y="0"/>
          <a:chExt cx="0" cy="0"/>
        </a:xfrm>
      </p:grpSpPr>
      <p:graphicFrame>
        <p:nvGraphicFramePr>
          <p:cNvPr id="3" name="Rectangle 1" hidden="1"/>
          <p:cNvGraphicFramePr>
            <a:graphicFrameLocks/>
          </p:cNvGraphicFramePr>
          <p:nvPr>
            <p:custDataLst>
              <p:tags r:id="rId2"/>
            </p:custDataLst>
          </p:nvPr>
        </p:nvGraphicFramePr>
        <p:xfrm>
          <a:off x="0" y="0"/>
          <a:ext cx="160655" cy="179917"/>
        </p:xfrm>
        <a:graphic>
          <a:graphicData uri="http://schemas.openxmlformats.org/presentationml/2006/ole">
            <mc:AlternateContent xmlns:mc="http://schemas.openxmlformats.org/markup-compatibility/2006">
              <mc:Choice xmlns:v="urn:schemas-microsoft-com:vml" Requires="v">
                <p:oleObj spid="_x0000_s54993" name="think-cell Slide" r:id="rId5" imgW="0" imgH="0" progId="">
                  <p:embed/>
                </p:oleObj>
              </mc:Choice>
              <mc:Fallback>
                <p:oleObj name="think-cell Slide" r:id="rId5" imgW="0" imgH="0" progId="">
                  <p:embed/>
                  <p:pic>
                    <p:nvPicPr>
                      <p:cNvPr id="0" name=""/>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0655" cy="1799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custDataLst>
              <p:tags r:id="rId3"/>
            </p:custDataLst>
          </p:nvPr>
        </p:nvSpPr>
        <p:spPr/>
        <p:txBody>
          <a:bodyPr/>
          <a:lstStyle>
            <a:lvl1pPr>
              <a:defRPr sz="3300" b="0">
                <a:solidFill>
                  <a:srgbClr val="81BC00"/>
                </a:solidFill>
              </a:defRPr>
            </a:lvl1pPr>
          </a:lstStyle>
          <a:p>
            <a:r>
              <a:rPr lang="en-US" noProof="0" smtClean="0"/>
              <a:t>Click to edit Master title style</a:t>
            </a:r>
            <a:endParaRPr lang="en-US" noProof="0" dirty="0"/>
          </a:p>
        </p:txBody>
      </p:sp>
      <p:sp>
        <p:nvSpPr>
          <p:cNvPr id="8" name="Slide Number Placeholder 7"/>
          <p:cNvSpPr>
            <a:spLocks noGrp="1"/>
          </p:cNvSpPr>
          <p:nvPr>
            <p:ph type="sldNum" sz="quarter" idx="4"/>
          </p:nvPr>
        </p:nvSpPr>
        <p:spPr>
          <a:xfrm>
            <a:off x="8769196" y="7306056"/>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10" name="Footer Placeholder 4"/>
          <p:cNvSpPr>
            <a:spLocks noGrp="1"/>
          </p:cNvSpPr>
          <p:nvPr>
            <p:ph type="ftr" sz="quarter" idx="3"/>
          </p:nvPr>
        </p:nvSpPr>
        <p:spPr>
          <a:xfrm>
            <a:off x="407125" y="7306056"/>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7042546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solidFill>
          <a:srgbClr val="00A1D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3" name="Rectangle 2"/>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rgbClr val="3C8A2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solidFill>
          <a:srgbClr val="C9DD0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59944" y="3457665"/>
            <a:ext cx="9264774" cy="714229"/>
          </a:xfrm>
        </p:spPr>
        <p:txBody>
          <a:bodyPr/>
          <a:lstStyle>
            <a:lvl1pPr>
              <a:defRPr sz="2800"/>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rgbClr val="002776"/>
                </a:solidFill>
              </a:rPr>
              <a:t>© </a:t>
            </a:r>
            <a:r>
              <a:rPr lang="en-US" sz="900" dirty="0" smtClean="0">
                <a:solidFill>
                  <a:srgbClr val="002776"/>
                </a:solidFill>
              </a:rPr>
              <a:t>20</a:t>
            </a:r>
            <a:r>
              <a:rPr lang="pl-PL" sz="900" dirty="0" smtClean="0">
                <a:solidFill>
                  <a:srgbClr val="002776"/>
                </a:solidFill>
              </a:rPr>
              <a:t>12</a:t>
            </a:r>
            <a:r>
              <a:rPr lang="en-US" sz="900" dirty="0" smtClean="0">
                <a:solidFill>
                  <a:srgbClr val="002776"/>
                </a:solidFill>
              </a:rPr>
              <a:t> </a:t>
            </a:r>
            <a:r>
              <a:rPr lang="en-US" sz="900" dirty="0">
                <a:solidFill>
                  <a:srgbClr val="002776"/>
                </a:solidFill>
              </a:rPr>
              <a:t>Deloitte </a:t>
            </a:r>
            <a:r>
              <a:rPr lang="cs-CZ" sz="900" dirty="0" smtClean="0">
                <a:solidFill>
                  <a:srgbClr val="002776"/>
                </a:solidFill>
              </a:rPr>
              <a:t>Polska</a:t>
            </a:r>
            <a:endParaRPr lang="en-US" sz="900" dirty="0">
              <a:solidFill>
                <a:srgbClr val="002776"/>
              </a:solidFill>
            </a:endParaRP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86622745"/>
      </p:ext>
    </p:extLst>
  </p:cSld>
  <p:clrMapOvr>
    <a:masterClrMapping/>
  </p:clrMapOvr>
  <p:transition>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2" name="Title 1"/>
          <p:cNvSpPr>
            <a:spLocks noGrp="1"/>
          </p:cNvSpPr>
          <p:nvPr>
            <p:ph type="ctrTitle"/>
          </p:nvPr>
        </p:nvSpPr>
        <p:spPr>
          <a:xfrm>
            <a:off x="394653" y="3400422"/>
            <a:ext cx="6336000" cy="415088"/>
          </a:xfrm>
        </p:spPr>
        <p:txBody>
          <a:bodyPr wrap="square" lIns="0" tIns="0" rIns="0" bIns="0" anchor="b" anchorCtr="0">
            <a:spAutoFit/>
          </a:bodyPr>
          <a:lstStyle>
            <a:lvl1pPr algn="l">
              <a:lnSpc>
                <a:spcPct val="85000"/>
              </a:lnSpc>
              <a:defRPr sz="3080" b="0" baseline="0">
                <a:solidFill>
                  <a:schemeClr val="tx2"/>
                </a:solidFill>
                <a:latin typeface="+mj-lt"/>
                <a:cs typeface="Times New Roman" pitchFamily="18" charset="0"/>
              </a:defRPr>
            </a:lvl1pPr>
          </a:lstStyle>
          <a:p>
            <a:r>
              <a:rPr lang="en-US" noProof="0" smtClean="0"/>
              <a:t>Click to edit Master title style</a:t>
            </a:r>
            <a:endParaRPr lang="en-US" noProof="0" dirty="0"/>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76200" y="448800"/>
            <a:ext cx="2078038" cy="428202"/>
          </a:xfrm>
          <a:prstGeom prst="rect">
            <a:avLst/>
          </a:prstGeom>
          <a:noFill/>
          <a:ln w="12700">
            <a:noFill/>
            <a:miter lim="800000"/>
            <a:headEnd/>
            <a:tailEnd/>
          </a:ln>
        </p:spPr>
      </p:pic>
      <p:sp>
        <p:nvSpPr>
          <p:cNvPr id="6" name="AutoShape 21"/>
          <p:cNvSpPr>
            <a:spLocks/>
          </p:cNvSpPr>
          <p:nvPr userDrawn="1"/>
        </p:nvSpPr>
        <p:spPr bwMode="gray">
          <a:xfrm>
            <a:off x="10216800" y="0"/>
            <a:ext cx="2764931" cy="2132892"/>
          </a:xfrm>
          <a:prstGeom prst="rect">
            <a:avLst/>
          </a:prstGeom>
          <a:noFill/>
          <a:ln w="12700" algn="ctr">
            <a:noFill/>
            <a:miter lim="800000"/>
            <a:headEnd/>
            <a:tailEnd/>
          </a:ln>
          <a:effectLst/>
        </p:spPr>
        <p:txBody>
          <a:bodyPr wrap="square" lIns="0" tIns="0" rIns="0" bIns="0" anchor="t" anchorCtr="0">
            <a:spAutoFit/>
          </a:bodyPr>
          <a:lstStyle/>
          <a:p>
            <a:pPr fontAlgn="auto">
              <a:spcBef>
                <a:spcPct val="100000"/>
              </a:spcBef>
              <a:spcAft>
                <a:spcPts val="0"/>
              </a:spcAft>
            </a:pPr>
            <a:r>
              <a:rPr lang="en-US" sz="770" dirty="0">
                <a:solidFill>
                  <a:srgbClr val="FFFFFF"/>
                </a:solidFill>
                <a:latin typeface="Arial"/>
                <a:cs typeface="Arial" pitchFamily="34" charset="0"/>
              </a:rPr>
              <a:t>Any use of client names, descriptions of client engagements, and any other direct or indirect references to clients or engagements in Business Communications should be in accordance with the policy on client confidentiality of the Deloitte U.S. Entities. </a:t>
            </a:r>
            <a:br>
              <a:rPr lang="en-US" sz="770" dirty="0">
                <a:solidFill>
                  <a:srgbClr val="FFFFFF"/>
                </a:solidFill>
                <a:latin typeface="Arial"/>
                <a:cs typeface="Arial" pitchFamily="34" charset="0"/>
              </a:rPr>
            </a:br>
            <a:r>
              <a:rPr lang="en-US" sz="770" dirty="0">
                <a:solidFill>
                  <a:srgbClr val="FFFFFF"/>
                </a:solidFill>
                <a:latin typeface="Arial"/>
                <a:cs typeface="Arial" pitchFamily="34" charset="0"/>
              </a:rPr>
              <a:t>(See Section 10240, Confidentiality of Client Information.) http://dtpolicy/DPM%2010240.pdf</a:t>
            </a:r>
          </a:p>
          <a:p>
            <a:pPr fontAlgn="auto">
              <a:spcBef>
                <a:spcPct val="100000"/>
              </a:spcBef>
              <a:spcAft>
                <a:spcPts val="0"/>
              </a:spcAft>
            </a:pPr>
            <a:r>
              <a:rPr lang="en-US" sz="770" dirty="0">
                <a:solidFill>
                  <a:srgbClr val="FFFFFF"/>
                </a:solidFill>
                <a:latin typeface="Arial"/>
                <a:cs typeface="Arial" pitchFamily="34" charset="0"/>
              </a:rPr>
              <a:t>The use of </a:t>
            </a:r>
            <a:r>
              <a:rPr lang="en-US" sz="770" dirty="0" smtClean="0">
                <a:solidFill>
                  <a:srgbClr val="FFFFFF"/>
                </a:solidFill>
                <a:latin typeface="Arial"/>
                <a:cs typeface="Arial" pitchFamily="34" charset="0"/>
              </a:rPr>
              <a:t>clients’ </a:t>
            </a:r>
            <a:r>
              <a:rPr lang="en-US" sz="770" dirty="0">
                <a:solidFill>
                  <a:srgbClr val="FFFFFF"/>
                </a:solidFill>
                <a:latin typeface="Arial"/>
                <a:cs typeface="Arial" pitchFamily="34" charset="0"/>
              </a:rPr>
              <a:t>intellectual property, including trademarks, registered names, logos, music, etc., should be used in Business Communications in accordance with Administrative Policy Release 116, Copyright and Other Intellectual Property Rights — Infringement Issues. Policy Release 116: https://www.deloittenet.com/AboutDeloitte/Firm_Policies_Func_KM/Admin_Policy/100_General_Policies/Apr116CopyrightInfringementapprovedJune2002.htm</a:t>
            </a:r>
          </a:p>
          <a:p>
            <a:pPr fontAlgn="auto">
              <a:spcBef>
                <a:spcPct val="100000"/>
              </a:spcBef>
              <a:spcAft>
                <a:spcPts val="0"/>
              </a:spcAft>
            </a:pPr>
            <a:r>
              <a:rPr lang="en-US" sz="770" dirty="0">
                <a:solidFill>
                  <a:srgbClr val="FFFFFF"/>
                </a:solidFill>
                <a:latin typeface="Arial"/>
                <a:cs typeface="Arial" pitchFamily="34" charset="0"/>
              </a:rPr>
              <a:t>DPM 10640: http://dtpolicy/DPM%2010640.pdf </a:t>
            </a:r>
          </a:p>
        </p:txBody>
      </p:sp>
      <p:sp>
        <p:nvSpPr>
          <p:cNvPr id="10" name="Subtitle"/>
          <p:cNvSpPr>
            <a:spLocks noGrp="1"/>
          </p:cNvSpPr>
          <p:nvPr>
            <p:ph type="body" sz="quarter" idx="10" hasCustomPrompt="1"/>
          </p:nvPr>
        </p:nvSpPr>
        <p:spPr>
          <a:xfrm>
            <a:off x="394653" y="3886200"/>
            <a:ext cx="6336000" cy="415088"/>
          </a:xfrm>
        </p:spPr>
        <p:txBody>
          <a:bodyPr wrap="square">
            <a:spAutoFit/>
          </a:bodyPr>
          <a:lstStyle>
            <a:lvl1pPr>
              <a:lnSpc>
                <a:spcPct val="85000"/>
              </a:lnSpc>
              <a:spcBef>
                <a:spcPts val="0"/>
              </a:spcBef>
              <a:defRPr sz="3080">
                <a:solidFill>
                  <a:schemeClr val="accent2"/>
                </a:solidFill>
                <a:latin typeface="Times New Roman" pitchFamily="18" charset="0"/>
                <a:cs typeface="Times New Roman" pitchFamily="18" charset="0"/>
              </a:defRPr>
            </a:lvl1pPr>
          </a:lstStyle>
          <a:p>
            <a:pPr lvl="0"/>
            <a:r>
              <a:rPr lang="en-US" dirty="0" smtClean="0"/>
              <a:t>Click to add subtitle</a:t>
            </a:r>
          </a:p>
        </p:txBody>
      </p:sp>
      <p:sp>
        <p:nvSpPr>
          <p:cNvPr id="11" name="Subtitle 2"/>
          <p:cNvSpPr>
            <a:spLocks noGrp="1"/>
          </p:cNvSpPr>
          <p:nvPr>
            <p:ph type="subTitle" idx="1" hasCustomPrompt="1"/>
          </p:nvPr>
        </p:nvSpPr>
        <p:spPr>
          <a:xfrm>
            <a:off x="396000" y="6845189"/>
            <a:ext cx="4830527" cy="304699"/>
          </a:xfrm>
        </p:spPr>
        <p:txBody>
          <a:bodyPr wrap="square" lIns="0" tIns="0" rIns="0" bIns="0" anchor="b" anchorCtr="0">
            <a:spAutoFit/>
          </a:bodyPr>
          <a:lstStyle>
            <a:lvl1pPr marL="0" indent="0" algn="l">
              <a:buNone/>
              <a:defRPr sz="1980" b="0">
                <a:solidFill>
                  <a:schemeClr val="tx2"/>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noProof="0" dirty="0" smtClean="0"/>
              <a:t>Click to add text</a:t>
            </a:r>
            <a:endParaRPr lang="en-US" noProof="0" dirty="0"/>
          </a:p>
        </p:txBody>
      </p:sp>
      <p:sp>
        <p:nvSpPr>
          <p:cNvPr id="8" name="AutoShape 4"/>
          <p:cNvSpPr>
            <a:spLocks/>
          </p:cNvSpPr>
          <p:nvPr userDrawn="1"/>
        </p:nvSpPr>
        <p:spPr bwMode="gray">
          <a:xfrm>
            <a:off x="10216800" y="6441954"/>
            <a:ext cx="2329529" cy="1303434"/>
          </a:xfrm>
          <a:prstGeom prst="rect">
            <a:avLst/>
          </a:prstGeom>
          <a:noFill/>
          <a:ln w="12700" algn="ctr">
            <a:noFill/>
            <a:miter lim="800000"/>
            <a:headEnd/>
            <a:tailEnd/>
          </a:ln>
          <a:effectLst/>
        </p:spPr>
        <p:txBody>
          <a:bodyPr wrap="square" lIns="0" tIns="0" rIns="0" bIns="0" anchor="t" anchorCtr="0">
            <a:spAutoFit/>
          </a:bodyPr>
          <a:lstStyle/>
          <a:p>
            <a:pPr fontAlgn="auto">
              <a:spcBef>
                <a:spcPct val="100000"/>
              </a:spcBef>
              <a:spcAft>
                <a:spcPts val="0"/>
              </a:spcAft>
            </a:pPr>
            <a:r>
              <a:rPr lang="en-US" sz="770" dirty="0">
                <a:solidFill>
                  <a:srgbClr val="FFFFFF"/>
                </a:solidFill>
                <a:latin typeface="Arial"/>
                <a:cs typeface="Arial" pitchFamily="34" charset="0"/>
              </a:rPr>
              <a:t>If you use “Deloitte” in a document, you must include the appropriate footnote defining what “Deloitte” means in the context of the document. Please note that a definition footnote is needed on the page that includes the first mention or use of the word “Deloitte.” Delete footnote from this page if not needed and this box and arrow.</a:t>
            </a:r>
          </a:p>
          <a:p>
            <a:pPr fontAlgn="auto">
              <a:spcBef>
                <a:spcPct val="100000"/>
              </a:spcBef>
              <a:spcAft>
                <a:spcPts val="0"/>
              </a:spcAft>
            </a:pPr>
            <a:r>
              <a:rPr lang="en-US" sz="770" dirty="0">
                <a:solidFill>
                  <a:srgbClr val="FFFFFF"/>
                </a:solidFill>
                <a:latin typeface="Arial"/>
                <a:cs typeface="Arial" pitchFamily="34" charset="0"/>
              </a:rPr>
              <a:t>See About Deloitte &gt; The Deloitte Brand &gt; U.S. Brand &amp; Reputation &gt; Guidance on using the “Deloitte” masterbrand.</a:t>
            </a:r>
          </a:p>
        </p:txBody>
      </p:sp>
    </p:spTree>
    <p:extLst>
      <p:ext uri="{BB962C8B-B14F-4D97-AF65-F5344CB8AC3E}">
        <p14:creationId xmlns:p14="http://schemas.microsoft.com/office/powerpoint/2010/main" val="39918866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7" name="Subtitle0"/>
          <p:cNvSpPr>
            <a:spLocks noGrp="1"/>
          </p:cNvSpPr>
          <p:nvPr>
            <p:ph type="body" idx="13"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3" name="Straight Arrow Connector 1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2" name="TextBox 21"/>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sp>
        <p:nvSpPr>
          <p:cNvPr id="24" name="TextBox 23"/>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5" name="TextBox 24"/>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6" name="TextBox 25"/>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7" name="TextBox 26"/>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28" name="TextBox 27"/>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29" name="TextBox 28"/>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30" name="TextBox 29"/>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1" name="Straight Arrow Connector 30"/>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4"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
        <p:nvSpPr>
          <p:cNvPr id="36" name="Content Placeholder 2"/>
          <p:cNvSpPr>
            <a:spLocks noGrp="1"/>
          </p:cNvSpPr>
          <p:nvPr>
            <p:ph idx="14"/>
          </p:nvPr>
        </p:nvSpPr>
        <p:spPr>
          <a:xfrm>
            <a:off x="397348" y="1437536"/>
            <a:ext cx="9266400" cy="5712352"/>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Tree>
    <p:extLst>
      <p:ext uri="{BB962C8B-B14F-4D97-AF65-F5344CB8AC3E}">
        <p14:creationId xmlns:p14="http://schemas.microsoft.com/office/powerpoint/2010/main" val="377518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3">
    <p:spTree>
      <p:nvGrpSpPr>
        <p:cNvPr id="1" name=""/>
        <p:cNvGrpSpPr/>
        <p:nvPr/>
      </p:nvGrpSpPr>
      <p:grpSpPr>
        <a:xfrm>
          <a:off x="0" y="0"/>
          <a:ext cx="0" cy="0"/>
          <a:chOff x="0" y="0"/>
          <a:chExt cx="0" cy="0"/>
        </a:xfrm>
      </p:grpSpPr>
      <p:sp>
        <p:nvSpPr>
          <p:cNvPr id="10" name="Rectangle 9"/>
          <p:cNvSpPr/>
          <p:nvPr/>
        </p:nvSpPr>
        <p:spPr>
          <a:xfrm>
            <a:off x="380183" y="0"/>
            <a:ext cx="5984908" cy="3562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ctrTitle"/>
          </p:nvPr>
        </p:nvSpPr>
        <p:spPr>
          <a:xfrm>
            <a:off x="684022" y="1239093"/>
            <a:ext cx="5366742" cy="1756514"/>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684022" y="3023876"/>
            <a:ext cx="5366742" cy="439944"/>
          </a:xfrm>
        </p:spPr>
        <p:txBody>
          <a:bodyPr>
            <a:normAutofit/>
          </a:bodyPr>
          <a:lstStyle>
            <a:lvl1pPr marL="0" indent="0" algn="l">
              <a:spcBef>
                <a:spcPts val="0"/>
              </a:spcBef>
              <a:buNone/>
              <a:defRPr sz="176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pic>
        <p:nvPicPr>
          <p:cNvPr id="8" name="Picture 7" descr="DEL_PRI_RGB.gif"/>
          <p:cNvPicPr>
            <a:picLocks noChangeAspect="1"/>
          </p:cNvPicPr>
          <p:nvPr/>
        </p:nvPicPr>
        <p:blipFill>
          <a:blip r:embed="rId2" cstate="print"/>
          <a:stretch>
            <a:fillRect/>
          </a:stretch>
        </p:blipFill>
        <p:spPr>
          <a:xfrm>
            <a:off x="637668" y="322459"/>
            <a:ext cx="1892880" cy="365535"/>
          </a:xfrm>
          <a:prstGeom prst="rect">
            <a:avLst/>
          </a:prstGeom>
        </p:spPr>
      </p:pic>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246982320"/>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5" name="Subtitle1"/>
          <p:cNvSpPr>
            <a:spLocks noGrp="1"/>
          </p:cNvSpPr>
          <p:nvPr>
            <p:ph type="body" idx="13"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7" name="Straight Arrow Connector 16"/>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27" name="TextBox 26"/>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8" name="TextBox 27"/>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9" name="TextBox 28"/>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30" name="TextBox 29"/>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31" name="TextBox 30"/>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32" name="TextBox 31"/>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33" name="TextBox 32"/>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4" name="Straight Arrow Connector 33"/>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8" name="Content Placeholder 2"/>
          <p:cNvSpPr>
            <a:spLocks noGrp="1"/>
          </p:cNvSpPr>
          <p:nvPr>
            <p:ph idx="1"/>
          </p:nvPr>
        </p:nvSpPr>
        <p:spPr>
          <a:xfrm>
            <a:off x="394652" y="1437535"/>
            <a:ext cx="4437222"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4"/>
          </p:nvPr>
        </p:nvSpPr>
        <p:spPr>
          <a:xfrm>
            <a:off x="5226526" y="1437535"/>
            <a:ext cx="4437222"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40"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35982606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6" name="Subtitle2"/>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8" name="Straight Arrow Connector 17"/>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25" name="TextBox 24"/>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6" name="TextBox 25"/>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7" name="TextBox 26"/>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8" name="TextBox 27"/>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31" name="TextBox 30"/>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2" name="Straight Arrow Connector 31"/>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8" name="Content Placeholder 2"/>
          <p:cNvSpPr>
            <a:spLocks noGrp="1"/>
          </p:cNvSpPr>
          <p:nvPr>
            <p:ph idx="15"/>
          </p:nvPr>
        </p:nvSpPr>
        <p:spPr>
          <a:xfrm>
            <a:off x="394653"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6"/>
          </p:nvPr>
        </p:nvSpPr>
        <p:spPr>
          <a:xfrm>
            <a:off x="3550140"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0" name="Content Placeholder 2"/>
          <p:cNvSpPr>
            <a:spLocks noGrp="1"/>
          </p:cNvSpPr>
          <p:nvPr>
            <p:ph idx="17"/>
          </p:nvPr>
        </p:nvSpPr>
        <p:spPr>
          <a:xfrm>
            <a:off x="6705627"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6"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3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29"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24368477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ne graph">
    <p:spTree>
      <p:nvGrpSpPr>
        <p:cNvPr id="1" name=""/>
        <p:cNvGrpSpPr/>
        <p:nvPr/>
      </p:nvGrpSpPr>
      <p:grpSpPr>
        <a:xfrm>
          <a:off x="0" y="0"/>
          <a:ext cx="0" cy="0"/>
          <a:chOff x="0" y="0"/>
          <a:chExt cx="0" cy="0"/>
        </a:xfrm>
      </p:grpSpPr>
      <p:sp>
        <p:nvSpPr>
          <p:cNvPr id="9"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0" name="Subtitle3"/>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8" name="TextBox 7"/>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13" name="TextBox 1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14" name="TextBox 1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15" name="TextBox 1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16" name="TextBox 1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19" name="TextBox 1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20" name="Straight Arrow Connector 1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30" name="Text Placeholder 11"/>
          <p:cNvSpPr>
            <a:spLocks noGrp="1"/>
          </p:cNvSpPr>
          <p:nvPr>
            <p:ph type="body" sz="quarter" idx="17"/>
          </p:nvPr>
        </p:nvSpPr>
        <p:spPr bwMode="gray">
          <a:xfrm>
            <a:off x="394653" y="1437535"/>
            <a:ext cx="9269095"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94653" y="1943088"/>
            <a:ext cx="9269095"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94652" y="7010361"/>
            <a:ext cx="4437222" cy="139527"/>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38"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39"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29"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1736956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graphs">
    <p:spTree>
      <p:nvGrpSpPr>
        <p:cNvPr id="1" name=""/>
        <p:cNvGrpSpPr/>
        <p:nvPr/>
      </p:nvGrpSpPr>
      <p:grpSpPr>
        <a:xfrm>
          <a:off x="0" y="0"/>
          <a:ext cx="0" cy="0"/>
          <a:chOff x="0" y="0"/>
          <a:chExt cx="0" cy="0"/>
        </a:xfrm>
      </p:grpSpPr>
      <p:sp>
        <p:nvSpPr>
          <p:cNvPr id="9"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0" name="Subtitle4"/>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8" name="TextBox 7"/>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sp>
        <p:nvSpPr>
          <p:cNvPr id="13" name="TextBox 1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14" name="TextBox 1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15" name="TextBox 1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16" name="TextBox 1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19" name="TextBox 1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20" name="Straight Arrow Connector 1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30" name="Text Placeholder 11"/>
          <p:cNvSpPr>
            <a:spLocks noGrp="1"/>
          </p:cNvSpPr>
          <p:nvPr>
            <p:ph type="body" sz="quarter" idx="17"/>
          </p:nvPr>
        </p:nvSpPr>
        <p:spPr bwMode="gray">
          <a:xfrm>
            <a:off x="394652" y="1437535"/>
            <a:ext cx="4437222"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94652" y="1943088"/>
            <a:ext cx="4437222"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94652" y="7010361"/>
            <a:ext cx="4437222" cy="139527"/>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29" name="Text Placeholder 11"/>
          <p:cNvSpPr>
            <a:spLocks noGrp="1"/>
          </p:cNvSpPr>
          <p:nvPr>
            <p:ph type="body" sz="quarter" idx="21"/>
          </p:nvPr>
        </p:nvSpPr>
        <p:spPr bwMode="gray">
          <a:xfrm>
            <a:off x="5226528" y="1437535"/>
            <a:ext cx="4437220"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3" name="Content Placeholder 2"/>
          <p:cNvSpPr>
            <a:spLocks noGrp="1"/>
          </p:cNvSpPr>
          <p:nvPr>
            <p:ph idx="22"/>
          </p:nvPr>
        </p:nvSpPr>
        <p:spPr>
          <a:xfrm>
            <a:off x="5226526" y="1943088"/>
            <a:ext cx="4437222"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4" name="TextBox 33"/>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38" name="TextBox 37"/>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cxnSp>
        <p:nvCxnSpPr>
          <p:cNvPr id="39" name="Straight Arrow Connector 38"/>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41" name="Text Placeholder 13"/>
          <p:cNvSpPr>
            <a:spLocks noGrp="1"/>
          </p:cNvSpPr>
          <p:nvPr>
            <p:ph type="body" sz="quarter" idx="23"/>
          </p:nvPr>
        </p:nvSpPr>
        <p:spPr bwMode="gray">
          <a:xfrm>
            <a:off x="5226527" y="7010363"/>
            <a:ext cx="4437221" cy="139526"/>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44"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5"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36"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34981072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cxnSp>
        <p:nvCxnSpPr>
          <p:cNvPr id="11" name="Straight Arrow Connector 10"/>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16" name="TextBox 15"/>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cxnSp>
        <p:nvCxnSpPr>
          <p:cNvPr id="17" name="Straight Arrow Connector 16"/>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4" name="TextBox 2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5" name="TextBox 2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6" name="TextBox 2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27" name="TextBox 26"/>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28" name="TextBox 27"/>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29" name="TextBox 2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0" name="Straight Arrow Connector 2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4" name="Subtitle5"/>
          <p:cNvSpPr>
            <a:spLocks noGrp="1"/>
          </p:cNvSpPr>
          <p:nvPr>
            <p:ph type="body" idx="17"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40"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1"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36"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9581211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vider - white with logo">
    <p:spTree>
      <p:nvGrpSpPr>
        <p:cNvPr id="1" name=""/>
        <p:cNvGrpSpPr/>
        <p:nvPr/>
      </p:nvGrpSpPr>
      <p:grpSpPr>
        <a:xfrm>
          <a:off x="0" y="0"/>
          <a:ext cx="0" cy="0"/>
          <a:chOff x="0" y="0"/>
          <a:chExt cx="0" cy="0"/>
        </a:xfrm>
      </p:grpSpPr>
      <p:sp>
        <p:nvSpPr>
          <p:cNvPr id="1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1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8" name="Rectangle 7"/>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76200" y="448800"/>
            <a:ext cx="2078038" cy="428202"/>
          </a:xfrm>
          <a:prstGeom prst="rect">
            <a:avLst/>
          </a:prstGeom>
          <a:noFill/>
          <a:ln w="12700">
            <a:noFill/>
            <a:miter lim="800000"/>
            <a:headEnd/>
            <a:tailEnd/>
          </a:ln>
        </p:spPr>
      </p:pic>
      <p:sp>
        <p:nvSpPr>
          <p:cNvPr id="11"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tx2"/>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5622163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 mid blue">
    <p:spTree>
      <p:nvGrpSpPr>
        <p:cNvPr id="1" name=""/>
        <p:cNvGrpSpPr/>
        <p:nvPr/>
      </p:nvGrpSpPr>
      <p:grpSpPr>
        <a:xfrm>
          <a:off x="0" y="0"/>
          <a:ext cx="0" cy="0"/>
          <a:chOff x="0" y="0"/>
          <a:chExt cx="0" cy="0"/>
        </a:xfrm>
      </p:grpSpPr>
      <p:sp>
        <p:nvSpPr>
          <p:cNvPr id="12" name="Rectangle 11"/>
          <p:cNvSpPr/>
          <p:nvPr userDrawn="1"/>
        </p:nvSpPr>
        <p:spPr>
          <a:xfrm>
            <a:off x="0" y="0"/>
            <a:ext cx="10058400" cy="7772400"/>
          </a:xfrm>
          <a:prstGeom prst="rect">
            <a:avLst/>
          </a:prstGeom>
          <a:solidFill>
            <a:srgbClr val="00A1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00A1DE"/>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00A1DE"/>
                </a:solidFill>
              </a:defRPr>
            </a:lvl1pPr>
          </a:lstStyle>
          <a:p>
            <a:fld id="{313880FF-B11A-4FA9-B5CC-7226C1B8517C}" type="slidenum">
              <a:rPr lang="en-US" smtClean="0"/>
              <a:pPr/>
              <a:t>‹#›</a:t>
            </a:fld>
            <a:endParaRPr lang="en-US" dirty="0"/>
          </a:p>
        </p:txBody>
      </p:sp>
      <p:sp>
        <p:nvSpPr>
          <p:cNvPr id="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9703782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 Deloitte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92D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92D400"/>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92D400"/>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8501334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 light blue">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72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72C7E7"/>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72C7E7"/>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36700978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 dark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3C8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3C8A2E"/>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3C8A2E"/>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219103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3531246155"/>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ivider - Deloitte blue">
    <p:spTree>
      <p:nvGrpSpPr>
        <p:cNvPr id="1" name=""/>
        <p:cNvGrpSpPr/>
        <p:nvPr/>
      </p:nvGrpSpPr>
      <p:grpSpPr>
        <a:xfrm>
          <a:off x="0" y="0"/>
          <a:ext cx="0" cy="0"/>
          <a:chOff x="0" y="0"/>
          <a:chExt cx="0" cy="0"/>
        </a:xfrm>
      </p:grpSpPr>
      <p:sp>
        <p:nvSpPr>
          <p:cNvPr id="12" name="Rectangle 11"/>
          <p:cNvSpPr/>
          <p:nvPr userDrawn="1"/>
        </p:nvSpPr>
        <p:spPr>
          <a:xfrm>
            <a:off x="0" y="0"/>
            <a:ext cx="10058400" cy="7772400"/>
          </a:xfrm>
          <a:prstGeom prst="rect">
            <a:avLst/>
          </a:prstGeom>
          <a:solidFill>
            <a:srgbClr val="002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002776"/>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002776"/>
                </a:solidFill>
              </a:defRPr>
            </a:lvl1pPr>
          </a:lstStyle>
          <a:p>
            <a:fld id="{313880FF-B11A-4FA9-B5CC-7226C1B8517C}" type="slidenum">
              <a:rPr lang="en-US" smtClean="0"/>
              <a:pPr/>
              <a:t>‹#›</a:t>
            </a:fld>
            <a:endParaRPr lang="en-US" dirty="0"/>
          </a:p>
        </p:txBody>
      </p:sp>
      <p:sp>
        <p:nvSpPr>
          <p:cNvPr id="13"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7500337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ivider - light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C9D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C9DD03"/>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C9DD03"/>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27895849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End slide">
    <p:spTree>
      <p:nvGrpSpPr>
        <p:cNvPr id="1" name=""/>
        <p:cNvGrpSpPr/>
        <p:nvPr/>
      </p:nvGrpSpPr>
      <p:grpSpPr>
        <a:xfrm>
          <a:off x="0" y="0"/>
          <a:ext cx="0" cy="0"/>
          <a:chOff x="0" y="0"/>
          <a:chExt cx="0" cy="0"/>
        </a:xfrm>
      </p:grpSpPr>
      <p:sp>
        <p:nvSpPr>
          <p:cNvPr id="10" name="Rectangle 9"/>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59715" y="3526935"/>
            <a:ext cx="3457600" cy="712475"/>
          </a:xfrm>
          <a:prstGeom prst="rect">
            <a:avLst/>
          </a:prstGeom>
          <a:noFill/>
          <a:ln w="12700">
            <a:noFill/>
            <a:miter lim="800000"/>
            <a:headEnd/>
            <a:tailEnd/>
          </a:ln>
        </p:spPr>
      </p:pic>
      <p:sp>
        <p:nvSpPr>
          <p:cNvPr id="4"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FFFFFF"/>
                </a:solidFill>
              </a:defRPr>
            </a:lvl1pPr>
          </a:lstStyle>
          <a:p>
            <a:r>
              <a:rPr lang="en-US" smtClean="0"/>
              <a:t>©2015 Deloitte Poland</a:t>
            </a:r>
            <a:endParaRPr lang="en-US" dirty="0"/>
          </a:p>
        </p:txBody>
      </p:sp>
      <p:sp>
        <p:nvSpPr>
          <p:cNvPr id="5"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FFFFFF"/>
                </a:solidFill>
              </a:defRPr>
            </a:lvl1pPr>
          </a:lstStyle>
          <a:p>
            <a:fld id="{313880FF-B11A-4FA9-B5CC-7226C1B8517C}" type="slidenum">
              <a:rPr lang="en-US" smtClean="0"/>
              <a:pPr/>
              <a:t>‹#›</a:t>
            </a:fld>
            <a:endParaRPr lang="en-US" dirty="0"/>
          </a:p>
        </p:txBody>
      </p:sp>
    </p:spTree>
    <p:extLst>
      <p:ext uri="{BB962C8B-B14F-4D97-AF65-F5344CB8AC3E}">
        <p14:creationId xmlns:p14="http://schemas.microsoft.com/office/powerpoint/2010/main" val="31070033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2">
    <p:spTree>
      <p:nvGrpSpPr>
        <p:cNvPr id="1" name=""/>
        <p:cNvGrpSpPr/>
        <p:nvPr/>
      </p:nvGrpSpPr>
      <p:grpSpPr>
        <a:xfrm>
          <a:off x="0" y="0"/>
          <a:ext cx="0" cy="0"/>
          <a:chOff x="0" y="0"/>
          <a:chExt cx="0" cy="0"/>
        </a:xfrm>
      </p:grpSpPr>
      <p:sp>
        <p:nvSpPr>
          <p:cNvPr id="10" name="Rectangle 9"/>
          <p:cNvSpPr/>
          <p:nvPr userDrawn="1"/>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980">
              <a:solidFill>
                <a:srgbClr val="FFFFFF"/>
              </a:solidFill>
            </a:endParaRPr>
          </a:p>
        </p:txBody>
      </p:sp>
      <p:sp>
        <p:nvSpPr>
          <p:cNvPr id="2" name="Title 1"/>
          <p:cNvSpPr>
            <a:spLocks noGrp="1"/>
          </p:cNvSpPr>
          <p:nvPr>
            <p:ph type="ctrTitle"/>
          </p:nvPr>
        </p:nvSpPr>
        <p:spPr>
          <a:xfrm>
            <a:off x="413177" y="1910311"/>
            <a:ext cx="3049200" cy="812530"/>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13177" y="4938720"/>
            <a:ext cx="3049200" cy="1188361"/>
          </a:xfrm>
        </p:spPr>
        <p:txBody>
          <a:bodyPr>
            <a:normAutofit/>
          </a:bodyPr>
          <a:lstStyle>
            <a:lvl1pPr marL="0" indent="0" algn="l">
              <a:lnSpc>
                <a:spcPct val="120000"/>
              </a:lnSpc>
              <a:spcBef>
                <a:spcPts val="0"/>
              </a:spcBef>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pic>
        <p:nvPicPr>
          <p:cNvPr id="8" name="Picture 7" descr="DEL_PRI_RGB.gif"/>
          <p:cNvPicPr>
            <a:picLocks noChangeAspect="1"/>
          </p:cNvPicPr>
          <p:nvPr userDrawn="1"/>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260900068"/>
      </p:ext>
    </p:extLst>
  </p:cSld>
  <p:clrMapOvr>
    <a:masterClrMapping/>
  </p:clrMapOvr>
  <p:transition>
    <p:fade/>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userDrawn="1">
  <p:cSld name="Contents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bg1"/>
                </a:solidFill>
              </a:defRPr>
            </a:lvl1pPr>
            <a:lvl2pPr marL="295117" indent="-295117">
              <a:spcBef>
                <a:spcPts val="660"/>
              </a:spcBef>
              <a:spcAft>
                <a:spcPts val="0"/>
              </a:spcAft>
              <a:buFont typeface="Arial" pitchFamily="34" charset="0"/>
              <a:buChar char="•"/>
              <a:tabLst/>
              <a:defRPr sz="2200" b="0">
                <a:solidFill>
                  <a:schemeClr val="bg1"/>
                </a:solidFill>
              </a:defRPr>
            </a:lvl2pPr>
            <a:lvl3pPr marL="302102" indent="-302102">
              <a:spcBef>
                <a:spcPts val="660"/>
              </a:spcBef>
              <a:spcAft>
                <a:spcPts val="0"/>
              </a:spcAft>
              <a:buFont typeface="Arial" pitchFamily="34" charset="0"/>
              <a:buChar char="•"/>
              <a:defRPr sz="2200" b="0">
                <a:solidFill>
                  <a:schemeClr val="bg1"/>
                </a:solidFill>
              </a:defRPr>
            </a:lvl3pPr>
            <a:lvl4pPr>
              <a:spcBef>
                <a:spcPts val="660"/>
              </a:spcBef>
              <a:spcAft>
                <a:spcPts val="0"/>
              </a:spcAft>
              <a:buFont typeface="Arial" pitchFamily="34" charset="0"/>
              <a:buChar char="•"/>
              <a:defRPr sz="2200" b="0">
                <a:solidFill>
                  <a:schemeClr val="bg1"/>
                </a:solidFill>
              </a:defRPr>
            </a:lvl4pPr>
            <a:lvl5pPr marL="485458" indent="-193834">
              <a:spcBef>
                <a:spcPts val="660"/>
              </a:spcBef>
              <a:spcAft>
                <a:spcPts val="0"/>
              </a:spcAft>
              <a:buFont typeface="Arial" pitchFamily="34" charset="0"/>
              <a:buChar char="•"/>
              <a:defRPr sz="2200" b="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3"/>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95CC1D26-A9BD-4BDE-BDD9-08EDBAE96860}" type="slidenum">
              <a:rPr lang="en-GB" smtClean="0">
                <a:solidFill>
                  <a:srgbClr val="FFFFFF"/>
                </a:solidFill>
              </a:rPr>
              <a:pPr/>
              <a:t>‹#›</a:t>
            </a:fld>
            <a:endParaRPr lang="en-GB" dirty="0">
              <a:solidFill>
                <a:srgbClr val="FFFFFF"/>
              </a:solidFill>
            </a:endParaRPr>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GB" smtClean="0">
                <a:solidFill>
                  <a:srgbClr val="FFFFFF"/>
                </a:solidFill>
              </a:rPr>
              <a:t>©2015 Deloitte Poland</a:t>
            </a:r>
            <a:endParaRPr lang="en-GB" dirty="0">
              <a:solidFill>
                <a:srgbClr val="FFFFFF"/>
              </a:solidFill>
            </a:endParaRPr>
          </a:p>
        </p:txBody>
      </p:sp>
    </p:spTree>
    <p:extLst>
      <p:ext uri="{BB962C8B-B14F-4D97-AF65-F5344CB8AC3E}">
        <p14:creationId xmlns:p14="http://schemas.microsoft.com/office/powerpoint/2010/main" val="2126724925"/>
      </p:ext>
    </p:extLst>
  </p:cSld>
  <p:clrMapOvr>
    <a:masterClrMapping/>
  </p:clrMapOvr>
  <p:transition>
    <p:fade/>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096514905"/>
      </p:ext>
    </p:extLst>
  </p:cSld>
  <p:clrMapOvr>
    <a:masterClrMapping/>
  </p:clrMapOvr>
  <p:transition>
    <p:fad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067331" y="824160"/>
            <a:ext cx="5940000" cy="6120000"/>
          </a:xfrm>
          <a:prstGeom prst="rect">
            <a:avLst/>
          </a:prstGeom>
        </p:spPr>
        <p:txBody>
          <a:bodyPr/>
          <a:lstStyle>
            <a:lvl1pPr>
              <a:defRPr>
                <a:solidFill>
                  <a:schemeClr val="bg1"/>
                </a:solidFill>
              </a:defRPr>
            </a:lvl1p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415791" y="6646127"/>
            <a:ext cx="4613409" cy="573064"/>
          </a:xfrm>
          <a:prstGeom prst="rect">
            <a:avLst/>
          </a:prstGeom>
        </p:spPr>
        <p:txBody>
          <a:bodyPr lIns="0" tIns="0" rIns="0" bIns="0" anchor="b" anchorCtr="0">
            <a:noAutofit/>
          </a:bodyPr>
          <a:lstStyle>
            <a:lvl1pPr marL="0" indent="0" algn="l">
              <a:lnSpc>
                <a:spcPct val="100000"/>
              </a:lnSpc>
              <a:spcAft>
                <a:spcPts val="0"/>
              </a:spcAft>
              <a:buNone/>
              <a:defRPr sz="1980" b="1">
                <a:solidFill>
                  <a:schemeClr val="bg1"/>
                </a:solidFill>
              </a:defRPr>
            </a:lvl1pPr>
            <a:lvl2pPr marL="0" marR="0" indent="0" algn="l" defTabSz="1005840" rtl="0" eaLnBrk="1" fontAlgn="auto" latinLnBrk="0" hangingPunct="1">
              <a:lnSpc>
                <a:spcPct val="100000"/>
              </a:lnSpc>
              <a:spcBef>
                <a:spcPts val="0"/>
              </a:spcBef>
              <a:spcAft>
                <a:spcPts val="0"/>
              </a:spcAft>
              <a:buClrTx/>
              <a:buSzPct val="100000"/>
              <a:buFont typeface="Arial"/>
              <a:buNone/>
              <a:tabLst/>
              <a:defRPr sz="1760" b="0">
                <a:solidFill>
                  <a:schemeClr val="bg1"/>
                </a:solidFill>
              </a:defRPr>
            </a:lvl2pPr>
            <a:lvl3pPr marL="0" indent="0" algn="l">
              <a:spcAft>
                <a:spcPts val="0"/>
              </a:spcAft>
              <a:buNone/>
              <a:defRPr sz="1760">
                <a:solidFill>
                  <a:schemeClr val="bg1"/>
                </a:solidFill>
              </a:defRPr>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dirty="0"/>
              <a:t>Click to edit Master title style</a:t>
            </a:r>
          </a:p>
          <a:p>
            <a:pPr marL="0" marR="0" lvl="1" indent="0" algn="l" defTabSz="1005840" rtl="0" eaLnBrk="1" fontAlgn="auto" latinLnBrk="0" hangingPunct="1">
              <a:lnSpc>
                <a:spcPct val="100000"/>
              </a:lnSpc>
              <a:spcBef>
                <a:spcPts val="0"/>
              </a:spcBef>
              <a:spcAft>
                <a:spcPts val="0"/>
              </a:spcAft>
              <a:buClrTx/>
              <a:buSzPct val="100000"/>
              <a:buFont typeface="Arial"/>
              <a:buNone/>
              <a:tabLst/>
              <a:defRPr/>
            </a:pPr>
            <a:r>
              <a:rPr lang="en-US" noProof="0" dirty="0"/>
              <a:t>Click to edit Master subtitle style</a:t>
            </a:r>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21" name="Group 20"/>
          <p:cNvGrpSpPr/>
          <p:nvPr userDrawn="1"/>
        </p:nvGrpSpPr>
        <p:grpSpPr>
          <a:xfrm>
            <a:off x="415790" y="428400"/>
            <a:ext cx="1782000" cy="349039"/>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524419612"/>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054096" y="824160"/>
            <a:ext cx="5940000" cy="6120000"/>
          </a:xfrm>
          <a:prstGeom prst="rect">
            <a:avLst/>
          </a:prstGeom>
        </p:spPr>
        <p:txBody>
          <a:body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413862" y="6646127"/>
            <a:ext cx="4615337" cy="573064"/>
          </a:xfrm>
          <a:prstGeom prst="rect">
            <a:avLst/>
          </a:prstGeom>
        </p:spPr>
        <p:txBody>
          <a:bodyPr lIns="0" tIns="0" rIns="0" bIns="0" anchor="b" anchorCtr="0">
            <a:noAutofit/>
          </a:bodyPr>
          <a:lstStyle>
            <a:lvl1pPr marL="0" indent="0" algn="l">
              <a:lnSpc>
                <a:spcPct val="100000"/>
              </a:lnSpc>
              <a:spcAft>
                <a:spcPts val="0"/>
              </a:spcAft>
              <a:buNone/>
              <a:defRPr sz="1980" b="1">
                <a:solidFill>
                  <a:schemeClr val="tx1"/>
                </a:solidFill>
              </a:defRPr>
            </a:lvl1pPr>
            <a:lvl2pPr marL="0" indent="0" algn="l">
              <a:buNone/>
              <a:defRPr sz="1760" b="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415790" y="428400"/>
            <a:ext cx="1782000" cy="349039"/>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390544747"/>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752200" y="1550400"/>
            <a:ext cx="4554000" cy="4692000"/>
          </a:xfrm>
          <a:prstGeom prst="ellipse">
            <a:avLst/>
          </a:prstGeom>
          <a:ln w="25400">
            <a:solidFill>
              <a:schemeClr val="accent1"/>
            </a:solidFill>
          </a:ln>
        </p:spPr>
        <p:txBody>
          <a:bodyPr lIns="108000" tIns="108000" rIns="108000" bIns="108000" anchor="ctr" anchorCtr="0">
            <a:normAutofit/>
          </a:bodyPr>
          <a:lstStyle>
            <a:lvl1pPr algn="ctr">
              <a:lnSpc>
                <a:spcPts val="4620"/>
              </a:lnSpc>
              <a:defRPr sz="3960" b="0">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415791" y="6646127"/>
            <a:ext cx="4613409" cy="573064"/>
          </a:xfrm>
          <a:prstGeom prst="rect">
            <a:avLst/>
          </a:prstGeom>
        </p:spPr>
        <p:txBody>
          <a:bodyPr lIns="0" tIns="0" rIns="0" bIns="0" anchor="b" anchorCtr="0">
            <a:noAutofit/>
          </a:bodyPr>
          <a:lstStyle>
            <a:lvl1pPr marL="0" indent="0" algn="l">
              <a:lnSpc>
                <a:spcPct val="100000"/>
              </a:lnSpc>
              <a:spcAft>
                <a:spcPts val="0"/>
              </a:spcAft>
              <a:buNone/>
              <a:defRPr sz="1760">
                <a:solidFill>
                  <a:schemeClr val="bg1"/>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21" name="Group 20"/>
          <p:cNvGrpSpPr/>
          <p:nvPr userDrawn="1"/>
        </p:nvGrpSpPr>
        <p:grpSpPr>
          <a:xfrm>
            <a:off x="415790" y="428400"/>
            <a:ext cx="1782000" cy="349039"/>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1809104408"/>
      </p:ext>
    </p:extLst>
  </p:cSld>
  <p:clrMapOvr>
    <a:overrideClrMapping bg1="lt1" tx1="dk1" bg2="lt2" tx2="dk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752200" y="1550400"/>
            <a:ext cx="4554000" cy="4692000"/>
          </a:xfrm>
          <a:prstGeom prst="ellipse">
            <a:avLst/>
          </a:prstGeom>
          <a:ln w="25400">
            <a:solidFill>
              <a:schemeClr val="accent1"/>
            </a:solidFill>
          </a:ln>
        </p:spPr>
        <p:txBody>
          <a:bodyPr lIns="108000" tIns="108000" rIns="108000" bIns="108000" anchor="ctr" anchorCtr="0">
            <a:normAutofit/>
          </a:bodyPr>
          <a:lstStyle>
            <a:lvl1pPr algn="ctr">
              <a:lnSpc>
                <a:spcPts val="4620"/>
              </a:lnSpc>
              <a:defRPr sz="3960" b="0">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413862" y="6646127"/>
            <a:ext cx="4615337" cy="573064"/>
          </a:xfrm>
          <a:prstGeom prst="rect">
            <a:avLst/>
          </a:prstGeom>
        </p:spPr>
        <p:txBody>
          <a:bodyPr lIns="0" tIns="0" rIns="0" bIns="0" anchor="b" anchorCtr="0">
            <a:noAutofit/>
          </a:bodyPr>
          <a:lstStyle>
            <a:lvl1pPr marL="0" indent="0" algn="l">
              <a:lnSpc>
                <a:spcPct val="100000"/>
              </a:lnSpc>
              <a:spcAft>
                <a:spcPts val="0"/>
              </a:spcAft>
              <a:buNone/>
              <a:defRPr sz="1760">
                <a:solidFill>
                  <a:schemeClr val="tx1"/>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415790" y="428400"/>
            <a:ext cx="1782000" cy="349039"/>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3554212299"/>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eface Layout">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7124" y="335107"/>
            <a:ext cx="9226800" cy="112220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20" name="Text Placeholder 19"/>
          <p:cNvSpPr>
            <a:spLocks noGrp="1"/>
          </p:cNvSpPr>
          <p:nvPr>
            <p:ph type="body" sz="quarter" idx="14"/>
          </p:nvPr>
        </p:nvSpPr>
        <p:spPr>
          <a:xfrm>
            <a:off x="407880" y="1538160"/>
            <a:ext cx="9226800" cy="5667526"/>
          </a:xfrm>
        </p:spPr>
        <p:txBody>
          <a:bodyPr/>
          <a:lstStyle>
            <a:lvl1pPr marL="0" indent="0" algn="l">
              <a:buNone/>
              <a:defRPr/>
            </a:lvl1pPr>
            <a:lvl2pPr marL="298609" indent="-298609">
              <a:buFont typeface="Arial" pitchFamily="34" charset="0"/>
              <a:buChar cha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Tree>
    <p:extLst>
      <p:ext uri="{BB962C8B-B14F-4D97-AF65-F5344CB8AC3E}">
        <p14:creationId xmlns:p14="http://schemas.microsoft.com/office/powerpoint/2010/main" val="1937744382"/>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5" name="TextBox 4"/>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7" name="TextBox 6"/>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8" name="TextBox 7"/>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28187489"/>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885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3" name="TextBox 12"/>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4" name="TextBox 13"/>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5" name="TextBox 14"/>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83485612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29674239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810008215"/>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210325760"/>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1893662076"/>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550705"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048597336"/>
      </p:ext>
    </p:extLst>
  </p:cSld>
  <p:clrMapOvr>
    <a:masterClrMapping/>
  </p:clrMapOvr>
  <p:transition>
    <p:fade/>
  </p:transition>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4160"/>
            <a:ext cx="7653813" cy="539419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532341276"/>
      </p:ext>
    </p:extLst>
  </p:cSld>
  <p:clrMapOvr>
    <a:masterClrMapping/>
  </p:clrMapOvr>
  <p:transition>
    <p:fade/>
  </p:transition>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Pr>
        <a:solidFill>
          <a:schemeClr val="accent5"/>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2335763631"/>
      </p:ext>
    </p:extLst>
  </p:cSld>
  <p:clrMapOvr>
    <a:masterClrMapping/>
  </p:clrMapOvr>
  <p:transition>
    <p:fade/>
  </p:transition>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65184991"/>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Text &amp; Content">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20" name="Text Placeholder 19"/>
          <p:cNvSpPr>
            <a:spLocks noGrp="1"/>
          </p:cNvSpPr>
          <p:nvPr>
            <p:ph type="body" sz="quarter" idx="14"/>
          </p:nvPr>
        </p:nvSpPr>
        <p:spPr>
          <a:xfrm>
            <a:off x="407880" y="2052240"/>
            <a:ext cx="45540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8" name="Chart Placeholder 7"/>
          <p:cNvSpPr>
            <a:spLocks noGrp="1"/>
          </p:cNvSpPr>
          <p:nvPr>
            <p:ph type="chart" sz="quarter" idx="15"/>
          </p:nvPr>
        </p:nvSpPr>
        <p:spPr>
          <a:xfrm>
            <a:off x="5107781" y="2052240"/>
            <a:ext cx="4554000" cy="5140800"/>
          </a:xfrm>
        </p:spPr>
        <p:txBody>
          <a:bodyPr/>
          <a:lstStyle/>
          <a:p>
            <a:r>
              <a:rPr lang="en-US" smtClean="0"/>
              <a:t>Click icon to add chart</a:t>
            </a:r>
            <a:endParaRPr lang="en-GB" dirty="0"/>
          </a:p>
        </p:txBody>
      </p:sp>
    </p:spTree>
    <p:extLst>
      <p:ext uri="{BB962C8B-B14F-4D97-AF65-F5344CB8AC3E}">
        <p14:creationId xmlns:p14="http://schemas.microsoft.com/office/powerpoint/2010/main" val="3410487603"/>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tx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Tree>
    <p:extLst>
      <p:ext uri="{BB962C8B-B14F-4D97-AF65-F5344CB8AC3E}">
        <p14:creationId xmlns:p14="http://schemas.microsoft.com/office/powerpoint/2010/main" val="3709953278"/>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13862" y="1887327"/>
            <a:ext cx="7653813" cy="5345325"/>
          </a:xfrm>
          <a:prstGeom prst="rect">
            <a:avLst/>
          </a:prstGeom>
        </p:spPr>
        <p:txBody>
          <a:bodyPr/>
          <a:lstStyle>
            <a:lvl1pPr>
              <a:tabLst>
                <a:tab pos="7402354" algn="r"/>
              </a:tabLst>
              <a:defRPr/>
            </a:lvl1pPr>
            <a:lvl2pPr>
              <a:tabLst>
                <a:tab pos="7402354" algn="r"/>
              </a:tabLst>
              <a:defRPr/>
            </a:lvl2pPr>
            <a:lvl3pPr>
              <a:tabLst>
                <a:tab pos="7402354" algn="r"/>
              </a:tabLst>
              <a:defRPr/>
            </a:lvl3pPr>
            <a:lvl4pPr>
              <a:tabLst>
                <a:tab pos="7402354" algn="r"/>
              </a:tabLst>
              <a:defRPr/>
            </a:lvl4pPr>
            <a:lvl5pPr>
              <a:tabLst>
                <a:tab pos="5532120" algn="r"/>
              </a:tabLst>
              <a:defRPr baseline="0"/>
            </a:lvl5pPr>
            <a:lvl6pPr>
              <a:tabLst>
                <a:tab pos="7402354" algn="r"/>
              </a:tabLst>
              <a:defRPr/>
            </a:lvl6pPr>
            <a:lvl7pPr>
              <a:tabLst>
                <a:tab pos="7402354" algn="r"/>
              </a:tabLst>
              <a:defRPr/>
            </a:lvl7pPr>
            <a:lvl8pPr>
              <a:tabLst>
                <a:tab pos="7402354" algn="r"/>
              </a:tabLst>
              <a:defRPr/>
            </a:lvl8pPr>
            <a:lvl9pPr>
              <a:tabLst>
                <a:tab pos="7402354" algn="r"/>
              </a:tabLs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1"/>
          <p:cNvSpPr>
            <a:spLocks noGrp="1"/>
          </p:cNvSpPr>
          <p:nvPr>
            <p:ph type="title" hasCustomPrompt="1"/>
          </p:nvPr>
        </p:nvSpPr>
        <p:spPr>
          <a:xfrm>
            <a:off x="413863" y="359833"/>
            <a:ext cx="9223691" cy="791634"/>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3865868709"/>
      </p:ext>
    </p:extLst>
  </p:cSld>
  <p:clrMapOvr>
    <a:masterClrMapping/>
  </p:clrMapOvr>
  <p:transition>
    <p:fade/>
  </p:transition>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2" y="359835"/>
            <a:ext cx="9230678" cy="791633"/>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496539" y="1928708"/>
            <a:ext cx="5148000" cy="5303943"/>
          </a:xfrm>
        </p:spPr>
        <p:txBody>
          <a:bodyPr/>
          <a:lstStyle/>
          <a:p>
            <a:r>
              <a:rPr lang="en-US" noProof="0" smtClean="0"/>
              <a:t>Click icon to add picture</a:t>
            </a:r>
            <a:endParaRPr lang="en-US" noProof="0" dirty="0"/>
          </a:p>
        </p:txBody>
      </p:sp>
      <p:sp>
        <p:nvSpPr>
          <p:cNvPr id="6" name="Content Placeholder 3"/>
          <p:cNvSpPr>
            <a:spLocks noGrp="1"/>
          </p:cNvSpPr>
          <p:nvPr>
            <p:ph sz="quarter" idx="10"/>
          </p:nvPr>
        </p:nvSpPr>
        <p:spPr>
          <a:xfrm>
            <a:off x="413862" y="1887327"/>
            <a:ext cx="3676554" cy="5345325"/>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470880820"/>
      </p:ext>
    </p:extLst>
  </p:cSld>
  <p:clrMapOvr>
    <a:masterClrMapping/>
  </p:clrMapOvr>
  <p:transition>
    <p:fade/>
  </p:transition>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791633"/>
          </a:xfrm>
        </p:spPr>
        <p:txBody>
          <a:bodyPr/>
          <a:lstStyle/>
          <a:p>
            <a:r>
              <a:rPr lang="en-US" noProof="0" smtClean="0"/>
              <a:t>Click to edit Master title style</a:t>
            </a:r>
            <a:endParaRPr lang="en-US" noProof="0" dirty="0"/>
          </a:p>
        </p:txBody>
      </p:sp>
      <p:sp>
        <p:nvSpPr>
          <p:cNvPr id="14" name="Text Placeholder 18"/>
          <p:cNvSpPr>
            <a:spLocks noGrp="1"/>
          </p:cNvSpPr>
          <p:nvPr>
            <p:ph idx="1"/>
          </p:nvPr>
        </p:nvSpPr>
        <p:spPr>
          <a:xfrm>
            <a:off x="413862" y="1887327"/>
            <a:ext cx="9211468" cy="5345325"/>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55766225"/>
      </p:ext>
    </p:extLst>
  </p:cSld>
  <p:clrMapOvr>
    <a:masterClrMapping/>
  </p:clrMapOvr>
  <p:transition>
    <p:fade/>
  </p:transition>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13862" y="359833"/>
            <a:ext cx="9208938" cy="378648"/>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413862" y="1887327"/>
            <a:ext cx="9211468" cy="5342432"/>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694909640"/>
      </p:ext>
    </p:extLst>
  </p:cSld>
  <p:clrMapOvr>
    <a:masterClrMapping/>
  </p:clrMapOvr>
  <p:transition>
    <p:fade/>
  </p:transition>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13862" y="359833"/>
            <a:ext cx="9208938" cy="378648"/>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413862" y="1926908"/>
            <a:ext cx="9211468" cy="5302851"/>
          </a:xfrm>
          <a:prstGeom prst="rect">
            <a:avLst/>
          </a:prstGeom>
        </p:spPr>
        <p:txBody>
          <a:bodyPr vert="horz" lIns="0" tIns="0" rIns="0" bIns="0" rtlCol="0">
            <a:noAutofit/>
          </a:bodyPr>
          <a:lstStyle>
            <a:lvl1pPr>
              <a:defRPr sz="1760"/>
            </a:lvl1pPr>
            <a:lvl2pPr>
              <a:defRPr sz="1760"/>
            </a:lvl2pPr>
            <a:lvl3pPr>
              <a:defRPr sz="1760"/>
            </a:lvl3pPr>
            <a:lvl4pPr>
              <a:defRPr sz="1760"/>
            </a:lvl4pPr>
            <a:lvl5pPr>
              <a:defRPr sz="176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553846982"/>
      </p:ext>
    </p:extLst>
  </p:cSld>
  <p:clrMapOvr>
    <a:masterClrMapping/>
  </p:clrMapOvr>
  <p:transition>
    <p:fade/>
  </p:transition>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413863" y="2325599"/>
            <a:ext cx="9230676" cy="4611548"/>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413863" y="1887327"/>
            <a:ext cx="9230676" cy="444394"/>
          </a:xfrm>
        </p:spPr>
        <p:txBody>
          <a:bodyPr/>
          <a:lstStyle/>
          <a:p>
            <a:pPr lvl="0"/>
            <a:r>
              <a:rPr lang="en-US" noProof="0" smtClean="0"/>
              <a:t>Click to edit Master text styles</a:t>
            </a:r>
          </a:p>
        </p:txBody>
      </p:sp>
      <p:sp>
        <p:nvSpPr>
          <p:cNvPr id="19" name="Text Placeholder 7"/>
          <p:cNvSpPr>
            <a:spLocks noGrp="1"/>
          </p:cNvSpPr>
          <p:nvPr>
            <p:ph type="body" sz="quarter" idx="23"/>
          </p:nvPr>
        </p:nvSpPr>
        <p:spPr>
          <a:xfrm>
            <a:off x="413862" y="6937149"/>
            <a:ext cx="9230678" cy="295502"/>
          </a:xfrm>
        </p:spPr>
        <p:txBody>
          <a:bodyPr>
            <a:no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3519539513"/>
      </p:ext>
    </p:extLst>
  </p:cSld>
  <p:clrMapOvr>
    <a:masterClrMapping/>
  </p:clrMapOvr>
  <p:transition>
    <p:fade/>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413862"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415800" y="2325599"/>
            <a:ext cx="2928378" cy="4611549"/>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413861" y="1887327"/>
            <a:ext cx="2938939" cy="444394"/>
          </a:xfrm>
        </p:spPr>
        <p:txBody>
          <a:bodyPr/>
          <a:lstStyle/>
          <a:p>
            <a:pPr lvl="0"/>
            <a:r>
              <a:rPr lang="en-US" noProof="0" smtClean="0"/>
              <a:t>Click to edit Master text styles</a:t>
            </a:r>
          </a:p>
        </p:txBody>
      </p:sp>
      <p:sp>
        <p:nvSpPr>
          <p:cNvPr id="7" name="Chart Placeholder 3"/>
          <p:cNvSpPr>
            <a:spLocks noGrp="1"/>
          </p:cNvSpPr>
          <p:nvPr>
            <p:ph type="chart" sz="quarter" idx="19"/>
          </p:nvPr>
        </p:nvSpPr>
        <p:spPr>
          <a:xfrm>
            <a:off x="3550127" y="2325599"/>
            <a:ext cx="2938333" cy="4611549"/>
          </a:xfrm>
          <a:prstGeom prst="rect">
            <a:avLst/>
          </a:prstGeom>
        </p:spPr>
        <p:txBody>
          <a:bodyPr/>
          <a:lstStyle/>
          <a:p>
            <a:r>
              <a:rPr lang="en-US" noProof="0" smtClean="0"/>
              <a:t>Click icon to add chart</a:t>
            </a:r>
            <a:endParaRPr lang="en-US" noProof="0" dirty="0"/>
          </a:p>
        </p:txBody>
      </p:sp>
      <p:sp>
        <p:nvSpPr>
          <p:cNvPr id="8" name="Text Placeholder 8"/>
          <p:cNvSpPr>
            <a:spLocks noGrp="1"/>
          </p:cNvSpPr>
          <p:nvPr>
            <p:ph type="body" sz="quarter" idx="20"/>
          </p:nvPr>
        </p:nvSpPr>
        <p:spPr>
          <a:xfrm>
            <a:off x="3550127" y="1887327"/>
            <a:ext cx="2938332" cy="444394"/>
          </a:xfrm>
        </p:spPr>
        <p:txBody>
          <a:bodyPr/>
          <a:lstStyle/>
          <a:p>
            <a:pPr lvl="0"/>
            <a:r>
              <a:rPr lang="en-US" noProof="0" smtClean="0"/>
              <a:t>Click to edit Master text styles</a:t>
            </a:r>
          </a:p>
        </p:txBody>
      </p:sp>
      <p:sp>
        <p:nvSpPr>
          <p:cNvPr id="9" name="Chart Placeholder 3"/>
          <p:cNvSpPr>
            <a:spLocks noGrp="1"/>
          </p:cNvSpPr>
          <p:nvPr>
            <p:ph type="chart" sz="quarter" idx="21"/>
          </p:nvPr>
        </p:nvSpPr>
        <p:spPr>
          <a:xfrm>
            <a:off x="6704277" y="2325599"/>
            <a:ext cx="2940262" cy="4611549"/>
          </a:xfrm>
          <a:prstGeom prst="rect">
            <a:avLst/>
          </a:prstGeom>
        </p:spPr>
        <p:txBody>
          <a:bodyPr/>
          <a:lstStyle/>
          <a:p>
            <a:r>
              <a:rPr lang="en-US" noProof="0" smtClean="0"/>
              <a:t>Click icon to add chart</a:t>
            </a:r>
            <a:endParaRPr lang="en-US" noProof="0" dirty="0"/>
          </a:p>
        </p:txBody>
      </p:sp>
      <p:sp>
        <p:nvSpPr>
          <p:cNvPr id="10" name="Text Placeholder 8"/>
          <p:cNvSpPr>
            <a:spLocks noGrp="1"/>
          </p:cNvSpPr>
          <p:nvPr>
            <p:ph type="body" sz="quarter" idx="22"/>
          </p:nvPr>
        </p:nvSpPr>
        <p:spPr>
          <a:xfrm>
            <a:off x="6704277" y="1880364"/>
            <a:ext cx="2940263" cy="451357"/>
          </a:xfrm>
        </p:spPr>
        <p:txBody>
          <a:bodyPr/>
          <a:lstStyle/>
          <a:p>
            <a:pPr lvl="0"/>
            <a:r>
              <a:rPr lang="en-US" noProof="0" smtClean="0"/>
              <a:t>Click to edit Master text styles</a:t>
            </a:r>
          </a:p>
        </p:txBody>
      </p:sp>
      <p:sp>
        <p:nvSpPr>
          <p:cNvPr id="12" name="Text Placeholder 7"/>
          <p:cNvSpPr>
            <a:spLocks noGrp="1"/>
          </p:cNvSpPr>
          <p:nvPr>
            <p:ph type="body" sz="quarter" idx="23"/>
          </p:nvPr>
        </p:nvSpPr>
        <p:spPr>
          <a:xfrm>
            <a:off x="413861" y="6937149"/>
            <a:ext cx="9211470" cy="295502"/>
          </a:xfrm>
        </p:spPr>
        <p:txBody>
          <a:bodyPr>
            <a:no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435141083"/>
      </p:ext>
    </p:extLst>
  </p:cSld>
  <p:clrMapOvr>
    <a:masterClrMapping/>
  </p:clrMapOvr>
  <p:transition>
    <p:fade/>
  </p:transition>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413862" y="359833"/>
            <a:ext cx="9242202"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Text Placeholder 8"/>
          <p:cNvSpPr>
            <a:spLocks noGrp="1"/>
          </p:cNvSpPr>
          <p:nvPr>
            <p:ph type="body" sz="quarter" idx="13" hasCustomPrompt="1"/>
          </p:nvPr>
        </p:nvSpPr>
        <p:spPr>
          <a:xfrm>
            <a:off x="413862" y="738481"/>
            <a:ext cx="9242202"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Content Placeholder 3"/>
          <p:cNvSpPr>
            <a:spLocks noGrp="1"/>
          </p:cNvSpPr>
          <p:nvPr>
            <p:ph sz="quarter" idx="10"/>
          </p:nvPr>
        </p:nvSpPr>
        <p:spPr>
          <a:xfrm>
            <a:off x="413862" y="1887327"/>
            <a:ext cx="4377102" cy="53453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Content Placeholder 3"/>
          <p:cNvSpPr>
            <a:spLocks noGrp="1"/>
          </p:cNvSpPr>
          <p:nvPr>
            <p:ph sz="quarter" idx="20"/>
          </p:nvPr>
        </p:nvSpPr>
        <p:spPr>
          <a:xfrm>
            <a:off x="5264769" y="1887327"/>
            <a:ext cx="4391295" cy="53453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686745534"/>
      </p:ext>
    </p:extLst>
  </p:cSld>
  <p:clrMapOvr>
    <a:masterClrMapping/>
  </p:clrMapOvr>
  <p:transition>
    <p:fade/>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8" name="Title Placeholder 1"/>
          <p:cNvSpPr>
            <a:spLocks noGrp="1"/>
          </p:cNvSpPr>
          <p:nvPr>
            <p:ph type="title" hasCustomPrompt="1"/>
          </p:nvPr>
        </p:nvSpPr>
        <p:spPr>
          <a:xfrm>
            <a:off x="413861" y="359833"/>
            <a:ext cx="9230678" cy="378647"/>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1" name="Content Placeholder 3"/>
          <p:cNvSpPr>
            <a:spLocks noGrp="1"/>
          </p:cNvSpPr>
          <p:nvPr>
            <p:ph sz="quarter" idx="10"/>
          </p:nvPr>
        </p:nvSpPr>
        <p:spPr>
          <a:xfrm>
            <a:off x="413861" y="1887327"/>
            <a:ext cx="4377104" cy="5345322"/>
          </a:xfrm>
          <a:prstGeom prst="rect">
            <a:avLst/>
          </a:prstGeom>
        </p:spPr>
        <p:txBody>
          <a:bodyPr>
            <a:noAutofit/>
          </a:bodyPr>
          <a:lstStyle>
            <a:lvl1pPr>
              <a:tabLst>
                <a:tab pos="5532120" algn="r"/>
              </a:tabLst>
              <a:defRPr sz="1760"/>
            </a:lvl1pPr>
            <a:lvl2pPr>
              <a:tabLst>
                <a:tab pos="5532120" algn="r"/>
              </a:tabLst>
              <a:defRPr sz="1760"/>
            </a:lvl2pPr>
            <a:lvl3pPr>
              <a:tabLst>
                <a:tab pos="5532120" algn="r"/>
              </a:tabLst>
              <a:defRPr sz="1760"/>
            </a:lvl3pPr>
            <a:lvl4pPr>
              <a:tabLst>
                <a:tab pos="5532120" algn="r"/>
              </a:tabLst>
              <a:defRPr sz="1760"/>
            </a:lvl4pPr>
            <a:lvl5pPr>
              <a:tabLst>
                <a:tab pos="5532120" algn="r"/>
              </a:tabLst>
              <a:defRPr baseline="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Content Placeholder 3"/>
          <p:cNvSpPr>
            <a:spLocks noGrp="1"/>
          </p:cNvSpPr>
          <p:nvPr>
            <p:ph sz="quarter" idx="20"/>
          </p:nvPr>
        </p:nvSpPr>
        <p:spPr>
          <a:xfrm>
            <a:off x="5266800" y="1887327"/>
            <a:ext cx="4377739" cy="5345322"/>
          </a:xfrm>
          <a:prstGeom prst="rect">
            <a:avLst/>
          </a:prstGeom>
        </p:spPr>
        <p:txBody>
          <a:bodyPr>
            <a:noAutofit/>
          </a:bodyPr>
          <a:lstStyle>
            <a:lvl1pPr>
              <a:tabLst>
                <a:tab pos="5532120" algn="r"/>
              </a:tabLst>
              <a:defRPr sz="1760"/>
            </a:lvl1pPr>
            <a:lvl2pPr>
              <a:tabLst>
                <a:tab pos="5532120" algn="r"/>
              </a:tabLst>
              <a:defRPr sz="1760"/>
            </a:lvl2pPr>
            <a:lvl3pPr>
              <a:tabLst>
                <a:tab pos="5532120" algn="r"/>
              </a:tabLst>
              <a:defRPr sz="1760"/>
            </a:lvl3pPr>
            <a:lvl4pPr>
              <a:tabLst>
                <a:tab pos="5532120" algn="r"/>
              </a:tabLst>
              <a:defRPr sz="1760"/>
            </a:lvl4pPr>
            <a:lvl5pPr>
              <a:tabLst>
                <a:tab pos="5532120" algn="r"/>
              </a:tabLst>
              <a:defRPr baseline="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271303251"/>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2">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0" indent="0">
              <a:buNone/>
              <a:defRPr b="1"/>
            </a:lvl1pPr>
            <a:lvl2pPr marL="298609" indent="-298609">
              <a:buFont typeface="Arial" pitchFamily="34" charset="0"/>
              <a:buChar char="•"/>
              <a:tabLst/>
              <a:defRPr/>
            </a:lvl2pPr>
            <a:lvl3pPr marL="302102" indent="-302102">
              <a:buFont typeface="Arial" pitchFamily="34" charset="0"/>
              <a:buChar char="•"/>
              <a:defRPr i="1"/>
            </a:lvl3pPr>
            <a:lvl4pPr marL="588487" indent="-289878">
              <a:buFont typeface="Arial" pitchFamily="34" charset="0"/>
              <a:buChar char="−"/>
              <a:defRPr i="0"/>
            </a:lvl4pPr>
            <a:lvl5pPr marL="887095" indent="-298609">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7"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915427605"/>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413863" y="1887327"/>
            <a:ext cx="4418011" cy="50498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Chart Placeholder 2"/>
          <p:cNvSpPr>
            <a:spLocks noGrp="1"/>
          </p:cNvSpPr>
          <p:nvPr>
            <p:ph type="chart" sz="quarter" idx="21"/>
          </p:nvPr>
        </p:nvSpPr>
        <p:spPr>
          <a:xfrm>
            <a:off x="5231509" y="2408348"/>
            <a:ext cx="4413031" cy="45288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5231509" y="1887327"/>
            <a:ext cx="4413031" cy="476779"/>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413861" y="6937149"/>
            <a:ext cx="9230678" cy="295502"/>
          </a:xfrm>
        </p:spPr>
        <p:txBody>
          <a:bodyPr>
            <a:norm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1963466229"/>
      </p:ext>
    </p:extLst>
  </p:cSld>
  <p:clrMapOvr>
    <a:masterClrMapping/>
  </p:clrMapOvr>
  <p:transition>
    <p:fade/>
  </p:transition>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5231507" y="2408348"/>
            <a:ext cx="4413032" cy="45288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5231508" y="1887327"/>
            <a:ext cx="4413032" cy="476779"/>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413861" y="6937149"/>
            <a:ext cx="9211470" cy="295502"/>
          </a:xfrm>
        </p:spPr>
        <p:txBody>
          <a:bodyPr>
            <a:normAutofit/>
          </a:bodyPr>
          <a:lstStyle>
            <a:lvl1pPr>
              <a:spcAft>
                <a:spcPts val="0"/>
              </a:spcAft>
              <a:defRPr sz="990"/>
            </a:lvl1pPr>
          </a:lstStyle>
          <a:p>
            <a:pPr lvl="0"/>
            <a:r>
              <a:rPr lang="en-US" noProof="0" smtClean="0"/>
              <a:t>Click to edit Master text styles</a:t>
            </a:r>
          </a:p>
        </p:txBody>
      </p:sp>
      <p:sp>
        <p:nvSpPr>
          <p:cNvPr id="9" name="Chart Placeholder 2"/>
          <p:cNvSpPr>
            <a:spLocks noGrp="1"/>
          </p:cNvSpPr>
          <p:nvPr>
            <p:ph type="chart" sz="quarter" idx="24"/>
          </p:nvPr>
        </p:nvSpPr>
        <p:spPr>
          <a:xfrm>
            <a:off x="413862" y="2408348"/>
            <a:ext cx="4404727" cy="4528800"/>
          </a:xfrm>
        </p:spPr>
        <p:txBody>
          <a:bodyPr/>
          <a:lstStyle/>
          <a:p>
            <a:r>
              <a:rPr lang="en-US" noProof="0" smtClean="0"/>
              <a:t>Click icon to add chart</a:t>
            </a:r>
            <a:endParaRPr lang="en-US" noProof="0" dirty="0"/>
          </a:p>
        </p:txBody>
      </p:sp>
      <p:sp>
        <p:nvSpPr>
          <p:cNvPr id="12" name="Text Placeholder 5"/>
          <p:cNvSpPr>
            <a:spLocks noGrp="1"/>
          </p:cNvSpPr>
          <p:nvPr>
            <p:ph type="body" sz="quarter" idx="25"/>
          </p:nvPr>
        </p:nvSpPr>
        <p:spPr>
          <a:xfrm>
            <a:off x="413861" y="1887327"/>
            <a:ext cx="4404728" cy="476779"/>
          </a:xfrm>
        </p:spPr>
        <p:txBody>
          <a:bodyPr/>
          <a:lstStyle/>
          <a:p>
            <a:pPr lvl="0"/>
            <a:r>
              <a:rPr lang="en-US" noProof="0" smtClean="0"/>
              <a:t>Click to edit Master text styles</a:t>
            </a:r>
          </a:p>
        </p:txBody>
      </p:sp>
    </p:spTree>
    <p:extLst>
      <p:ext uri="{BB962C8B-B14F-4D97-AF65-F5344CB8AC3E}">
        <p14:creationId xmlns:p14="http://schemas.microsoft.com/office/powerpoint/2010/main" val="914393197"/>
      </p:ext>
    </p:extLst>
  </p:cSld>
  <p:clrMapOvr>
    <a:masterClrMapping/>
  </p:clrMapOvr>
  <p:transition>
    <p:fade/>
  </p:transition>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3" y="359833"/>
            <a:ext cx="9230676"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413861" y="1887327"/>
            <a:ext cx="3656282" cy="5345325"/>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Content Placeholder 3"/>
          <p:cNvSpPr>
            <a:spLocks noGrp="1"/>
          </p:cNvSpPr>
          <p:nvPr>
            <p:ph sz="quarter" idx="16"/>
          </p:nvPr>
        </p:nvSpPr>
        <p:spPr>
          <a:xfrm>
            <a:off x="4496538" y="1926909"/>
            <a:ext cx="5148000" cy="530574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578923071"/>
      </p:ext>
    </p:extLst>
  </p:cSld>
  <p:clrMapOvr>
    <a:masterClrMapping/>
  </p:clrMapOvr>
  <p:transition>
    <p:fade/>
  </p:transition>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2" y="359833"/>
            <a:ext cx="9230678" cy="378647"/>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6251753" y="1879837"/>
            <a:ext cx="3392786" cy="5352815"/>
          </a:xfrm>
          <a:prstGeom prst="rect">
            <a:avLst/>
          </a:prstGeom>
        </p:spPr>
        <p:txBody>
          <a:bodyPr>
            <a:noAutofit/>
          </a:bodyPr>
          <a:lstStyle>
            <a:lvl1pPr>
              <a:tabLst>
                <a:tab pos="5532120" algn="r"/>
              </a:tabLst>
              <a:defRPr sz="2640">
                <a:solidFill>
                  <a:schemeClr val="accent3"/>
                </a:solidFill>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p:txBody>
      </p:sp>
      <p:sp>
        <p:nvSpPr>
          <p:cNvPr id="8" name="Content Placeholder 3"/>
          <p:cNvSpPr>
            <a:spLocks noGrp="1"/>
          </p:cNvSpPr>
          <p:nvPr>
            <p:ph sz="quarter" idx="16"/>
          </p:nvPr>
        </p:nvSpPr>
        <p:spPr>
          <a:xfrm>
            <a:off x="413862" y="1887326"/>
            <a:ext cx="5367737" cy="5345324"/>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413863" y="738481"/>
            <a:ext cx="9230676"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641603335"/>
      </p:ext>
    </p:extLst>
  </p:cSld>
  <p:clrMapOvr>
    <a:masterClrMapping/>
  </p:clrMapOvr>
  <p:transition>
    <p:fade/>
  </p:transition>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3"/>
            <a:ext cx="9230678" cy="378647"/>
          </a:xfrm>
        </p:spPr>
        <p:txBody>
          <a:bodyPr/>
          <a:lstStyle/>
          <a:p>
            <a:r>
              <a:rPr lang="en-US" noProof="0" smtClean="0"/>
              <a:t>Click to edit Master title style</a:t>
            </a:r>
            <a:endParaRPr lang="en-US" noProof="0" dirty="0"/>
          </a:p>
        </p:txBody>
      </p:sp>
      <p:sp>
        <p:nvSpPr>
          <p:cNvPr id="4" name="Picture Placeholder 6"/>
          <p:cNvSpPr>
            <a:spLocks noGrp="1"/>
          </p:cNvSpPr>
          <p:nvPr>
            <p:ph type="pic" sz="quarter" idx="13"/>
          </p:nvPr>
        </p:nvSpPr>
        <p:spPr>
          <a:xfrm>
            <a:off x="413861" y="1926908"/>
            <a:ext cx="2237400" cy="1428000"/>
          </a:xfrm>
        </p:spPr>
        <p:txBody>
          <a:bodyPr lIns="0" tIns="0" rIns="0" bIns="0">
            <a:noAutofit/>
          </a:bodyPr>
          <a:lstStyle/>
          <a:p>
            <a:r>
              <a:rPr lang="en-US" noProof="0" smtClean="0"/>
              <a:t>Click icon to add picture</a:t>
            </a:r>
            <a:endParaRPr lang="en-US" noProof="0" dirty="0"/>
          </a:p>
        </p:txBody>
      </p:sp>
      <p:sp>
        <p:nvSpPr>
          <p:cNvPr id="5" name="Picture Placeholder 6"/>
          <p:cNvSpPr>
            <a:spLocks noGrp="1"/>
          </p:cNvSpPr>
          <p:nvPr>
            <p:ph type="pic" sz="quarter" idx="14"/>
          </p:nvPr>
        </p:nvSpPr>
        <p:spPr>
          <a:xfrm>
            <a:off x="2744953" y="1926908"/>
            <a:ext cx="2237400" cy="1428000"/>
          </a:xfrm>
        </p:spPr>
        <p:txBody>
          <a:bodyPr lIns="0" tIns="0" rIns="0" bIns="0">
            <a:noAutofit/>
          </a:bodyPr>
          <a:lstStyle/>
          <a:p>
            <a:r>
              <a:rPr lang="en-US" noProof="0" smtClean="0"/>
              <a:t>Click icon to add picture</a:t>
            </a:r>
            <a:endParaRPr lang="en-US" noProof="0" dirty="0"/>
          </a:p>
        </p:txBody>
      </p:sp>
      <p:sp>
        <p:nvSpPr>
          <p:cNvPr id="6" name="Picture Placeholder 6"/>
          <p:cNvSpPr>
            <a:spLocks noGrp="1"/>
          </p:cNvSpPr>
          <p:nvPr>
            <p:ph type="pic" sz="quarter" idx="15"/>
          </p:nvPr>
        </p:nvSpPr>
        <p:spPr>
          <a:xfrm>
            <a:off x="5076046" y="1926908"/>
            <a:ext cx="2237400" cy="1428000"/>
          </a:xfrm>
        </p:spPr>
        <p:txBody>
          <a:bodyPr lIns="0" tIns="0" rIns="0" bIns="0">
            <a:noAutofit/>
          </a:bodyPr>
          <a:lstStyle/>
          <a:p>
            <a:r>
              <a:rPr lang="en-US" noProof="0" smtClean="0"/>
              <a:t>Click icon to add picture</a:t>
            </a:r>
            <a:endParaRPr lang="en-US" noProof="0" dirty="0"/>
          </a:p>
        </p:txBody>
      </p:sp>
      <p:sp>
        <p:nvSpPr>
          <p:cNvPr id="7" name="Picture Placeholder 6"/>
          <p:cNvSpPr>
            <a:spLocks noGrp="1"/>
          </p:cNvSpPr>
          <p:nvPr>
            <p:ph type="pic" sz="quarter" idx="16"/>
          </p:nvPr>
        </p:nvSpPr>
        <p:spPr>
          <a:xfrm>
            <a:off x="7407139" y="1926908"/>
            <a:ext cx="2237400" cy="1428000"/>
          </a:xfrm>
        </p:spPr>
        <p:txBody>
          <a:bodyPr lIns="0" tIns="0" rIns="0" bIns="0">
            <a:noAutofit/>
          </a:bodyPr>
          <a:lstStyle/>
          <a:p>
            <a:r>
              <a:rPr lang="en-US" noProof="0" smtClean="0"/>
              <a:t>Click icon to add picture</a:t>
            </a:r>
            <a:endParaRPr lang="en-US" noProof="0" dirty="0"/>
          </a:p>
        </p:txBody>
      </p:sp>
      <p:sp>
        <p:nvSpPr>
          <p:cNvPr id="9" name="Text Placeholder 8"/>
          <p:cNvSpPr>
            <a:spLocks noGrp="1"/>
          </p:cNvSpPr>
          <p:nvPr>
            <p:ph type="body" sz="quarter" idx="17"/>
          </p:nvPr>
        </p:nvSpPr>
        <p:spPr>
          <a:xfrm>
            <a:off x="413861" y="3540760"/>
            <a:ext cx="2244386" cy="3691888"/>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8"/>
          </p:nvPr>
        </p:nvSpPr>
        <p:spPr>
          <a:xfrm>
            <a:off x="5073719" y="3536624"/>
            <a:ext cx="2237400" cy="3696026"/>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19"/>
          </p:nvPr>
        </p:nvSpPr>
        <p:spPr>
          <a:xfrm>
            <a:off x="2747283" y="3540759"/>
            <a:ext cx="2237400" cy="3691889"/>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Text Placeholder 8"/>
          <p:cNvSpPr>
            <a:spLocks noGrp="1"/>
          </p:cNvSpPr>
          <p:nvPr>
            <p:ph type="body" sz="quarter" idx="20"/>
          </p:nvPr>
        </p:nvSpPr>
        <p:spPr>
          <a:xfrm>
            <a:off x="7419364" y="3522976"/>
            <a:ext cx="2225176" cy="3709672"/>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Text Placeholder 8"/>
          <p:cNvSpPr>
            <a:spLocks noGrp="1"/>
          </p:cNvSpPr>
          <p:nvPr>
            <p:ph type="body" sz="quarter" idx="21" hasCustomPrompt="1"/>
          </p:nvPr>
        </p:nvSpPr>
        <p:spPr>
          <a:xfrm>
            <a:off x="413861" y="738481"/>
            <a:ext cx="9230679"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430622277"/>
      </p:ext>
    </p:extLst>
  </p:cSld>
  <p:clrMapOvr>
    <a:masterClrMapping/>
  </p:clrMapOvr>
  <p:transition>
    <p:fade/>
  </p:transition>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3"/>
            <a:ext cx="9230678" cy="378647"/>
          </a:xfrm>
        </p:spPr>
        <p:txBody>
          <a:bodyPr/>
          <a:lstStyle/>
          <a:p>
            <a:r>
              <a:rPr lang="en-US" noProof="0" smtClean="0"/>
              <a:t>Click to edit Master title style</a:t>
            </a:r>
            <a:endParaRPr lang="en-US" noProof="0" dirty="0"/>
          </a:p>
        </p:txBody>
      </p:sp>
      <p:sp>
        <p:nvSpPr>
          <p:cNvPr id="4" name="Rectangle 3"/>
          <p:cNvSpPr/>
          <p:nvPr userDrawn="1"/>
        </p:nvSpPr>
        <p:spPr>
          <a:xfrm>
            <a:off x="415800" y="1934796"/>
            <a:ext cx="453420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5" name="Rectangle 4"/>
          <p:cNvSpPr/>
          <p:nvPr userDrawn="1"/>
        </p:nvSpPr>
        <p:spPr>
          <a:xfrm>
            <a:off x="5134870" y="1926908"/>
            <a:ext cx="4516930" cy="69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6" name="Rectangle 5"/>
          <p:cNvSpPr/>
          <p:nvPr userDrawn="1"/>
        </p:nvSpPr>
        <p:spPr>
          <a:xfrm>
            <a:off x="415800" y="4607196"/>
            <a:ext cx="453420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7" name="Rectangle 6"/>
          <p:cNvSpPr/>
          <p:nvPr userDrawn="1"/>
        </p:nvSpPr>
        <p:spPr>
          <a:xfrm>
            <a:off x="5134870" y="4607196"/>
            <a:ext cx="451693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8" name="Picture Placeholder 11"/>
          <p:cNvSpPr>
            <a:spLocks noGrp="1"/>
          </p:cNvSpPr>
          <p:nvPr>
            <p:ph type="pic" sz="quarter" idx="25"/>
          </p:nvPr>
        </p:nvSpPr>
        <p:spPr>
          <a:xfrm>
            <a:off x="415800" y="2130908"/>
            <a:ext cx="1623600" cy="1672800"/>
          </a:xfrm>
        </p:spPr>
        <p:txBody>
          <a:bodyPr/>
          <a:lstStyle>
            <a:lvl1pPr algn="ctr">
              <a:defRPr/>
            </a:lvl1pPr>
          </a:lstStyle>
          <a:p>
            <a:r>
              <a:rPr lang="en-US" noProof="0" smtClean="0"/>
              <a:t>Click icon to add picture</a:t>
            </a:r>
            <a:endParaRPr lang="en-US" noProof="0" dirty="0"/>
          </a:p>
        </p:txBody>
      </p:sp>
      <p:sp>
        <p:nvSpPr>
          <p:cNvPr id="9" name="Picture Placeholder 11"/>
          <p:cNvSpPr>
            <a:spLocks noGrp="1"/>
          </p:cNvSpPr>
          <p:nvPr>
            <p:ph type="pic" sz="quarter" idx="27"/>
          </p:nvPr>
        </p:nvSpPr>
        <p:spPr>
          <a:xfrm>
            <a:off x="5134870" y="2130908"/>
            <a:ext cx="1623600" cy="1672800"/>
          </a:xfrm>
        </p:spPr>
        <p:txBody>
          <a:bodyPr/>
          <a:lstStyle>
            <a:lvl1pPr algn="ctr">
              <a:defRPr/>
            </a:lvl1pPr>
          </a:lstStyle>
          <a:p>
            <a:r>
              <a:rPr lang="en-US" noProof="0" smtClean="0"/>
              <a:t>Click icon to add picture</a:t>
            </a:r>
            <a:endParaRPr lang="en-US" noProof="0" dirty="0"/>
          </a:p>
        </p:txBody>
      </p:sp>
      <p:sp>
        <p:nvSpPr>
          <p:cNvPr id="10" name="Picture Placeholder 11"/>
          <p:cNvSpPr>
            <a:spLocks noGrp="1"/>
          </p:cNvSpPr>
          <p:nvPr>
            <p:ph type="pic" sz="quarter" idx="29"/>
          </p:nvPr>
        </p:nvSpPr>
        <p:spPr>
          <a:xfrm>
            <a:off x="415800" y="4823708"/>
            <a:ext cx="1623600" cy="1672800"/>
          </a:xfrm>
        </p:spPr>
        <p:txBody>
          <a:bodyPr/>
          <a:lstStyle>
            <a:lvl1pPr algn="ctr">
              <a:defRPr/>
            </a:lvl1pPr>
          </a:lstStyle>
          <a:p>
            <a:r>
              <a:rPr lang="en-US" noProof="0" smtClean="0"/>
              <a:t>Click icon to add picture</a:t>
            </a:r>
            <a:endParaRPr lang="en-US" noProof="0" dirty="0"/>
          </a:p>
        </p:txBody>
      </p:sp>
      <p:sp>
        <p:nvSpPr>
          <p:cNvPr id="11" name="Picture Placeholder 11"/>
          <p:cNvSpPr>
            <a:spLocks noGrp="1"/>
          </p:cNvSpPr>
          <p:nvPr>
            <p:ph type="pic" sz="quarter" idx="31"/>
          </p:nvPr>
        </p:nvSpPr>
        <p:spPr>
          <a:xfrm>
            <a:off x="5134870" y="4823708"/>
            <a:ext cx="1623600" cy="1672800"/>
          </a:xfrm>
        </p:spPr>
        <p:txBody>
          <a:bodyPr/>
          <a:lstStyle>
            <a:lvl1pPr algn="ctr">
              <a:defRPr/>
            </a:lvl1pPr>
          </a:lstStyle>
          <a:p>
            <a:r>
              <a:rPr lang="en-US" noProof="0" smtClean="0"/>
              <a:t>Click icon to add picture</a:t>
            </a:r>
            <a:endParaRPr lang="en-US" noProof="0" dirty="0"/>
          </a:p>
        </p:txBody>
      </p:sp>
      <p:sp>
        <p:nvSpPr>
          <p:cNvPr id="13" name="Text Placeholder 12"/>
          <p:cNvSpPr>
            <a:spLocks noGrp="1"/>
          </p:cNvSpPr>
          <p:nvPr>
            <p:ph type="body" sz="quarter" idx="32"/>
          </p:nvPr>
        </p:nvSpPr>
        <p:spPr>
          <a:xfrm>
            <a:off x="2213873" y="2130908"/>
            <a:ext cx="2712600"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4" name="Text Placeholder 12"/>
          <p:cNvSpPr>
            <a:spLocks noGrp="1"/>
          </p:cNvSpPr>
          <p:nvPr>
            <p:ph type="body" sz="quarter" idx="33"/>
          </p:nvPr>
        </p:nvSpPr>
        <p:spPr>
          <a:xfrm>
            <a:off x="6927162" y="2130908"/>
            <a:ext cx="2724638"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5" name="Text Placeholder 12"/>
          <p:cNvSpPr>
            <a:spLocks noGrp="1"/>
          </p:cNvSpPr>
          <p:nvPr>
            <p:ph type="body" sz="quarter" idx="34"/>
          </p:nvPr>
        </p:nvSpPr>
        <p:spPr>
          <a:xfrm>
            <a:off x="2213873" y="4823708"/>
            <a:ext cx="2712600"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6" name="Text Placeholder 12"/>
          <p:cNvSpPr>
            <a:spLocks noGrp="1"/>
          </p:cNvSpPr>
          <p:nvPr>
            <p:ph type="body" sz="quarter" idx="35"/>
          </p:nvPr>
        </p:nvSpPr>
        <p:spPr>
          <a:xfrm>
            <a:off x="6927162" y="4823708"/>
            <a:ext cx="2724638"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7"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452881756"/>
      </p:ext>
    </p:extLst>
  </p:cSld>
  <p:clrMapOvr>
    <a:masterClrMapping/>
  </p:clrMapOvr>
  <p:transition>
    <p:fade/>
  </p:transition>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Picture Placeholder 7"/>
          <p:cNvSpPr>
            <a:spLocks noGrp="1"/>
          </p:cNvSpPr>
          <p:nvPr>
            <p:ph type="pic" sz="quarter" idx="13"/>
          </p:nvPr>
        </p:nvSpPr>
        <p:spPr>
          <a:xfrm>
            <a:off x="413862" y="1926909"/>
            <a:ext cx="3048953" cy="2234565"/>
          </a:xfrm>
        </p:spPr>
        <p:txBody>
          <a:bodyPr/>
          <a:lstStyle/>
          <a:p>
            <a:r>
              <a:rPr lang="en-US" noProof="0" smtClean="0"/>
              <a:t>Click icon to add picture</a:t>
            </a:r>
            <a:endParaRPr lang="en-US" noProof="0" dirty="0"/>
          </a:p>
        </p:txBody>
      </p:sp>
      <p:sp>
        <p:nvSpPr>
          <p:cNvPr id="5" name="Picture Placeholder 7"/>
          <p:cNvSpPr>
            <a:spLocks noGrp="1"/>
          </p:cNvSpPr>
          <p:nvPr>
            <p:ph type="pic" sz="quarter" idx="14"/>
          </p:nvPr>
        </p:nvSpPr>
        <p:spPr>
          <a:xfrm>
            <a:off x="6605278" y="1926909"/>
            <a:ext cx="3039262" cy="2234565"/>
          </a:xfrm>
        </p:spPr>
        <p:txBody>
          <a:bodyPr/>
          <a:lstStyle/>
          <a:p>
            <a:r>
              <a:rPr lang="en-US" noProof="0" smtClean="0"/>
              <a:t>Click icon to add picture</a:t>
            </a:r>
            <a:endParaRPr lang="en-US" noProof="0" dirty="0"/>
          </a:p>
        </p:txBody>
      </p:sp>
      <p:sp>
        <p:nvSpPr>
          <p:cNvPr id="6" name="Picture Placeholder 7"/>
          <p:cNvSpPr>
            <a:spLocks noGrp="1"/>
          </p:cNvSpPr>
          <p:nvPr>
            <p:ph type="pic" sz="quarter" idx="15"/>
          </p:nvPr>
        </p:nvSpPr>
        <p:spPr>
          <a:xfrm>
            <a:off x="3525287" y="1926909"/>
            <a:ext cx="3017520" cy="2234565"/>
          </a:xfrm>
        </p:spPr>
        <p:txBody>
          <a:bodyPr/>
          <a:lstStyle/>
          <a:p>
            <a:r>
              <a:rPr lang="en-US" noProof="0" smtClean="0"/>
              <a:t>Click icon to add picture</a:t>
            </a:r>
            <a:endParaRPr lang="en-US" noProof="0" dirty="0"/>
          </a:p>
        </p:txBody>
      </p:sp>
      <p:sp>
        <p:nvSpPr>
          <p:cNvPr id="9" name="Text Placeholder 18"/>
          <p:cNvSpPr>
            <a:spLocks noGrp="1"/>
          </p:cNvSpPr>
          <p:nvPr>
            <p:ph idx="1" hasCustomPrompt="1"/>
          </p:nvPr>
        </p:nvSpPr>
        <p:spPr>
          <a:xfrm>
            <a:off x="413862" y="4343188"/>
            <a:ext cx="3039258"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520440" y="4343188"/>
            <a:ext cx="3017520"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605278" y="4343188"/>
            <a:ext cx="3039262"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076306979"/>
      </p:ext>
    </p:extLst>
  </p:cSld>
  <p:clrMapOvr>
    <a:masterClrMapping/>
  </p:clrMapOvr>
  <p:transition>
    <p:fade/>
  </p:transition>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4201819558"/>
      </p:ext>
    </p:extLst>
  </p:cSld>
  <p:clrMapOvr>
    <a:masterClrMapping/>
  </p:clrMapOvr>
  <p:transition>
    <p:fade/>
  </p:transition>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15800" y="2105611"/>
            <a:ext cx="4510130"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5153111" y="2105611"/>
            <a:ext cx="4491429"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415800" y="1932762"/>
            <a:ext cx="451013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5" name="Rectangle 4"/>
          <p:cNvSpPr/>
          <p:nvPr userDrawn="1"/>
        </p:nvSpPr>
        <p:spPr>
          <a:xfrm>
            <a:off x="5153111" y="1932762"/>
            <a:ext cx="449869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6" name="Picture Placeholder 29"/>
          <p:cNvSpPr>
            <a:spLocks noGrp="1"/>
          </p:cNvSpPr>
          <p:nvPr>
            <p:ph type="pic" sz="quarter" idx="19" hasCustomPrompt="1"/>
          </p:nvPr>
        </p:nvSpPr>
        <p:spPr>
          <a:xfrm>
            <a:off x="3934830" y="2112439"/>
            <a:ext cx="998421"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8600309" y="2105611"/>
            <a:ext cx="1026433"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526643037"/>
      </p:ext>
    </p:extLst>
  </p:cSld>
  <p:clrMapOvr>
    <a:masterClrMapping/>
  </p:clrMapOvr>
  <p:transition>
    <p:fade/>
  </p:transition>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15800" y="2105611"/>
            <a:ext cx="4511877"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5153111" y="2105611"/>
            <a:ext cx="4500101"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415800" y="1932762"/>
            <a:ext cx="451013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5" name="Rectangle 4"/>
          <p:cNvSpPr/>
          <p:nvPr userDrawn="1"/>
        </p:nvSpPr>
        <p:spPr>
          <a:xfrm>
            <a:off x="5153111" y="1932762"/>
            <a:ext cx="449869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7" name="Picture Placeholder 29"/>
          <p:cNvSpPr>
            <a:spLocks noGrp="1"/>
          </p:cNvSpPr>
          <p:nvPr>
            <p:ph type="pic" sz="quarter" idx="20" hasCustomPrompt="1"/>
          </p:nvPr>
        </p:nvSpPr>
        <p:spPr>
          <a:xfrm>
            <a:off x="8600309" y="2105611"/>
            <a:ext cx="1026433"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0" name="Text Placeholder 8"/>
          <p:cNvSpPr>
            <a:spLocks noGrp="1"/>
          </p:cNvSpPr>
          <p:nvPr>
            <p:ph type="body" sz="quarter" idx="22"/>
          </p:nvPr>
        </p:nvSpPr>
        <p:spPr>
          <a:xfrm>
            <a:off x="415800" y="4816306"/>
            <a:ext cx="4510130"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23"/>
          </p:nvPr>
        </p:nvSpPr>
        <p:spPr>
          <a:xfrm>
            <a:off x="5153110" y="4816306"/>
            <a:ext cx="4498691"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Rectangle 11"/>
          <p:cNvSpPr/>
          <p:nvPr userDrawn="1"/>
        </p:nvSpPr>
        <p:spPr>
          <a:xfrm>
            <a:off x="415800" y="4650654"/>
            <a:ext cx="4511878"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13" name="Rectangle 12"/>
          <p:cNvSpPr/>
          <p:nvPr userDrawn="1"/>
        </p:nvSpPr>
        <p:spPr>
          <a:xfrm>
            <a:off x="5153110" y="4650654"/>
            <a:ext cx="4491891"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14" name="Picture Placeholder 29"/>
          <p:cNvSpPr>
            <a:spLocks noGrp="1"/>
          </p:cNvSpPr>
          <p:nvPr>
            <p:ph type="pic" sz="quarter" idx="24" hasCustomPrompt="1"/>
          </p:nvPr>
        </p:nvSpPr>
        <p:spPr>
          <a:xfrm>
            <a:off x="3922457" y="4823134"/>
            <a:ext cx="1022490"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5" name="Picture Placeholder 29"/>
          <p:cNvSpPr>
            <a:spLocks noGrp="1"/>
          </p:cNvSpPr>
          <p:nvPr>
            <p:ph type="pic" sz="quarter" idx="25" hasCustomPrompt="1"/>
          </p:nvPr>
        </p:nvSpPr>
        <p:spPr>
          <a:xfrm>
            <a:off x="8600309" y="4816307"/>
            <a:ext cx="1026432"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413862" y="738481"/>
            <a:ext cx="9237939"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7" name="Picture Placeholder 29"/>
          <p:cNvSpPr>
            <a:spLocks noGrp="1"/>
          </p:cNvSpPr>
          <p:nvPr>
            <p:ph type="pic" sz="quarter" idx="19" hasCustomPrompt="1"/>
          </p:nvPr>
        </p:nvSpPr>
        <p:spPr>
          <a:xfrm>
            <a:off x="3934830" y="2112439"/>
            <a:ext cx="998421"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Tree>
    <p:extLst>
      <p:ext uri="{BB962C8B-B14F-4D97-AF65-F5344CB8AC3E}">
        <p14:creationId xmlns:p14="http://schemas.microsoft.com/office/powerpoint/2010/main" val="53601848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for Background Image">
    <p:spTree>
      <p:nvGrpSpPr>
        <p:cNvPr id="1" name=""/>
        <p:cNvGrpSpPr/>
        <p:nvPr/>
      </p:nvGrpSpPr>
      <p:grpSpPr>
        <a:xfrm>
          <a:off x="0" y="0"/>
          <a:ext cx="0" cy="0"/>
          <a:chOff x="0" y="0"/>
          <a:chExt cx="0" cy="0"/>
        </a:xfrm>
      </p:grpSpPr>
      <p:sp>
        <p:nvSpPr>
          <p:cNvPr id="8" name="Rectangle 7"/>
          <p:cNvSpPr/>
          <p:nvPr/>
        </p:nvSpPr>
        <p:spPr>
          <a:xfrm>
            <a:off x="0" y="0"/>
            <a:ext cx="50292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407125" y="2050315"/>
            <a:ext cx="4464912" cy="5141371"/>
          </a:xfrm>
        </p:spPr>
        <p:txBody>
          <a:bodyPr/>
          <a:lstStyle>
            <a:lvl1pPr marL="0" indent="0">
              <a:buNone/>
              <a:defRPr b="0"/>
            </a:lvl1pPr>
            <a:lvl2pPr marL="293370" indent="-293370">
              <a:buFont typeface="Arial" pitchFamily="34" charset="0"/>
              <a:buChar char="•"/>
              <a:tabLst/>
              <a:defRPr/>
            </a:lvl2pPr>
            <a:lvl3pPr marL="492443" indent="-199073">
              <a:buFont typeface="Calibri"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5" y="335107"/>
            <a:ext cx="4464912"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7" name="Text Placeholder 8"/>
          <p:cNvSpPr>
            <a:spLocks noGrp="1"/>
          </p:cNvSpPr>
          <p:nvPr>
            <p:ph type="body" sz="quarter" idx="13"/>
          </p:nvPr>
        </p:nvSpPr>
        <p:spPr>
          <a:xfrm>
            <a:off x="407125" y="867198"/>
            <a:ext cx="4464912"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453100826"/>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3564000" y="1933430"/>
            <a:ext cx="2933797"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5" name="Rectangle 4"/>
          <p:cNvSpPr/>
          <p:nvPr userDrawn="1"/>
        </p:nvSpPr>
        <p:spPr>
          <a:xfrm>
            <a:off x="415800" y="1926909"/>
            <a:ext cx="2937000" cy="677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6" name="Rectangle 5"/>
          <p:cNvSpPr/>
          <p:nvPr userDrawn="1"/>
        </p:nvSpPr>
        <p:spPr>
          <a:xfrm>
            <a:off x="6695123" y="1933430"/>
            <a:ext cx="2956679"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7" name="Text Placeholder 8"/>
          <p:cNvSpPr>
            <a:spLocks noGrp="1"/>
          </p:cNvSpPr>
          <p:nvPr>
            <p:ph type="body" sz="quarter" idx="17"/>
          </p:nvPr>
        </p:nvSpPr>
        <p:spPr>
          <a:xfrm>
            <a:off x="3568712" y="2098300"/>
            <a:ext cx="2920976"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8"/>
          </p:nvPr>
        </p:nvSpPr>
        <p:spPr>
          <a:xfrm>
            <a:off x="415800" y="2098300"/>
            <a:ext cx="2937000"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9"/>
          </p:nvPr>
        </p:nvSpPr>
        <p:spPr>
          <a:xfrm>
            <a:off x="6705599" y="2098300"/>
            <a:ext cx="2946202"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489082292"/>
      </p:ext>
    </p:extLst>
  </p:cSld>
  <p:clrMapOvr>
    <a:masterClrMapping/>
  </p:clrMapOvr>
  <p:transition>
    <p:fade/>
  </p:transition>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41580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750489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77883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514186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259433494"/>
      </p:ext>
    </p:extLst>
  </p:cSld>
  <p:clrMapOvr>
    <a:masterClrMapping/>
  </p:clrMapOvr>
  <p:transition>
    <p:fade/>
  </p:transition>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3861" y="359834"/>
            <a:ext cx="9230679" cy="419552"/>
          </a:xfrm>
        </p:spPr>
        <p:txBody>
          <a:bodyPr/>
          <a:lstStyle>
            <a:lvl1pPr>
              <a:defRPr>
                <a:solidFill>
                  <a:schemeClr val="bg1"/>
                </a:solidFill>
              </a:defRPr>
            </a:lvl1p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415800"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7508120"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779907"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5144014"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413861" y="779387"/>
            <a:ext cx="9230679" cy="858222"/>
          </a:xfrm>
          <a:prstGeom prst="rect">
            <a:avLst/>
          </a:prstGeom>
        </p:spPr>
        <p:txBody>
          <a:bodyPr lIns="0" tIns="0" rIns="0" bIns="0">
            <a:noAutofit/>
          </a:bodyPr>
          <a:lstStyle>
            <a:lvl1pPr marL="0" indent="0">
              <a:buNone/>
              <a:defRPr sz="2200" b="0">
                <a:solidFill>
                  <a:schemeClr val="bg1"/>
                </a:solidFill>
              </a:defRPr>
            </a:lvl1pPr>
          </a:lstStyle>
          <a:p>
            <a:pPr lvl="0"/>
            <a:r>
              <a:rPr lang="en-US" noProof="0" dirty="0"/>
              <a:t>Click to add subtitle</a:t>
            </a:r>
          </a:p>
        </p:txBody>
      </p:sp>
      <p:sp>
        <p:nvSpPr>
          <p:cNvPr id="13" name="TextBox 12"/>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4" name="TextBox 13"/>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5" name="TextBox 14"/>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4168207249"/>
      </p:ext>
    </p:extLst>
  </p:cSld>
  <p:clrMapOvr>
    <a:masterClrMapping/>
  </p:clrMapOvr>
  <p:transition>
    <p:fade/>
  </p:transition>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9"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0" name="Text Placeholder 18"/>
          <p:cNvSpPr>
            <a:spLocks noGrp="1"/>
          </p:cNvSpPr>
          <p:nvPr>
            <p:ph idx="1"/>
          </p:nvPr>
        </p:nvSpPr>
        <p:spPr>
          <a:xfrm>
            <a:off x="413861" y="1887327"/>
            <a:ext cx="4615339" cy="5345325"/>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2083955239"/>
      </p:ext>
    </p:extLst>
  </p:cSld>
  <p:clrMapOvr>
    <a:masterClrMapping/>
  </p:clrMapOvr>
  <p:transition>
    <p:fade/>
  </p:transition>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Tree>
    <p:extLst>
      <p:ext uri="{BB962C8B-B14F-4D97-AF65-F5344CB8AC3E}">
        <p14:creationId xmlns:p14="http://schemas.microsoft.com/office/powerpoint/2010/main" val="3293529958"/>
      </p:ext>
    </p:extLst>
  </p:cSld>
  <p:clrMapOvr>
    <a:masterClrMapping/>
  </p:clrMapOvr>
  <p:transition>
    <p:fade/>
  </p:transition>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2993563"/>
      </p:ext>
    </p:extLst>
  </p:cSld>
  <p:clrMapOvr>
    <a:masterClrMapping/>
  </p:clrMapOvr>
  <p:transition>
    <p:fade/>
  </p:transition>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13863" y="4773549"/>
            <a:ext cx="7036372" cy="2459102"/>
          </a:xfrm>
        </p:spPr>
        <p:txBody>
          <a:bodyPr anchor="b" anchorCtr="0"/>
          <a:lstStyle>
            <a:lvl1pPr>
              <a:lnSpc>
                <a:spcPct val="100000"/>
              </a:lnSpc>
              <a:spcAft>
                <a:spcPts val="660"/>
              </a:spcAft>
              <a:defRPr sz="990"/>
            </a:lvl1pPr>
          </a:lstStyle>
          <a:p>
            <a:pPr lvl="0"/>
            <a:r>
              <a:rPr lang="en-US" noProof="0" smtClean="0"/>
              <a:t>Click to edit Master text styles</a:t>
            </a:r>
          </a:p>
        </p:txBody>
      </p:sp>
      <p:sp>
        <p:nvSpPr>
          <p:cNvPr id="3" name="Picture Placeholder 2"/>
          <p:cNvSpPr>
            <a:spLocks noGrp="1"/>
          </p:cNvSpPr>
          <p:nvPr>
            <p:ph type="pic" sz="quarter" idx="14" hasCustomPrompt="1"/>
          </p:nvPr>
        </p:nvSpPr>
        <p:spPr>
          <a:xfrm>
            <a:off x="7730949" y="4773549"/>
            <a:ext cx="1913590" cy="1955508"/>
          </a:xfrm>
        </p:spPr>
        <p:txBody>
          <a:bodyPr anchor="ctr" anchorCtr="0"/>
          <a:lstStyle>
            <a:lvl1pPr algn="ctr">
              <a:defRPr sz="990"/>
            </a:lvl1pPr>
          </a:lstStyle>
          <a:p>
            <a:r>
              <a:rPr lang="en-US" sz="990" noProof="0" dirty="0"/>
              <a:t>Insert sponsorship mark here</a:t>
            </a:r>
            <a:endParaRPr lang="en-US" noProof="0" dirty="0"/>
          </a:p>
        </p:txBody>
      </p:sp>
      <p:sp>
        <p:nvSpPr>
          <p:cNvPr id="8" name="Text Placeholder 7"/>
          <p:cNvSpPr>
            <a:spLocks noGrp="1"/>
          </p:cNvSpPr>
          <p:nvPr>
            <p:ph type="body" sz="quarter" idx="15"/>
          </p:nvPr>
        </p:nvSpPr>
        <p:spPr>
          <a:xfrm>
            <a:off x="7730951" y="6820432"/>
            <a:ext cx="1913589" cy="412218"/>
          </a:xfrm>
        </p:spPr>
        <p:txBody>
          <a:bodyPr anchor="b" anchorCtr="0"/>
          <a:lstStyle>
            <a:lvl1pPr>
              <a:lnSpc>
                <a:spcPct val="100000"/>
              </a:lnSpc>
              <a:defRPr sz="1045"/>
            </a:lvl1pPr>
          </a:lstStyle>
          <a:p>
            <a:pPr lvl="0"/>
            <a:r>
              <a:rPr lang="en-US" noProof="0" smtClean="0"/>
              <a:t>Click to edit Master text styles</a:t>
            </a:r>
          </a:p>
        </p:txBody>
      </p:sp>
      <p:grpSp>
        <p:nvGrpSpPr>
          <p:cNvPr id="9" name="Group 8"/>
          <p:cNvGrpSpPr/>
          <p:nvPr userDrawn="1"/>
        </p:nvGrpSpPr>
        <p:grpSpPr>
          <a:xfrm>
            <a:off x="415790" y="428400"/>
            <a:ext cx="1782000" cy="349039"/>
            <a:chOff x="398463" y="404813"/>
            <a:chExt cx="1627187" cy="307976"/>
          </a:xfrm>
          <a:solidFill>
            <a:schemeClr val="tx1"/>
          </a:solidFill>
        </p:grpSpPr>
        <p:sp>
          <p:nvSpPr>
            <p:cNvPr id="1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244386961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ox and Background Image">
    <p:spTree>
      <p:nvGrpSpPr>
        <p:cNvPr id="1" name=""/>
        <p:cNvGrpSpPr/>
        <p:nvPr/>
      </p:nvGrpSpPr>
      <p:grpSpPr>
        <a:xfrm>
          <a:off x="0" y="0"/>
          <a:ext cx="0" cy="0"/>
          <a:chOff x="0" y="0"/>
          <a:chExt cx="0" cy="0"/>
        </a:xfrm>
      </p:grpSpPr>
      <p:sp>
        <p:nvSpPr>
          <p:cNvPr id="8" name="Rectangle 7"/>
          <p:cNvSpPr/>
          <p:nvPr/>
        </p:nvSpPr>
        <p:spPr>
          <a:xfrm>
            <a:off x="429545" y="728640"/>
            <a:ext cx="5433120" cy="59912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623381" y="1953882"/>
            <a:ext cx="5081623" cy="4846989"/>
          </a:xfrm>
        </p:spPr>
        <p:txBody>
          <a:bodyPr/>
          <a:lstStyle>
            <a:lvl1pPr marL="0" indent="0">
              <a:buNone/>
              <a:defRPr b="0"/>
            </a:lvl1pPr>
            <a:lvl2pPr marL="293370" indent="-293370">
              <a:buFont typeface="Arial" pitchFamily="34" charset="0"/>
              <a:buChar char="•"/>
              <a:tabLst/>
              <a:defRPr/>
            </a:lvl2pPr>
            <a:lvl3pPr marL="492443" indent="-199073">
              <a:buFont typeface="Calibri"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529083" y="345903"/>
            <a:ext cx="5333084" cy="393533"/>
          </a:xfrm>
          <a:prstGeom prst="rect">
            <a:avLst/>
          </a:prstGeom>
        </p:spPr>
        <p:txBody>
          <a:bodyPr vert="horz" lIns="0" tIns="0" rIns="0" bIns="0" rtlCol="0" anchor="ctr" anchorCtr="0">
            <a:normAutofit/>
          </a:bodyPr>
          <a:lstStyle>
            <a:lvl1pPr>
              <a:defRPr sz="1540" b="0">
                <a:solidFill>
                  <a:schemeClr val="tx1"/>
                </a:solidFill>
              </a:defRPr>
            </a:lvl1pPr>
          </a:lstStyle>
          <a:p>
            <a:r>
              <a:rPr lang="en-US" smtClean="0"/>
              <a:t>Click to edit Master title style</a:t>
            </a:r>
            <a:endParaRPr lang="en-GB" dirty="0"/>
          </a:p>
        </p:txBody>
      </p:sp>
      <p:sp>
        <p:nvSpPr>
          <p:cNvPr id="17" name="Text Placeholder 8"/>
          <p:cNvSpPr>
            <a:spLocks noGrp="1"/>
          </p:cNvSpPr>
          <p:nvPr>
            <p:ph type="body" sz="quarter" idx="13"/>
          </p:nvPr>
        </p:nvSpPr>
        <p:spPr>
          <a:xfrm>
            <a:off x="623381" y="818778"/>
            <a:ext cx="5081908" cy="1146940"/>
          </a:xfrm>
        </p:spPr>
        <p:txBody>
          <a:bodyPr anchor="ctr" anchorCtr="0">
            <a:normAutofit/>
          </a:bodyPr>
          <a:lstStyle>
            <a:lvl1pPr marL="0" indent="0">
              <a:buNone/>
              <a:defRPr sz="3300" b="0">
                <a:solidFill>
                  <a:schemeClr val="accent3"/>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
        <p:nvSpPr>
          <p:cNvPr id="10" name="Rectangle 9"/>
          <p:cNvSpPr/>
          <p:nvPr/>
        </p:nvSpPr>
        <p:spPr>
          <a:xfrm>
            <a:off x="429545" y="345415"/>
            <a:ext cx="5432622" cy="387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Tree>
    <p:extLst>
      <p:ext uri="{BB962C8B-B14F-4D97-AF65-F5344CB8AC3E}">
        <p14:creationId xmlns:p14="http://schemas.microsoft.com/office/powerpoint/2010/main" val="333385848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19" Type="http://schemas.openxmlformats.org/officeDocument/2006/relationships/theme" Target="../theme/theme2.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slideLayout" Target="../slideLayouts/slideLayout63.xml"/><Relationship Id="rId26" Type="http://schemas.openxmlformats.org/officeDocument/2006/relationships/slideLayout" Target="../slideLayouts/slideLayout71.xml"/><Relationship Id="rId39" Type="http://schemas.openxmlformats.org/officeDocument/2006/relationships/slideLayout" Target="../slideLayouts/slideLayout84.xml"/><Relationship Id="rId3" Type="http://schemas.openxmlformats.org/officeDocument/2006/relationships/slideLayout" Target="../slideLayouts/slideLayout48.xml"/><Relationship Id="rId21" Type="http://schemas.openxmlformats.org/officeDocument/2006/relationships/slideLayout" Target="../slideLayouts/slideLayout66.xml"/><Relationship Id="rId34" Type="http://schemas.openxmlformats.org/officeDocument/2006/relationships/slideLayout" Target="../slideLayouts/slideLayout79.xml"/><Relationship Id="rId42" Type="http://schemas.openxmlformats.org/officeDocument/2006/relationships/theme" Target="../theme/theme3.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5" Type="http://schemas.openxmlformats.org/officeDocument/2006/relationships/slideLayout" Target="../slideLayouts/slideLayout70.xml"/><Relationship Id="rId33" Type="http://schemas.openxmlformats.org/officeDocument/2006/relationships/slideLayout" Target="../slideLayouts/slideLayout78.xml"/><Relationship Id="rId38" Type="http://schemas.openxmlformats.org/officeDocument/2006/relationships/slideLayout" Target="../slideLayouts/slideLayout83.xml"/><Relationship Id="rId46" Type="http://schemas.openxmlformats.org/officeDocument/2006/relationships/image" Target="../media/image3.emf"/><Relationship Id="rId2" Type="http://schemas.openxmlformats.org/officeDocument/2006/relationships/slideLayout" Target="../slideLayouts/slideLayout47.xml"/><Relationship Id="rId16" Type="http://schemas.openxmlformats.org/officeDocument/2006/relationships/slideLayout" Target="../slideLayouts/slideLayout61.xml"/><Relationship Id="rId20" Type="http://schemas.openxmlformats.org/officeDocument/2006/relationships/slideLayout" Target="../slideLayouts/slideLayout65.xml"/><Relationship Id="rId29" Type="http://schemas.openxmlformats.org/officeDocument/2006/relationships/slideLayout" Target="../slideLayouts/slideLayout74.xml"/><Relationship Id="rId41" Type="http://schemas.openxmlformats.org/officeDocument/2006/relationships/slideLayout" Target="../slideLayouts/slideLayout86.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24" Type="http://schemas.openxmlformats.org/officeDocument/2006/relationships/slideLayout" Target="../slideLayouts/slideLayout69.xml"/><Relationship Id="rId32" Type="http://schemas.openxmlformats.org/officeDocument/2006/relationships/slideLayout" Target="../slideLayouts/slideLayout77.xml"/><Relationship Id="rId37" Type="http://schemas.openxmlformats.org/officeDocument/2006/relationships/slideLayout" Target="../slideLayouts/slideLayout82.xml"/><Relationship Id="rId40" Type="http://schemas.openxmlformats.org/officeDocument/2006/relationships/slideLayout" Target="../slideLayouts/slideLayout85.xml"/><Relationship Id="rId45" Type="http://schemas.openxmlformats.org/officeDocument/2006/relationships/oleObject" Target="../embeddings/oleObject2.bin"/><Relationship Id="rId5" Type="http://schemas.openxmlformats.org/officeDocument/2006/relationships/slideLayout" Target="../slideLayouts/slideLayout50.xml"/><Relationship Id="rId15" Type="http://schemas.openxmlformats.org/officeDocument/2006/relationships/slideLayout" Target="../slideLayouts/slideLayout60.xml"/><Relationship Id="rId23" Type="http://schemas.openxmlformats.org/officeDocument/2006/relationships/slideLayout" Target="../slideLayouts/slideLayout68.xml"/><Relationship Id="rId28" Type="http://schemas.openxmlformats.org/officeDocument/2006/relationships/slideLayout" Target="../slideLayouts/slideLayout73.xml"/><Relationship Id="rId36" Type="http://schemas.openxmlformats.org/officeDocument/2006/relationships/slideLayout" Target="../slideLayouts/slideLayout81.xml"/><Relationship Id="rId10" Type="http://schemas.openxmlformats.org/officeDocument/2006/relationships/slideLayout" Target="../slideLayouts/slideLayout55.xml"/><Relationship Id="rId19" Type="http://schemas.openxmlformats.org/officeDocument/2006/relationships/slideLayout" Target="../slideLayouts/slideLayout64.xml"/><Relationship Id="rId31" Type="http://schemas.openxmlformats.org/officeDocument/2006/relationships/slideLayout" Target="../slideLayouts/slideLayout76.xml"/><Relationship Id="rId44" Type="http://schemas.openxmlformats.org/officeDocument/2006/relationships/tags" Target="../tags/tag3.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 Id="rId22" Type="http://schemas.openxmlformats.org/officeDocument/2006/relationships/slideLayout" Target="../slideLayouts/slideLayout67.xml"/><Relationship Id="rId27" Type="http://schemas.openxmlformats.org/officeDocument/2006/relationships/slideLayout" Target="../slideLayouts/slideLayout72.xml"/><Relationship Id="rId30" Type="http://schemas.openxmlformats.org/officeDocument/2006/relationships/slideLayout" Target="../slideLayouts/slideLayout75.xml"/><Relationship Id="rId35" Type="http://schemas.openxmlformats.org/officeDocument/2006/relationships/slideLayout" Target="../slideLayouts/slideLayout80.xml"/><Relationship Id="rId43" Type="http://schemas.openxmlformats.org/officeDocument/2006/relationships/vmlDrawing" Target="../drawings/vmlDrawing2.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7124" y="335108"/>
            <a:ext cx="9226800" cy="171834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07124" y="2050315"/>
            <a:ext cx="9226800" cy="5141371"/>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8"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Tree>
    <p:extLst>
      <p:ext uri="{BB962C8B-B14F-4D97-AF65-F5344CB8AC3E}">
        <p14:creationId xmlns:p14="http://schemas.microsoft.com/office/powerpoint/2010/main" val="1289804384"/>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922" r:id="rId14"/>
    <p:sldLayoutId id="2147483923" r:id="rId15"/>
    <p:sldLayoutId id="2147483924" r:id="rId16"/>
    <p:sldLayoutId id="2147483925" r:id="rId17"/>
    <p:sldLayoutId id="2147483926" r:id="rId18"/>
    <p:sldLayoutId id="2147483927" r:id="rId19"/>
    <p:sldLayoutId id="2147483928" r:id="rId20"/>
    <p:sldLayoutId id="2147483929" r:id="rId21"/>
    <p:sldLayoutId id="2147483930" r:id="rId22"/>
    <p:sldLayoutId id="2147483899" r:id="rId23"/>
    <p:sldLayoutId id="2147483900" r:id="rId24"/>
    <p:sldLayoutId id="2147483901" r:id="rId25"/>
    <p:sldLayoutId id="2147483904" r:id="rId26"/>
    <p:sldLayoutId id="2147483907" r:id="rId27"/>
  </p:sldLayoutIdLst>
  <p:transition>
    <p:fade/>
  </p:transition>
  <p:timing>
    <p:tnLst>
      <p:par>
        <p:cTn id="1" dur="indefinite" restart="never" nodeType="tmRoot"/>
      </p:par>
    </p:tnLst>
  </p:timing>
  <p:hf hdr="0" dt="0"/>
  <p:txStyles>
    <p:titleStyle>
      <a:lvl1pPr algn="l" defTabSz="1005840" rtl="0" eaLnBrk="1" latinLnBrk="0" hangingPunct="1">
        <a:spcBef>
          <a:spcPct val="0"/>
        </a:spcBef>
        <a:buNone/>
        <a:defRPr sz="3300" kern="1200">
          <a:solidFill>
            <a:schemeClr val="accent2"/>
          </a:solidFill>
          <a:latin typeface="+mj-lt"/>
          <a:ea typeface="+mj-ea"/>
          <a:cs typeface="+mj-cs"/>
        </a:defRPr>
      </a:lvl1pPr>
    </p:titleStyle>
    <p:bodyStyle>
      <a:lvl1pPr marL="302102" indent="-302102" algn="l" defTabSz="1005840" rtl="0" eaLnBrk="1" latinLnBrk="0" hangingPunct="1">
        <a:spcBef>
          <a:spcPts val="1320"/>
        </a:spcBef>
        <a:buFont typeface="Arial" pitchFamily="34" charset="0"/>
        <a:buChar char="•"/>
        <a:defRPr sz="1980" b="0" kern="1200">
          <a:solidFill>
            <a:schemeClr val="tx2"/>
          </a:solidFill>
          <a:latin typeface="+mn-lt"/>
          <a:ea typeface="+mn-ea"/>
          <a:cs typeface="+mn-cs"/>
        </a:defRPr>
      </a:lvl1pPr>
      <a:lvl2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2pPr>
      <a:lvl3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3pPr>
      <a:lvl4pPr marL="492443" indent="-199073"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4pPr>
      <a:lvl5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5pPr>
      <a:lvl6pPr marL="276606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898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190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482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4653" y="448622"/>
            <a:ext cx="9266400" cy="418576"/>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94653" y="1437535"/>
            <a:ext cx="9266400" cy="5712354"/>
          </a:xfrm>
          <a:prstGeom prst="rect">
            <a:avLst/>
          </a:prstGeom>
        </p:spPr>
        <p:txBody>
          <a:bodyPr vert="horz" lIns="0" tIns="0" rIns="0" bIns="0" rtlCol="0" anchor="t" anchorCtr="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pPr fontAlgn="auto">
              <a:spcBef>
                <a:spcPts val="0"/>
              </a:spcBef>
              <a:spcAft>
                <a:spcPts val="0"/>
              </a:spcAft>
            </a:pPr>
            <a:r>
              <a:rPr lang="en-US" smtClean="0">
                <a:solidFill>
                  <a:srgbClr val="002776"/>
                </a:solidFill>
                <a:latin typeface="Arial"/>
                <a:cs typeface="+mn-cs"/>
              </a:rPr>
              <a:t>©2015 Deloitte Poland</a:t>
            </a:r>
            <a:endParaRPr lang="en-US" dirty="0">
              <a:solidFill>
                <a:srgbClr val="002776"/>
              </a:solidFill>
              <a:latin typeface="Arial"/>
              <a:cs typeface="+mn-cs"/>
            </a:endParaRPr>
          </a:p>
        </p:txBody>
      </p:sp>
      <p:sp>
        <p:nvSpPr>
          <p:cNvPr id="6"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pPr fontAlgn="auto">
              <a:spcBef>
                <a:spcPts val="0"/>
              </a:spcBef>
              <a:spcAft>
                <a:spcPts val="0"/>
              </a:spcAft>
            </a:pPr>
            <a:fld id="{313880FF-B11A-4FA9-B5CC-7226C1B8517C}" type="slidenum">
              <a:rPr lang="en-US" smtClean="0">
                <a:solidFill>
                  <a:srgbClr val="002776"/>
                </a:solidFill>
                <a:latin typeface="Arial"/>
                <a:cs typeface="+mn-cs"/>
              </a:rPr>
              <a:pPr fontAlgn="auto">
                <a:spcBef>
                  <a:spcPts val="0"/>
                </a:spcBef>
                <a:spcAft>
                  <a:spcPts val="0"/>
                </a:spcAft>
              </a:pPr>
              <a:t>‹#›</a:t>
            </a:fld>
            <a:endParaRPr lang="en-US" dirty="0">
              <a:solidFill>
                <a:srgbClr val="002776"/>
              </a:solidFill>
              <a:latin typeface="Arial"/>
              <a:cs typeface="+mn-cs"/>
            </a:endParaRPr>
          </a:p>
        </p:txBody>
      </p:sp>
      <p:sp>
        <p:nvSpPr>
          <p:cNvPr id="8" name="TextBox 7"/>
          <p:cNvSpPr txBox="1"/>
          <p:nvPr/>
        </p:nvSpPr>
        <p:spPr>
          <a:xfrm>
            <a:off x="394653" y="-289205"/>
            <a:ext cx="1638269" cy="135422"/>
          </a:xfrm>
          <a:prstGeom prst="rect">
            <a:avLst/>
          </a:prstGeom>
          <a:noFill/>
        </p:spPr>
        <p:txBody>
          <a:bodyPr wrap="none" lIns="0" tIns="0" rIns="0" bIns="0" rtlCol="0">
            <a:spAutoFit/>
          </a:bodyPr>
          <a:lstStyle/>
          <a:p>
            <a:pPr fontAlgn="auto">
              <a:spcBef>
                <a:spcPts val="0"/>
              </a:spcBef>
              <a:spcAft>
                <a:spcPts val="330"/>
              </a:spcAft>
            </a:pPr>
            <a:r>
              <a:rPr lang="en-US" sz="880" b="1" dirty="0" smtClean="0">
                <a:solidFill>
                  <a:srgbClr val="FFFFFF"/>
                </a:solidFill>
                <a:latin typeface="Arial"/>
                <a:cs typeface="+mn-cs"/>
              </a:rPr>
              <a:t>Deloitte screen small Jan 2010</a:t>
            </a:r>
          </a:p>
        </p:txBody>
      </p:sp>
      <p:sp>
        <p:nvSpPr>
          <p:cNvPr id="9" name="bmkCopyright"/>
          <p:cNvSpPr txBox="1">
            <a:spLocks/>
          </p:cNvSpPr>
          <p:nvPr/>
        </p:nvSpPr>
        <p:spPr>
          <a:xfrm>
            <a:off x="7674742" y="7477337"/>
            <a:ext cx="1989006" cy="142800"/>
          </a:xfrm>
          <a:prstGeom prst="rect">
            <a:avLst/>
          </a:prstGeom>
        </p:spPr>
        <p:txBody>
          <a:bodyPr vert="horz" wrap="none" lIns="0" tIns="0" rIns="0" bIns="0" rtlCol="0" anchor="b" anchorCtr="0">
            <a:no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US" sz="880" dirty="0" smtClean="0">
                <a:solidFill>
                  <a:srgbClr val="002776"/>
                </a:solidFill>
                <a:latin typeface="Arial"/>
                <a:cs typeface="+mn-cs"/>
              </a:rPr>
              <a:t>©2010 Deloitte Touche Tohmatsu Limited. All rights reserved.</a:t>
            </a:r>
            <a:endParaRPr lang="en-US" sz="880" dirty="0">
              <a:solidFill>
                <a:srgbClr val="002776"/>
              </a:solidFill>
              <a:latin typeface="Arial"/>
              <a:cs typeface="+mn-cs"/>
            </a:endParaRPr>
          </a:p>
        </p:txBody>
      </p:sp>
    </p:spTree>
    <p:extLst>
      <p:ext uri="{BB962C8B-B14F-4D97-AF65-F5344CB8AC3E}">
        <p14:creationId xmlns:p14="http://schemas.microsoft.com/office/powerpoint/2010/main" val="1899689420"/>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45" r:id="rId12"/>
    <p:sldLayoutId id="2147483946" r:id="rId13"/>
    <p:sldLayoutId id="2147483947" r:id="rId14"/>
    <p:sldLayoutId id="2147483948" r:id="rId15"/>
    <p:sldLayoutId id="2147483949" r:id="rId16"/>
    <p:sldLayoutId id="2147483950" r:id="rId17"/>
    <p:sldLayoutId id="2147483951" r:id="rId18"/>
  </p:sldLayoutIdLst>
  <p:hf hdr="0" dt="0"/>
  <p:txStyles>
    <p:titleStyle>
      <a:lvl1pPr algn="l" defTabSz="1005840" rtl="0" eaLnBrk="1" latinLnBrk="0" hangingPunct="1">
        <a:spcBef>
          <a:spcPct val="0"/>
        </a:spcBef>
        <a:buNone/>
        <a:defRPr sz="2640" b="1" kern="1200">
          <a:solidFill>
            <a:schemeClr val="tx2"/>
          </a:solidFill>
          <a:latin typeface="+mn-lt"/>
          <a:ea typeface="+mj-ea"/>
          <a:cs typeface="+mj-cs"/>
        </a:defRPr>
      </a:lvl1pPr>
    </p:titleStyle>
    <p:bodyStyle>
      <a:lvl1pPr marL="0" indent="0" algn="l" defTabSz="1005840" rtl="0" eaLnBrk="1" latinLnBrk="0" hangingPunct="1">
        <a:spcBef>
          <a:spcPts val="11"/>
        </a:spcBef>
        <a:spcAft>
          <a:spcPts val="0"/>
        </a:spcAft>
        <a:buFont typeface="Arial" pitchFamily="34" charset="0"/>
        <a:buNone/>
        <a:defRPr lang="en-US" sz="1980" kern="1200" dirty="0" smtClean="0">
          <a:solidFill>
            <a:schemeClr val="tx2"/>
          </a:solidFill>
          <a:latin typeface="+mn-lt"/>
          <a:ea typeface="+mj-ea"/>
          <a:cs typeface="+mj-cs"/>
        </a:defRPr>
      </a:lvl1pPr>
      <a:lvl2pPr marL="198000" indent="-198000" algn="l" defTabSz="1005840" rtl="0" eaLnBrk="1" latinLnBrk="0" hangingPunct="1">
        <a:spcBef>
          <a:spcPts val="440"/>
        </a:spcBef>
        <a:spcAft>
          <a:spcPts val="0"/>
        </a:spcAft>
        <a:buFont typeface="Arial" pitchFamily="34" charset="0"/>
        <a:buChar char="•"/>
        <a:defRPr lang="en-US" sz="1980" kern="1200" dirty="0" smtClean="0">
          <a:solidFill>
            <a:schemeClr val="tx2"/>
          </a:solidFill>
          <a:latin typeface="+mn-lt"/>
          <a:ea typeface="+mj-ea"/>
          <a:cs typeface="+mj-cs"/>
        </a:defRPr>
      </a:lvl2pPr>
      <a:lvl3pPr marL="396000" indent="-198000" algn="l" defTabSz="1005840" rtl="0" eaLnBrk="1" latinLnBrk="0" hangingPunct="1">
        <a:spcBef>
          <a:spcPts val="440"/>
        </a:spcBef>
        <a:spcAft>
          <a:spcPts val="0"/>
        </a:spcAft>
        <a:buFont typeface="Arial" pitchFamily="34" charset="0"/>
        <a:buChar char="‒"/>
        <a:defRPr lang="en-US" sz="1760" kern="1200" dirty="0" smtClean="0">
          <a:solidFill>
            <a:schemeClr val="tx2"/>
          </a:solidFill>
          <a:latin typeface="+mn-lt"/>
          <a:ea typeface="+mj-ea"/>
          <a:cs typeface="+mj-cs"/>
        </a:defRPr>
      </a:lvl3pPr>
      <a:lvl4pPr marL="593725" indent="-198000" algn="l" defTabSz="1005840" rtl="0" eaLnBrk="1" latinLnBrk="0" hangingPunct="1">
        <a:spcBef>
          <a:spcPts val="440"/>
        </a:spcBef>
        <a:spcAft>
          <a:spcPts val="0"/>
        </a:spcAft>
        <a:buFont typeface="Arial" pitchFamily="34" charset="0"/>
        <a:buChar char="•"/>
        <a:defRPr lang="en-US" sz="1760" kern="1200" dirty="0" smtClean="0">
          <a:solidFill>
            <a:schemeClr val="tx2"/>
          </a:solidFill>
          <a:latin typeface="+mn-lt"/>
          <a:ea typeface="+mj-ea"/>
          <a:cs typeface="+mj-cs"/>
        </a:defRPr>
      </a:lvl4pPr>
      <a:lvl5pPr marL="792000" indent="-198000" algn="l" defTabSz="1005840" rtl="0" eaLnBrk="1" latinLnBrk="0" hangingPunct="1">
        <a:spcBef>
          <a:spcPts val="440"/>
        </a:spcBef>
        <a:spcAft>
          <a:spcPts val="0"/>
        </a:spcAft>
        <a:buFont typeface="Arial" pitchFamily="34" charset="0"/>
        <a:buChar char="‒"/>
        <a:defRPr lang="en-GB" sz="1760" kern="1200" baseline="0" dirty="0" smtClean="0">
          <a:solidFill>
            <a:schemeClr val="tx2"/>
          </a:solidFill>
          <a:latin typeface="+mn-lt"/>
          <a:ea typeface="+mj-ea"/>
          <a:cs typeface="+mj-cs"/>
        </a:defRPr>
      </a:lvl5pPr>
      <a:lvl6pPr marL="990000" indent="-198000" algn="l" defTabSz="1005840" rtl="0" eaLnBrk="1" latinLnBrk="0" hangingPunct="1">
        <a:spcBef>
          <a:spcPts val="0"/>
        </a:spcBef>
        <a:spcAft>
          <a:spcPts val="330"/>
        </a:spcAft>
        <a:buFont typeface="Arial" pitchFamily="34" charset="0"/>
        <a:buChar char="•"/>
        <a:defRPr sz="1760" kern="1200" baseline="0">
          <a:solidFill>
            <a:schemeClr val="tx2"/>
          </a:solidFill>
          <a:latin typeface="+mn-lt"/>
          <a:ea typeface="+mn-ea"/>
          <a:cs typeface="+mn-cs"/>
        </a:defRPr>
      </a:lvl6pPr>
      <a:lvl7pPr marL="118745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7pPr>
      <a:lvl8pPr marL="138600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8pPr>
      <a:lvl9pPr marL="158400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44"/>
            </p:custDataLst>
            <p:extLst/>
          </p:nvPr>
        </p:nvGraphicFramePr>
        <p:xfrm>
          <a:off x="1747" y="1800"/>
          <a:ext cx="1746" cy="1799"/>
        </p:xfrm>
        <a:graphic>
          <a:graphicData uri="http://schemas.openxmlformats.org/presentationml/2006/ole">
            <mc:AlternateContent xmlns:mc="http://schemas.openxmlformats.org/markup-compatibility/2006">
              <mc:Choice xmlns:v="urn:schemas-microsoft-com:vml" Requires="v">
                <p:oleObj spid="_x0000_s55304" name="think-cell Slide" r:id="rId45" imgW="270" imgH="270" progId="TCLayout.ActiveDocument.1">
                  <p:embed/>
                </p:oleObj>
              </mc:Choice>
              <mc:Fallback>
                <p:oleObj name="think-cell Slide" r:id="rId45" imgW="270" imgH="270" progId="TCLayout.ActiveDocument.1">
                  <p:embed/>
                  <p:pic>
                    <p:nvPicPr>
                      <p:cNvPr id="0" name=""/>
                      <p:cNvPicPr/>
                      <p:nvPr/>
                    </p:nvPicPr>
                    <p:blipFill>
                      <a:blip r:embed="rId46"/>
                      <a:stretch>
                        <a:fillRect/>
                      </a:stretch>
                    </p:blipFill>
                    <p:spPr>
                      <a:xfrm>
                        <a:off x="1747" y="1800"/>
                        <a:ext cx="1746" cy="1799"/>
                      </a:xfrm>
                      <a:prstGeom prst="rect">
                        <a:avLst/>
                      </a:prstGeom>
                    </p:spPr>
                  </p:pic>
                </p:oleObj>
              </mc:Fallback>
            </mc:AlternateContent>
          </a:graphicData>
        </a:graphic>
      </p:graphicFrame>
      <p:sp>
        <p:nvSpPr>
          <p:cNvPr id="2" name="Title Placeholder 1"/>
          <p:cNvSpPr>
            <a:spLocks noGrp="1"/>
          </p:cNvSpPr>
          <p:nvPr>
            <p:ph type="title"/>
          </p:nvPr>
        </p:nvSpPr>
        <p:spPr bwMode="gray">
          <a:xfrm>
            <a:off x="413862" y="359834"/>
            <a:ext cx="9230678" cy="784437"/>
          </a:xfrm>
          <a:prstGeom prst="rect">
            <a:avLst/>
          </a:prstGeom>
        </p:spPr>
        <p:txBody>
          <a:bodyPr vert="horz" lIns="0" tIns="0" rIns="0" bIns="0" rtlCol="0" anchor="t" anchorCtr="0">
            <a:noAutofit/>
          </a:bodyPr>
          <a:lstStyle/>
          <a:p>
            <a:r>
              <a:rPr lang="en-US" noProof="0" smtClean="0"/>
              <a:t>Click to edit Master title style</a:t>
            </a:r>
            <a:endParaRPr lang="en-US" noProof="0" dirty="0"/>
          </a:p>
        </p:txBody>
      </p:sp>
      <p:sp>
        <p:nvSpPr>
          <p:cNvPr id="15" name="TextBox 14"/>
          <p:cNvSpPr txBox="1"/>
          <p:nvPr userDrawn="1"/>
        </p:nvSpPr>
        <p:spPr>
          <a:xfrm>
            <a:off x="5226527" y="7340599"/>
            <a:ext cx="4039662" cy="226729"/>
          </a:xfrm>
          <a:prstGeom prst="rect">
            <a:avLst/>
          </a:prstGeom>
          <a:noFill/>
        </p:spPr>
        <p:txBody>
          <a:bodyPr wrap="square" lIns="0" tIns="0" rIns="0" bIns="0" rtlCol="0">
            <a:noAutofit/>
          </a:bodyPr>
          <a:lstStyle/>
          <a:p>
            <a:pPr algn="r" fontAlgn="auto">
              <a:spcBef>
                <a:spcPts val="0"/>
              </a:spcBef>
              <a:spcAft>
                <a:spcPts val="0"/>
              </a:spcAft>
              <a:buSzPct val="100000"/>
              <a:buFont typeface="Arial"/>
              <a:buNone/>
            </a:pPr>
            <a:r>
              <a:rPr lang="en-US" sz="715" dirty="0">
                <a:solidFill>
                  <a:prstClr val="black"/>
                </a:solidFill>
                <a:latin typeface="Verdana"/>
                <a:cs typeface="+mn-cs"/>
              </a:rPr>
              <a:t>Presentation title</a:t>
            </a:r>
            <a:br>
              <a:rPr lang="en-US" sz="715" dirty="0">
                <a:solidFill>
                  <a:prstClr val="black"/>
                </a:solidFill>
                <a:latin typeface="Verdana"/>
                <a:cs typeface="+mn-cs"/>
              </a:rPr>
            </a:br>
            <a:r>
              <a:rPr lang="en-US" sz="715" dirty="0">
                <a:solidFill>
                  <a:prstClr val="black"/>
                </a:solidFill>
                <a:latin typeface="Verdana"/>
                <a:cs typeface="+mn-cs"/>
              </a:rPr>
              <a:t>[To edit, click View &gt; Slide Master &gt; Slide Master]</a:t>
            </a:r>
          </a:p>
        </p:txBody>
      </p:sp>
      <p:sp>
        <p:nvSpPr>
          <p:cNvPr id="18" name="TextBox 17"/>
          <p:cNvSpPr txBox="1"/>
          <p:nvPr userDrawn="1"/>
        </p:nvSpPr>
        <p:spPr>
          <a:xfrm>
            <a:off x="413861" y="7340600"/>
            <a:ext cx="4418014" cy="228095"/>
          </a:xfrm>
          <a:prstGeom prst="rect">
            <a:avLst/>
          </a:prstGeom>
          <a:noFill/>
        </p:spPr>
        <p:txBody>
          <a:bodyPr wrap="square" lIns="0" tIns="0" rIns="0" bIns="0" rtlCol="0">
            <a:noAutofit/>
          </a:bodyPr>
          <a:lstStyle/>
          <a:p>
            <a:pPr fontAlgn="auto">
              <a:spcBef>
                <a:spcPts val="660"/>
              </a:spcBef>
              <a:spcAft>
                <a:spcPts val="0"/>
              </a:spcAft>
              <a:buSzPct val="100000"/>
              <a:buFont typeface="Arial"/>
              <a:buNone/>
            </a:pPr>
            <a:r>
              <a:rPr lang="en-US" sz="715">
                <a:solidFill>
                  <a:prstClr val="black"/>
                </a:solidFill>
                <a:latin typeface="Verdana"/>
                <a:cs typeface="+mn-cs"/>
              </a:rPr>
              <a:t>© 2016 Deloitte Polska</a:t>
            </a:r>
          </a:p>
        </p:txBody>
      </p:sp>
      <p:sp>
        <p:nvSpPr>
          <p:cNvPr id="19" name="Text Placeholder 18"/>
          <p:cNvSpPr>
            <a:spLocks noGrp="1"/>
          </p:cNvSpPr>
          <p:nvPr>
            <p:ph type="body" idx="1"/>
          </p:nvPr>
        </p:nvSpPr>
        <p:spPr>
          <a:xfrm>
            <a:off x="413861" y="1887327"/>
            <a:ext cx="9230678" cy="5345324"/>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TextBox 2"/>
          <p:cNvSpPr txBox="1"/>
          <p:nvPr userDrawn="1"/>
        </p:nvSpPr>
        <p:spPr>
          <a:xfrm>
            <a:off x="9390461" y="7340601"/>
            <a:ext cx="254079" cy="113364"/>
          </a:xfrm>
          <a:prstGeom prst="rect">
            <a:avLst/>
          </a:prstGeom>
          <a:noFill/>
        </p:spPr>
        <p:txBody>
          <a:bodyPr wrap="square" lIns="0" tIns="0" rIns="0" bIns="0" rtlCol="0">
            <a:noAutofit/>
          </a:bodyPr>
          <a:lstStyle/>
          <a:p>
            <a:pPr algn="r" fontAlgn="auto">
              <a:spcBef>
                <a:spcPts val="660"/>
              </a:spcBef>
              <a:spcAft>
                <a:spcPts val="0"/>
              </a:spcAft>
              <a:buSzPct val="100000"/>
              <a:buFont typeface="Arial"/>
              <a:buNone/>
            </a:pPr>
            <a:fld id="{C58DF478-B544-4ED8-9ED4-6A2648E2D233}" type="slidenum">
              <a:rPr lang="en-US" sz="715">
                <a:solidFill>
                  <a:prstClr val="black"/>
                </a:solidFill>
                <a:latin typeface="Verdana"/>
                <a:cs typeface="+mn-cs"/>
              </a:rPr>
              <a:pPr algn="r" fontAlgn="auto">
                <a:spcBef>
                  <a:spcPts val="660"/>
                </a:spcBef>
                <a:spcAft>
                  <a:spcPts val="0"/>
                </a:spcAft>
                <a:buSzPct val="100000"/>
                <a:buFont typeface="Arial"/>
                <a:buNone/>
              </a:pPr>
              <a:t>‹#›</a:t>
            </a:fld>
            <a:endParaRPr lang="en-US" sz="715" dirty="0">
              <a:solidFill>
                <a:prstClr val="black"/>
              </a:solidFill>
              <a:latin typeface="Verdana"/>
              <a:cs typeface="+mn-cs"/>
            </a:endParaRPr>
          </a:p>
        </p:txBody>
      </p:sp>
    </p:spTree>
    <p:extLst>
      <p:ext uri="{BB962C8B-B14F-4D97-AF65-F5344CB8AC3E}">
        <p14:creationId xmlns:p14="http://schemas.microsoft.com/office/powerpoint/2010/main" val="1079160891"/>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 id="2147483966" r:id="rId14"/>
    <p:sldLayoutId id="2147483967" r:id="rId15"/>
    <p:sldLayoutId id="2147483968" r:id="rId16"/>
    <p:sldLayoutId id="2147483969" r:id="rId17"/>
    <p:sldLayoutId id="2147483970" r:id="rId18"/>
    <p:sldLayoutId id="2147483971" r:id="rId19"/>
    <p:sldLayoutId id="2147483972" r:id="rId20"/>
    <p:sldLayoutId id="2147483973" r:id="rId21"/>
    <p:sldLayoutId id="2147483974" r:id="rId22"/>
    <p:sldLayoutId id="2147483975" r:id="rId23"/>
    <p:sldLayoutId id="2147483976" r:id="rId24"/>
    <p:sldLayoutId id="2147483977" r:id="rId25"/>
    <p:sldLayoutId id="2147483978" r:id="rId26"/>
    <p:sldLayoutId id="2147483979" r:id="rId27"/>
    <p:sldLayoutId id="2147483980" r:id="rId28"/>
    <p:sldLayoutId id="2147483981" r:id="rId29"/>
    <p:sldLayoutId id="2147483982" r:id="rId30"/>
    <p:sldLayoutId id="2147483983" r:id="rId31"/>
    <p:sldLayoutId id="2147483984" r:id="rId32"/>
    <p:sldLayoutId id="2147483985" r:id="rId33"/>
    <p:sldLayoutId id="2147483986" r:id="rId34"/>
    <p:sldLayoutId id="2147483987" r:id="rId35"/>
    <p:sldLayoutId id="2147483988" r:id="rId36"/>
    <p:sldLayoutId id="2147483989" r:id="rId37"/>
    <p:sldLayoutId id="2147483990" r:id="rId38"/>
    <p:sldLayoutId id="2147483991" r:id="rId39"/>
    <p:sldLayoutId id="2147483992" r:id="rId40"/>
    <p:sldLayoutId id="2147483993" r:id="rId41"/>
  </p:sldLayoutIdLst>
  <p:transition>
    <p:fade/>
  </p:transition>
  <p:timing>
    <p:tnLst>
      <p:par>
        <p:cTn id="1" dur="indefinite" restart="never" nodeType="tmRoot"/>
      </p:par>
    </p:tnLst>
  </p:timing>
  <p:hf hdr="0" dt="0"/>
  <p:txStyles>
    <p:titleStyle>
      <a:lvl1pPr algn="l" defTabSz="1005840" rtl="0" eaLnBrk="1" latinLnBrk="0" hangingPunct="1">
        <a:spcBef>
          <a:spcPct val="0"/>
        </a:spcBef>
        <a:buNone/>
        <a:defRPr sz="2200" kern="1200">
          <a:solidFill>
            <a:schemeClr val="tx1"/>
          </a:solidFill>
          <a:latin typeface="+mj-lt"/>
          <a:ea typeface="+mj-ea"/>
          <a:cs typeface="+mj-cs"/>
        </a:defRPr>
      </a:lvl1pPr>
    </p:titleStyle>
    <p:bodyStyle>
      <a:lvl1pPr marL="0" indent="0" algn="l" defTabSz="1005840" rtl="0" eaLnBrk="1" latinLnBrk="0" hangingPunct="1">
        <a:spcBef>
          <a:spcPts val="0"/>
        </a:spcBef>
        <a:spcAft>
          <a:spcPts val="1100"/>
        </a:spcAft>
        <a:buSzPct val="100000"/>
        <a:buFont typeface="Arial" panose="020B0604020202020204" pitchFamily="34" charset="0"/>
        <a:buNone/>
        <a:defRPr sz="1320" b="0" kern="1200">
          <a:solidFill>
            <a:schemeClr val="tx1"/>
          </a:solidFill>
          <a:latin typeface="+mn-lt"/>
          <a:ea typeface="+mn-ea"/>
          <a:cs typeface="+mn-cs"/>
        </a:defRPr>
      </a:lvl1pPr>
      <a:lvl2pPr marL="0" indent="0" algn="l" defTabSz="1005840" rtl="0" eaLnBrk="1" latinLnBrk="0" hangingPunct="1">
        <a:spcBef>
          <a:spcPts val="0"/>
        </a:spcBef>
        <a:spcAft>
          <a:spcPts val="1100"/>
        </a:spcAft>
        <a:buClrTx/>
        <a:buSzPct val="100000"/>
        <a:buFont typeface="Arial"/>
        <a:buNone/>
        <a:defRPr lang="en-US" sz="1320" b="1" kern="1200" dirty="0" smtClean="0">
          <a:solidFill>
            <a:schemeClr val="tx1"/>
          </a:solidFill>
          <a:latin typeface="+mn-lt"/>
          <a:ea typeface="+mn-ea"/>
          <a:cs typeface="+mn-cs"/>
        </a:defRPr>
      </a:lvl2pPr>
      <a:lvl3pPr marL="194040" indent="-194040" algn="l" defTabSz="1005840" rtl="0" eaLnBrk="1" latinLnBrk="0" hangingPunct="1">
        <a:spcBef>
          <a:spcPts val="0"/>
        </a:spcBef>
        <a:spcAft>
          <a:spcPts val="1100"/>
        </a:spcAft>
        <a:buClrTx/>
        <a:buSzPct val="100000"/>
        <a:buFont typeface="Arial" panose="020B0604020202020204" pitchFamily="34" charset="0"/>
        <a:buChar char="•"/>
        <a:defRPr lang="en-US" sz="1320" kern="1200" dirty="0" smtClean="0">
          <a:solidFill>
            <a:schemeClr val="tx1"/>
          </a:solidFill>
          <a:latin typeface="+mn-lt"/>
          <a:ea typeface="+mn-ea"/>
          <a:cs typeface="+mn-cs"/>
        </a:defRPr>
      </a:lvl3pPr>
      <a:lvl4pPr marL="392040" indent="-194040" algn="l" defTabSz="1005840" rtl="0" eaLnBrk="1" latinLnBrk="0" hangingPunct="1">
        <a:spcBef>
          <a:spcPts val="0"/>
        </a:spcBef>
        <a:spcAft>
          <a:spcPts val="1100"/>
        </a:spcAft>
        <a:buClrTx/>
        <a:buSzPct val="100000"/>
        <a:buFont typeface="Verdana" panose="020B0604030504040204" pitchFamily="34" charset="0"/>
        <a:buChar char="−"/>
        <a:defRPr lang="en-US" sz="1320" kern="1200" baseline="0" dirty="0" smtClean="0">
          <a:solidFill>
            <a:schemeClr val="tx1"/>
          </a:solidFill>
          <a:latin typeface="+mn-lt"/>
          <a:ea typeface="+mn-ea"/>
          <a:cs typeface="+mn-cs"/>
        </a:defRPr>
      </a:lvl4pPr>
      <a:lvl5pPr marL="586080" indent="-194040" algn="l" defTabSz="878364" rtl="0" eaLnBrk="1" latinLnBrk="0" hangingPunct="1">
        <a:spcBef>
          <a:spcPts val="0"/>
        </a:spcBef>
        <a:spcAft>
          <a:spcPts val="1100"/>
        </a:spcAft>
        <a:buClrTx/>
        <a:buSzPct val="100000"/>
        <a:buFont typeface="Verdana" panose="020B0604030504040204" pitchFamily="34" charset="0"/>
        <a:buChar char="−"/>
        <a:tabLst/>
        <a:defRPr lang="en-US" sz="1320" kern="1200" baseline="0" dirty="0" smtClean="0">
          <a:solidFill>
            <a:schemeClr val="tx1"/>
          </a:solidFill>
          <a:latin typeface="+mn-lt"/>
          <a:ea typeface="+mn-ea"/>
          <a:cs typeface="+mn-cs"/>
        </a:defRPr>
      </a:lvl5pPr>
      <a:lvl6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6pPr>
      <a:lvl7pPr marL="586080" indent="-194040" algn="l" defTabSz="1005840" rtl="0" eaLnBrk="1" latinLnBrk="0" hangingPunct="1">
        <a:spcBef>
          <a:spcPts val="0"/>
        </a:spcBef>
        <a:spcAft>
          <a:spcPts val="1100"/>
        </a:spcAft>
        <a:buFont typeface="Verdana" panose="020B0604030504040204" pitchFamily="34" charset="0"/>
        <a:buChar char="−"/>
        <a:defRPr sz="1320" kern="1200">
          <a:solidFill>
            <a:schemeClr val="tx1"/>
          </a:solidFill>
          <a:latin typeface="+mn-lt"/>
          <a:ea typeface="+mn-ea"/>
          <a:cs typeface="+mn-cs"/>
        </a:defRPr>
      </a:lvl7pPr>
      <a:lvl8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8pPr>
      <a:lvl9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4">
          <p15:clr>
            <a:srgbClr val="F26B43"/>
          </p15:clr>
        </p15:guide>
        <p15:guide id="2" orient="horz" pos="2160">
          <p15:clr>
            <a:srgbClr val="F26B43"/>
          </p15:clr>
        </p15:guide>
        <p15:guide id="3" orient="horz" pos="4020">
          <p15:clr>
            <a:srgbClr val="F26B43"/>
          </p15:clr>
        </p15:guide>
        <p15:guide id="4" pos="237">
          <p15:clr>
            <a:srgbClr val="F26B43"/>
          </p15:clr>
        </p15:guide>
        <p15:guide id="5" pos="5523">
          <p15:clr>
            <a:srgbClr val="F26B43"/>
          </p15:clr>
        </p15:guide>
        <p15:guide id="6" orient="horz" pos="1071">
          <p15:clr>
            <a:srgbClr val="F26B43"/>
          </p15:clr>
        </p15:guide>
        <p15:guide id="7" orient="horz" pos="200">
          <p15:clr>
            <a:srgbClr val="F26B43"/>
          </p15:clr>
        </p15:guide>
        <p15:guide id="8" orient="horz" pos="4080">
          <p15:clr>
            <a:srgbClr val="F26B43"/>
          </p15:clr>
        </p15:guide>
        <p15:guide id="9" pos="3721">
          <p15:clr>
            <a:srgbClr val="F26B43"/>
          </p15:clr>
        </p15:guide>
        <p15:guide id="10" orient="horz" pos="236">
          <p15:clr>
            <a:srgbClr val="F26B43"/>
          </p15:clr>
        </p15:guide>
        <p15:guide id="11" pos="1022">
          <p15:clr>
            <a:srgbClr val="F26B43"/>
          </p15:clr>
        </p15:guide>
        <p15:guide id="12" pos="1137">
          <p15:clr>
            <a:srgbClr val="F26B43"/>
          </p15:clr>
        </p15:guide>
        <p15:guide id="13" pos="1920">
          <p15:clr>
            <a:srgbClr val="F26B43"/>
          </p15:clr>
        </p15:guide>
        <p15:guide id="14" pos="2033">
          <p15:clr>
            <a:srgbClr val="F26B43"/>
          </p15:clr>
        </p15:guide>
        <p15:guide id="15" pos="4620">
          <p15:clr>
            <a:srgbClr val="F26B43"/>
          </p15:clr>
        </p15:guide>
        <p15:guide id="16" pos="2823">
          <p15:clr>
            <a:srgbClr val="F26B43"/>
          </p15:clr>
        </p15:guide>
        <p15:guide id="17" pos="2937">
          <p15:clr>
            <a:srgbClr val="F26B43"/>
          </p15:clr>
        </p15:guide>
        <p15:guide id="18" pos="2880">
          <p15:clr>
            <a:srgbClr val="F26B43"/>
          </p15:clr>
        </p15:guide>
        <p15:guide id="19" pos="4734">
          <p15:clr>
            <a:srgbClr val="F26B43"/>
          </p15:clr>
        </p15:guide>
        <p15:guide id="20" orient="horz" pos="1049">
          <p15:clr>
            <a:srgbClr val="F26B43"/>
          </p15:clr>
        </p15:guide>
        <p15:guide id="21" orient="horz" pos="6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3" Type="http://schemas.openxmlformats.org/officeDocument/2006/relationships/hyperlink" Target="http://www.deloitte.com/pl/onas" TargetMode="External"/><Relationship Id="rId2" Type="http://schemas.openxmlformats.org/officeDocument/2006/relationships/notesSlide" Target="../notesSlides/notesSlide1.xml"/><Relationship Id="rId1" Type="http://schemas.openxmlformats.org/officeDocument/2006/relationships/slideLayout" Target="../slideLayouts/slideLayout86.xml"/><Relationship Id="rId5" Type="http://schemas.openxmlformats.org/officeDocument/2006/relationships/image" Target="../media/image9.png"/><Relationship Id="rId4" Type="http://schemas.openxmlformats.org/officeDocument/2006/relationships/hyperlink" Target="mailto:awaclawczyk@deloittec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886168B5-F3C7-4564-90C1-D6926DD1A228}" type="slidenum">
              <a:rPr lang="en-US" smtClean="0"/>
              <a:pPr/>
              <a:t>1</a:t>
            </a:fld>
            <a:endParaRPr lang="en-US"/>
          </a:p>
        </p:txBody>
      </p:sp>
      <p:sp>
        <p:nvSpPr>
          <p:cNvPr id="5" name="Footer Placeholder 4"/>
          <p:cNvSpPr>
            <a:spLocks noGrp="1"/>
          </p:cNvSpPr>
          <p:nvPr>
            <p:ph type="ftr" sz="quarter" idx="3"/>
          </p:nvPr>
        </p:nvSpPr>
        <p:spPr/>
        <p:txBody>
          <a:bodyPr/>
          <a:lstStyle/>
          <a:p>
            <a:endParaRPr lang="en-US" dirty="0"/>
          </a:p>
        </p:txBody>
      </p:sp>
      <p:sp>
        <p:nvSpPr>
          <p:cNvPr id="7" name="Rectangle 6"/>
          <p:cNvSpPr/>
          <p:nvPr/>
        </p:nvSpPr>
        <p:spPr>
          <a:xfrm>
            <a:off x="180000" y="0"/>
            <a:ext cx="6012000" cy="38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80000" y="0"/>
            <a:ext cx="6012000" cy="38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5"/>
          <p:cNvSpPr txBox="1">
            <a:spLocks/>
          </p:cNvSpPr>
          <p:nvPr/>
        </p:nvSpPr>
        <p:spPr>
          <a:xfrm>
            <a:off x="360000" y="1927472"/>
            <a:ext cx="7549520" cy="1944000"/>
          </a:xfrm>
          <a:prstGeom prst="rect">
            <a:avLst/>
          </a:prstGeom>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spcBef>
                <a:spcPts val="0"/>
              </a:spcBef>
              <a:spcAft>
                <a:spcPts val="600"/>
              </a:spcAft>
            </a:pPr>
            <a:r>
              <a:rPr lang="pl-PL" sz="2800" dirty="0" smtClean="0">
                <a:solidFill>
                  <a:srgbClr val="002776"/>
                </a:solidFill>
              </a:rPr>
              <a:t>Zbycie </a:t>
            </a:r>
            <a:r>
              <a:rPr lang="pl-PL" sz="2800" dirty="0">
                <a:solidFill>
                  <a:srgbClr val="002776"/>
                </a:solidFill>
              </a:rPr>
              <a:t>spółki </a:t>
            </a:r>
            <a:r>
              <a:rPr lang="pl-PL" sz="2800" dirty="0" smtClean="0">
                <a:solidFill>
                  <a:srgbClr val="002776"/>
                </a:solidFill>
              </a:rPr>
              <a:t>kapitałowej </a:t>
            </a:r>
            <a:r>
              <a:rPr lang="pl-PL" sz="2800" dirty="0">
                <a:solidFill>
                  <a:srgbClr val="002776"/>
                </a:solidFill>
              </a:rPr>
              <a:t>powstałej w wyniku przekształcenia spółki </a:t>
            </a:r>
            <a:r>
              <a:rPr lang="pl-PL" sz="2800" dirty="0" smtClean="0">
                <a:solidFill>
                  <a:srgbClr val="002776"/>
                </a:solidFill>
              </a:rPr>
              <a:t>osobowej – koszty uzyskania przychodów </a:t>
            </a:r>
          </a:p>
          <a:p>
            <a:pPr>
              <a:spcBef>
                <a:spcPts val="0"/>
              </a:spcBef>
              <a:spcAft>
                <a:spcPts val="600"/>
              </a:spcAft>
            </a:pPr>
            <a:endParaRPr lang="pl-PL" sz="2800" dirty="0" smtClean="0">
              <a:solidFill>
                <a:srgbClr val="002776"/>
              </a:solidFill>
            </a:endParaRPr>
          </a:p>
          <a:p>
            <a:pPr>
              <a:spcBef>
                <a:spcPts val="0"/>
              </a:spcBef>
              <a:spcAft>
                <a:spcPts val="600"/>
              </a:spcAft>
            </a:pPr>
            <a:r>
              <a:rPr lang="pl-PL" sz="2400" dirty="0" smtClean="0">
                <a:solidFill>
                  <a:srgbClr val="002776"/>
                </a:solidFill>
              </a:rPr>
              <a:t>Wyrok NSA z 8 września 2016 r</a:t>
            </a:r>
            <a:r>
              <a:rPr lang="pl-PL" sz="2400" dirty="0">
                <a:solidFill>
                  <a:srgbClr val="002776"/>
                </a:solidFill>
              </a:rPr>
              <a:t>., II FSK </a:t>
            </a:r>
            <a:r>
              <a:rPr lang="pl-PL" sz="2400" dirty="0" smtClean="0">
                <a:solidFill>
                  <a:srgbClr val="002776"/>
                </a:solidFill>
              </a:rPr>
              <a:t>2260/14</a:t>
            </a:r>
            <a:endParaRPr lang="pl-PL" sz="2400" dirty="0">
              <a:solidFill>
                <a:srgbClr val="002776"/>
              </a:solidFill>
            </a:endParaRPr>
          </a:p>
          <a:p>
            <a:pPr>
              <a:spcBef>
                <a:spcPts val="0"/>
              </a:spcBef>
              <a:spcAft>
                <a:spcPts val="600"/>
              </a:spcAft>
            </a:pPr>
            <a:r>
              <a:rPr lang="pl-PL" sz="2800" dirty="0" smtClean="0">
                <a:solidFill>
                  <a:srgbClr val="81BC00"/>
                </a:solidFill>
                <a:latin typeface="Arial"/>
              </a:rPr>
              <a:t>Adam Wacławczyk</a:t>
            </a:r>
            <a:endParaRPr lang="en-US" sz="2800" dirty="0">
              <a:solidFill>
                <a:srgbClr val="81BC00"/>
              </a:solidFill>
              <a:latin typeface="Arial"/>
            </a:endParaRPr>
          </a:p>
        </p:txBody>
      </p:sp>
      <p:sp>
        <p:nvSpPr>
          <p:cNvPr id="16" name="Text Placeholder 5"/>
          <p:cNvSpPr txBox="1">
            <a:spLocks/>
          </p:cNvSpPr>
          <p:nvPr/>
        </p:nvSpPr>
        <p:spPr>
          <a:xfrm>
            <a:off x="349280" y="4426280"/>
            <a:ext cx="5400000" cy="180000"/>
          </a:xfrm>
          <a:prstGeom prst="rect">
            <a:avLst/>
          </a:prstGeom>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spcBef>
                <a:spcPts val="0"/>
              </a:spcBef>
              <a:spcAft>
                <a:spcPts val="600"/>
              </a:spcAft>
            </a:pPr>
            <a:r>
              <a:rPr lang="pl-PL" dirty="0" smtClean="0">
                <a:solidFill>
                  <a:srgbClr val="575757"/>
                </a:solidFill>
                <a:latin typeface="Arial"/>
              </a:rPr>
              <a:t>Toruń, 30 marca 2016 r.</a:t>
            </a:r>
            <a:endParaRPr lang="en-US" dirty="0">
              <a:solidFill>
                <a:srgbClr val="575757"/>
              </a:solidFill>
              <a:latin typeface="Aria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51306" y="3679894"/>
            <a:ext cx="4692603" cy="3128402"/>
          </a:xfrm>
          <a:prstGeom prst="rect">
            <a:avLst/>
          </a:prstGeom>
        </p:spPr>
      </p:pic>
    </p:spTree>
    <p:extLst>
      <p:ext uri="{BB962C8B-B14F-4D97-AF65-F5344CB8AC3E}">
        <p14:creationId xmlns:p14="http://schemas.microsoft.com/office/powerpoint/2010/main" val="75936249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700" b="0" dirty="0">
                <a:solidFill>
                  <a:srgbClr val="92D400"/>
                </a:solidFill>
              </a:rPr>
              <a:t>Wykładnia gospodarcza art. 22 i 23 ust. 1 pkt 38 ustawy o PDOF</a:t>
            </a:r>
            <a:r>
              <a:rPr lang="pl-PL" sz="3200" dirty="0" smtClean="0"/>
              <a:t/>
            </a:r>
            <a:br>
              <a:rPr lang="pl-PL" sz="3200" dirty="0" smtClean="0"/>
            </a:br>
            <a:r>
              <a:rPr lang="pl-PL" sz="2200" b="0" dirty="0">
                <a:solidFill>
                  <a:srgbClr val="002776"/>
                </a:solidFill>
              </a:rPr>
              <a:t>Prz</a:t>
            </a:r>
            <a:r>
              <a:rPr lang="pl-PL" sz="2200" b="0" dirty="0" smtClean="0">
                <a:solidFill>
                  <a:srgbClr val="002776"/>
                </a:solidFill>
              </a:rPr>
              <a:t>ykłady praktyczne z perspektywy adekwatności obciążenia podatkowego </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10</a:t>
            </a:fld>
            <a:endParaRPr lang="en-GB" dirty="0">
              <a:solidFill>
                <a:srgbClr val="FFFFFF">
                  <a:lumMod val="65000"/>
                </a:srgbClr>
              </a:solidFill>
            </a:endParaRPr>
          </a:p>
        </p:txBody>
      </p:sp>
      <p:sp>
        <p:nvSpPr>
          <p:cNvPr id="10" name="Rectangle 9"/>
          <p:cNvSpPr/>
          <p:nvPr/>
        </p:nvSpPr>
        <p:spPr>
          <a:xfrm>
            <a:off x="1041217" y="1350538"/>
            <a:ext cx="3268944" cy="532183"/>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smtClean="0">
                <a:solidFill>
                  <a:srgbClr val="FFFFFF"/>
                </a:solidFill>
                <a:cs typeface="Arial" panose="020B0604020202020204" pitchFamily="34" charset="0"/>
              </a:rPr>
              <a:t>Wartość aktywów wniesionych w formie wkładu do spółki osobowej</a:t>
            </a:r>
            <a:endParaRPr lang="pl-PL" sz="1400" b="1" dirty="0">
              <a:solidFill>
                <a:srgbClr val="FFFFFF"/>
              </a:solidFill>
              <a:cs typeface="Arial" panose="020B0604020202020204" pitchFamily="34" charset="0"/>
            </a:endParaRPr>
          </a:p>
        </p:txBody>
      </p:sp>
      <p:sp>
        <p:nvSpPr>
          <p:cNvPr id="11" name="Rectangle 10"/>
          <p:cNvSpPr/>
          <p:nvPr/>
        </p:nvSpPr>
        <p:spPr>
          <a:xfrm>
            <a:off x="564704" y="1882721"/>
            <a:ext cx="4248470" cy="4955807"/>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a:r>
              <a:rPr lang="pl-PL" sz="1800" dirty="0" smtClean="0">
                <a:solidFill>
                  <a:srgbClr val="000000"/>
                </a:solidFill>
              </a:rPr>
              <a:t>Dane </a:t>
            </a:r>
            <a:r>
              <a:rPr lang="pl-PL" sz="1800" dirty="0">
                <a:solidFill>
                  <a:srgbClr val="000000"/>
                </a:solidFill>
              </a:rPr>
              <a:t>finansowe:</a:t>
            </a:r>
          </a:p>
          <a:p>
            <a:pPr marL="285750" indent="-285750" algn="just">
              <a:buFont typeface="Wingdings" panose="05000000000000000000" pitchFamily="2" charset="2"/>
              <a:buChar char="Ø"/>
            </a:pPr>
            <a:r>
              <a:rPr lang="pl-PL" sz="1800" dirty="0">
                <a:solidFill>
                  <a:srgbClr val="000000"/>
                </a:solidFill>
              </a:rPr>
              <a:t>Wkład do spółki </a:t>
            </a:r>
            <a:r>
              <a:rPr lang="pl-PL" sz="1800" dirty="0" smtClean="0">
                <a:solidFill>
                  <a:srgbClr val="000000"/>
                </a:solidFill>
              </a:rPr>
              <a:t>jawnej (wartość historyczna nieruchomości): </a:t>
            </a:r>
            <a:r>
              <a:rPr lang="pl-PL" sz="1800" dirty="0">
                <a:solidFill>
                  <a:srgbClr val="000000"/>
                </a:solidFill>
              </a:rPr>
              <a:t>100</a:t>
            </a:r>
          </a:p>
          <a:p>
            <a:pPr marL="285750" indent="-285750" algn="just">
              <a:buFont typeface="Wingdings" panose="05000000000000000000" pitchFamily="2" charset="2"/>
              <a:buChar char="Ø"/>
            </a:pPr>
            <a:r>
              <a:rPr lang="pl-PL" sz="1800" dirty="0">
                <a:solidFill>
                  <a:srgbClr val="000000"/>
                </a:solidFill>
              </a:rPr>
              <a:t>Wkład do spółki jawnej (wartość </a:t>
            </a:r>
            <a:r>
              <a:rPr lang="pl-PL" sz="1800" dirty="0" smtClean="0">
                <a:solidFill>
                  <a:srgbClr val="000000"/>
                </a:solidFill>
              </a:rPr>
              <a:t>rynkowa na dzień aportu): 1.100</a:t>
            </a:r>
            <a:endParaRPr lang="pl-PL" sz="1800" dirty="0">
              <a:solidFill>
                <a:srgbClr val="000000"/>
              </a:solidFill>
            </a:endParaRPr>
          </a:p>
          <a:p>
            <a:pPr marL="285750" indent="-285750" algn="just">
              <a:buFont typeface="Wingdings" panose="05000000000000000000" pitchFamily="2" charset="2"/>
              <a:buChar char="Ø"/>
            </a:pPr>
            <a:r>
              <a:rPr lang="pl-PL" sz="1800" dirty="0" smtClean="0">
                <a:solidFill>
                  <a:srgbClr val="000000"/>
                </a:solidFill>
              </a:rPr>
              <a:t>Wartość </a:t>
            </a:r>
            <a:r>
              <a:rPr lang="pl-PL" sz="1800" dirty="0">
                <a:solidFill>
                  <a:srgbClr val="000000"/>
                </a:solidFill>
              </a:rPr>
              <a:t>bilansowa: </a:t>
            </a:r>
            <a:r>
              <a:rPr lang="pl-PL" sz="1800" dirty="0" smtClean="0">
                <a:solidFill>
                  <a:srgbClr val="000000"/>
                </a:solidFill>
              </a:rPr>
              <a:t>1.100</a:t>
            </a:r>
            <a:endParaRPr lang="pl-PL" sz="1800" dirty="0">
              <a:solidFill>
                <a:srgbClr val="000000"/>
              </a:solidFill>
            </a:endParaRPr>
          </a:p>
          <a:p>
            <a:pPr marL="285750" indent="-285750" algn="just">
              <a:buFont typeface="Wingdings" panose="05000000000000000000" pitchFamily="2" charset="2"/>
              <a:buChar char="Ø"/>
            </a:pPr>
            <a:r>
              <a:rPr lang="pl-PL" sz="1800" dirty="0">
                <a:solidFill>
                  <a:srgbClr val="000000"/>
                </a:solidFill>
              </a:rPr>
              <a:t>Cena na moment sprzedaży sp. z o.o.: </a:t>
            </a:r>
            <a:r>
              <a:rPr lang="pl-PL" sz="1800" dirty="0" smtClean="0">
                <a:solidFill>
                  <a:srgbClr val="000000"/>
                </a:solidFill>
              </a:rPr>
              <a:t>1.100</a:t>
            </a:r>
            <a:endParaRPr lang="pl-PL" sz="1800" dirty="0">
              <a:solidFill>
                <a:srgbClr val="000000"/>
              </a:solidFill>
            </a:endParaRPr>
          </a:p>
          <a:p>
            <a:pPr algn="just"/>
            <a:endParaRPr lang="pl-PL" sz="1800" dirty="0">
              <a:solidFill>
                <a:srgbClr val="000000"/>
              </a:solidFill>
            </a:endParaRPr>
          </a:p>
          <a:p>
            <a:pPr algn="just"/>
            <a:r>
              <a:rPr lang="pl-PL" sz="1800" dirty="0">
                <a:solidFill>
                  <a:srgbClr val="000000"/>
                </a:solidFill>
              </a:rPr>
              <a:t>Podatek na moment sprzedaży (wersja I): 19% x (</a:t>
            </a:r>
            <a:r>
              <a:rPr lang="pl-PL" sz="1800" dirty="0" smtClean="0">
                <a:solidFill>
                  <a:srgbClr val="000000"/>
                </a:solidFill>
              </a:rPr>
              <a:t>1100-1100) </a:t>
            </a:r>
            <a:r>
              <a:rPr lang="pl-PL" sz="1800" b="1" dirty="0">
                <a:solidFill>
                  <a:srgbClr val="000000"/>
                </a:solidFill>
              </a:rPr>
              <a:t>= </a:t>
            </a:r>
            <a:r>
              <a:rPr lang="pl-PL" sz="1800" b="1" dirty="0" smtClean="0">
                <a:solidFill>
                  <a:srgbClr val="000000"/>
                </a:solidFill>
              </a:rPr>
              <a:t>0</a:t>
            </a:r>
            <a:endParaRPr lang="pl-PL" sz="1800" b="1" dirty="0">
              <a:solidFill>
                <a:srgbClr val="000000"/>
              </a:solidFill>
            </a:endParaRPr>
          </a:p>
          <a:p>
            <a:pPr algn="just"/>
            <a:r>
              <a:rPr lang="pl-PL" sz="1800" dirty="0">
                <a:solidFill>
                  <a:srgbClr val="000000"/>
                </a:solidFill>
              </a:rPr>
              <a:t>Podatek (wersja II): 19% x (</a:t>
            </a:r>
            <a:r>
              <a:rPr lang="pl-PL" sz="1800" dirty="0" smtClean="0">
                <a:solidFill>
                  <a:srgbClr val="000000"/>
                </a:solidFill>
              </a:rPr>
              <a:t>1100-100</a:t>
            </a:r>
            <a:r>
              <a:rPr lang="pl-PL" sz="1800" dirty="0">
                <a:solidFill>
                  <a:srgbClr val="000000"/>
                </a:solidFill>
              </a:rPr>
              <a:t>) = </a:t>
            </a:r>
            <a:r>
              <a:rPr lang="pl-PL" sz="1800" b="1" dirty="0" smtClean="0">
                <a:solidFill>
                  <a:srgbClr val="000000"/>
                </a:solidFill>
              </a:rPr>
              <a:t>190</a:t>
            </a:r>
            <a:endParaRPr lang="pl-PL" sz="1800" b="1" dirty="0">
              <a:solidFill>
                <a:srgbClr val="000000"/>
              </a:solidFill>
            </a:endParaRPr>
          </a:p>
          <a:p>
            <a:pPr algn="just"/>
            <a:endParaRPr lang="pl-PL" sz="1800" b="1"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65488529"/>
              </p:ext>
            </p:extLst>
          </p:nvPr>
        </p:nvGraphicFramePr>
        <p:xfrm>
          <a:off x="5821286" y="1683218"/>
          <a:ext cx="2901258" cy="4219203"/>
        </p:xfrm>
        <a:graphic>
          <a:graphicData uri="http://schemas.openxmlformats.org/drawingml/2006/table">
            <a:tbl>
              <a:tblPr/>
              <a:tblGrid>
                <a:gridCol w="967086"/>
                <a:gridCol w="967086"/>
                <a:gridCol w="967086"/>
              </a:tblGrid>
              <a:tr h="296332">
                <a:tc gridSpan="3">
                  <a:txBody>
                    <a:bodyPr/>
                    <a:lstStyle/>
                    <a:p>
                      <a:pPr algn="ctr" fontAlgn="b"/>
                      <a:r>
                        <a:rPr lang="en-AU" sz="1600" b="1" i="0" u="none" strike="noStrike" dirty="0" err="1">
                          <a:solidFill>
                            <a:srgbClr val="000000"/>
                          </a:solidFill>
                          <a:effectLst/>
                          <a:latin typeface="Calibri" panose="020F0502020204030204" pitchFamily="34" charset="0"/>
                        </a:rPr>
                        <a:t>Rachunek</a:t>
                      </a:r>
                      <a:r>
                        <a:rPr lang="en-AU" sz="1600" b="1" i="0" u="none" strike="noStrike" dirty="0">
                          <a:solidFill>
                            <a:srgbClr val="000000"/>
                          </a:solidFill>
                          <a:effectLst/>
                          <a:latin typeface="Calibri" panose="020F0502020204030204" pitchFamily="34" charset="0"/>
                        </a:rPr>
                        <a:t> </a:t>
                      </a:r>
                      <a:r>
                        <a:rPr lang="en-AU" sz="1600" b="1" i="0" u="none" strike="noStrike" dirty="0" err="1">
                          <a:solidFill>
                            <a:srgbClr val="000000"/>
                          </a:solidFill>
                          <a:effectLst/>
                          <a:latin typeface="Calibri" panose="020F0502020204030204" pitchFamily="34" charset="0"/>
                        </a:rPr>
                        <a:t>wyników</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c hMerge="1">
                  <a:txBody>
                    <a:bodyPr/>
                    <a:lstStyle/>
                    <a:p>
                      <a:endParaRPr lang="pl-PL"/>
                    </a:p>
                  </a:txBody>
                  <a:tcPr/>
                </a:tc>
              </a:tr>
              <a:tr h="296332">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0" i="0" u="none" strike="noStrike">
                          <a:solidFill>
                            <a:srgbClr val="000000"/>
                          </a:solidFill>
                          <a:effectLst/>
                          <a:latin typeface="Calibri" panose="020F0502020204030204" pitchFamily="34" charset="0"/>
                        </a:rPr>
                        <a:t>1 100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96332">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0" i="0" u="none" strike="noStrike">
                          <a:solidFill>
                            <a:srgbClr val="000000"/>
                          </a:solidFill>
                          <a:effectLst/>
                          <a:latin typeface="Calibri" panose="020F0502020204030204" pitchFamily="34" charset="0"/>
                        </a:rPr>
                        <a:t>1 100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96332">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310443">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1"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96332">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10443">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296332">
                <a:tc gridSpan="3">
                  <a:txBody>
                    <a:bodyPr/>
                    <a:lstStyle/>
                    <a:p>
                      <a:pPr algn="ctr" fontAlgn="b"/>
                      <a:r>
                        <a:rPr lang="en-AU" sz="1600" b="1" i="0" u="none" strike="noStrike">
                          <a:solidFill>
                            <a:srgbClr val="000000"/>
                          </a:solidFill>
                          <a:effectLst/>
                          <a:latin typeface="Calibri" panose="020F0502020204030204" pitchFamily="34" charset="0"/>
                        </a:rPr>
                        <a:t>Rachunek wyników</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c hMerge="1">
                  <a:txBody>
                    <a:bodyPr/>
                    <a:lstStyle/>
                    <a:p>
                      <a:endParaRPr lang="pl-PL"/>
                    </a:p>
                  </a:txBody>
                  <a:tcPr/>
                </a:tc>
              </a:tr>
              <a:tr h="296332">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a:solidFill>
                            <a:srgbClr val="000000"/>
                          </a:solidFill>
                          <a:effectLst/>
                          <a:latin typeface="Calibri" panose="020F0502020204030204" pitchFamily="34" charset="0"/>
                        </a:rPr>
                        <a:t>1 100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96332">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96332">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a:solidFill>
                            <a:srgbClr val="000000"/>
                          </a:solidFill>
                          <a:effectLst/>
                          <a:latin typeface="Calibri" panose="020F0502020204030204" pitchFamily="34" charset="0"/>
                        </a:rPr>
                        <a:t>1 000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310443">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algn="ctr" fontAlgn="b"/>
                      <a:r>
                        <a:rPr lang="en-AU" sz="1600" b="1" i="0" u="none" strike="noStrike" dirty="0">
                          <a:solidFill>
                            <a:srgbClr val="000000"/>
                          </a:solidFill>
                          <a:effectLst/>
                          <a:latin typeface="Calibri" panose="020F0502020204030204" pitchFamily="34" charset="0"/>
                        </a:rPr>
                        <a:t>190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pl-PL"/>
                    </a:p>
                  </a:txBody>
                  <a:tcPr/>
                </a:tc>
              </a:tr>
              <a:tr h="310443">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10443">
                <a:tc>
                  <a:txBody>
                    <a:bodyPr/>
                    <a:lstStyle/>
                    <a:p>
                      <a:pPr algn="l" fontAlgn="b"/>
                      <a:r>
                        <a:rPr lang="en-AU" sz="1600" b="1" i="0" u="none" strike="noStrike">
                          <a:solidFill>
                            <a:srgbClr val="000000"/>
                          </a:solidFill>
                          <a:effectLst/>
                          <a:latin typeface="Calibri" panose="020F0502020204030204" pitchFamily="34" charset="0"/>
                        </a:rPr>
                        <a:t>Różnica</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AU" sz="1600" b="1" i="0" u="none" strike="noStrike">
                          <a:solidFill>
                            <a:srgbClr val="000000"/>
                          </a:solidFill>
                          <a:effectLst/>
                          <a:latin typeface="Calibri" panose="020F0502020204030204" pitchFamily="34" charset="0"/>
                        </a:rPr>
                        <a:t>190</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extLst>
      <p:ext uri="{BB962C8B-B14F-4D97-AF65-F5344CB8AC3E}">
        <p14:creationId xmlns:p14="http://schemas.microsoft.com/office/powerpoint/2010/main" val="94931477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700" b="0" dirty="0">
                <a:solidFill>
                  <a:srgbClr val="92D400"/>
                </a:solidFill>
              </a:rPr>
              <a:t>Wykładnia gospodarcza art. 22 i 23 ust. 1 pkt 38 ustawy o PDOF</a:t>
            </a:r>
            <a:r>
              <a:rPr lang="pl-PL" sz="3200" dirty="0" smtClean="0"/>
              <a:t/>
            </a:r>
            <a:br>
              <a:rPr lang="pl-PL" sz="3200" dirty="0" smtClean="0"/>
            </a:br>
            <a:r>
              <a:rPr lang="pl-PL" sz="2200" b="0" dirty="0">
                <a:solidFill>
                  <a:srgbClr val="002776"/>
                </a:solidFill>
              </a:rPr>
              <a:t>Prz</a:t>
            </a:r>
            <a:r>
              <a:rPr lang="pl-PL" sz="2200" b="0" dirty="0" smtClean="0">
                <a:solidFill>
                  <a:srgbClr val="002776"/>
                </a:solidFill>
              </a:rPr>
              <a:t>ykłady praktyczne z perspektywy adekwatności obciążenia podatkowego </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11</a:t>
            </a:fld>
            <a:endParaRPr lang="en-GB" dirty="0">
              <a:solidFill>
                <a:srgbClr val="FFFFFF">
                  <a:lumMod val="65000"/>
                </a:srgbClr>
              </a:solidFill>
            </a:endParaRPr>
          </a:p>
        </p:txBody>
      </p:sp>
      <p:grpSp>
        <p:nvGrpSpPr>
          <p:cNvPr id="4" name="Group 3"/>
          <p:cNvGrpSpPr/>
          <p:nvPr/>
        </p:nvGrpSpPr>
        <p:grpSpPr>
          <a:xfrm>
            <a:off x="636714" y="1350501"/>
            <a:ext cx="4421072" cy="5487987"/>
            <a:chOff x="740474" y="4915047"/>
            <a:chExt cx="2645982" cy="395092"/>
          </a:xfrm>
        </p:grpSpPr>
        <p:sp>
          <p:nvSpPr>
            <p:cNvPr id="8" name="Rectangle 7"/>
            <p:cNvSpPr/>
            <p:nvPr/>
          </p:nvSpPr>
          <p:spPr>
            <a:xfrm>
              <a:off x="1068760" y="4915047"/>
              <a:ext cx="1956441" cy="38313"/>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smtClean="0">
                  <a:solidFill>
                    <a:srgbClr val="FFFFFF"/>
                  </a:solidFill>
                  <a:cs typeface="Arial" panose="020B0604020202020204" pitchFamily="34" charset="0"/>
                </a:rPr>
                <a:t>Wejście w prawa i obowiązki wspólnika spółki jawnej</a:t>
              </a:r>
              <a:endParaRPr lang="pl-PL" sz="1400" b="1" dirty="0">
                <a:solidFill>
                  <a:srgbClr val="FFFFFF"/>
                </a:solidFill>
                <a:cs typeface="Arial" panose="020B0604020202020204" pitchFamily="34" charset="0"/>
              </a:endParaRPr>
            </a:p>
          </p:txBody>
        </p:sp>
        <p:sp>
          <p:nvSpPr>
            <p:cNvPr id="9" name="Rectangle 8"/>
            <p:cNvSpPr/>
            <p:nvPr/>
          </p:nvSpPr>
          <p:spPr>
            <a:xfrm>
              <a:off x="740474" y="4953360"/>
              <a:ext cx="2645982"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a:r>
                <a:rPr lang="pl-PL" sz="1800" dirty="0" smtClean="0">
                  <a:solidFill>
                    <a:srgbClr val="000000"/>
                  </a:solidFill>
                </a:rPr>
                <a:t>Dane finansowe:</a:t>
              </a:r>
            </a:p>
            <a:p>
              <a:pPr marL="285750" indent="-285750" algn="just">
                <a:buFont typeface="Wingdings" panose="05000000000000000000" pitchFamily="2" charset="2"/>
                <a:buChar char="Ø"/>
              </a:pPr>
              <a:r>
                <a:rPr lang="pl-PL" sz="1800" dirty="0" smtClean="0">
                  <a:solidFill>
                    <a:srgbClr val="000000"/>
                  </a:solidFill>
                </a:rPr>
                <a:t>Wkład do spółki jawnej poprzedniego wspólnika: 100</a:t>
              </a:r>
            </a:p>
            <a:p>
              <a:pPr marL="285750" indent="-285750" algn="just">
                <a:buFont typeface="Wingdings" panose="05000000000000000000" pitchFamily="2" charset="2"/>
                <a:buChar char="Ø"/>
              </a:pPr>
              <a:r>
                <a:rPr lang="pl-PL" sz="1800" dirty="0" smtClean="0">
                  <a:solidFill>
                    <a:srgbClr val="000000"/>
                  </a:solidFill>
                </a:rPr>
                <a:t>Cena z tytułu „nabycia wkładu w spółce jawnej” (wydatek zbywającego udziały): 1.000</a:t>
              </a:r>
            </a:p>
            <a:p>
              <a:pPr marL="285750" indent="-285750" algn="just">
                <a:buFont typeface="Wingdings" panose="05000000000000000000" pitchFamily="2" charset="2"/>
                <a:buChar char="Ø"/>
              </a:pPr>
              <a:r>
                <a:rPr lang="pl-PL" sz="1800" dirty="0" smtClean="0">
                  <a:solidFill>
                    <a:srgbClr val="000000"/>
                  </a:solidFill>
                </a:rPr>
                <a:t>Wartość bilansowa: </a:t>
              </a:r>
              <a:r>
                <a:rPr lang="pl-PL" sz="1800" dirty="0">
                  <a:solidFill>
                    <a:srgbClr val="000000"/>
                  </a:solidFill>
                </a:rPr>
                <a:t>7</a:t>
              </a:r>
              <a:r>
                <a:rPr lang="pl-PL" sz="1800" dirty="0" smtClean="0">
                  <a:solidFill>
                    <a:srgbClr val="000000"/>
                  </a:solidFill>
                </a:rPr>
                <a:t>00</a:t>
              </a:r>
            </a:p>
            <a:p>
              <a:pPr marL="285750" indent="-285750" algn="just">
                <a:buFont typeface="Wingdings" panose="05000000000000000000" pitchFamily="2" charset="2"/>
                <a:buChar char="Ø"/>
              </a:pPr>
              <a:r>
                <a:rPr lang="pl-PL" sz="1800" dirty="0" smtClean="0">
                  <a:solidFill>
                    <a:srgbClr val="000000"/>
                  </a:solidFill>
                </a:rPr>
                <a:t>Cena na moment sprzedaży sp. z o.o.: 700</a:t>
              </a:r>
            </a:p>
            <a:p>
              <a:pPr algn="just"/>
              <a:endParaRPr lang="pl-PL" sz="1800" dirty="0" smtClean="0">
                <a:solidFill>
                  <a:srgbClr val="000000"/>
                </a:solidFill>
              </a:endParaRPr>
            </a:p>
            <a:p>
              <a:pPr algn="just"/>
              <a:r>
                <a:rPr lang="pl-PL" sz="1800" dirty="0" smtClean="0">
                  <a:solidFill>
                    <a:srgbClr val="000000"/>
                  </a:solidFill>
                </a:rPr>
                <a:t>Podatek na moment </a:t>
              </a:r>
              <a:r>
                <a:rPr lang="pl-PL" sz="1800" dirty="0">
                  <a:solidFill>
                    <a:srgbClr val="000000"/>
                  </a:solidFill>
                </a:rPr>
                <a:t>sprzedaży (wersja </a:t>
              </a:r>
              <a:r>
                <a:rPr lang="pl-PL" sz="1800" dirty="0" smtClean="0">
                  <a:solidFill>
                    <a:srgbClr val="000000"/>
                  </a:solidFill>
                </a:rPr>
                <a:t>I</a:t>
              </a:r>
              <a:r>
                <a:rPr lang="pl-PL" sz="1800" dirty="0">
                  <a:solidFill>
                    <a:srgbClr val="000000"/>
                  </a:solidFill>
                </a:rPr>
                <a:t>): 19% x </a:t>
              </a:r>
              <a:r>
                <a:rPr lang="pl-PL" sz="1800" dirty="0" smtClean="0">
                  <a:solidFill>
                    <a:srgbClr val="000000"/>
                  </a:solidFill>
                </a:rPr>
                <a:t>(700-700) </a:t>
              </a:r>
              <a:r>
                <a:rPr lang="pl-PL" sz="1800" b="1" dirty="0">
                  <a:solidFill>
                    <a:srgbClr val="000000"/>
                  </a:solidFill>
                </a:rPr>
                <a:t>= 0</a:t>
              </a:r>
              <a:r>
                <a:rPr lang="pl-PL" sz="1800" b="1" dirty="0" smtClean="0">
                  <a:solidFill>
                    <a:srgbClr val="000000"/>
                  </a:solidFill>
                </a:rPr>
                <a:t> </a:t>
              </a:r>
            </a:p>
            <a:p>
              <a:pPr algn="just"/>
              <a:r>
                <a:rPr lang="pl-PL" sz="1800" dirty="0" smtClean="0">
                  <a:solidFill>
                    <a:srgbClr val="000000"/>
                  </a:solidFill>
                </a:rPr>
                <a:t>Podatek (wersja II): 19% x (700-100) </a:t>
              </a:r>
              <a:r>
                <a:rPr lang="pl-PL" sz="1800" b="1" dirty="0" smtClean="0">
                  <a:solidFill>
                    <a:srgbClr val="000000"/>
                  </a:solidFill>
                </a:rPr>
                <a:t>=</a:t>
              </a:r>
              <a:r>
                <a:rPr lang="pl-PL" sz="1800" dirty="0" smtClean="0">
                  <a:solidFill>
                    <a:srgbClr val="000000"/>
                  </a:solidFill>
                </a:rPr>
                <a:t> </a:t>
              </a:r>
              <a:r>
                <a:rPr lang="pl-PL" sz="1800" b="1" dirty="0" smtClean="0">
                  <a:solidFill>
                    <a:srgbClr val="000000"/>
                  </a:solidFill>
                </a:rPr>
                <a:t>114</a:t>
              </a:r>
            </a:p>
            <a:p>
              <a:pPr algn="just"/>
              <a:r>
                <a:rPr lang="pl-PL" sz="1800" dirty="0" smtClean="0">
                  <a:solidFill>
                    <a:srgbClr val="000000"/>
                  </a:solidFill>
                </a:rPr>
                <a:t>Podatek (wersja podatnika): (700 – 1000) =  </a:t>
              </a:r>
              <a:r>
                <a:rPr lang="pl-PL" sz="1800" b="1" dirty="0" smtClean="0">
                  <a:solidFill>
                    <a:srgbClr val="FF0000"/>
                  </a:solidFill>
                </a:rPr>
                <a:t>- 300 (strata)</a:t>
              </a:r>
              <a:endParaRPr lang="pl-PL" sz="1800" b="1" dirty="0">
                <a:solidFill>
                  <a:srgbClr val="FF0000"/>
                </a:solidFill>
              </a:endParaRPr>
            </a:p>
            <a:p>
              <a:pPr algn="just"/>
              <a:endParaRPr lang="pl-PL" sz="1800" b="1" dirty="0">
                <a:solidFill>
                  <a:srgbClr val="000000"/>
                </a:solidFill>
              </a:endParaRPr>
            </a:p>
          </p:txBody>
        </p:sp>
      </p:grpSp>
      <p:graphicFrame>
        <p:nvGraphicFramePr>
          <p:cNvPr id="5" name="Table 4"/>
          <p:cNvGraphicFramePr>
            <a:graphicFrameLocks noGrp="1"/>
          </p:cNvGraphicFramePr>
          <p:nvPr>
            <p:extLst>
              <p:ext uri="{D42A27DB-BD31-4B8C-83A1-F6EECF244321}">
                <p14:modId xmlns:p14="http://schemas.microsoft.com/office/powerpoint/2010/main" val="3077994128"/>
              </p:ext>
            </p:extLst>
          </p:nvPr>
        </p:nvGraphicFramePr>
        <p:xfrm>
          <a:off x="5821288" y="2072610"/>
          <a:ext cx="2901258" cy="3973830"/>
        </p:xfrm>
        <a:graphic>
          <a:graphicData uri="http://schemas.openxmlformats.org/drawingml/2006/table">
            <a:tbl>
              <a:tblPr/>
              <a:tblGrid>
                <a:gridCol w="967086"/>
                <a:gridCol w="967086"/>
                <a:gridCol w="967086"/>
              </a:tblGrid>
              <a:tr h="268043">
                <a:tc gridSpan="3">
                  <a:txBody>
                    <a:bodyPr/>
                    <a:lstStyle/>
                    <a:p>
                      <a:pPr algn="ctr" fontAlgn="b"/>
                      <a:r>
                        <a:rPr lang="en-AU" sz="1800" b="1" i="0" u="none" strike="noStrike" dirty="0" err="1">
                          <a:solidFill>
                            <a:srgbClr val="000000"/>
                          </a:solidFill>
                          <a:effectLst/>
                          <a:latin typeface="Calibri" panose="020F0502020204030204" pitchFamily="34" charset="0"/>
                        </a:rPr>
                        <a:t>Rachunek</a:t>
                      </a:r>
                      <a:r>
                        <a:rPr lang="en-AU" sz="1800" b="1" i="0" u="none" strike="noStrike" dirty="0">
                          <a:solidFill>
                            <a:srgbClr val="000000"/>
                          </a:solidFill>
                          <a:effectLst/>
                          <a:latin typeface="Calibri" panose="020F0502020204030204" pitchFamily="34" charset="0"/>
                        </a:rPr>
                        <a:t> </a:t>
                      </a:r>
                      <a:r>
                        <a:rPr lang="en-AU" sz="1800" b="1" i="0" u="none" strike="noStrike" dirty="0" err="1">
                          <a:solidFill>
                            <a:srgbClr val="000000"/>
                          </a:solidFill>
                          <a:effectLst/>
                          <a:latin typeface="Calibri" panose="020F0502020204030204" pitchFamily="34" charset="0"/>
                        </a:rPr>
                        <a:t>wyników</a:t>
                      </a:r>
                      <a:endParaRPr lang="en-AU" sz="18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c hMerge="1">
                  <a:txBody>
                    <a:bodyPr/>
                    <a:lstStyle/>
                    <a:p>
                      <a:endParaRPr lang="pl-PL"/>
                    </a:p>
                  </a:txBody>
                  <a:tcPr/>
                </a:tc>
              </a:tr>
              <a:tr h="268043">
                <a:tc>
                  <a:txBody>
                    <a:bodyPr/>
                    <a:lstStyle/>
                    <a:p>
                      <a:pPr algn="l" fontAlgn="b"/>
                      <a:r>
                        <a:rPr lang="en-AU" sz="18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800" b="0" i="0" u="none" strike="noStrike">
                          <a:solidFill>
                            <a:srgbClr val="000000"/>
                          </a:solidFill>
                          <a:effectLst/>
                          <a:latin typeface="Calibri" panose="020F0502020204030204" pitchFamily="34" charset="0"/>
                        </a:rPr>
                        <a:t>700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68043">
                <a:tc>
                  <a:txBody>
                    <a:bodyPr/>
                    <a:lstStyle/>
                    <a:p>
                      <a:pPr algn="l" fontAlgn="b"/>
                      <a:r>
                        <a:rPr lang="en-AU" sz="18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800" b="0" i="0" u="none" strike="noStrike">
                          <a:solidFill>
                            <a:srgbClr val="000000"/>
                          </a:solidFill>
                          <a:effectLst/>
                          <a:latin typeface="Calibri" panose="020F0502020204030204" pitchFamily="34" charset="0"/>
                        </a:rPr>
                        <a:t>700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68043">
                <a:tc>
                  <a:txBody>
                    <a:bodyPr/>
                    <a:lstStyle/>
                    <a:p>
                      <a:pPr algn="l" fontAlgn="b"/>
                      <a:r>
                        <a:rPr lang="en-AU" sz="18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8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80807">
                <a:tc>
                  <a:txBody>
                    <a:bodyPr/>
                    <a:lstStyle/>
                    <a:p>
                      <a:pPr algn="l" fontAlgn="b"/>
                      <a:r>
                        <a:rPr lang="en-AU" sz="18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800" b="1"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68043">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280807">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268043">
                <a:tc gridSpan="3">
                  <a:txBody>
                    <a:bodyPr/>
                    <a:lstStyle/>
                    <a:p>
                      <a:pPr algn="ctr" fontAlgn="b"/>
                      <a:r>
                        <a:rPr lang="en-AU" sz="1800" b="1" i="0" u="none" strike="noStrike">
                          <a:solidFill>
                            <a:srgbClr val="000000"/>
                          </a:solidFill>
                          <a:effectLst/>
                          <a:latin typeface="Calibri" panose="020F0502020204030204" pitchFamily="34" charset="0"/>
                        </a:rPr>
                        <a:t>Rachunek wyników</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c hMerge="1">
                  <a:txBody>
                    <a:bodyPr/>
                    <a:lstStyle/>
                    <a:p>
                      <a:endParaRPr lang="pl-PL"/>
                    </a:p>
                  </a:txBody>
                  <a:tcPr/>
                </a:tc>
              </a:tr>
              <a:tr h="268043">
                <a:tc>
                  <a:txBody>
                    <a:bodyPr/>
                    <a:lstStyle/>
                    <a:p>
                      <a:pPr algn="l" fontAlgn="b"/>
                      <a:r>
                        <a:rPr lang="en-AU" sz="18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800" b="0" i="0" u="none" strike="noStrike">
                          <a:solidFill>
                            <a:srgbClr val="000000"/>
                          </a:solidFill>
                          <a:effectLst/>
                          <a:latin typeface="Calibri" panose="020F0502020204030204" pitchFamily="34" charset="0"/>
                        </a:rPr>
                        <a:t>700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68043">
                <a:tc>
                  <a:txBody>
                    <a:bodyPr/>
                    <a:lstStyle/>
                    <a:p>
                      <a:pPr algn="l" fontAlgn="b"/>
                      <a:r>
                        <a:rPr lang="en-AU" sz="18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8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68043">
                <a:tc>
                  <a:txBody>
                    <a:bodyPr/>
                    <a:lstStyle/>
                    <a:p>
                      <a:pPr algn="l" fontAlgn="b"/>
                      <a:r>
                        <a:rPr lang="en-AU" sz="18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800" b="0" i="0" u="none" strike="noStrike" dirty="0">
                          <a:solidFill>
                            <a:srgbClr val="000000"/>
                          </a:solidFill>
                          <a:effectLst/>
                          <a:latin typeface="Calibri" panose="020F0502020204030204" pitchFamily="34" charset="0"/>
                        </a:rPr>
                        <a:t>600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80807">
                <a:tc>
                  <a:txBody>
                    <a:bodyPr/>
                    <a:lstStyle/>
                    <a:p>
                      <a:pPr algn="l" fontAlgn="b"/>
                      <a:r>
                        <a:rPr lang="en-AU" sz="18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algn="ctr" fontAlgn="b"/>
                      <a:r>
                        <a:rPr lang="en-AU" sz="1800" b="1" i="0" u="none" strike="noStrike">
                          <a:solidFill>
                            <a:srgbClr val="000000"/>
                          </a:solidFill>
                          <a:effectLst/>
                          <a:latin typeface="Calibri" panose="020F0502020204030204" pitchFamily="34" charset="0"/>
                        </a:rPr>
                        <a:t>114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pl-PL"/>
                    </a:p>
                  </a:txBody>
                  <a:tcPr/>
                </a:tc>
              </a:tr>
              <a:tr h="280807">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8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280807">
                <a:tc>
                  <a:txBody>
                    <a:bodyPr/>
                    <a:lstStyle/>
                    <a:p>
                      <a:pPr algn="l" fontAlgn="b"/>
                      <a:r>
                        <a:rPr lang="en-AU" sz="1800" b="1" i="0" u="none" strike="noStrike">
                          <a:solidFill>
                            <a:srgbClr val="000000"/>
                          </a:solidFill>
                          <a:effectLst/>
                          <a:latin typeface="Calibri" panose="020F0502020204030204" pitchFamily="34" charset="0"/>
                        </a:rPr>
                        <a:t>Różnica</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AU" sz="1800" b="1" i="0" u="none" strike="noStrike">
                          <a:solidFill>
                            <a:srgbClr val="000000"/>
                          </a:solidFill>
                          <a:effectLst/>
                          <a:latin typeface="Calibri" panose="020F0502020204030204" pitchFamily="34" charset="0"/>
                        </a:rPr>
                        <a:t>114</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extLst>
      <p:ext uri="{BB962C8B-B14F-4D97-AF65-F5344CB8AC3E}">
        <p14:creationId xmlns:p14="http://schemas.microsoft.com/office/powerpoint/2010/main" val="342523344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13862" y="4773549"/>
            <a:ext cx="8215737" cy="2459102"/>
          </a:xfrm>
        </p:spPr>
        <p:txBody>
          <a:bodyPr>
            <a:noAutofit/>
          </a:bodyPr>
          <a:lstStyle/>
          <a:p>
            <a:r>
              <a:rPr lang="pl-PL" dirty="0"/>
              <a:t>Nazwa Deloitte odnosi się do jednej lub kilku jednostek Deloitte </a:t>
            </a:r>
            <a:r>
              <a:rPr lang="pl-PL" dirty="0" err="1"/>
              <a:t>Touche</a:t>
            </a:r>
            <a:r>
              <a:rPr lang="pl-PL" dirty="0"/>
              <a:t> </a:t>
            </a:r>
            <a:r>
              <a:rPr lang="pl-PL" dirty="0" err="1"/>
              <a:t>Tohmatsu</a:t>
            </a:r>
            <a:r>
              <a:rPr lang="pl-PL" dirty="0"/>
              <a:t> Limited, prywatnego podmiotu prawa brytyjskiego z ograniczoną odpowiedzialnością i jego firm członkowskich, które stanowią oddzielne i niezależne podmioty prawne. Dokładny opis struktury prawnej Deloitte </a:t>
            </a:r>
            <a:r>
              <a:rPr lang="pl-PL" dirty="0" err="1"/>
              <a:t>Touche</a:t>
            </a:r>
            <a:r>
              <a:rPr lang="pl-PL" dirty="0"/>
              <a:t> </a:t>
            </a:r>
            <a:r>
              <a:rPr lang="pl-PL" dirty="0" err="1"/>
              <a:t>Tohmatsu</a:t>
            </a:r>
            <a:r>
              <a:rPr lang="pl-PL" dirty="0"/>
              <a:t> Limited oraz jego firm członkowskich można znaleźć na stronie </a:t>
            </a:r>
            <a:r>
              <a:rPr lang="pl-PL" u="sng" dirty="0">
                <a:hlinkClick r:id="rId3"/>
              </a:rPr>
              <a:t>www.deloitte.com/</a:t>
            </a:r>
            <a:r>
              <a:rPr lang="pl-PL" u="sng" dirty="0" err="1">
                <a:hlinkClick r:id="rId3"/>
              </a:rPr>
              <a:t>pl</a:t>
            </a:r>
            <a:r>
              <a:rPr lang="pl-PL" u="sng" dirty="0">
                <a:hlinkClick r:id="rId3"/>
              </a:rPr>
              <a:t>/</a:t>
            </a:r>
            <a:r>
              <a:rPr lang="pl-PL" u="sng" dirty="0" err="1">
                <a:hlinkClick r:id="rId3"/>
              </a:rPr>
              <a:t>onas</a:t>
            </a:r>
            <a:r>
              <a:rPr lang="pl-PL" dirty="0"/>
              <a:t>. </a:t>
            </a:r>
            <a:endParaRPr lang="en-US" dirty="0"/>
          </a:p>
          <a:p>
            <a:r>
              <a:rPr lang="pl-PL" dirty="0"/>
              <a:t>Deloitte świadczy usługi audytorskie, konsultingowe, doradztwa podatkowego i finansowego klientom z sektora publicznego oraz prywatnego, działającym w różnych branżach. Dzięki globalnej sieci firm członkowskich obejmującej 150 krajów oferujemy najwyższej klasy umiejętności, doświadczenie i wiedzę w połączeniu ze znajomością lokalnego rynku. Pomagamy klientom odnieść sukces niezależnie od miejsca i branży, w jakiej działają. Ponad 225 000 pracowników Deloitte na świecie realizuje misję firmy: wywierać pozytywny wpływ na środowisko i otoczenie, w którym żyją i pracują. </a:t>
            </a:r>
            <a:endParaRPr lang="en-US" dirty="0"/>
          </a:p>
          <a:p>
            <a:r>
              <a:rPr lang="pl-PL" dirty="0"/>
              <a:t>Deloitte Central Europe to regionalna jednostka działająca w ramach Deloitte Central Europe Holdings Limited, członka Deloitte </a:t>
            </a:r>
            <a:r>
              <a:rPr lang="pl-PL" dirty="0" err="1"/>
              <a:t>Touche</a:t>
            </a:r>
            <a:r>
              <a:rPr lang="pl-PL" dirty="0"/>
              <a:t> </a:t>
            </a:r>
            <a:r>
              <a:rPr lang="pl-PL" dirty="0" err="1"/>
              <a:t>Tohmatsu</a:t>
            </a:r>
            <a:r>
              <a:rPr lang="pl-PL" dirty="0"/>
              <a:t> Limited w Europie Środkowej. Usługi świadczą spółki zależne i stowarzyszone z Deloitte Central Europe Holdings Limited, które stanowią odrębne i niezależne podmioty prawne. Spółki zależne i stowarzyszone z Deloitte Central Europe Holdings Limited to jedne z wiodących firm świadczących usługi profesjonalne; zatrudniają łącznie ponad 5000 pracowników w 41 biurach w 17 krajach Europy Środkowej. </a:t>
            </a:r>
            <a:endParaRPr lang="en-US" dirty="0"/>
          </a:p>
          <a:p>
            <a:r>
              <a:rPr lang="en-US" noProof="0" dirty="0" smtClean="0"/>
              <a:t>© </a:t>
            </a:r>
            <a:r>
              <a:rPr lang="en-US" dirty="0" smtClean="0"/>
              <a:t>201</a:t>
            </a:r>
            <a:r>
              <a:rPr lang="pl-PL" dirty="0" smtClean="0"/>
              <a:t>7</a:t>
            </a:r>
            <a:r>
              <a:rPr lang="en-US" noProof="0" dirty="0" smtClean="0"/>
              <a:t> Deloitte </a:t>
            </a:r>
            <a:r>
              <a:rPr lang="en-US" noProof="0" dirty="0" err="1" smtClean="0"/>
              <a:t>Polska</a:t>
            </a:r>
            <a:r>
              <a:rPr lang="en-US" noProof="0" dirty="0" smtClean="0"/>
              <a:t>.</a:t>
            </a:r>
            <a:endParaRPr lang="en-US" noProof="0" dirty="0"/>
          </a:p>
        </p:txBody>
      </p:sp>
      <p:sp>
        <p:nvSpPr>
          <p:cNvPr id="4" name="Rectangle 3"/>
          <p:cNvSpPr/>
          <p:nvPr/>
        </p:nvSpPr>
        <p:spPr>
          <a:xfrm>
            <a:off x="413863" y="3022104"/>
            <a:ext cx="6750324" cy="1200329"/>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1" i="0" u="none" strike="noStrike" kern="0" cap="none" spc="0" normalizeH="0" baseline="0" noProof="0" dirty="0" smtClean="0">
                <a:ln>
                  <a:noFill/>
                </a:ln>
                <a:solidFill>
                  <a:prstClr val="black"/>
                </a:solidFill>
                <a:effectLst/>
                <a:uLnTx/>
                <a:uFillTx/>
              </a:rPr>
              <a:t>Adam Wacławczyk</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hlinkClick r:id="rId4"/>
              </a:rPr>
              <a:t>awaclawczyk@deloittece.com</a:t>
            </a:r>
            <a:endParaRPr kumimoji="0" lang="pl-PL" sz="1800" b="0" i="0" u="none" strike="noStrike" kern="0" cap="none" spc="0" normalizeH="0" baseline="0" noProof="0" dirty="0" smtClean="0">
              <a:ln>
                <a:noFill/>
              </a:ln>
              <a:solidFill>
                <a:prstClr val="black"/>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rPr>
              <a:t>Tel. 695 668 437</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rPr>
              <a:t>Doradca podatkowy nr 10148</a:t>
            </a:r>
            <a:endParaRPr kumimoji="0" lang="en-US" sz="1800" b="0" i="0" u="none" strike="noStrike" kern="0" cap="none" spc="0" normalizeH="0" baseline="0" noProof="0" dirty="0" smtClean="0">
              <a:ln>
                <a:noFill/>
              </a:ln>
              <a:solidFill>
                <a:prstClr val="black"/>
              </a:solidFill>
              <a:effectLst/>
              <a:uLnTx/>
              <a:uFillTx/>
            </a:endParaRPr>
          </a:p>
        </p:txBody>
      </p:sp>
      <p:pic>
        <p:nvPicPr>
          <p:cNvPr id="5" name="Picture 4"/>
          <p:cNvPicPr/>
          <p:nvPr/>
        </p:nvPicPr>
        <p:blipFill>
          <a:blip r:embed="rId5">
            <a:extLst>
              <a:ext uri="{28A0092B-C50C-407E-A947-70E740481C1C}">
                <a14:useLocalDpi xmlns:a14="http://schemas.microsoft.com/office/drawing/2010/main" val="0"/>
              </a:ext>
            </a:extLst>
          </a:blip>
          <a:srcRect/>
          <a:stretch>
            <a:fillRect/>
          </a:stretch>
        </p:blipFill>
        <p:spPr bwMode="auto">
          <a:xfrm>
            <a:off x="492696" y="1005880"/>
            <a:ext cx="1872208" cy="1944216"/>
          </a:xfrm>
          <a:prstGeom prst="rect">
            <a:avLst/>
          </a:prstGeom>
          <a:noFill/>
        </p:spPr>
      </p:pic>
    </p:spTree>
    <p:extLst>
      <p:ext uri="{BB962C8B-B14F-4D97-AF65-F5344CB8AC3E}">
        <p14:creationId xmlns:p14="http://schemas.microsoft.com/office/powerpoint/2010/main" val="54786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2260/14</a:t>
            </a:r>
            <a:br>
              <a:rPr lang="pl-PL" sz="2900" b="0" dirty="0">
                <a:solidFill>
                  <a:schemeClr val="accent2"/>
                </a:solidFill>
              </a:rPr>
            </a:br>
            <a:r>
              <a:rPr lang="pl-PL" sz="2200" b="0" dirty="0" smtClean="0">
                <a:solidFill>
                  <a:srgbClr val="002776"/>
                </a:solidFill>
              </a:rPr>
              <a:t>Stan faktyczny</a:t>
            </a:r>
            <a:endParaRPr lang="en-US" sz="2200" dirty="0">
              <a:solidFill>
                <a:srgbClr val="002776"/>
              </a:solidFill>
            </a:endParaRPr>
          </a:p>
        </p:txBody>
      </p:sp>
      <p:sp>
        <p:nvSpPr>
          <p:cNvPr id="2" name="Footer Placeholder 1"/>
          <p:cNvSpPr>
            <a:spLocks noGrp="1"/>
          </p:cNvSpPr>
          <p:nvPr>
            <p:ph type="ftr" sz="quarter" idx="3"/>
          </p:nvPr>
        </p:nvSpPr>
        <p:spPr>
          <a:xfrm>
            <a:off x="404515" y="7365001"/>
            <a:ext cx="8315420" cy="285600"/>
          </a:xfrm>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2</a:t>
            </a:fld>
            <a:endParaRPr lang="en-GB" dirty="0">
              <a:solidFill>
                <a:srgbClr val="FFFFFF">
                  <a:lumMod val="65000"/>
                </a:srgbClr>
              </a:solidFill>
            </a:endParaRPr>
          </a:p>
        </p:txBody>
      </p:sp>
      <p:sp>
        <p:nvSpPr>
          <p:cNvPr id="77" name="Rectangle 76"/>
          <p:cNvSpPr/>
          <p:nvPr/>
        </p:nvSpPr>
        <p:spPr>
          <a:xfrm>
            <a:off x="3733056" y="1202344"/>
            <a:ext cx="5472608" cy="5632311"/>
          </a:xfrm>
          <a:prstGeom prst="rect">
            <a:avLst/>
          </a:prstGeom>
          <a:ln>
            <a:solidFill>
              <a:schemeClr val="tx2"/>
            </a:solidFill>
          </a:ln>
        </p:spPr>
        <p:txBody>
          <a:bodyPr wrap="square">
            <a:spAutoFit/>
          </a:bodyPr>
          <a:lstStyle/>
          <a:p>
            <a:pPr marL="285750" indent="-285750" algn="just" eaLnBrk="1" hangingPunct="1">
              <a:buFont typeface="Wingdings" panose="05000000000000000000" pitchFamily="2" charset="2"/>
              <a:buChar char="Ø"/>
            </a:pPr>
            <a:r>
              <a:rPr lang="pl-PL" sz="1800" dirty="0">
                <a:solidFill>
                  <a:srgbClr val="002776"/>
                </a:solidFill>
              </a:rPr>
              <a:t>Trzech dotychczasowych wspólników spółki jawnej stało się jedynymi udziałowcami spółki z o.o. Majątek spółki jawnej na dzień jej przekształcenia wynosił 103.329.719,21 zł (wartość wynikająca z bilansu na dzień zakończenia bytu prawnego spółki osobowej pomniejszona o zobowiązania przypadające na ten dzień) i stał się jednocześnie majątkiem przekształconej spółki z o.o. (wykazanym w bilansie otwarcia na dzień rozpoczęcia bytu prawnego spółki z o.o.). </a:t>
            </a:r>
            <a:endParaRPr lang="pl-PL" sz="1800" dirty="0" smtClean="0">
              <a:solidFill>
                <a:srgbClr val="002776"/>
              </a:solidFill>
            </a:endParaRPr>
          </a:p>
          <a:p>
            <a:pPr marL="285750" indent="-285750" algn="just" eaLnBrk="1" hangingPunct="1">
              <a:buFont typeface="Wingdings" panose="05000000000000000000" pitchFamily="2" charset="2"/>
              <a:buChar char="Ø"/>
            </a:pPr>
            <a:r>
              <a:rPr lang="pl-PL" sz="1800" dirty="0" smtClean="0">
                <a:solidFill>
                  <a:srgbClr val="002776"/>
                </a:solidFill>
              </a:rPr>
              <a:t>W </a:t>
            </a:r>
            <a:r>
              <a:rPr lang="pl-PL" sz="1800" dirty="0">
                <a:solidFill>
                  <a:srgbClr val="002776"/>
                </a:solidFill>
              </a:rPr>
              <a:t>wyniku przekształcenia każdy z udziałowców (w tym także skarżący) objął po 12.000 udziałów w spółce z o.o. o wartości nominalnej 1.000 zł każdy, tworząc łącznie kapitał zakładowy w wysokości 36.000.000 zł. Pozostała część majątku przekształconej spółki jawnej zaksięgowana została jako kapitał rezerwowy i zysk netto w bilansie otwarcia spółki z o.o.</a:t>
            </a:r>
            <a:endParaRPr lang="pl-PL" sz="1800" dirty="0" smtClean="0">
              <a:solidFill>
                <a:srgbClr val="002776"/>
              </a:solidFill>
            </a:endParaRPr>
          </a:p>
          <a:p>
            <a:pPr marL="285750" indent="-285750" algn="just" eaLnBrk="1" hangingPunct="1">
              <a:buFont typeface="Wingdings" panose="05000000000000000000" pitchFamily="2" charset="2"/>
              <a:buChar char="Ø"/>
            </a:pPr>
            <a:endParaRPr lang="pl-PL" sz="1800" dirty="0">
              <a:solidFill>
                <a:srgbClr val="002776"/>
              </a:solidFill>
            </a:endParaRPr>
          </a:p>
        </p:txBody>
      </p:sp>
      <p:grpSp>
        <p:nvGrpSpPr>
          <p:cNvPr id="86" name="Group 85"/>
          <p:cNvGrpSpPr/>
          <p:nvPr/>
        </p:nvGrpSpPr>
        <p:grpSpPr>
          <a:xfrm>
            <a:off x="505153" y="3156212"/>
            <a:ext cx="2435815" cy="2395348"/>
            <a:chOff x="1466849" y="4370892"/>
            <a:chExt cx="1818301" cy="1608880"/>
          </a:xfrm>
        </p:grpSpPr>
        <p:sp>
          <p:nvSpPr>
            <p:cNvPr id="88"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pl-PL" sz="1600" b="1" dirty="0" smtClean="0">
                <a:solidFill>
                  <a:schemeClr val="bg1"/>
                </a:solidFill>
                <a:latin typeface="Arial" panose="020B0604020202020204" pitchFamily="34" charset="0"/>
                <a:cs typeface="Arial" panose="020B0604020202020204" pitchFamily="34" charset="0"/>
              </a:endParaRPr>
            </a:p>
            <a:p>
              <a:pPr algn="ctr"/>
              <a:r>
                <a:rPr lang="pl-PL" sz="1600" b="1" dirty="0" smtClean="0">
                  <a:solidFill>
                    <a:srgbClr val="0070C0"/>
                  </a:solidFill>
                  <a:latin typeface="Arial" panose="020B0604020202020204" pitchFamily="34" charset="0"/>
                  <a:cs typeface="Arial" panose="020B0604020202020204" pitchFamily="34" charset="0"/>
                </a:rPr>
                <a:t>SPÓŁKA JAWNA przekształcona w</a:t>
              </a:r>
              <a:endParaRPr lang="pl-PL" sz="1600" b="1" dirty="0">
                <a:solidFill>
                  <a:srgbClr val="0070C0"/>
                </a:solidFill>
                <a:latin typeface="Arial" panose="020B0604020202020204" pitchFamily="34" charset="0"/>
                <a:cs typeface="Arial" panose="020B0604020202020204" pitchFamily="34" charset="0"/>
              </a:endParaRPr>
            </a:p>
            <a:p>
              <a:pPr algn="ctr"/>
              <a:r>
                <a:rPr lang="pl-PL" sz="1600" b="1" dirty="0" smtClean="0">
                  <a:solidFill>
                    <a:schemeClr val="bg1"/>
                  </a:solidFill>
                  <a:latin typeface="Arial" panose="020B0604020202020204" pitchFamily="34" charset="0"/>
                  <a:cs typeface="Arial" panose="020B0604020202020204" pitchFamily="34" charset="0"/>
                </a:rPr>
                <a:t>SPÓŁKA Z O.O.</a:t>
              </a:r>
              <a:endParaRPr lang="en-US" sz="1600" b="1" dirty="0">
                <a:solidFill>
                  <a:schemeClr val="bg1"/>
                </a:solidFill>
                <a:latin typeface="Arial" panose="020B0604020202020204" pitchFamily="34" charset="0"/>
                <a:cs typeface="Arial" panose="020B0604020202020204" pitchFamily="34" charset="0"/>
              </a:endParaRPr>
            </a:p>
          </p:txBody>
        </p:sp>
        <p:cxnSp>
          <p:nvCxnSpPr>
            <p:cNvPr id="92" name="Straight Arrow Connector 91"/>
            <p:cNvCxnSpPr>
              <a:endCxn id="88" idx="0"/>
            </p:cNvCxnSpPr>
            <p:nvPr/>
          </p:nvCxnSpPr>
          <p:spPr>
            <a:xfrm>
              <a:off x="2376000"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4" name="Text Placeholder 5"/>
            <p:cNvSpPr txBox="1">
              <a:spLocks/>
            </p:cNvSpPr>
            <p:nvPr/>
          </p:nvSpPr>
          <p:spPr>
            <a:xfrm>
              <a:off x="2375999" y="4524795"/>
              <a:ext cx="776647"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en-US" b="1" dirty="0" smtClean="0">
                  <a:solidFill>
                    <a:srgbClr val="00A1DE"/>
                  </a:solidFill>
                  <a:latin typeface="Arial" panose="020B0604020202020204" pitchFamily="34" charset="0"/>
                  <a:cs typeface="Arial" panose="020B0604020202020204" pitchFamily="34" charset="0"/>
                </a:rPr>
                <a:t>100%</a:t>
              </a:r>
              <a:endParaRPr lang="pl-PL" b="1" dirty="0" smtClean="0">
                <a:solidFill>
                  <a:srgbClr val="00A1DE"/>
                </a:solidFill>
                <a:latin typeface="Arial" panose="020B0604020202020204" pitchFamily="34" charset="0"/>
                <a:cs typeface="Arial" panose="020B0604020202020204" pitchFamily="34" charset="0"/>
              </a:endParaRPr>
            </a:p>
            <a:p>
              <a:pPr algn="ctr"/>
              <a:r>
                <a:rPr lang="pl-PL" b="1" dirty="0" smtClean="0">
                  <a:solidFill>
                    <a:srgbClr val="00A1DE"/>
                  </a:solidFill>
                  <a:latin typeface="Arial" panose="020B0604020202020204" pitchFamily="34" charset="0"/>
                  <a:cs typeface="Arial" panose="020B0604020202020204" pitchFamily="34" charset="0"/>
                </a:rPr>
                <a:t>UDZIAŁÓW</a:t>
              </a:r>
              <a:endParaRPr lang="en-US" b="1" dirty="0">
                <a:solidFill>
                  <a:srgbClr val="00A1DE"/>
                </a:solidFill>
                <a:latin typeface="Arial" panose="020B0604020202020204" pitchFamily="34" charset="0"/>
                <a:cs typeface="Arial" panose="020B0604020202020204" pitchFamily="34" charset="0"/>
              </a:endParaRPr>
            </a:p>
          </p:txBody>
        </p:sp>
      </p:gr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pic>
        <p:nvPicPr>
          <p:cNvPr id="1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7215" y="2302024"/>
            <a:ext cx="319024" cy="80666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agmasrv1\sso$\Gestion_Deloitte\Global_Brand\- Templates\Icons\Iconography Deloitte\Icon_People_woman_M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06340" y="2302024"/>
            <a:ext cx="376467" cy="806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30866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2260/14</a:t>
            </a:r>
            <a:br>
              <a:rPr lang="pl-PL" sz="2900" b="0" dirty="0">
                <a:solidFill>
                  <a:schemeClr val="accent2"/>
                </a:solidFill>
              </a:rPr>
            </a:br>
            <a:r>
              <a:rPr lang="pl-PL" sz="2200" b="0" dirty="0" smtClean="0">
                <a:solidFill>
                  <a:srgbClr val="002776"/>
                </a:solidFill>
              </a:rPr>
              <a:t>Stan faktyczny</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3</a:t>
            </a:fld>
            <a:endParaRPr lang="en-GB" dirty="0">
              <a:solidFill>
                <a:srgbClr val="FFFFFF">
                  <a:lumMod val="65000"/>
                </a:srgbClr>
              </a:solidFill>
            </a:endParaRPr>
          </a:p>
        </p:txBody>
      </p:sp>
      <p:sp>
        <p:nvSpPr>
          <p:cNvPr id="77" name="Rectangle 76"/>
          <p:cNvSpPr/>
          <p:nvPr/>
        </p:nvSpPr>
        <p:spPr>
          <a:xfrm>
            <a:off x="3589040" y="771557"/>
            <a:ext cx="5688632" cy="6740307"/>
          </a:xfrm>
          <a:prstGeom prst="rect">
            <a:avLst/>
          </a:prstGeom>
          <a:ln>
            <a:solidFill>
              <a:schemeClr val="tx2"/>
            </a:solidFill>
          </a:ln>
        </p:spPr>
        <p:txBody>
          <a:bodyPr wrap="square">
            <a:spAutoFit/>
          </a:bodyPr>
          <a:lstStyle/>
          <a:p>
            <a:pPr marL="285750" indent="-285750" algn="just">
              <a:buFont typeface="Wingdings" panose="05000000000000000000" pitchFamily="2" charset="2"/>
              <a:buChar char="Ø"/>
            </a:pPr>
            <a:r>
              <a:rPr lang="pl-PL" sz="1800" dirty="0">
                <a:solidFill>
                  <a:srgbClr val="002776"/>
                </a:solidFill>
              </a:rPr>
              <a:t>Następnie </a:t>
            </a:r>
            <a:r>
              <a:rPr lang="pl-PL" sz="1800" dirty="0" smtClean="0">
                <a:solidFill>
                  <a:srgbClr val="002776"/>
                </a:solidFill>
              </a:rPr>
              <a:t>(…) zapadła </a:t>
            </a:r>
            <a:r>
              <a:rPr lang="pl-PL" sz="1800" dirty="0">
                <a:solidFill>
                  <a:srgbClr val="002776"/>
                </a:solidFill>
              </a:rPr>
              <a:t>uchwała </a:t>
            </a:r>
            <a:r>
              <a:rPr lang="pl-PL" sz="1800" b="1" dirty="0">
                <a:solidFill>
                  <a:srgbClr val="002776"/>
                </a:solidFill>
              </a:rPr>
              <a:t>o podniesieniu kapitału zakładowego spółki z o.o. przez ustanowienie nowych udziałów </a:t>
            </a:r>
            <a:r>
              <a:rPr lang="pl-PL" sz="1800" dirty="0">
                <a:solidFill>
                  <a:srgbClr val="002776"/>
                </a:solidFill>
              </a:rPr>
              <a:t>w ilości 1.500 sztuk o wartości nominalnej 1.000 zł każdy. Kapitał zakładowy został w ten sposób podniesiony o 1.500.000 zł do wysokości 37.500.000 zł. Nowe udziały zostały objęte wyłącznie przez dotychczasowych udziałowców. W tej sytuacji każdy ze wspólników (w tym także skarżący) objął po 500 nowo ustanowionych udziałów o łącznej wartości nominalnej 500.000 zł w zamian za wkład pieniężny równy kwocie 15.500.000 zł. Różnica (</a:t>
            </a:r>
            <a:r>
              <a:rPr lang="pl-PL" sz="1800" dirty="0" err="1">
                <a:solidFill>
                  <a:srgbClr val="002776"/>
                </a:solidFill>
              </a:rPr>
              <a:t>aggio</a:t>
            </a:r>
            <a:r>
              <a:rPr lang="pl-PL" sz="1800" dirty="0">
                <a:solidFill>
                  <a:srgbClr val="002776"/>
                </a:solidFill>
              </a:rPr>
              <a:t>) powstała w spółce z o.o. przekazana została na kapitał zapasowy. </a:t>
            </a:r>
            <a:endParaRPr lang="pl-PL" sz="1800" dirty="0" smtClean="0">
              <a:solidFill>
                <a:srgbClr val="002776"/>
              </a:solidFill>
            </a:endParaRPr>
          </a:p>
          <a:p>
            <a:pPr marL="285750" indent="-285750" algn="just">
              <a:buFont typeface="Wingdings" panose="05000000000000000000" pitchFamily="2" charset="2"/>
              <a:buChar char="Ø"/>
            </a:pPr>
            <a:r>
              <a:rPr lang="pl-PL" sz="1800" dirty="0" smtClean="0">
                <a:solidFill>
                  <a:srgbClr val="002776"/>
                </a:solidFill>
              </a:rPr>
              <a:t>W </a:t>
            </a:r>
            <a:r>
              <a:rPr lang="pl-PL" sz="1800" dirty="0">
                <a:solidFill>
                  <a:srgbClr val="002776"/>
                </a:solidFill>
              </a:rPr>
              <a:t>dniu 27 czerwca 2012 r. </a:t>
            </a:r>
            <a:r>
              <a:rPr lang="pl-PL" sz="1800" b="1" dirty="0">
                <a:solidFill>
                  <a:srgbClr val="002776"/>
                </a:solidFill>
              </a:rPr>
              <a:t>udziałowcy podjęli uchwałę o ponownej zmianie formy prawnej prowadzonej działalności. Spółka z o.o. (powstała z przekształcenia spółki jawnej) została przekształcona w "T." S.A. (dalej: "spółka akcyjna").</a:t>
            </a:r>
            <a:r>
              <a:rPr lang="pl-PL" sz="1800" dirty="0">
                <a:solidFill>
                  <a:srgbClr val="002776"/>
                </a:solidFill>
              </a:rPr>
              <a:t> W wyniku tej zmiany dotychczasowi udziałowcy stali się jedynymi akcjonariuszami przekształconego podmiotu. Każdy z nich objął po 200 akcji o wartości nominalnej 62.500 zł </a:t>
            </a:r>
            <a:r>
              <a:rPr lang="pl-PL" sz="1800" dirty="0" smtClean="0">
                <a:solidFill>
                  <a:srgbClr val="002776"/>
                </a:solidFill>
              </a:rPr>
              <a:t>każda</a:t>
            </a:r>
            <a:r>
              <a:rPr lang="pl-PL" sz="1800" dirty="0">
                <a:solidFill>
                  <a:srgbClr val="002776"/>
                </a:solidFill>
              </a:rPr>
              <a:t>.</a:t>
            </a:r>
          </a:p>
        </p:txBody>
      </p:sp>
      <p:grpSp>
        <p:nvGrpSpPr>
          <p:cNvPr id="86" name="Group 85"/>
          <p:cNvGrpSpPr/>
          <p:nvPr/>
        </p:nvGrpSpPr>
        <p:grpSpPr>
          <a:xfrm>
            <a:off x="505153" y="3156212"/>
            <a:ext cx="2435815" cy="2395348"/>
            <a:chOff x="1466849" y="4370892"/>
            <a:chExt cx="1818301" cy="1608880"/>
          </a:xfrm>
        </p:grpSpPr>
        <p:sp>
          <p:nvSpPr>
            <p:cNvPr id="88"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pl-PL" sz="1600" b="1" dirty="0" smtClean="0">
                <a:solidFill>
                  <a:srgbClr val="FFFFFF"/>
                </a:solidFill>
                <a:cs typeface="Arial" panose="020B0604020202020204" pitchFamily="34" charset="0"/>
              </a:endParaRPr>
            </a:p>
            <a:p>
              <a:pPr algn="ctr"/>
              <a:endParaRPr lang="pl-PL" sz="1600" b="1" dirty="0">
                <a:solidFill>
                  <a:srgbClr val="FFFFFF"/>
                </a:solidFill>
                <a:cs typeface="Arial" panose="020B0604020202020204" pitchFamily="34" charset="0"/>
              </a:endParaRPr>
            </a:p>
            <a:p>
              <a:pPr algn="ctr"/>
              <a:endParaRPr lang="pl-PL" sz="1600" b="1" dirty="0" smtClean="0">
                <a:solidFill>
                  <a:srgbClr val="FFFFFF"/>
                </a:solidFill>
                <a:cs typeface="Arial" panose="020B0604020202020204" pitchFamily="34" charset="0"/>
              </a:endParaRPr>
            </a:p>
            <a:p>
              <a:pPr algn="ctr"/>
              <a:r>
                <a:rPr lang="pl-PL" sz="1600" b="1" dirty="0" smtClean="0">
                  <a:solidFill>
                    <a:srgbClr val="FFFFFF"/>
                  </a:solidFill>
                  <a:cs typeface="Arial" panose="020B0604020202020204" pitchFamily="34" charset="0"/>
                </a:rPr>
                <a:t>SPÓŁKA AKCYJNA</a:t>
              </a:r>
              <a:endParaRPr lang="en-US" sz="1600" b="1" dirty="0">
                <a:solidFill>
                  <a:srgbClr val="FFFFFF"/>
                </a:solidFill>
                <a:cs typeface="Arial" panose="020B0604020202020204" pitchFamily="34" charset="0"/>
              </a:endParaRPr>
            </a:p>
          </p:txBody>
        </p:sp>
        <p:cxnSp>
          <p:nvCxnSpPr>
            <p:cNvPr id="92" name="Straight Arrow Connector 91"/>
            <p:cNvCxnSpPr>
              <a:endCxn id="88" idx="0"/>
            </p:cNvCxnSpPr>
            <p:nvPr/>
          </p:nvCxnSpPr>
          <p:spPr>
            <a:xfrm>
              <a:off x="2376000"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4" name="Text Placeholder 5"/>
            <p:cNvSpPr txBox="1">
              <a:spLocks/>
            </p:cNvSpPr>
            <p:nvPr/>
          </p:nvSpPr>
          <p:spPr>
            <a:xfrm>
              <a:off x="2375999" y="4524795"/>
              <a:ext cx="776647"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b="1" dirty="0" smtClean="0">
                  <a:solidFill>
                    <a:srgbClr val="00A1DE"/>
                  </a:solidFill>
                  <a:cs typeface="Arial" panose="020B0604020202020204" pitchFamily="34" charset="0"/>
                </a:rPr>
                <a:t>100%</a:t>
              </a:r>
              <a:endParaRPr lang="pl-PL" b="1" dirty="0" smtClean="0">
                <a:solidFill>
                  <a:srgbClr val="00A1DE"/>
                </a:solidFill>
                <a:cs typeface="Arial" panose="020B0604020202020204" pitchFamily="34" charset="0"/>
              </a:endParaRPr>
            </a:p>
            <a:p>
              <a:pPr algn="ctr"/>
              <a:r>
                <a:rPr lang="pl-PL" b="1" dirty="0" smtClean="0">
                  <a:solidFill>
                    <a:srgbClr val="00A1DE"/>
                  </a:solidFill>
                  <a:cs typeface="Arial" panose="020B0604020202020204" pitchFamily="34" charset="0"/>
                </a:rPr>
                <a:t>UDZIAŁÓW</a:t>
              </a:r>
              <a:endParaRPr b="1" dirty="0">
                <a:solidFill>
                  <a:srgbClr val="00A1DE"/>
                </a:solidFill>
                <a:cs typeface="Arial" panose="020B0604020202020204" pitchFamily="34" charset="0"/>
              </a:endParaRPr>
            </a:p>
          </p:txBody>
        </p:sp>
      </p:gr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pic>
        <p:nvPicPr>
          <p:cNvPr id="1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7215" y="2302024"/>
            <a:ext cx="319024" cy="80666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agmasrv1\sso$\Gestion_Deloitte\Global_Brand\- Templates\Icons\Iconography Deloitte\Icon_People_woman_M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65816" y="2301310"/>
            <a:ext cx="376467" cy="806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48974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2260/14</a:t>
            </a:r>
            <a:br>
              <a:rPr lang="pl-PL" sz="2900" b="0" dirty="0">
                <a:solidFill>
                  <a:schemeClr val="accent2"/>
                </a:solidFill>
              </a:rPr>
            </a:br>
            <a:r>
              <a:rPr lang="pl-PL" sz="2200" b="0" dirty="0" smtClean="0">
                <a:solidFill>
                  <a:srgbClr val="002776"/>
                </a:solidFill>
              </a:rPr>
              <a:t>Pytanie podatnika</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4</a:t>
            </a:fld>
            <a:endParaRPr lang="en-GB" dirty="0">
              <a:solidFill>
                <a:srgbClr val="FFFFFF">
                  <a:lumMod val="65000"/>
                </a:srgbClr>
              </a:solidFill>
            </a:endParaRPr>
          </a:p>
        </p:txBody>
      </p:sp>
      <p:sp>
        <p:nvSpPr>
          <p:cNvPr id="77" name="Rectangle 76"/>
          <p:cNvSpPr/>
          <p:nvPr/>
        </p:nvSpPr>
        <p:spPr>
          <a:xfrm>
            <a:off x="318441" y="1450702"/>
            <a:ext cx="8784976" cy="923330"/>
          </a:xfrm>
          <a:prstGeom prst="rect">
            <a:avLst/>
          </a:prstGeom>
          <a:ln>
            <a:solidFill>
              <a:schemeClr val="tx2"/>
            </a:solidFill>
          </a:ln>
        </p:spPr>
        <p:txBody>
          <a:bodyPr wrap="square">
            <a:spAutoFit/>
          </a:bodyPr>
          <a:lstStyle/>
          <a:p>
            <a:pPr algn="just"/>
            <a:r>
              <a:rPr lang="pl-PL" sz="1800" dirty="0" smtClean="0">
                <a:solidFill>
                  <a:srgbClr val="002776"/>
                </a:solidFill>
              </a:rPr>
              <a:t>Skarżący </a:t>
            </a:r>
            <a:r>
              <a:rPr lang="pl-PL" sz="1800" dirty="0">
                <a:solidFill>
                  <a:srgbClr val="002776"/>
                </a:solidFill>
              </a:rPr>
              <a:t>zamierza dokonać zbycia części posiadanych przez siebie akcji, które objął w wyniku dwukrotnego przekształcenia, najpierw spółki jawnej w spółkę z o.o., a następnie spółki z o.o. w spółkę akcyjną</a:t>
            </a:r>
          </a:p>
        </p:txBody>
      </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sp>
        <p:nvSpPr>
          <p:cNvPr id="99" name="Rectangular Callout 98"/>
          <p:cNvSpPr/>
          <p:nvPr/>
        </p:nvSpPr>
        <p:spPr>
          <a:xfrm>
            <a:off x="5031634" y="2700427"/>
            <a:ext cx="3567380" cy="2679855"/>
          </a:xfrm>
          <a:prstGeom prst="wedgeRectCallout">
            <a:avLst>
              <a:gd name="adj1" fmla="val -32690"/>
              <a:gd name="adj2" fmla="val 62127"/>
            </a:avLst>
          </a:prstGeom>
          <a:solidFill>
            <a:schemeClr val="tx2"/>
          </a:solidFill>
          <a:ln w="25400" cap="flat" cmpd="sng" algn="ctr">
            <a:noFill/>
            <a:prstDash val="solid"/>
          </a:ln>
          <a:effectLst/>
        </p:spPr>
        <p:txBody>
          <a:bodyPr lIns="90000" tIns="90000" rIns="90000" bIns="90000" rtlCol="0" anchor="t" anchorCtr="0"/>
          <a:lstStyle/>
          <a:p>
            <a:pPr>
              <a:defRPr/>
            </a:pPr>
            <a:r>
              <a:rPr lang="pl-PL" sz="1600" b="1" u="sng" kern="0" dirty="0" smtClean="0">
                <a:solidFill>
                  <a:sysClr val="window" lastClr="FFFFFF"/>
                </a:solidFill>
                <a:latin typeface="Arial"/>
              </a:rPr>
              <a:t>PYTANIE PODATNIKA</a:t>
            </a:r>
          </a:p>
          <a:p>
            <a:pPr>
              <a:defRPr/>
            </a:pPr>
            <a:r>
              <a:rPr lang="pl-PL" sz="1600" kern="0" dirty="0">
                <a:solidFill>
                  <a:sysClr val="window" lastClr="FFFFFF"/>
                </a:solidFill>
                <a:latin typeface="Arial"/>
              </a:rPr>
              <a:t> W jakiej wysokości powinien ustalić koszty uzyskania </a:t>
            </a:r>
            <a:r>
              <a:rPr lang="pl-PL" sz="1600" kern="0" dirty="0" smtClean="0">
                <a:solidFill>
                  <a:sysClr val="window" lastClr="FFFFFF"/>
                </a:solidFill>
                <a:latin typeface="Arial"/>
              </a:rPr>
              <a:t>przychodów </a:t>
            </a:r>
            <a:r>
              <a:rPr lang="pl-PL" sz="1600" kern="0" dirty="0">
                <a:solidFill>
                  <a:sysClr val="window" lastClr="FFFFFF"/>
                </a:solidFill>
                <a:latin typeface="Arial"/>
              </a:rPr>
              <a:t>w przypadku zbycia akcji, które zostały objęte przez niego w sposób przedstawiony w stanie </a:t>
            </a:r>
            <a:r>
              <a:rPr lang="pl-PL" sz="1600" kern="0" dirty="0" smtClean="0">
                <a:solidFill>
                  <a:sysClr val="window" lastClr="FFFFFF"/>
                </a:solidFill>
                <a:latin typeface="Arial"/>
              </a:rPr>
              <a:t>faktycznym?</a:t>
            </a:r>
            <a:endParaRPr lang="en-GB" sz="1600" kern="0" dirty="0">
              <a:solidFill>
                <a:sysClr val="window" lastClr="FFFFFF"/>
              </a:solidFill>
              <a:latin typeface="Arial"/>
            </a:endParaRPr>
          </a:p>
        </p:txBody>
      </p:sp>
      <p:grpSp>
        <p:nvGrpSpPr>
          <p:cNvPr id="4" name="Group 3"/>
          <p:cNvGrpSpPr/>
          <p:nvPr/>
        </p:nvGrpSpPr>
        <p:grpSpPr>
          <a:xfrm>
            <a:off x="1289210" y="2891242"/>
            <a:ext cx="2435815" cy="3256472"/>
            <a:chOff x="1651193" y="3886200"/>
            <a:chExt cx="2435815" cy="3256472"/>
          </a:xfrm>
        </p:grpSpPr>
        <p:grpSp>
          <p:nvGrpSpPr>
            <p:cNvPr id="86" name="Group 85"/>
            <p:cNvGrpSpPr/>
            <p:nvPr/>
          </p:nvGrpSpPr>
          <p:grpSpPr>
            <a:xfrm>
              <a:off x="1651193" y="4747324"/>
              <a:ext cx="2435815" cy="2395348"/>
              <a:chOff x="1466849" y="4370892"/>
              <a:chExt cx="1818301" cy="1608880"/>
            </a:xfrm>
          </p:grpSpPr>
          <p:sp>
            <p:nvSpPr>
              <p:cNvPr id="88"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pl-PL" sz="1600" b="1" dirty="0" smtClean="0">
                  <a:solidFill>
                    <a:srgbClr val="FFFFFF"/>
                  </a:solidFill>
                  <a:cs typeface="Arial" panose="020B0604020202020204" pitchFamily="34" charset="0"/>
                </a:endParaRPr>
              </a:p>
              <a:p>
                <a:pPr algn="ctr"/>
                <a:endParaRPr lang="pl-PL" sz="1600" b="1" dirty="0">
                  <a:solidFill>
                    <a:srgbClr val="FFFFFF"/>
                  </a:solidFill>
                  <a:cs typeface="Arial" panose="020B0604020202020204" pitchFamily="34" charset="0"/>
                </a:endParaRPr>
              </a:p>
              <a:p>
                <a:pPr algn="ctr"/>
                <a:endParaRPr lang="pl-PL" sz="1600" b="1" dirty="0" smtClean="0">
                  <a:solidFill>
                    <a:srgbClr val="FFFFFF"/>
                  </a:solidFill>
                  <a:cs typeface="Arial" panose="020B0604020202020204" pitchFamily="34" charset="0"/>
                </a:endParaRPr>
              </a:p>
              <a:p>
                <a:pPr algn="ctr"/>
                <a:r>
                  <a:rPr lang="pl-PL" sz="1600" b="1" dirty="0" smtClean="0">
                    <a:solidFill>
                      <a:srgbClr val="FFFFFF"/>
                    </a:solidFill>
                    <a:cs typeface="Arial" panose="020B0604020202020204" pitchFamily="34" charset="0"/>
                  </a:rPr>
                  <a:t>SPÓŁKA AKCYJNA</a:t>
                </a:r>
                <a:endParaRPr lang="en-US" sz="1600" b="1" dirty="0">
                  <a:solidFill>
                    <a:srgbClr val="FFFFFF"/>
                  </a:solidFill>
                  <a:cs typeface="Arial" panose="020B0604020202020204" pitchFamily="34" charset="0"/>
                </a:endParaRPr>
              </a:p>
            </p:txBody>
          </p:sp>
          <p:cxnSp>
            <p:nvCxnSpPr>
              <p:cNvPr id="92" name="Straight Arrow Connector 91"/>
              <p:cNvCxnSpPr>
                <a:endCxn id="88" idx="0"/>
              </p:cNvCxnSpPr>
              <p:nvPr/>
            </p:nvCxnSpPr>
            <p:spPr>
              <a:xfrm>
                <a:off x="2376000"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4" name="Text Placeholder 5"/>
              <p:cNvSpPr txBox="1">
                <a:spLocks/>
              </p:cNvSpPr>
              <p:nvPr/>
            </p:nvSpPr>
            <p:spPr>
              <a:xfrm>
                <a:off x="2375999" y="4524795"/>
                <a:ext cx="776647"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b="1" dirty="0" smtClean="0">
                    <a:solidFill>
                      <a:srgbClr val="00A1DE"/>
                    </a:solidFill>
                    <a:cs typeface="Arial" panose="020B0604020202020204" pitchFamily="34" charset="0"/>
                  </a:rPr>
                  <a:t>100%</a:t>
                </a:r>
                <a:endParaRPr lang="pl-PL" b="1" dirty="0" smtClean="0">
                  <a:solidFill>
                    <a:srgbClr val="00A1DE"/>
                  </a:solidFill>
                  <a:cs typeface="Arial" panose="020B0604020202020204" pitchFamily="34" charset="0"/>
                </a:endParaRPr>
              </a:p>
              <a:p>
                <a:pPr algn="ctr"/>
                <a:r>
                  <a:rPr lang="pl-PL" b="1" dirty="0" smtClean="0">
                    <a:solidFill>
                      <a:srgbClr val="00A1DE"/>
                    </a:solidFill>
                    <a:cs typeface="Arial" panose="020B0604020202020204" pitchFamily="34" charset="0"/>
                  </a:rPr>
                  <a:t>UDZIAŁÓW</a:t>
                </a:r>
                <a:endParaRPr b="1" dirty="0">
                  <a:solidFill>
                    <a:srgbClr val="00A1DE"/>
                  </a:solidFill>
                  <a:cs typeface="Arial" panose="020B0604020202020204" pitchFamily="34" charset="0"/>
                </a:endParaRPr>
              </a:p>
            </p:txBody>
          </p:sp>
        </p:grpSp>
        <p:pic>
          <p:nvPicPr>
            <p:cNvPr id="1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3255" y="3893136"/>
              <a:ext cx="319024" cy="80666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agmasrv1\sso$\Gestion_Deloitte\Global_Brand\- Templates\Icons\Iconography Deloitte\Icon_People_woman_M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52380" y="3886200"/>
              <a:ext cx="376467" cy="8066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5608621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2260/14</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5</a:t>
            </a:fld>
            <a:endParaRPr lang="en-GB" dirty="0">
              <a:solidFill>
                <a:srgbClr val="FFFFFF">
                  <a:lumMod val="65000"/>
                </a:srgbClr>
              </a:solidFill>
            </a:endParaRPr>
          </a:p>
        </p:txBody>
      </p:sp>
      <p:grpSp>
        <p:nvGrpSpPr>
          <p:cNvPr id="4" name="Group 3"/>
          <p:cNvGrpSpPr/>
          <p:nvPr/>
        </p:nvGrpSpPr>
        <p:grpSpPr>
          <a:xfrm>
            <a:off x="636712" y="3142577"/>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a:solidFill>
                    <a:schemeClr val="bg1"/>
                  </a:solidFill>
                  <a:latin typeface="Arial" panose="020B0604020202020204" pitchFamily="34" charset="0"/>
                  <a:cs typeface="Arial" panose="020B0604020202020204" pitchFamily="34" charset="0"/>
                </a:rPr>
                <a:t>Art. </a:t>
              </a:r>
              <a:r>
                <a:rPr lang="pl-PL" sz="1400" b="1" dirty="0" smtClean="0">
                  <a:solidFill>
                    <a:schemeClr val="bg1"/>
                  </a:solidFill>
                  <a:latin typeface="Arial" panose="020B0604020202020204" pitchFamily="34" charset="0"/>
                  <a:cs typeface="Arial" panose="020B0604020202020204" pitchFamily="34" charset="0"/>
                </a:rPr>
                <a:t>23 </a:t>
              </a:r>
              <a:r>
                <a:rPr lang="pl-PL" sz="1400" b="1" dirty="0">
                  <a:solidFill>
                    <a:schemeClr val="bg1"/>
                  </a:solidFill>
                  <a:latin typeface="Arial" panose="020B0604020202020204" pitchFamily="34" charset="0"/>
                  <a:cs typeface="Arial" panose="020B0604020202020204" pitchFamily="34" charset="0"/>
                </a:rPr>
                <a:t>ust. </a:t>
              </a:r>
              <a:r>
                <a:rPr lang="pl-PL" sz="1400" b="1" dirty="0" smtClean="0">
                  <a:solidFill>
                    <a:schemeClr val="bg1"/>
                  </a:solidFill>
                  <a:latin typeface="Arial" panose="020B0604020202020204" pitchFamily="34" charset="0"/>
                  <a:cs typeface="Arial" panose="020B0604020202020204" pitchFamily="34" charset="0"/>
                </a:rPr>
                <a:t>1  ustawy o PDOF</a:t>
              </a:r>
              <a:endParaRPr lang="pl-PL" sz="1400" b="1" dirty="0">
                <a:solidFill>
                  <a:schemeClr val="bg1"/>
                </a:solidFill>
                <a:latin typeface="Arial" panose="020B0604020202020204" pitchFamily="34" charset="0"/>
                <a:cs typeface="Arial" panose="020B0604020202020204" pitchFamily="34" charset="0"/>
              </a:endParaRP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eaLnBrk="1" hangingPunct="1"/>
              <a:r>
                <a:rPr lang="pl-PL" sz="1800" dirty="0" smtClean="0">
                  <a:solidFill>
                    <a:schemeClr val="tx1"/>
                  </a:solidFill>
                </a:rPr>
                <a:t>„</a:t>
              </a:r>
              <a:r>
                <a:rPr lang="pl-PL" sz="1800" i="1" dirty="0" smtClean="0">
                  <a:solidFill>
                    <a:schemeClr val="tx1"/>
                  </a:solidFill>
                </a:rPr>
                <a:t>Nie </a:t>
              </a:r>
              <a:r>
                <a:rPr lang="pl-PL" sz="1800" i="1" dirty="0">
                  <a:solidFill>
                    <a:schemeClr val="tx1"/>
                  </a:solidFill>
                </a:rPr>
                <a:t>uważa się za koszty uzyskania przychodów:</a:t>
              </a:r>
            </a:p>
            <a:p>
              <a:pPr algn="just" eaLnBrk="1" hangingPunct="1"/>
              <a:r>
                <a:rPr lang="pl-PL" sz="1800" i="1" dirty="0">
                  <a:solidFill>
                    <a:schemeClr val="tx1"/>
                  </a:solidFill>
                </a:rPr>
                <a:t>(…)</a:t>
              </a:r>
            </a:p>
            <a:p>
              <a:pPr algn="just" eaLnBrk="1" hangingPunct="1"/>
              <a:r>
                <a:rPr lang="pl-PL" sz="1800" i="1" dirty="0">
                  <a:solidFill>
                    <a:schemeClr val="tx1"/>
                  </a:solidFill>
                </a:rPr>
                <a:t>38) wydatków na objęcie lub nabycie udziałów albo wkładów w spółdzielni, udziałów (akcji) oraz papierów wartościowych, a także wydatków na nabycie tytułów uczestnictwa w funduszach kapitałowych; wydatki takie są jednak kosztem uzyskania przychodu z odpłatnego zbycia tych udziałów (akcji) oraz papierów wartościowych, w tym z tytułu wykupu przez emitenta papierów wartościowych, a także z odkupienia albo umorzenia tytułów uczestnictwa w funduszach kapitałowych, z zastrzeżeniem ust. 3e</a:t>
              </a:r>
              <a:r>
                <a:rPr lang="pl-PL" sz="1800" dirty="0">
                  <a:solidFill>
                    <a:schemeClr val="tx1"/>
                  </a:solidFill>
                </a:rPr>
                <a:t>;”</a:t>
              </a:r>
            </a:p>
          </p:txBody>
        </p:sp>
      </p:grpSp>
      <p:sp>
        <p:nvSpPr>
          <p:cNvPr id="10" name="Rectangle 9"/>
          <p:cNvSpPr/>
          <p:nvPr/>
        </p:nvSpPr>
        <p:spPr>
          <a:xfrm>
            <a:off x="1278205" y="1278534"/>
            <a:ext cx="7878772" cy="383584"/>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a:solidFill>
                  <a:srgbClr val="FFFFFF"/>
                </a:solidFill>
                <a:cs typeface="Arial" panose="020B0604020202020204" pitchFamily="34" charset="0"/>
              </a:rPr>
              <a:t>Art. </a:t>
            </a:r>
            <a:r>
              <a:rPr lang="pl-PL" sz="1400" b="1" dirty="0" smtClean="0">
                <a:solidFill>
                  <a:srgbClr val="FFFFFF"/>
                </a:solidFill>
                <a:cs typeface="Arial" panose="020B0604020202020204" pitchFamily="34" charset="0"/>
              </a:rPr>
              <a:t>22  ustawy o PDOF</a:t>
            </a:r>
            <a:endParaRPr lang="pl-PL" sz="1400" b="1" dirty="0">
              <a:solidFill>
                <a:srgbClr val="FFFFFF"/>
              </a:solidFill>
              <a:cs typeface="Arial" panose="020B0604020202020204" pitchFamily="34" charset="0"/>
            </a:endParaRPr>
          </a:p>
        </p:txBody>
      </p:sp>
      <p:sp>
        <p:nvSpPr>
          <p:cNvPr id="11" name="Rectangle 10"/>
          <p:cNvSpPr/>
          <p:nvPr/>
        </p:nvSpPr>
        <p:spPr>
          <a:xfrm>
            <a:off x="636712" y="1669923"/>
            <a:ext cx="9003779" cy="1208165"/>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a:r>
              <a:rPr lang="pl-PL" sz="1800" dirty="0">
                <a:solidFill>
                  <a:srgbClr val="000000"/>
                </a:solidFill>
              </a:rPr>
              <a:t>1. </a:t>
            </a:r>
            <a:r>
              <a:rPr lang="pl-PL" sz="1800" i="1" dirty="0">
                <a:solidFill>
                  <a:srgbClr val="000000"/>
                </a:solidFill>
              </a:rPr>
              <a:t>Kosztami uzyskania przychodów są koszty poniesione w celu osiągnięcia przychodów lub zachowania albo zabezpieczenia źródła przychodów, z wyjątkiem kosztów wymienionych w art. 23.</a:t>
            </a:r>
          </a:p>
        </p:txBody>
      </p:sp>
    </p:spTree>
    <p:extLst>
      <p:ext uri="{BB962C8B-B14F-4D97-AF65-F5344CB8AC3E}">
        <p14:creationId xmlns:p14="http://schemas.microsoft.com/office/powerpoint/2010/main" val="61066157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2260/14</a:t>
            </a:r>
            <a:r>
              <a:rPr lang="pl-PL" sz="2900" b="0" dirty="0" smtClean="0">
                <a:solidFill>
                  <a:schemeClr val="accent2"/>
                </a:solidFill>
              </a:rPr>
              <a:t/>
            </a:r>
            <a:br>
              <a:rPr lang="pl-PL" sz="2900" b="0" dirty="0" smtClean="0">
                <a:solidFill>
                  <a:schemeClr val="accent2"/>
                </a:solidFill>
              </a:rPr>
            </a:br>
            <a:r>
              <a:rPr lang="pl-PL" sz="2200" b="0" dirty="0" smtClean="0">
                <a:solidFill>
                  <a:srgbClr val="002776"/>
                </a:solidFill>
              </a:rPr>
              <a:t>Rozstrzygnięcie NSA</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6</a:t>
            </a:fld>
            <a:endParaRPr lang="en-GB" dirty="0">
              <a:solidFill>
                <a:srgbClr val="FFFFFF">
                  <a:lumMod val="65000"/>
                </a:srgbClr>
              </a:solidFill>
            </a:endParaRPr>
          </a:p>
        </p:txBody>
      </p:sp>
      <p:sp>
        <p:nvSpPr>
          <p:cNvPr id="17" name="Rectangle 16"/>
          <p:cNvSpPr/>
          <p:nvPr/>
        </p:nvSpPr>
        <p:spPr>
          <a:xfrm>
            <a:off x="407125" y="1581944"/>
            <a:ext cx="9233368" cy="720000"/>
          </a:xfrm>
          <a:prstGeom prst="rect">
            <a:avLst/>
          </a:prstGeom>
          <a:solidFill>
            <a:srgbClr val="81BC00"/>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ts val="2000"/>
              </a:lnSpc>
              <a:spcAft>
                <a:spcPts val="600"/>
              </a:spcAft>
            </a:pPr>
            <a:r>
              <a:rPr lang="pl-PL" dirty="0" smtClean="0">
                <a:solidFill>
                  <a:srgbClr val="FFFFFF"/>
                </a:solidFill>
              </a:rPr>
              <a:t>Wyrok </a:t>
            </a:r>
            <a:r>
              <a:rPr lang="pl-PL" dirty="0">
                <a:solidFill>
                  <a:srgbClr val="FFFFFF"/>
                </a:solidFill>
              </a:rPr>
              <a:t>NSA z </a:t>
            </a:r>
            <a:r>
              <a:rPr lang="pl-PL" dirty="0" smtClean="0">
                <a:solidFill>
                  <a:srgbClr val="FFFFFF"/>
                </a:solidFill>
              </a:rPr>
              <a:t>8.09.2016 roku, </a:t>
            </a:r>
            <a:r>
              <a:rPr lang="pl-PL" b="1" dirty="0">
                <a:solidFill>
                  <a:srgbClr val="FFFFFF"/>
                </a:solidFill>
              </a:rPr>
              <a:t>II FSK 2260/14</a:t>
            </a:r>
            <a:endParaRPr lang="pl-PL" dirty="0">
              <a:solidFill>
                <a:srgbClr val="FFFFFF"/>
              </a:solidFill>
            </a:endParaRPr>
          </a:p>
        </p:txBody>
      </p:sp>
      <p:sp>
        <p:nvSpPr>
          <p:cNvPr id="20" name="Rectangle 19"/>
          <p:cNvSpPr/>
          <p:nvPr/>
        </p:nvSpPr>
        <p:spPr>
          <a:xfrm>
            <a:off x="407125" y="2322837"/>
            <a:ext cx="9223835" cy="3579588"/>
          </a:xfrm>
          <a:prstGeom prst="rect">
            <a:avLst/>
          </a:prstGeom>
          <a:solidFill>
            <a:schemeClr val="bg1"/>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ts val="2000"/>
              </a:lnSpc>
              <a:spcAft>
                <a:spcPts val="600"/>
              </a:spcAft>
            </a:pPr>
            <a:r>
              <a:rPr lang="pl-PL" sz="1800" i="1" dirty="0" smtClean="0">
                <a:solidFill>
                  <a:srgbClr val="000000"/>
                </a:solidFill>
              </a:rPr>
              <a:t>„</a:t>
            </a:r>
            <a:r>
              <a:rPr lang="pl-PL" sz="1800" i="1" dirty="0">
                <a:solidFill>
                  <a:srgbClr val="000000"/>
                </a:solidFill>
              </a:rPr>
              <a:t>W orzecznictwie sądów administracyjnych ugruntowane jest stanowisko, że art. 23 ust. 1 pkt 38 </a:t>
            </a:r>
            <a:r>
              <a:rPr lang="pl-PL" sz="1800" i="1" dirty="0" err="1">
                <a:solidFill>
                  <a:srgbClr val="000000"/>
                </a:solidFill>
              </a:rPr>
              <a:t>u.p.d.o.f</a:t>
            </a:r>
            <a:r>
              <a:rPr lang="pl-PL" sz="1800" i="1" dirty="0">
                <a:solidFill>
                  <a:srgbClr val="000000"/>
                </a:solidFill>
              </a:rPr>
              <a:t>. w odniesieniu do kosztów uzyskania przychodów z odpłatnego zbycia akcji nie nakazuje odnieść ich do pierwotnie poniesionych wydatków. </a:t>
            </a:r>
            <a:endParaRPr lang="pl-PL" sz="1800" i="1" dirty="0" smtClean="0">
              <a:solidFill>
                <a:srgbClr val="000000"/>
              </a:solidFill>
            </a:endParaRPr>
          </a:p>
          <a:p>
            <a:pPr>
              <a:lnSpc>
                <a:spcPts val="2000"/>
              </a:lnSpc>
              <a:spcAft>
                <a:spcPts val="600"/>
              </a:spcAft>
            </a:pPr>
            <a:r>
              <a:rPr lang="pl-PL" sz="1800" i="1" dirty="0" smtClean="0">
                <a:solidFill>
                  <a:srgbClr val="000000"/>
                </a:solidFill>
              </a:rPr>
              <a:t>Zgodnie </a:t>
            </a:r>
            <a:r>
              <a:rPr lang="pl-PL" sz="1800" i="1" dirty="0">
                <a:solidFill>
                  <a:srgbClr val="000000"/>
                </a:solidFill>
              </a:rPr>
              <a:t>z przepisem art. 23 ust. 1 pkt 38 </a:t>
            </a:r>
            <a:r>
              <a:rPr lang="pl-PL" sz="1800" i="1" dirty="0" err="1">
                <a:solidFill>
                  <a:srgbClr val="000000"/>
                </a:solidFill>
              </a:rPr>
              <a:t>u.p.d.o.f</a:t>
            </a:r>
            <a:r>
              <a:rPr lang="pl-PL" sz="1800" i="1" dirty="0">
                <a:solidFill>
                  <a:srgbClr val="000000"/>
                </a:solidFill>
              </a:rPr>
              <a:t>., wydatki na nabycie udziałów (akcji) są kosztem uzyskania przychodów z odpłatnego zbycia tych udziałów lub akcji. Koszty te wyznacza wartość środków poniesionych dla uzyskania majątku spółki jawnej, który w dacie ustania bytu prawnego tej spółki, a więc w dacie powstania spółki z o.o., równy był początkowej wartości majątku spółki z o.o. Dlatego kosztem uzyskania przychodu powinna więc być wartość bilansowa spółki jawnej z dnia ustania jej bytu prawnego, będąca jednocześnie wartością bilansową spółki z o.o. z dnia rozpoczęcia tego bytu </a:t>
            </a:r>
            <a:r>
              <a:rPr lang="pl-PL" sz="1800" dirty="0" smtClean="0">
                <a:solidFill>
                  <a:srgbClr val="000000"/>
                </a:solidFill>
              </a:rPr>
              <a:t>”</a:t>
            </a:r>
            <a:endParaRPr lang="pl-PL" sz="1800" dirty="0">
              <a:solidFill>
                <a:srgbClr val="000000"/>
              </a:solidFill>
            </a:endParaRPr>
          </a:p>
        </p:txBody>
      </p:sp>
    </p:spTree>
    <p:extLst>
      <p:ext uri="{BB962C8B-B14F-4D97-AF65-F5344CB8AC3E}">
        <p14:creationId xmlns:p14="http://schemas.microsoft.com/office/powerpoint/2010/main" val="45371530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900" b="0" dirty="0">
                <a:solidFill>
                  <a:schemeClr val="accent2"/>
                </a:solidFill>
              </a:rPr>
              <a:t>Sprzedaż spółki kapitałowej powstałej z przekształcenia spółki osobowej – koszty uzyskania przychodów</a:t>
            </a:r>
            <a:r>
              <a:rPr lang="pl-PL" sz="3200" dirty="0"/>
              <a:t/>
            </a:r>
            <a:br>
              <a:rPr lang="pl-PL" sz="3200" dirty="0"/>
            </a:br>
            <a:r>
              <a:rPr lang="pl-PL" sz="2200" b="0" dirty="0" smtClean="0">
                <a:solidFill>
                  <a:srgbClr val="002776"/>
                </a:solidFill>
              </a:rPr>
              <a:t>Stanowisko odmienne</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7</a:t>
            </a:fld>
            <a:endParaRPr lang="en-GB" dirty="0">
              <a:solidFill>
                <a:srgbClr val="FFFFFF">
                  <a:lumMod val="65000"/>
                </a:srgbClr>
              </a:solidFill>
            </a:endParaRPr>
          </a:p>
        </p:txBody>
      </p:sp>
      <p:sp>
        <p:nvSpPr>
          <p:cNvPr id="17" name="Rectangle 16"/>
          <p:cNvSpPr/>
          <p:nvPr/>
        </p:nvSpPr>
        <p:spPr>
          <a:xfrm>
            <a:off x="407125" y="1581944"/>
            <a:ext cx="9233368" cy="720000"/>
          </a:xfrm>
          <a:prstGeom prst="rect">
            <a:avLst/>
          </a:prstGeom>
          <a:solidFill>
            <a:srgbClr val="81BC00"/>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lvl="0" algn="ctr">
              <a:lnSpc>
                <a:spcPts val="2000"/>
              </a:lnSpc>
              <a:spcAft>
                <a:spcPts val="600"/>
              </a:spcAft>
            </a:pPr>
            <a:r>
              <a:rPr lang="pl-PL" dirty="0" smtClean="0">
                <a:solidFill>
                  <a:schemeClr val="bg1"/>
                </a:solidFill>
              </a:rPr>
              <a:t>Wyrok </a:t>
            </a:r>
            <a:r>
              <a:rPr lang="pl-PL" dirty="0">
                <a:solidFill>
                  <a:schemeClr val="bg1"/>
                </a:solidFill>
              </a:rPr>
              <a:t>NSA z </a:t>
            </a:r>
            <a:r>
              <a:rPr lang="pl-PL" dirty="0" smtClean="0">
                <a:solidFill>
                  <a:schemeClr val="bg1"/>
                </a:solidFill>
              </a:rPr>
              <a:t>16.02.2016 roku, </a:t>
            </a:r>
            <a:r>
              <a:rPr lang="pl-PL" b="1" dirty="0">
                <a:solidFill>
                  <a:schemeClr val="bg1"/>
                </a:solidFill>
              </a:rPr>
              <a:t>II FSK 3570/13</a:t>
            </a:r>
            <a:endParaRPr lang="pl-PL" dirty="0">
              <a:solidFill>
                <a:schemeClr val="bg1"/>
              </a:solidFill>
            </a:endParaRPr>
          </a:p>
        </p:txBody>
      </p:sp>
      <p:sp>
        <p:nvSpPr>
          <p:cNvPr id="20" name="Rectangle 19"/>
          <p:cNvSpPr/>
          <p:nvPr/>
        </p:nvSpPr>
        <p:spPr>
          <a:xfrm>
            <a:off x="407125" y="2322836"/>
            <a:ext cx="9223835" cy="4659707"/>
          </a:xfrm>
          <a:prstGeom prst="rect">
            <a:avLst/>
          </a:prstGeom>
          <a:solidFill>
            <a:schemeClr val="bg1"/>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lvl="0">
              <a:lnSpc>
                <a:spcPts val="2000"/>
              </a:lnSpc>
              <a:spcAft>
                <a:spcPts val="600"/>
              </a:spcAft>
            </a:pPr>
            <a:endParaRPr lang="pl-PL" sz="1800" dirty="0" smtClean="0">
              <a:solidFill>
                <a:schemeClr val="tx1"/>
              </a:solidFill>
            </a:endParaRPr>
          </a:p>
          <a:p>
            <a:pPr lvl="0">
              <a:lnSpc>
                <a:spcPts val="2000"/>
              </a:lnSpc>
              <a:spcAft>
                <a:spcPts val="600"/>
              </a:spcAft>
            </a:pPr>
            <a:r>
              <a:rPr lang="pl-PL" sz="1800" i="1" dirty="0" smtClean="0">
                <a:solidFill>
                  <a:schemeClr val="tx1"/>
                </a:solidFill>
              </a:rPr>
              <a:t>„Ponadto </a:t>
            </a:r>
            <a:r>
              <a:rPr lang="pl-PL" sz="1800" i="1" dirty="0">
                <a:solidFill>
                  <a:schemeClr val="tx1"/>
                </a:solidFill>
              </a:rPr>
              <a:t>należy zauważyć, że sposób określania kosztów w oparciu o art. 22 ust. 1 </a:t>
            </a:r>
            <a:r>
              <a:rPr lang="pl-PL" sz="1800" i="1" dirty="0" err="1">
                <a:solidFill>
                  <a:schemeClr val="tx1"/>
                </a:solidFill>
              </a:rPr>
              <a:t>u.p.d.o.f</a:t>
            </a:r>
            <a:r>
              <a:rPr lang="pl-PL" sz="1800" i="1" dirty="0">
                <a:solidFill>
                  <a:schemeClr val="tx1"/>
                </a:solidFill>
              </a:rPr>
              <a:t>. stanowi o definitywnie poniesionym wydatku. Ma to zapobiegać m.in. temu, aby ten sam wydatek nie został kilkukrotnie rozliczony jako koszt uzyskania w odniesieniu do różnych źródeł przychodów. Jak wynika zaś z opisu stanu faktycznego jedynym wydatkiem poniesionym przez Skarżącą był ten związany z nabyciem ogółu praw i obowiązków w spółce jawnej od wspólników występujących z niej. Prócz tego nie były wnoszone żadne dodatkowe wkłady. To zatem te wydatki stanowią o wielkości obciążeń poniesionych w efekcie także na nabycie udziałów w spółce z ograniczoną odpowiedzialnością, po jej przekształceniu ze spółki jawnej. </a:t>
            </a:r>
            <a:endParaRPr lang="pl-PL" sz="1800" i="1" dirty="0" smtClean="0">
              <a:solidFill>
                <a:schemeClr val="tx1"/>
              </a:solidFill>
            </a:endParaRPr>
          </a:p>
          <a:p>
            <a:pPr lvl="0">
              <a:lnSpc>
                <a:spcPts val="2000"/>
              </a:lnSpc>
              <a:spcAft>
                <a:spcPts val="600"/>
              </a:spcAft>
            </a:pPr>
            <a:r>
              <a:rPr lang="pl-PL" sz="1800" i="1" dirty="0" smtClean="0">
                <a:solidFill>
                  <a:schemeClr val="tx1"/>
                </a:solidFill>
              </a:rPr>
              <a:t>(…) Takie </a:t>
            </a:r>
            <a:r>
              <a:rPr lang="pl-PL" sz="1800" i="1" dirty="0">
                <a:solidFill>
                  <a:schemeClr val="tx1"/>
                </a:solidFill>
              </a:rPr>
              <a:t>określenie kosztu uzyskania przychodu </a:t>
            </a:r>
            <a:r>
              <a:rPr lang="pl-PL" sz="1800" dirty="0" smtClean="0">
                <a:solidFill>
                  <a:schemeClr val="tx1"/>
                </a:solidFill>
              </a:rPr>
              <a:t>[</a:t>
            </a:r>
            <a:r>
              <a:rPr lang="pl-PL" sz="1800" u="sng" dirty="0" smtClean="0">
                <a:solidFill>
                  <a:schemeClr val="tx1"/>
                </a:solidFill>
              </a:rPr>
              <a:t>w przypadku stanowiska przeciwnego – uwaga AW]</a:t>
            </a:r>
            <a:r>
              <a:rPr lang="pl-PL" sz="1800" dirty="0" smtClean="0">
                <a:solidFill>
                  <a:schemeClr val="tx1"/>
                </a:solidFill>
              </a:rPr>
              <a:t> </a:t>
            </a:r>
            <a:r>
              <a:rPr lang="pl-PL" sz="1800" i="1" dirty="0" smtClean="0">
                <a:solidFill>
                  <a:schemeClr val="tx1"/>
                </a:solidFill>
              </a:rPr>
              <a:t>z </a:t>
            </a:r>
            <a:r>
              <a:rPr lang="pl-PL" sz="1800" i="1" dirty="0">
                <a:solidFill>
                  <a:schemeClr val="tx1"/>
                </a:solidFill>
              </a:rPr>
              <a:t>tytułu odpłatnego zbycia udziałów w spółce mającej osobowość prawną, o którym stanowił art. 17 ust. 1 pkt 6) </a:t>
            </a:r>
            <a:r>
              <a:rPr lang="pl-PL" sz="1800" i="1" dirty="0" err="1">
                <a:solidFill>
                  <a:schemeClr val="tx1"/>
                </a:solidFill>
              </a:rPr>
              <a:t>u.p.d.o.f</a:t>
            </a:r>
            <a:r>
              <a:rPr lang="pl-PL" sz="1800" i="1" dirty="0">
                <a:solidFill>
                  <a:schemeClr val="tx1"/>
                </a:solidFill>
              </a:rPr>
              <a:t>., sprzeczne jest z brzmieniem art. 22 ust. 1 </a:t>
            </a:r>
            <a:r>
              <a:rPr lang="pl-PL" sz="1800" i="1" dirty="0" err="1">
                <a:solidFill>
                  <a:schemeClr val="tx1"/>
                </a:solidFill>
              </a:rPr>
              <a:t>u.p.d.o.f</a:t>
            </a:r>
            <a:r>
              <a:rPr lang="pl-PL" sz="1800" i="1" dirty="0">
                <a:solidFill>
                  <a:schemeClr val="tx1"/>
                </a:solidFill>
              </a:rPr>
              <a:t>. i wymagałoby odpowiednich zapisów ustawy podatkowej. </a:t>
            </a:r>
            <a:r>
              <a:rPr lang="pl-PL" sz="1800" i="1" dirty="0" smtClean="0">
                <a:solidFill>
                  <a:schemeClr val="tx1"/>
                </a:solidFill>
              </a:rPr>
              <a:t>(…).</a:t>
            </a:r>
          </a:p>
          <a:p>
            <a:pPr lvl="0">
              <a:lnSpc>
                <a:spcPts val="2000"/>
              </a:lnSpc>
              <a:spcAft>
                <a:spcPts val="600"/>
              </a:spcAft>
            </a:pPr>
            <a:r>
              <a:rPr lang="pl-PL" sz="1800" i="1" dirty="0" smtClean="0">
                <a:solidFill>
                  <a:schemeClr val="tx1"/>
                </a:solidFill>
              </a:rPr>
              <a:t> </a:t>
            </a:r>
            <a:r>
              <a:rPr lang="pl-PL" sz="1800" i="1" dirty="0">
                <a:solidFill>
                  <a:schemeClr val="tx1"/>
                </a:solidFill>
              </a:rPr>
              <a:t>W konsekwencji na tle opisanego zdarzenia przyszłego kosztami będą wydatki poniesione przez Skarżącą na wkłady w przekształconej spółce osobowej, ponieważ tylko takie wydatki w opisie tym zostały wskazane</a:t>
            </a:r>
            <a:r>
              <a:rPr lang="pl-PL" sz="1800" i="1" dirty="0" smtClean="0">
                <a:solidFill>
                  <a:schemeClr val="tx1"/>
                </a:solidFill>
              </a:rPr>
              <a:t>.</a:t>
            </a:r>
            <a:r>
              <a:rPr lang="pl-PL" sz="1800" dirty="0" smtClean="0">
                <a:solidFill>
                  <a:schemeClr val="tx1"/>
                </a:solidFill>
              </a:rPr>
              <a:t>”</a:t>
            </a:r>
            <a:endParaRPr lang="pl-PL" sz="1800" dirty="0">
              <a:solidFill>
                <a:schemeClr val="tx1"/>
              </a:solidFill>
            </a:endParaRPr>
          </a:p>
        </p:txBody>
      </p:sp>
    </p:spTree>
    <p:extLst>
      <p:ext uri="{BB962C8B-B14F-4D97-AF65-F5344CB8AC3E}">
        <p14:creationId xmlns:p14="http://schemas.microsoft.com/office/powerpoint/2010/main" val="164159611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900" b="0" dirty="0" smtClean="0">
                <a:solidFill>
                  <a:schemeClr val="accent2"/>
                </a:solidFill>
              </a:rPr>
              <a:t>Sprzedaż spółki kapitałowej powstałej z przekształcenia spółki osobowej – koszty uzyskania przychodów</a:t>
            </a:r>
            <a:r>
              <a:rPr lang="pl-PL" sz="3200" dirty="0"/>
              <a:t/>
            </a:r>
            <a:br>
              <a:rPr lang="pl-PL" sz="3200" dirty="0"/>
            </a:br>
            <a:r>
              <a:rPr lang="pl-PL" sz="2200" b="0" dirty="0" smtClean="0">
                <a:solidFill>
                  <a:srgbClr val="002776"/>
                </a:solidFill>
              </a:rPr>
              <a:t>Wybrane stanowiska w podobnych sprawach</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8</a:t>
            </a:fld>
            <a:endParaRPr lang="en-GB" dirty="0">
              <a:solidFill>
                <a:srgbClr val="FFFFFF">
                  <a:lumMod val="65000"/>
                </a:srgbClr>
              </a:solidFill>
            </a:endParaRPr>
          </a:p>
        </p:txBody>
      </p:sp>
      <p:grpSp>
        <p:nvGrpSpPr>
          <p:cNvPr id="5" name="Group 4"/>
          <p:cNvGrpSpPr/>
          <p:nvPr/>
        </p:nvGrpSpPr>
        <p:grpSpPr>
          <a:xfrm>
            <a:off x="397701" y="1303781"/>
            <a:ext cx="9493315" cy="4742659"/>
            <a:chOff x="397701" y="1303781"/>
            <a:chExt cx="9493315" cy="4742659"/>
          </a:xfrm>
        </p:grpSpPr>
        <p:pic>
          <p:nvPicPr>
            <p:cNvPr id="19" name="Picture 18" descr="33.emf"/>
            <p:cNvPicPr>
              <a:picLocks noChangeAspect="1"/>
            </p:cNvPicPr>
            <p:nvPr/>
          </p:nvPicPr>
          <p:blipFill>
            <a:blip r:embed="rId2">
              <a:biLevel thresh="25000"/>
            </a:blip>
            <a:stretch>
              <a:fillRect/>
            </a:stretch>
          </p:blipFill>
          <p:spPr>
            <a:xfrm>
              <a:off x="6569034" y="1303781"/>
              <a:ext cx="382401" cy="354444"/>
            </a:xfrm>
            <a:prstGeom prst="rect">
              <a:avLst/>
            </a:prstGeom>
          </p:spPr>
        </p:pic>
        <p:grpSp>
          <p:nvGrpSpPr>
            <p:cNvPr id="20" name="Group 19"/>
            <p:cNvGrpSpPr/>
            <p:nvPr/>
          </p:nvGrpSpPr>
          <p:grpSpPr>
            <a:xfrm>
              <a:off x="3539801" y="2554356"/>
              <a:ext cx="1512907" cy="3085093"/>
              <a:chOff x="441224" y="3947435"/>
              <a:chExt cx="1512907" cy="3085093"/>
            </a:xfrm>
          </p:grpSpPr>
          <p:sp>
            <p:nvSpPr>
              <p:cNvPr id="28" name="Diagonal Stripe 27"/>
              <p:cNvSpPr/>
              <p:nvPr/>
            </p:nvSpPr>
            <p:spPr>
              <a:xfrm>
                <a:off x="441224" y="5519155"/>
                <a:ext cx="1512907" cy="1513373"/>
              </a:xfrm>
              <a:prstGeom prst="diagStripe">
                <a:avLst/>
              </a:prstGeom>
              <a:solidFill>
                <a:srgbClr val="BDD203"/>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29" name="Diagonal Stripe 28"/>
              <p:cNvSpPr/>
              <p:nvPr/>
            </p:nvSpPr>
            <p:spPr>
              <a:xfrm flipV="1">
                <a:off x="441224" y="3947435"/>
                <a:ext cx="1512907" cy="1513373"/>
              </a:xfrm>
              <a:prstGeom prst="diagStripe">
                <a:avLst>
                  <a:gd name="adj" fmla="val 49149"/>
                </a:avLst>
              </a:prstGeom>
              <a:solidFill>
                <a:srgbClr val="3C8A2E"/>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grpSp>
        <p:grpSp>
          <p:nvGrpSpPr>
            <p:cNvPr id="21" name="Group 20"/>
            <p:cNvGrpSpPr/>
            <p:nvPr/>
          </p:nvGrpSpPr>
          <p:grpSpPr>
            <a:xfrm>
              <a:off x="5093706" y="2542076"/>
              <a:ext cx="1512907" cy="3097373"/>
              <a:chOff x="1815129" y="3935155"/>
              <a:chExt cx="1512907" cy="3097373"/>
            </a:xfrm>
          </p:grpSpPr>
          <p:sp>
            <p:nvSpPr>
              <p:cNvPr id="24" name="Diagonal Stripe 23"/>
              <p:cNvSpPr/>
              <p:nvPr/>
            </p:nvSpPr>
            <p:spPr>
              <a:xfrm rot="10800000">
                <a:off x="1815129" y="3935155"/>
                <a:ext cx="1512907" cy="1513373"/>
              </a:xfrm>
              <a:prstGeom prst="diagStripe">
                <a:avLst/>
              </a:prstGeom>
              <a:solidFill>
                <a:srgbClr val="72C7E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25" name="Diagonal Stripe 24"/>
              <p:cNvSpPr/>
              <p:nvPr/>
            </p:nvSpPr>
            <p:spPr>
              <a:xfrm rot="10800000" flipV="1">
                <a:off x="1815129" y="5519155"/>
                <a:ext cx="1512907" cy="1513373"/>
              </a:xfrm>
              <a:prstGeom prst="diagStripe">
                <a:avLst/>
              </a:prstGeom>
              <a:solidFill>
                <a:srgbClr val="00277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27" name="Freeform 11"/>
              <p:cNvSpPr>
                <a:spLocks noEditPoints="1"/>
              </p:cNvSpPr>
              <p:nvPr/>
            </p:nvSpPr>
            <p:spPr bwMode="auto">
              <a:xfrm>
                <a:off x="2916000" y="5303155"/>
                <a:ext cx="360000" cy="360000"/>
              </a:xfrm>
              <a:custGeom>
                <a:avLst/>
                <a:gdLst>
                  <a:gd name="T0" fmla="*/ 674 w 1284"/>
                  <a:gd name="T1" fmla="*/ 290 h 1188"/>
                  <a:gd name="T2" fmla="*/ 706 w 1284"/>
                  <a:gd name="T3" fmla="*/ 266 h 1188"/>
                  <a:gd name="T4" fmla="*/ 718 w 1284"/>
                  <a:gd name="T5" fmla="*/ 272 h 1188"/>
                  <a:gd name="T6" fmla="*/ 738 w 1284"/>
                  <a:gd name="T7" fmla="*/ 274 h 1188"/>
                  <a:gd name="T8" fmla="*/ 756 w 1284"/>
                  <a:gd name="T9" fmla="*/ 264 h 1188"/>
                  <a:gd name="T10" fmla="*/ 780 w 1284"/>
                  <a:gd name="T11" fmla="*/ 238 h 1188"/>
                  <a:gd name="T12" fmla="*/ 786 w 1284"/>
                  <a:gd name="T13" fmla="*/ 218 h 1188"/>
                  <a:gd name="T14" fmla="*/ 778 w 1284"/>
                  <a:gd name="T15" fmla="*/ 198 h 1188"/>
                  <a:gd name="T16" fmla="*/ 578 w 1284"/>
                  <a:gd name="T17" fmla="*/ 10 h 1188"/>
                  <a:gd name="T18" fmla="*/ 560 w 1284"/>
                  <a:gd name="T19" fmla="*/ 0 h 1188"/>
                  <a:gd name="T20" fmla="*/ 540 w 1284"/>
                  <a:gd name="T21" fmla="*/ 2 h 1188"/>
                  <a:gd name="T22" fmla="*/ 510 w 1284"/>
                  <a:gd name="T23" fmla="*/ 32 h 1188"/>
                  <a:gd name="T24" fmla="*/ 502 w 1284"/>
                  <a:gd name="T25" fmla="*/ 44 h 1188"/>
                  <a:gd name="T26" fmla="*/ 500 w 1284"/>
                  <a:gd name="T27" fmla="*/ 64 h 1188"/>
                  <a:gd name="T28" fmla="*/ 510 w 1284"/>
                  <a:gd name="T29" fmla="*/ 82 h 1188"/>
                  <a:gd name="T30" fmla="*/ 312 w 1284"/>
                  <a:gd name="T31" fmla="*/ 684 h 1188"/>
                  <a:gd name="T32" fmla="*/ 332 w 1284"/>
                  <a:gd name="T33" fmla="*/ 692 h 1188"/>
                  <a:gd name="T34" fmla="*/ 350 w 1284"/>
                  <a:gd name="T35" fmla="*/ 690 h 1188"/>
                  <a:gd name="T36" fmla="*/ 382 w 1284"/>
                  <a:gd name="T37" fmla="*/ 660 h 1188"/>
                  <a:gd name="T38" fmla="*/ 390 w 1284"/>
                  <a:gd name="T39" fmla="*/ 648 h 1188"/>
                  <a:gd name="T40" fmla="*/ 390 w 1284"/>
                  <a:gd name="T41" fmla="*/ 628 h 1188"/>
                  <a:gd name="T42" fmla="*/ 380 w 1284"/>
                  <a:gd name="T43" fmla="*/ 612 h 1188"/>
                  <a:gd name="T44" fmla="*/ 180 w 1284"/>
                  <a:gd name="T45" fmla="*/ 424 h 1188"/>
                  <a:gd name="T46" fmla="*/ 160 w 1284"/>
                  <a:gd name="T47" fmla="*/ 418 h 1188"/>
                  <a:gd name="T48" fmla="*/ 140 w 1284"/>
                  <a:gd name="T49" fmla="*/ 424 h 1188"/>
                  <a:gd name="T50" fmla="*/ 116 w 1284"/>
                  <a:gd name="T51" fmla="*/ 450 h 1188"/>
                  <a:gd name="T52" fmla="*/ 106 w 1284"/>
                  <a:gd name="T53" fmla="*/ 468 h 1188"/>
                  <a:gd name="T54" fmla="*/ 110 w 1284"/>
                  <a:gd name="T55" fmla="*/ 488 h 1188"/>
                  <a:gd name="T56" fmla="*/ 312 w 1284"/>
                  <a:gd name="T57" fmla="*/ 684 h 1188"/>
                  <a:gd name="T58" fmla="*/ 1174 w 1284"/>
                  <a:gd name="T59" fmla="*/ 1110 h 1188"/>
                  <a:gd name="T60" fmla="*/ 1204 w 1284"/>
                  <a:gd name="T61" fmla="*/ 1130 h 1188"/>
                  <a:gd name="T62" fmla="*/ 1234 w 1284"/>
                  <a:gd name="T63" fmla="*/ 1134 h 1188"/>
                  <a:gd name="T64" fmla="*/ 1276 w 1284"/>
                  <a:gd name="T65" fmla="*/ 1098 h 1188"/>
                  <a:gd name="T66" fmla="*/ 1284 w 1284"/>
                  <a:gd name="T67" fmla="*/ 1082 h 1188"/>
                  <a:gd name="T68" fmla="*/ 1278 w 1284"/>
                  <a:gd name="T69" fmla="*/ 1054 h 1188"/>
                  <a:gd name="T70" fmla="*/ 1256 w 1284"/>
                  <a:gd name="T71" fmla="*/ 1024 h 1188"/>
                  <a:gd name="T72" fmla="*/ 750 w 1284"/>
                  <a:gd name="T73" fmla="*/ 1108 h 1188"/>
                  <a:gd name="T74" fmla="*/ 744 w 1284"/>
                  <a:gd name="T75" fmla="*/ 1096 h 1188"/>
                  <a:gd name="T76" fmla="*/ 18 w 1284"/>
                  <a:gd name="T77" fmla="*/ 1092 h 1188"/>
                  <a:gd name="T78" fmla="*/ 6 w 1284"/>
                  <a:gd name="T79" fmla="*/ 1096 h 1188"/>
                  <a:gd name="T80" fmla="*/ 0 w 1284"/>
                  <a:gd name="T81" fmla="*/ 1170 h 1188"/>
                  <a:gd name="T82" fmla="*/ 6 w 1284"/>
                  <a:gd name="T83" fmla="*/ 1182 h 1188"/>
                  <a:gd name="T84" fmla="*/ 732 w 1284"/>
                  <a:gd name="T85" fmla="*/ 1188 h 1188"/>
                  <a:gd name="T86" fmla="*/ 744 w 1284"/>
                  <a:gd name="T87" fmla="*/ 1182 h 1188"/>
                  <a:gd name="T88" fmla="*/ 750 w 1284"/>
                  <a:gd name="T89" fmla="*/ 1108 h 1188"/>
                  <a:gd name="T90" fmla="*/ 588 w 1284"/>
                  <a:gd name="T91" fmla="*/ 976 h 1188"/>
                  <a:gd name="T92" fmla="*/ 612 w 1284"/>
                  <a:gd name="T93" fmla="*/ 982 h 1188"/>
                  <a:gd name="T94" fmla="*/ 630 w 1284"/>
                  <a:gd name="T95" fmla="*/ 998 h 1188"/>
                  <a:gd name="T96" fmla="*/ 638 w 1284"/>
                  <a:gd name="T97" fmla="*/ 1052 h 1188"/>
                  <a:gd name="T98" fmla="*/ 112 w 1284"/>
                  <a:gd name="T99" fmla="*/ 1012 h 1188"/>
                  <a:gd name="T100" fmla="*/ 126 w 1284"/>
                  <a:gd name="T101" fmla="*/ 992 h 1188"/>
                  <a:gd name="T102" fmla="*/ 146 w 1284"/>
                  <a:gd name="T103" fmla="*/ 978 h 1188"/>
                  <a:gd name="T104" fmla="*/ 164 w 1284"/>
                  <a:gd name="T105" fmla="*/ 97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4" h="1188">
                    <a:moveTo>
                      <a:pt x="218" y="402"/>
                    </a:moveTo>
                    <a:lnTo>
                      <a:pt x="488" y="116"/>
                    </a:lnTo>
                    <a:lnTo>
                      <a:pt x="674" y="290"/>
                    </a:lnTo>
                    <a:lnTo>
                      <a:pt x="404" y="578"/>
                    </a:lnTo>
                    <a:lnTo>
                      <a:pt x="218" y="402"/>
                    </a:lnTo>
                    <a:close/>
                    <a:moveTo>
                      <a:pt x="706" y="266"/>
                    </a:moveTo>
                    <a:lnTo>
                      <a:pt x="706" y="266"/>
                    </a:lnTo>
                    <a:lnTo>
                      <a:pt x="712" y="270"/>
                    </a:lnTo>
                    <a:lnTo>
                      <a:pt x="718" y="272"/>
                    </a:lnTo>
                    <a:lnTo>
                      <a:pt x="724" y="274"/>
                    </a:lnTo>
                    <a:lnTo>
                      <a:pt x="732" y="274"/>
                    </a:lnTo>
                    <a:lnTo>
                      <a:pt x="738" y="274"/>
                    </a:lnTo>
                    <a:lnTo>
                      <a:pt x="744" y="272"/>
                    </a:lnTo>
                    <a:lnTo>
                      <a:pt x="750" y="268"/>
                    </a:lnTo>
                    <a:lnTo>
                      <a:pt x="756" y="264"/>
                    </a:lnTo>
                    <a:lnTo>
                      <a:pt x="776" y="242"/>
                    </a:lnTo>
                    <a:lnTo>
                      <a:pt x="776" y="242"/>
                    </a:lnTo>
                    <a:lnTo>
                      <a:pt x="780" y="238"/>
                    </a:lnTo>
                    <a:lnTo>
                      <a:pt x="782" y="230"/>
                    </a:lnTo>
                    <a:lnTo>
                      <a:pt x="784" y="224"/>
                    </a:lnTo>
                    <a:lnTo>
                      <a:pt x="786" y="218"/>
                    </a:lnTo>
                    <a:lnTo>
                      <a:pt x="784" y="210"/>
                    </a:lnTo>
                    <a:lnTo>
                      <a:pt x="782" y="204"/>
                    </a:lnTo>
                    <a:lnTo>
                      <a:pt x="778" y="198"/>
                    </a:lnTo>
                    <a:lnTo>
                      <a:pt x="774" y="194"/>
                    </a:lnTo>
                    <a:lnTo>
                      <a:pt x="578" y="10"/>
                    </a:lnTo>
                    <a:lnTo>
                      <a:pt x="578" y="10"/>
                    </a:lnTo>
                    <a:lnTo>
                      <a:pt x="572" y="6"/>
                    </a:lnTo>
                    <a:lnTo>
                      <a:pt x="566" y="2"/>
                    </a:lnTo>
                    <a:lnTo>
                      <a:pt x="560" y="0"/>
                    </a:lnTo>
                    <a:lnTo>
                      <a:pt x="554" y="0"/>
                    </a:lnTo>
                    <a:lnTo>
                      <a:pt x="546" y="0"/>
                    </a:lnTo>
                    <a:lnTo>
                      <a:pt x="540" y="2"/>
                    </a:lnTo>
                    <a:lnTo>
                      <a:pt x="534" y="6"/>
                    </a:lnTo>
                    <a:lnTo>
                      <a:pt x="528" y="12"/>
                    </a:lnTo>
                    <a:lnTo>
                      <a:pt x="510" y="32"/>
                    </a:lnTo>
                    <a:lnTo>
                      <a:pt x="510" y="32"/>
                    </a:lnTo>
                    <a:lnTo>
                      <a:pt x="504" y="38"/>
                    </a:lnTo>
                    <a:lnTo>
                      <a:pt x="502" y="44"/>
                    </a:lnTo>
                    <a:lnTo>
                      <a:pt x="500" y="50"/>
                    </a:lnTo>
                    <a:lnTo>
                      <a:pt x="500" y="58"/>
                    </a:lnTo>
                    <a:lnTo>
                      <a:pt x="500" y="64"/>
                    </a:lnTo>
                    <a:lnTo>
                      <a:pt x="502" y="70"/>
                    </a:lnTo>
                    <a:lnTo>
                      <a:pt x="506" y="76"/>
                    </a:lnTo>
                    <a:lnTo>
                      <a:pt x="510" y="82"/>
                    </a:lnTo>
                    <a:lnTo>
                      <a:pt x="706" y="266"/>
                    </a:lnTo>
                    <a:close/>
                    <a:moveTo>
                      <a:pt x="312" y="684"/>
                    </a:moveTo>
                    <a:lnTo>
                      <a:pt x="312" y="684"/>
                    </a:lnTo>
                    <a:lnTo>
                      <a:pt x="318" y="688"/>
                    </a:lnTo>
                    <a:lnTo>
                      <a:pt x="324" y="690"/>
                    </a:lnTo>
                    <a:lnTo>
                      <a:pt x="332" y="692"/>
                    </a:lnTo>
                    <a:lnTo>
                      <a:pt x="338" y="692"/>
                    </a:lnTo>
                    <a:lnTo>
                      <a:pt x="344" y="692"/>
                    </a:lnTo>
                    <a:lnTo>
                      <a:pt x="350" y="690"/>
                    </a:lnTo>
                    <a:lnTo>
                      <a:pt x="356" y="686"/>
                    </a:lnTo>
                    <a:lnTo>
                      <a:pt x="362" y="682"/>
                    </a:lnTo>
                    <a:lnTo>
                      <a:pt x="382" y="660"/>
                    </a:lnTo>
                    <a:lnTo>
                      <a:pt x="382" y="660"/>
                    </a:lnTo>
                    <a:lnTo>
                      <a:pt x="386" y="656"/>
                    </a:lnTo>
                    <a:lnTo>
                      <a:pt x="390" y="648"/>
                    </a:lnTo>
                    <a:lnTo>
                      <a:pt x="392" y="642"/>
                    </a:lnTo>
                    <a:lnTo>
                      <a:pt x="392" y="636"/>
                    </a:lnTo>
                    <a:lnTo>
                      <a:pt x="390" y="628"/>
                    </a:lnTo>
                    <a:lnTo>
                      <a:pt x="388" y="622"/>
                    </a:lnTo>
                    <a:lnTo>
                      <a:pt x="386" y="616"/>
                    </a:lnTo>
                    <a:lnTo>
                      <a:pt x="380" y="612"/>
                    </a:lnTo>
                    <a:lnTo>
                      <a:pt x="184" y="428"/>
                    </a:lnTo>
                    <a:lnTo>
                      <a:pt x="184" y="428"/>
                    </a:lnTo>
                    <a:lnTo>
                      <a:pt x="180" y="424"/>
                    </a:lnTo>
                    <a:lnTo>
                      <a:pt x="174" y="420"/>
                    </a:lnTo>
                    <a:lnTo>
                      <a:pt x="166" y="418"/>
                    </a:lnTo>
                    <a:lnTo>
                      <a:pt x="160" y="418"/>
                    </a:lnTo>
                    <a:lnTo>
                      <a:pt x="154" y="418"/>
                    </a:lnTo>
                    <a:lnTo>
                      <a:pt x="146" y="420"/>
                    </a:lnTo>
                    <a:lnTo>
                      <a:pt x="140" y="424"/>
                    </a:lnTo>
                    <a:lnTo>
                      <a:pt x="136" y="428"/>
                    </a:lnTo>
                    <a:lnTo>
                      <a:pt x="116" y="450"/>
                    </a:lnTo>
                    <a:lnTo>
                      <a:pt x="116" y="450"/>
                    </a:lnTo>
                    <a:lnTo>
                      <a:pt x="112" y="456"/>
                    </a:lnTo>
                    <a:lnTo>
                      <a:pt x="108" y="462"/>
                    </a:lnTo>
                    <a:lnTo>
                      <a:pt x="106" y="468"/>
                    </a:lnTo>
                    <a:lnTo>
                      <a:pt x="106" y="476"/>
                    </a:lnTo>
                    <a:lnTo>
                      <a:pt x="106" y="482"/>
                    </a:lnTo>
                    <a:lnTo>
                      <a:pt x="110" y="488"/>
                    </a:lnTo>
                    <a:lnTo>
                      <a:pt x="112" y="494"/>
                    </a:lnTo>
                    <a:lnTo>
                      <a:pt x="118" y="500"/>
                    </a:lnTo>
                    <a:lnTo>
                      <a:pt x="312" y="684"/>
                    </a:lnTo>
                    <a:close/>
                    <a:moveTo>
                      <a:pt x="528" y="504"/>
                    </a:moveTo>
                    <a:lnTo>
                      <a:pt x="1174" y="1110"/>
                    </a:lnTo>
                    <a:lnTo>
                      <a:pt x="1174" y="1110"/>
                    </a:lnTo>
                    <a:lnTo>
                      <a:pt x="1184" y="1120"/>
                    </a:lnTo>
                    <a:lnTo>
                      <a:pt x="1194" y="1126"/>
                    </a:lnTo>
                    <a:lnTo>
                      <a:pt x="1204" y="1130"/>
                    </a:lnTo>
                    <a:lnTo>
                      <a:pt x="1216" y="1134"/>
                    </a:lnTo>
                    <a:lnTo>
                      <a:pt x="1226" y="1136"/>
                    </a:lnTo>
                    <a:lnTo>
                      <a:pt x="1234" y="1134"/>
                    </a:lnTo>
                    <a:lnTo>
                      <a:pt x="1242" y="1132"/>
                    </a:lnTo>
                    <a:lnTo>
                      <a:pt x="1248" y="1126"/>
                    </a:lnTo>
                    <a:lnTo>
                      <a:pt x="1276" y="1098"/>
                    </a:lnTo>
                    <a:lnTo>
                      <a:pt x="1276" y="1098"/>
                    </a:lnTo>
                    <a:lnTo>
                      <a:pt x="1280" y="1090"/>
                    </a:lnTo>
                    <a:lnTo>
                      <a:pt x="1284" y="1082"/>
                    </a:lnTo>
                    <a:lnTo>
                      <a:pt x="1284" y="1074"/>
                    </a:lnTo>
                    <a:lnTo>
                      <a:pt x="1282" y="1064"/>
                    </a:lnTo>
                    <a:lnTo>
                      <a:pt x="1278" y="1054"/>
                    </a:lnTo>
                    <a:lnTo>
                      <a:pt x="1272" y="1044"/>
                    </a:lnTo>
                    <a:lnTo>
                      <a:pt x="1264" y="1032"/>
                    </a:lnTo>
                    <a:lnTo>
                      <a:pt x="1256" y="1024"/>
                    </a:lnTo>
                    <a:lnTo>
                      <a:pt x="610" y="416"/>
                    </a:lnTo>
                    <a:lnTo>
                      <a:pt x="528" y="504"/>
                    </a:lnTo>
                    <a:close/>
                    <a:moveTo>
                      <a:pt x="750" y="1108"/>
                    </a:moveTo>
                    <a:lnTo>
                      <a:pt x="750" y="1108"/>
                    </a:lnTo>
                    <a:lnTo>
                      <a:pt x="748" y="1102"/>
                    </a:lnTo>
                    <a:lnTo>
                      <a:pt x="744" y="1096"/>
                    </a:lnTo>
                    <a:lnTo>
                      <a:pt x="738" y="1094"/>
                    </a:lnTo>
                    <a:lnTo>
                      <a:pt x="732" y="1092"/>
                    </a:lnTo>
                    <a:lnTo>
                      <a:pt x="18" y="1092"/>
                    </a:lnTo>
                    <a:lnTo>
                      <a:pt x="18" y="1092"/>
                    </a:lnTo>
                    <a:lnTo>
                      <a:pt x="12" y="1094"/>
                    </a:lnTo>
                    <a:lnTo>
                      <a:pt x="6" y="1096"/>
                    </a:lnTo>
                    <a:lnTo>
                      <a:pt x="2" y="1102"/>
                    </a:lnTo>
                    <a:lnTo>
                      <a:pt x="0" y="1108"/>
                    </a:lnTo>
                    <a:lnTo>
                      <a:pt x="0" y="1170"/>
                    </a:lnTo>
                    <a:lnTo>
                      <a:pt x="0" y="1170"/>
                    </a:lnTo>
                    <a:lnTo>
                      <a:pt x="2" y="1176"/>
                    </a:lnTo>
                    <a:lnTo>
                      <a:pt x="6" y="1182"/>
                    </a:lnTo>
                    <a:lnTo>
                      <a:pt x="12" y="1186"/>
                    </a:lnTo>
                    <a:lnTo>
                      <a:pt x="18" y="1188"/>
                    </a:lnTo>
                    <a:lnTo>
                      <a:pt x="732" y="1188"/>
                    </a:lnTo>
                    <a:lnTo>
                      <a:pt x="732" y="1188"/>
                    </a:lnTo>
                    <a:lnTo>
                      <a:pt x="738" y="1186"/>
                    </a:lnTo>
                    <a:lnTo>
                      <a:pt x="744" y="1182"/>
                    </a:lnTo>
                    <a:lnTo>
                      <a:pt x="748" y="1176"/>
                    </a:lnTo>
                    <a:lnTo>
                      <a:pt x="750" y="1170"/>
                    </a:lnTo>
                    <a:lnTo>
                      <a:pt x="750" y="1108"/>
                    </a:lnTo>
                    <a:close/>
                    <a:moveTo>
                      <a:pt x="164" y="976"/>
                    </a:moveTo>
                    <a:lnTo>
                      <a:pt x="588" y="976"/>
                    </a:lnTo>
                    <a:lnTo>
                      <a:pt x="588" y="976"/>
                    </a:lnTo>
                    <a:lnTo>
                      <a:pt x="596" y="976"/>
                    </a:lnTo>
                    <a:lnTo>
                      <a:pt x="604" y="978"/>
                    </a:lnTo>
                    <a:lnTo>
                      <a:pt x="612" y="982"/>
                    </a:lnTo>
                    <a:lnTo>
                      <a:pt x="620" y="986"/>
                    </a:lnTo>
                    <a:lnTo>
                      <a:pt x="626" y="992"/>
                    </a:lnTo>
                    <a:lnTo>
                      <a:pt x="630" y="998"/>
                    </a:lnTo>
                    <a:lnTo>
                      <a:pt x="636" y="1004"/>
                    </a:lnTo>
                    <a:lnTo>
                      <a:pt x="638" y="1012"/>
                    </a:lnTo>
                    <a:lnTo>
                      <a:pt x="638" y="1052"/>
                    </a:lnTo>
                    <a:lnTo>
                      <a:pt x="112" y="1052"/>
                    </a:lnTo>
                    <a:lnTo>
                      <a:pt x="112" y="1012"/>
                    </a:lnTo>
                    <a:lnTo>
                      <a:pt x="112" y="1012"/>
                    </a:lnTo>
                    <a:lnTo>
                      <a:pt x="116" y="1004"/>
                    </a:lnTo>
                    <a:lnTo>
                      <a:pt x="120" y="998"/>
                    </a:lnTo>
                    <a:lnTo>
                      <a:pt x="126" y="992"/>
                    </a:lnTo>
                    <a:lnTo>
                      <a:pt x="132" y="986"/>
                    </a:lnTo>
                    <a:lnTo>
                      <a:pt x="138" y="982"/>
                    </a:lnTo>
                    <a:lnTo>
                      <a:pt x="146" y="978"/>
                    </a:lnTo>
                    <a:lnTo>
                      <a:pt x="154" y="976"/>
                    </a:lnTo>
                    <a:lnTo>
                      <a:pt x="164" y="976"/>
                    </a:lnTo>
                    <a:lnTo>
                      <a:pt x="164" y="97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Rectangle 21"/>
            <p:cNvSpPr/>
            <p:nvPr/>
          </p:nvSpPr>
          <p:spPr>
            <a:xfrm>
              <a:off x="397701" y="1509936"/>
              <a:ext cx="3055437" cy="45365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nSpc>
                  <a:spcPct val="150000"/>
                </a:lnSpc>
                <a:spcBef>
                  <a:spcPts val="600"/>
                </a:spcBef>
                <a:spcAft>
                  <a:spcPts val="600"/>
                </a:spcAft>
              </a:pPr>
              <a:r>
                <a:rPr lang="pl-PL" b="1" u="sng" dirty="0" smtClean="0">
                  <a:solidFill>
                    <a:srgbClr val="3C8A2E"/>
                  </a:solidFill>
                  <a:effectLst/>
                  <a:latin typeface="Arial" panose="020B0604020202020204" pitchFamily="34" charset="0"/>
                  <a:cs typeface="Arial" panose="020B0604020202020204" pitchFamily="34" charset="0"/>
                </a:rPr>
                <a:t>Stanowiska podobne:</a:t>
              </a:r>
            </a:p>
            <a:p>
              <a:pPr marL="171450" indent="-171450">
                <a:lnSpc>
                  <a:spcPct val="150000"/>
                </a:lnSpc>
                <a:spcBef>
                  <a:spcPts val="600"/>
                </a:spcBef>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8 września 2016 roku, II FSK 2259/14</a:t>
              </a:r>
            </a:p>
            <a:p>
              <a:pPr marL="171450" indent="-171450">
                <a:lnSpc>
                  <a:spcPct val="150000"/>
                </a:lnSpc>
                <a:spcBef>
                  <a:spcPts val="600"/>
                </a:spcBef>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24 listopada 2011 roku, sygn. akt II FSK 947/10 </a:t>
              </a:r>
            </a:p>
            <a:p>
              <a:pPr marL="171450" indent="-171450">
                <a:lnSpc>
                  <a:spcPct val="150000"/>
                </a:lnSpc>
                <a:spcBef>
                  <a:spcPts val="600"/>
                </a:spcBef>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17 września 2015 roku, sygn. akt II FSK 1682/13</a:t>
              </a:r>
            </a:p>
            <a:p>
              <a:pPr>
                <a:lnSpc>
                  <a:spcPct val="150000"/>
                </a:lnSpc>
                <a:spcBef>
                  <a:spcPts val="600"/>
                </a:spcBef>
                <a:spcAft>
                  <a:spcPts val="600"/>
                </a:spcAft>
              </a:pPr>
              <a:endParaRPr lang="pl-PL" dirty="0">
                <a:solidFill>
                  <a:srgbClr val="313131"/>
                </a:solidFill>
                <a:latin typeface="Arial" panose="020B0604020202020204" pitchFamily="34" charset="0"/>
                <a:cs typeface="Arial" panose="020B0604020202020204" pitchFamily="34" charset="0"/>
              </a:endParaRPr>
            </a:p>
          </p:txBody>
        </p:sp>
        <p:sp>
          <p:nvSpPr>
            <p:cNvPr id="23" name="Rectangle 22"/>
            <p:cNvSpPr/>
            <p:nvPr/>
          </p:nvSpPr>
          <p:spPr>
            <a:xfrm>
              <a:off x="6737262" y="1510280"/>
              <a:ext cx="3153754" cy="3096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nSpc>
                  <a:spcPct val="150000"/>
                </a:lnSpc>
                <a:spcAft>
                  <a:spcPts val="600"/>
                </a:spcAft>
              </a:pPr>
              <a:r>
                <a:rPr lang="pl-PL" b="1" u="sng" dirty="0" smtClean="0">
                  <a:solidFill>
                    <a:srgbClr val="002776"/>
                  </a:solidFill>
                  <a:latin typeface="Arial" panose="020B0604020202020204" pitchFamily="34" charset="0"/>
                  <a:cs typeface="Arial" panose="020B0604020202020204" pitchFamily="34" charset="0"/>
                </a:rPr>
                <a:t>Stanowiska odmienne:</a:t>
              </a:r>
            </a:p>
            <a:p>
              <a:pPr marL="171450" indent="-171450">
                <a:lnSpc>
                  <a:spcPct val="150000"/>
                </a:lnSpc>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20 sierpnia 2015 roku, II FSK 1259/15</a:t>
              </a:r>
            </a:p>
            <a:p>
              <a:pPr marL="171450" indent="-171450">
                <a:lnSpc>
                  <a:spcPct val="150000"/>
                </a:lnSpc>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16 lutego 2016 roku, sygn.. II FSK 3570/13</a:t>
              </a:r>
            </a:p>
            <a:p>
              <a:pPr marL="171450" indent="-171450">
                <a:lnSpc>
                  <a:spcPct val="150000"/>
                </a:lnSpc>
                <a:spcAft>
                  <a:spcPts val="600"/>
                </a:spcAft>
                <a:buFont typeface="Arial" panose="020B0604020202020204" pitchFamily="34" charset="0"/>
                <a:buChar char="•"/>
              </a:pPr>
              <a:r>
                <a:rPr lang="pl-PL" sz="1600" dirty="0" smtClean="0">
                  <a:solidFill>
                    <a:srgbClr val="313131"/>
                  </a:solidFill>
                  <a:latin typeface="Arial" panose="020B0604020202020204" pitchFamily="34" charset="0"/>
                  <a:cs typeface="Arial" panose="020B0604020202020204" pitchFamily="34" charset="0"/>
                </a:rPr>
                <a:t>Dyrektor </a:t>
              </a:r>
              <a:r>
                <a:rPr lang="pl-PL" sz="1600" dirty="0">
                  <a:solidFill>
                    <a:srgbClr val="313131"/>
                  </a:solidFill>
                  <a:latin typeface="Arial" panose="020B0604020202020204" pitchFamily="34" charset="0"/>
                  <a:cs typeface="Arial" panose="020B0604020202020204" pitchFamily="34" charset="0"/>
                </a:rPr>
                <a:t>IS w Warszawie z dnia 4 września 2015 roku, sygn.. </a:t>
              </a:r>
              <a:r>
                <a:rPr lang="pl-PL" sz="1600" dirty="0" smtClean="0">
                  <a:solidFill>
                    <a:srgbClr val="313131"/>
                  </a:solidFill>
                  <a:latin typeface="Arial" panose="020B0604020202020204" pitchFamily="34" charset="0"/>
                  <a:cs typeface="Arial" panose="020B0604020202020204" pitchFamily="34" charset="0"/>
                </a:rPr>
                <a:t>IPPB1/4511-796/15-5/MM; Dyrektor </a:t>
              </a:r>
              <a:r>
                <a:rPr lang="pl-PL" sz="1600" dirty="0">
                  <a:solidFill>
                    <a:srgbClr val="313131"/>
                  </a:solidFill>
                  <a:latin typeface="Arial" panose="020B0604020202020204" pitchFamily="34" charset="0"/>
                  <a:cs typeface="Arial" panose="020B0604020202020204" pitchFamily="34" charset="0"/>
                </a:rPr>
                <a:t>IS w Łodzi z dnia 7 lutego 2017 roku, sygn. 1061- </a:t>
              </a:r>
              <a:r>
                <a:rPr lang="pl-PL" sz="1600" dirty="0" smtClean="0">
                  <a:solidFill>
                    <a:srgbClr val="313131"/>
                  </a:solidFill>
                  <a:latin typeface="Arial" panose="020B0604020202020204" pitchFamily="34" charset="0"/>
                  <a:cs typeface="Arial" panose="020B0604020202020204" pitchFamily="34" charset="0"/>
                </a:rPr>
                <a:t>IPTPB3.4511.875.2016.1.KJ</a:t>
              </a:r>
              <a:endParaRPr lang="pl-PL" sz="1600" dirty="0">
                <a:solidFill>
                  <a:srgbClr val="313131"/>
                </a:solidFill>
                <a:latin typeface="Arial" panose="020B0604020202020204" pitchFamily="34" charset="0"/>
                <a:cs typeface="Arial" panose="020B0604020202020204" pitchFamily="34" charset="0"/>
              </a:endParaRPr>
            </a:p>
          </p:txBody>
        </p:sp>
        <p:sp>
          <p:nvSpPr>
            <p:cNvPr id="35" name="Freeform 15"/>
            <p:cNvSpPr>
              <a:spLocks noEditPoints="1"/>
            </p:cNvSpPr>
            <p:nvPr/>
          </p:nvSpPr>
          <p:spPr bwMode="auto">
            <a:xfrm>
              <a:off x="3514540" y="3809918"/>
              <a:ext cx="550158" cy="550158"/>
            </a:xfrm>
            <a:custGeom>
              <a:avLst/>
              <a:gdLst>
                <a:gd name="T0" fmla="*/ 410 w 820"/>
                <a:gd name="T1" fmla="*/ 0 h 820"/>
                <a:gd name="T2" fmla="*/ 326 w 820"/>
                <a:gd name="T3" fmla="*/ 8 h 820"/>
                <a:gd name="T4" fmla="*/ 250 w 820"/>
                <a:gd name="T5" fmla="*/ 32 h 820"/>
                <a:gd name="T6" fmla="*/ 180 w 820"/>
                <a:gd name="T7" fmla="*/ 70 h 820"/>
                <a:gd name="T8" fmla="*/ 120 w 820"/>
                <a:gd name="T9" fmla="*/ 120 h 820"/>
                <a:gd name="T10" fmla="*/ 70 w 820"/>
                <a:gd name="T11" fmla="*/ 182 h 820"/>
                <a:gd name="T12" fmla="*/ 32 w 820"/>
                <a:gd name="T13" fmla="*/ 250 h 820"/>
                <a:gd name="T14" fmla="*/ 8 w 820"/>
                <a:gd name="T15" fmla="*/ 328 h 820"/>
                <a:gd name="T16" fmla="*/ 0 w 820"/>
                <a:gd name="T17" fmla="*/ 410 h 820"/>
                <a:gd name="T18" fmla="*/ 2 w 820"/>
                <a:gd name="T19" fmla="*/ 452 h 820"/>
                <a:gd name="T20" fmla="*/ 18 w 820"/>
                <a:gd name="T21" fmla="*/ 532 h 820"/>
                <a:gd name="T22" fmla="*/ 48 w 820"/>
                <a:gd name="T23" fmla="*/ 606 h 820"/>
                <a:gd name="T24" fmla="*/ 92 w 820"/>
                <a:gd name="T25" fmla="*/ 672 h 820"/>
                <a:gd name="T26" fmla="*/ 148 w 820"/>
                <a:gd name="T27" fmla="*/ 726 h 820"/>
                <a:gd name="T28" fmla="*/ 214 w 820"/>
                <a:gd name="T29" fmla="*/ 770 h 820"/>
                <a:gd name="T30" fmla="*/ 288 w 820"/>
                <a:gd name="T31" fmla="*/ 802 h 820"/>
                <a:gd name="T32" fmla="*/ 368 w 820"/>
                <a:gd name="T33" fmla="*/ 818 h 820"/>
                <a:gd name="T34" fmla="*/ 410 w 820"/>
                <a:gd name="T35" fmla="*/ 820 h 820"/>
                <a:gd name="T36" fmla="*/ 492 w 820"/>
                <a:gd name="T37" fmla="*/ 812 h 820"/>
                <a:gd name="T38" fmla="*/ 568 w 820"/>
                <a:gd name="T39" fmla="*/ 788 h 820"/>
                <a:gd name="T40" fmla="*/ 638 w 820"/>
                <a:gd name="T41" fmla="*/ 750 h 820"/>
                <a:gd name="T42" fmla="*/ 700 w 820"/>
                <a:gd name="T43" fmla="*/ 700 h 820"/>
                <a:gd name="T44" fmla="*/ 750 w 820"/>
                <a:gd name="T45" fmla="*/ 640 h 820"/>
                <a:gd name="T46" fmla="*/ 786 w 820"/>
                <a:gd name="T47" fmla="*/ 570 h 820"/>
                <a:gd name="T48" fmla="*/ 810 w 820"/>
                <a:gd name="T49" fmla="*/ 494 h 820"/>
                <a:gd name="T50" fmla="*/ 820 w 820"/>
                <a:gd name="T51" fmla="*/ 410 h 820"/>
                <a:gd name="T52" fmla="*/ 818 w 820"/>
                <a:gd name="T53" fmla="*/ 368 h 820"/>
                <a:gd name="T54" fmla="*/ 800 w 820"/>
                <a:gd name="T55" fmla="*/ 288 h 820"/>
                <a:gd name="T56" fmla="*/ 770 w 820"/>
                <a:gd name="T57" fmla="*/ 216 h 820"/>
                <a:gd name="T58" fmla="*/ 726 w 820"/>
                <a:gd name="T59" fmla="*/ 150 h 820"/>
                <a:gd name="T60" fmla="*/ 670 w 820"/>
                <a:gd name="T61" fmla="*/ 94 h 820"/>
                <a:gd name="T62" fmla="*/ 604 w 820"/>
                <a:gd name="T63" fmla="*/ 50 h 820"/>
                <a:gd name="T64" fmla="*/ 532 w 820"/>
                <a:gd name="T65" fmla="*/ 18 h 820"/>
                <a:gd name="T66" fmla="*/ 452 w 820"/>
                <a:gd name="T67" fmla="*/ 2 h 820"/>
                <a:gd name="T68" fmla="*/ 410 w 820"/>
                <a:gd name="T69" fmla="*/ 0 h 820"/>
                <a:gd name="T70" fmla="*/ 460 w 820"/>
                <a:gd name="T71" fmla="*/ 656 h 820"/>
                <a:gd name="T72" fmla="*/ 360 w 820"/>
                <a:gd name="T73" fmla="*/ 460 h 820"/>
                <a:gd name="T74" fmla="*/ 162 w 820"/>
                <a:gd name="T75" fmla="*/ 360 h 820"/>
                <a:gd name="T76" fmla="*/ 360 w 820"/>
                <a:gd name="T77" fmla="*/ 164 h 820"/>
                <a:gd name="T78" fmla="*/ 460 w 820"/>
                <a:gd name="T79" fmla="*/ 360 h 820"/>
                <a:gd name="T80" fmla="*/ 656 w 820"/>
                <a:gd name="T81" fmla="*/ 46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20" h="820">
                  <a:moveTo>
                    <a:pt x="410" y="0"/>
                  </a:moveTo>
                  <a:lnTo>
                    <a:pt x="410" y="0"/>
                  </a:lnTo>
                  <a:lnTo>
                    <a:pt x="368" y="2"/>
                  </a:lnTo>
                  <a:lnTo>
                    <a:pt x="326" y="8"/>
                  </a:lnTo>
                  <a:lnTo>
                    <a:pt x="288" y="18"/>
                  </a:lnTo>
                  <a:lnTo>
                    <a:pt x="250" y="32"/>
                  </a:lnTo>
                  <a:lnTo>
                    <a:pt x="214" y="50"/>
                  </a:lnTo>
                  <a:lnTo>
                    <a:pt x="180" y="70"/>
                  </a:lnTo>
                  <a:lnTo>
                    <a:pt x="148" y="94"/>
                  </a:lnTo>
                  <a:lnTo>
                    <a:pt x="120" y="120"/>
                  </a:lnTo>
                  <a:lnTo>
                    <a:pt x="92" y="150"/>
                  </a:lnTo>
                  <a:lnTo>
                    <a:pt x="70" y="182"/>
                  </a:lnTo>
                  <a:lnTo>
                    <a:pt x="48" y="216"/>
                  </a:lnTo>
                  <a:lnTo>
                    <a:pt x="32" y="250"/>
                  </a:lnTo>
                  <a:lnTo>
                    <a:pt x="18" y="288"/>
                  </a:lnTo>
                  <a:lnTo>
                    <a:pt x="8" y="328"/>
                  </a:lnTo>
                  <a:lnTo>
                    <a:pt x="2" y="368"/>
                  </a:lnTo>
                  <a:lnTo>
                    <a:pt x="0" y="410"/>
                  </a:lnTo>
                  <a:lnTo>
                    <a:pt x="0" y="410"/>
                  </a:lnTo>
                  <a:lnTo>
                    <a:pt x="2" y="452"/>
                  </a:lnTo>
                  <a:lnTo>
                    <a:pt x="8" y="494"/>
                  </a:lnTo>
                  <a:lnTo>
                    <a:pt x="18" y="532"/>
                  </a:lnTo>
                  <a:lnTo>
                    <a:pt x="32" y="570"/>
                  </a:lnTo>
                  <a:lnTo>
                    <a:pt x="48" y="606"/>
                  </a:lnTo>
                  <a:lnTo>
                    <a:pt x="70" y="640"/>
                  </a:lnTo>
                  <a:lnTo>
                    <a:pt x="92" y="672"/>
                  </a:lnTo>
                  <a:lnTo>
                    <a:pt x="120" y="700"/>
                  </a:lnTo>
                  <a:lnTo>
                    <a:pt x="148" y="726"/>
                  </a:lnTo>
                  <a:lnTo>
                    <a:pt x="180" y="750"/>
                  </a:lnTo>
                  <a:lnTo>
                    <a:pt x="214" y="770"/>
                  </a:lnTo>
                  <a:lnTo>
                    <a:pt x="250" y="788"/>
                  </a:lnTo>
                  <a:lnTo>
                    <a:pt x="288" y="802"/>
                  </a:lnTo>
                  <a:lnTo>
                    <a:pt x="326" y="812"/>
                  </a:lnTo>
                  <a:lnTo>
                    <a:pt x="368" y="818"/>
                  </a:lnTo>
                  <a:lnTo>
                    <a:pt x="410" y="820"/>
                  </a:lnTo>
                  <a:lnTo>
                    <a:pt x="410" y="820"/>
                  </a:lnTo>
                  <a:lnTo>
                    <a:pt x="452" y="818"/>
                  </a:lnTo>
                  <a:lnTo>
                    <a:pt x="492" y="812"/>
                  </a:lnTo>
                  <a:lnTo>
                    <a:pt x="532" y="802"/>
                  </a:lnTo>
                  <a:lnTo>
                    <a:pt x="568" y="788"/>
                  </a:lnTo>
                  <a:lnTo>
                    <a:pt x="604" y="770"/>
                  </a:lnTo>
                  <a:lnTo>
                    <a:pt x="638" y="750"/>
                  </a:lnTo>
                  <a:lnTo>
                    <a:pt x="670" y="726"/>
                  </a:lnTo>
                  <a:lnTo>
                    <a:pt x="700" y="700"/>
                  </a:lnTo>
                  <a:lnTo>
                    <a:pt x="726" y="672"/>
                  </a:lnTo>
                  <a:lnTo>
                    <a:pt x="750" y="640"/>
                  </a:lnTo>
                  <a:lnTo>
                    <a:pt x="770" y="606"/>
                  </a:lnTo>
                  <a:lnTo>
                    <a:pt x="786" y="570"/>
                  </a:lnTo>
                  <a:lnTo>
                    <a:pt x="800" y="532"/>
                  </a:lnTo>
                  <a:lnTo>
                    <a:pt x="810" y="494"/>
                  </a:lnTo>
                  <a:lnTo>
                    <a:pt x="818" y="452"/>
                  </a:lnTo>
                  <a:lnTo>
                    <a:pt x="820" y="410"/>
                  </a:lnTo>
                  <a:lnTo>
                    <a:pt x="820" y="410"/>
                  </a:lnTo>
                  <a:lnTo>
                    <a:pt x="818" y="368"/>
                  </a:lnTo>
                  <a:lnTo>
                    <a:pt x="810" y="328"/>
                  </a:lnTo>
                  <a:lnTo>
                    <a:pt x="800" y="288"/>
                  </a:lnTo>
                  <a:lnTo>
                    <a:pt x="786" y="250"/>
                  </a:lnTo>
                  <a:lnTo>
                    <a:pt x="770" y="216"/>
                  </a:lnTo>
                  <a:lnTo>
                    <a:pt x="750" y="182"/>
                  </a:lnTo>
                  <a:lnTo>
                    <a:pt x="726" y="150"/>
                  </a:lnTo>
                  <a:lnTo>
                    <a:pt x="700" y="120"/>
                  </a:lnTo>
                  <a:lnTo>
                    <a:pt x="670" y="94"/>
                  </a:lnTo>
                  <a:lnTo>
                    <a:pt x="638" y="70"/>
                  </a:lnTo>
                  <a:lnTo>
                    <a:pt x="604" y="50"/>
                  </a:lnTo>
                  <a:lnTo>
                    <a:pt x="568" y="32"/>
                  </a:lnTo>
                  <a:lnTo>
                    <a:pt x="532" y="18"/>
                  </a:lnTo>
                  <a:lnTo>
                    <a:pt x="492" y="8"/>
                  </a:lnTo>
                  <a:lnTo>
                    <a:pt x="452" y="2"/>
                  </a:lnTo>
                  <a:lnTo>
                    <a:pt x="410" y="0"/>
                  </a:lnTo>
                  <a:lnTo>
                    <a:pt x="410" y="0"/>
                  </a:lnTo>
                  <a:close/>
                  <a:moveTo>
                    <a:pt x="460" y="460"/>
                  </a:moveTo>
                  <a:lnTo>
                    <a:pt x="460" y="656"/>
                  </a:lnTo>
                  <a:lnTo>
                    <a:pt x="360" y="656"/>
                  </a:lnTo>
                  <a:lnTo>
                    <a:pt x="360" y="460"/>
                  </a:lnTo>
                  <a:lnTo>
                    <a:pt x="162" y="460"/>
                  </a:lnTo>
                  <a:lnTo>
                    <a:pt x="162" y="360"/>
                  </a:lnTo>
                  <a:lnTo>
                    <a:pt x="360" y="360"/>
                  </a:lnTo>
                  <a:lnTo>
                    <a:pt x="360" y="164"/>
                  </a:lnTo>
                  <a:lnTo>
                    <a:pt x="460" y="164"/>
                  </a:lnTo>
                  <a:lnTo>
                    <a:pt x="460" y="360"/>
                  </a:lnTo>
                  <a:lnTo>
                    <a:pt x="656" y="360"/>
                  </a:lnTo>
                  <a:lnTo>
                    <a:pt x="656" y="460"/>
                  </a:lnTo>
                  <a:lnTo>
                    <a:pt x="460" y="460"/>
                  </a:lnTo>
                  <a:close/>
                </a:path>
              </a:pathLst>
            </a:custGeom>
            <a:solidFill>
              <a:srgbClr val="81BC00"/>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9"/>
            <p:cNvSpPr>
              <a:spLocks noEditPoints="1"/>
            </p:cNvSpPr>
            <p:nvPr/>
          </p:nvSpPr>
          <p:spPr bwMode="auto">
            <a:xfrm>
              <a:off x="6064911" y="3809918"/>
              <a:ext cx="551068" cy="551068"/>
            </a:xfrm>
            <a:custGeom>
              <a:avLst/>
              <a:gdLst>
                <a:gd name="T0" fmla="*/ 410 w 820"/>
                <a:gd name="T1" fmla="*/ 0 h 820"/>
                <a:gd name="T2" fmla="*/ 326 w 820"/>
                <a:gd name="T3" fmla="*/ 8 h 820"/>
                <a:gd name="T4" fmla="*/ 250 w 820"/>
                <a:gd name="T5" fmla="*/ 32 h 820"/>
                <a:gd name="T6" fmla="*/ 180 w 820"/>
                <a:gd name="T7" fmla="*/ 70 h 820"/>
                <a:gd name="T8" fmla="*/ 120 w 820"/>
                <a:gd name="T9" fmla="*/ 120 h 820"/>
                <a:gd name="T10" fmla="*/ 70 w 820"/>
                <a:gd name="T11" fmla="*/ 182 h 820"/>
                <a:gd name="T12" fmla="*/ 32 w 820"/>
                <a:gd name="T13" fmla="*/ 250 h 820"/>
                <a:gd name="T14" fmla="*/ 8 w 820"/>
                <a:gd name="T15" fmla="*/ 328 h 820"/>
                <a:gd name="T16" fmla="*/ 0 w 820"/>
                <a:gd name="T17" fmla="*/ 410 h 820"/>
                <a:gd name="T18" fmla="*/ 2 w 820"/>
                <a:gd name="T19" fmla="*/ 452 h 820"/>
                <a:gd name="T20" fmla="*/ 18 w 820"/>
                <a:gd name="T21" fmla="*/ 532 h 820"/>
                <a:gd name="T22" fmla="*/ 50 w 820"/>
                <a:gd name="T23" fmla="*/ 606 h 820"/>
                <a:gd name="T24" fmla="*/ 94 w 820"/>
                <a:gd name="T25" fmla="*/ 672 h 820"/>
                <a:gd name="T26" fmla="*/ 148 w 820"/>
                <a:gd name="T27" fmla="*/ 726 h 820"/>
                <a:gd name="T28" fmla="*/ 214 w 820"/>
                <a:gd name="T29" fmla="*/ 770 h 820"/>
                <a:gd name="T30" fmla="*/ 288 w 820"/>
                <a:gd name="T31" fmla="*/ 802 h 820"/>
                <a:gd name="T32" fmla="*/ 368 w 820"/>
                <a:gd name="T33" fmla="*/ 818 h 820"/>
                <a:gd name="T34" fmla="*/ 410 w 820"/>
                <a:gd name="T35" fmla="*/ 820 h 820"/>
                <a:gd name="T36" fmla="*/ 492 w 820"/>
                <a:gd name="T37" fmla="*/ 812 h 820"/>
                <a:gd name="T38" fmla="*/ 570 w 820"/>
                <a:gd name="T39" fmla="*/ 788 h 820"/>
                <a:gd name="T40" fmla="*/ 638 w 820"/>
                <a:gd name="T41" fmla="*/ 750 h 820"/>
                <a:gd name="T42" fmla="*/ 700 w 820"/>
                <a:gd name="T43" fmla="*/ 700 h 820"/>
                <a:gd name="T44" fmla="*/ 750 w 820"/>
                <a:gd name="T45" fmla="*/ 640 h 820"/>
                <a:gd name="T46" fmla="*/ 788 w 820"/>
                <a:gd name="T47" fmla="*/ 570 h 820"/>
                <a:gd name="T48" fmla="*/ 810 w 820"/>
                <a:gd name="T49" fmla="*/ 494 h 820"/>
                <a:gd name="T50" fmla="*/ 820 w 820"/>
                <a:gd name="T51" fmla="*/ 410 h 820"/>
                <a:gd name="T52" fmla="*/ 818 w 820"/>
                <a:gd name="T53" fmla="*/ 368 h 820"/>
                <a:gd name="T54" fmla="*/ 800 w 820"/>
                <a:gd name="T55" fmla="*/ 288 h 820"/>
                <a:gd name="T56" fmla="*/ 770 w 820"/>
                <a:gd name="T57" fmla="*/ 216 h 820"/>
                <a:gd name="T58" fmla="*/ 726 w 820"/>
                <a:gd name="T59" fmla="*/ 150 h 820"/>
                <a:gd name="T60" fmla="*/ 670 w 820"/>
                <a:gd name="T61" fmla="*/ 94 h 820"/>
                <a:gd name="T62" fmla="*/ 604 w 820"/>
                <a:gd name="T63" fmla="*/ 50 h 820"/>
                <a:gd name="T64" fmla="*/ 532 w 820"/>
                <a:gd name="T65" fmla="*/ 18 h 820"/>
                <a:gd name="T66" fmla="*/ 452 w 820"/>
                <a:gd name="T67" fmla="*/ 2 h 820"/>
                <a:gd name="T68" fmla="*/ 410 w 820"/>
                <a:gd name="T69" fmla="*/ 0 h 820"/>
                <a:gd name="T70" fmla="*/ 656 w 820"/>
                <a:gd name="T71" fmla="*/ 460 h 820"/>
                <a:gd name="T72" fmla="*/ 164 w 820"/>
                <a:gd name="T73" fmla="*/ 36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0" h="820">
                  <a:moveTo>
                    <a:pt x="410" y="0"/>
                  </a:moveTo>
                  <a:lnTo>
                    <a:pt x="410" y="0"/>
                  </a:lnTo>
                  <a:lnTo>
                    <a:pt x="368" y="2"/>
                  </a:lnTo>
                  <a:lnTo>
                    <a:pt x="326" y="8"/>
                  </a:lnTo>
                  <a:lnTo>
                    <a:pt x="288" y="18"/>
                  </a:lnTo>
                  <a:lnTo>
                    <a:pt x="250" y="32"/>
                  </a:lnTo>
                  <a:lnTo>
                    <a:pt x="214" y="50"/>
                  </a:lnTo>
                  <a:lnTo>
                    <a:pt x="180" y="70"/>
                  </a:lnTo>
                  <a:lnTo>
                    <a:pt x="148" y="94"/>
                  </a:lnTo>
                  <a:lnTo>
                    <a:pt x="120" y="120"/>
                  </a:lnTo>
                  <a:lnTo>
                    <a:pt x="94" y="150"/>
                  </a:lnTo>
                  <a:lnTo>
                    <a:pt x="70" y="182"/>
                  </a:lnTo>
                  <a:lnTo>
                    <a:pt x="50" y="216"/>
                  </a:lnTo>
                  <a:lnTo>
                    <a:pt x="32" y="250"/>
                  </a:lnTo>
                  <a:lnTo>
                    <a:pt x="18" y="288"/>
                  </a:lnTo>
                  <a:lnTo>
                    <a:pt x="8" y="328"/>
                  </a:lnTo>
                  <a:lnTo>
                    <a:pt x="2" y="368"/>
                  </a:lnTo>
                  <a:lnTo>
                    <a:pt x="0" y="410"/>
                  </a:lnTo>
                  <a:lnTo>
                    <a:pt x="0" y="410"/>
                  </a:lnTo>
                  <a:lnTo>
                    <a:pt x="2" y="452"/>
                  </a:lnTo>
                  <a:lnTo>
                    <a:pt x="8" y="494"/>
                  </a:lnTo>
                  <a:lnTo>
                    <a:pt x="18" y="532"/>
                  </a:lnTo>
                  <a:lnTo>
                    <a:pt x="32" y="570"/>
                  </a:lnTo>
                  <a:lnTo>
                    <a:pt x="50" y="606"/>
                  </a:lnTo>
                  <a:lnTo>
                    <a:pt x="70" y="640"/>
                  </a:lnTo>
                  <a:lnTo>
                    <a:pt x="94" y="672"/>
                  </a:lnTo>
                  <a:lnTo>
                    <a:pt x="120" y="700"/>
                  </a:lnTo>
                  <a:lnTo>
                    <a:pt x="148" y="726"/>
                  </a:lnTo>
                  <a:lnTo>
                    <a:pt x="180" y="750"/>
                  </a:lnTo>
                  <a:lnTo>
                    <a:pt x="214" y="770"/>
                  </a:lnTo>
                  <a:lnTo>
                    <a:pt x="250" y="788"/>
                  </a:lnTo>
                  <a:lnTo>
                    <a:pt x="288" y="802"/>
                  </a:lnTo>
                  <a:lnTo>
                    <a:pt x="326" y="812"/>
                  </a:lnTo>
                  <a:lnTo>
                    <a:pt x="368" y="818"/>
                  </a:lnTo>
                  <a:lnTo>
                    <a:pt x="410" y="820"/>
                  </a:lnTo>
                  <a:lnTo>
                    <a:pt x="410" y="820"/>
                  </a:lnTo>
                  <a:lnTo>
                    <a:pt x="452" y="818"/>
                  </a:lnTo>
                  <a:lnTo>
                    <a:pt x="492" y="812"/>
                  </a:lnTo>
                  <a:lnTo>
                    <a:pt x="532" y="802"/>
                  </a:lnTo>
                  <a:lnTo>
                    <a:pt x="570" y="788"/>
                  </a:lnTo>
                  <a:lnTo>
                    <a:pt x="604" y="770"/>
                  </a:lnTo>
                  <a:lnTo>
                    <a:pt x="638" y="750"/>
                  </a:lnTo>
                  <a:lnTo>
                    <a:pt x="670" y="726"/>
                  </a:lnTo>
                  <a:lnTo>
                    <a:pt x="700" y="700"/>
                  </a:lnTo>
                  <a:lnTo>
                    <a:pt x="726" y="672"/>
                  </a:lnTo>
                  <a:lnTo>
                    <a:pt x="750" y="640"/>
                  </a:lnTo>
                  <a:lnTo>
                    <a:pt x="770" y="606"/>
                  </a:lnTo>
                  <a:lnTo>
                    <a:pt x="788" y="570"/>
                  </a:lnTo>
                  <a:lnTo>
                    <a:pt x="800" y="532"/>
                  </a:lnTo>
                  <a:lnTo>
                    <a:pt x="810" y="494"/>
                  </a:lnTo>
                  <a:lnTo>
                    <a:pt x="818" y="452"/>
                  </a:lnTo>
                  <a:lnTo>
                    <a:pt x="820" y="410"/>
                  </a:lnTo>
                  <a:lnTo>
                    <a:pt x="820" y="410"/>
                  </a:lnTo>
                  <a:lnTo>
                    <a:pt x="818" y="368"/>
                  </a:lnTo>
                  <a:lnTo>
                    <a:pt x="810" y="328"/>
                  </a:lnTo>
                  <a:lnTo>
                    <a:pt x="800" y="288"/>
                  </a:lnTo>
                  <a:lnTo>
                    <a:pt x="788" y="250"/>
                  </a:lnTo>
                  <a:lnTo>
                    <a:pt x="770" y="216"/>
                  </a:lnTo>
                  <a:lnTo>
                    <a:pt x="750" y="182"/>
                  </a:lnTo>
                  <a:lnTo>
                    <a:pt x="726" y="150"/>
                  </a:lnTo>
                  <a:lnTo>
                    <a:pt x="700" y="120"/>
                  </a:lnTo>
                  <a:lnTo>
                    <a:pt x="670" y="94"/>
                  </a:lnTo>
                  <a:lnTo>
                    <a:pt x="638" y="70"/>
                  </a:lnTo>
                  <a:lnTo>
                    <a:pt x="604" y="50"/>
                  </a:lnTo>
                  <a:lnTo>
                    <a:pt x="570" y="32"/>
                  </a:lnTo>
                  <a:lnTo>
                    <a:pt x="532" y="18"/>
                  </a:lnTo>
                  <a:lnTo>
                    <a:pt x="492" y="8"/>
                  </a:lnTo>
                  <a:lnTo>
                    <a:pt x="452" y="2"/>
                  </a:lnTo>
                  <a:lnTo>
                    <a:pt x="410" y="0"/>
                  </a:lnTo>
                  <a:lnTo>
                    <a:pt x="410" y="0"/>
                  </a:lnTo>
                  <a:close/>
                  <a:moveTo>
                    <a:pt x="656" y="360"/>
                  </a:moveTo>
                  <a:lnTo>
                    <a:pt x="656" y="460"/>
                  </a:lnTo>
                  <a:lnTo>
                    <a:pt x="164" y="460"/>
                  </a:lnTo>
                  <a:lnTo>
                    <a:pt x="164" y="360"/>
                  </a:lnTo>
                  <a:lnTo>
                    <a:pt x="656" y="360"/>
                  </a:lnTo>
                  <a:close/>
                </a:path>
              </a:pathLst>
            </a:custGeom>
            <a:solidFill>
              <a:srgbClr val="00A1DE"/>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11"/>
            <p:cNvSpPr>
              <a:spLocks noEditPoints="1"/>
            </p:cNvSpPr>
            <p:nvPr/>
          </p:nvSpPr>
          <p:spPr bwMode="auto">
            <a:xfrm>
              <a:off x="4601243" y="4989070"/>
              <a:ext cx="918667" cy="849982"/>
            </a:xfrm>
            <a:custGeom>
              <a:avLst/>
              <a:gdLst>
                <a:gd name="T0" fmla="*/ 674 w 1284"/>
                <a:gd name="T1" fmla="*/ 290 h 1188"/>
                <a:gd name="T2" fmla="*/ 706 w 1284"/>
                <a:gd name="T3" fmla="*/ 266 h 1188"/>
                <a:gd name="T4" fmla="*/ 718 w 1284"/>
                <a:gd name="T5" fmla="*/ 272 h 1188"/>
                <a:gd name="T6" fmla="*/ 738 w 1284"/>
                <a:gd name="T7" fmla="*/ 274 h 1188"/>
                <a:gd name="T8" fmla="*/ 756 w 1284"/>
                <a:gd name="T9" fmla="*/ 264 h 1188"/>
                <a:gd name="T10" fmla="*/ 780 w 1284"/>
                <a:gd name="T11" fmla="*/ 238 h 1188"/>
                <a:gd name="T12" fmla="*/ 786 w 1284"/>
                <a:gd name="T13" fmla="*/ 218 h 1188"/>
                <a:gd name="T14" fmla="*/ 778 w 1284"/>
                <a:gd name="T15" fmla="*/ 198 h 1188"/>
                <a:gd name="T16" fmla="*/ 578 w 1284"/>
                <a:gd name="T17" fmla="*/ 10 h 1188"/>
                <a:gd name="T18" fmla="*/ 560 w 1284"/>
                <a:gd name="T19" fmla="*/ 0 h 1188"/>
                <a:gd name="T20" fmla="*/ 540 w 1284"/>
                <a:gd name="T21" fmla="*/ 2 h 1188"/>
                <a:gd name="T22" fmla="*/ 510 w 1284"/>
                <a:gd name="T23" fmla="*/ 32 h 1188"/>
                <a:gd name="T24" fmla="*/ 502 w 1284"/>
                <a:gd name="T25" fmla="*/ 44 h 1188"/>
                <a:gd name="T26" fmla="*/ 500 w 1284"/>
                <a:gd name="T27" fmla="*/ 64 h 1188"/>
                <a:gd name="T28" fmla="*/ 510 w 1284"/>
                <a:gd name="T29" fmla="*/ 82 h 1188"/>
                <a:gd name="T30" fmla="*/ 312 w 1284"/>
                <a:gd name="T31" fmla="*/ 684 h 1188"/>
                <a:gd name="T32" fmla="*/ 332 w 1284"/>
                <a:gd name="T33" fmla="*/ 692 h 1188"/>
                <a:gd name="T34" fmla="*/ 350 w 1284"/>
                <a:gd name="T35" fmla="*/ 690 h 1188"/>
                <a:gd name="T36" fmla="*/ 382 w 1284"/>
                <a:gd name="T37" fmla="*/ 660 h 1188"/>
                <a:gd name="T38" fmla="*/ 390 w 1284"/>
                <a:gd name="T39" fmla="*/ 648 h 1188"/>
                <a:gd name="T40" fmla="*/ 390 w 1284"/>
                <a:gd name="T41" fmla="*/ 628 h 1188"/>
                <a:gd name="T42" fmla="*/ 380 w 1284"/>
                <a:gd name="T43" fmla="*/ 612 h 1188"/>
                <a:gd name="T44" fmla="*/ 180 w 1284"/>
                <a:gd name="T45" fmla="*/ 424 h 1188"/>
                <a:gd name="T46" fmla="*/ 160 w 1284"/>
                <a:gd name="T47" fmla="*/ 418 h 1188"/>
                <a:gd name="T48" fmla="*/ 140 w 1284"/>
                <a:gd name="T49" fmla="*/ 424 h 1188"/>
                <a:gd name="T50" fmla="*/ 116 w 1284"/>
                <a:gd name="T51" fmla="*/ 450 h 1188"/>
                <a:gd name="T52" fmla="*/ 106 w 1284"/>
                <a:gd name="T53" fmla="*/ 468 h 1188"/>
                <a:gd name="T54" fmla="*/ 110 w 1284"/>
                <a:gd name="T55" fmla="*/ 488 h 1188"/>
                <a:gd name="T56" fmla="*/ 312 w 1284"/>
                <a:gd name="T57" fmla="*/ 684 h 1188"/>
                <a:gd name="T58" fmla="*/ 1174 w 1284"/>
                <a:gd name="T59" fmla="*/ 1110 h 1188"/>
                <a:gd name="T60" fmla="*/ 1204 w 1284"/>
                <a:gd name="T61" fmla="*/ 1130 h 1188"/>
                <a:gd name="T62" fmla="*/ 1234 w 1284"/>
                <a:gd name="T63" fmla="*/ 1134 h 1188"/>
                <a:gd name="T64" fmla="*/ 1276 w 1284"/>
                <a:gd name="T65" fmla="*/ 1098 h 1188"/>
                <a:gd name="T66" fmla="*/ 1284 w 1284"/>
                <a:gd name="T67" fmla="*/ 1082 h 1188"/>
                <a:gd name="T68" fmla="*/ 1278 w 1284"/>
                <a:gd name="T69" fmla="*/ 1054 h 1188"/>
                <a:gd name="T70" fmla="*/ 1256 w 1284"/>
                <a:gd name="T71" fmla="*/ 1024 h 1188"/>
                <a:gd name="T72" fmla="*/ 750 w 1284"/>
                <a:gd name="T73" fmla="*/ 1108 h 1188"/>
                <a:gd name="T74" fmla="*/ 744 w 1284"/>
                <a:gd name="T75" fmla="*/ 1096 h 1188"/>
                <a:gd name="T76" fmla="*/ 18 w 1284"/>
                <a:gd name="T77" fmla="*/ 1092 h 1188"/>
                <a:gd name="T78" fmla="*/ 6 w 1284"/>
                <a:gd name="T79" fmla="*/ 1096 h 1188"/>
                <a:gd name="T80" fmla="*/ 0 w 1284"/>
                <a:gd name="T81" fmla="*/ 1170 h 1188"/>
                <a:gd name="T82" fmla="*/ 6 w 1284"/>
                <a:gd name="T83" fmla="*/ 1182 h 1188"/>
                <a:gd name="T84" fmla="*/ 732 w 1284"/>
                <a:gd name="T85" fmla="*/ 1188 h 1188"/>
                <a:gd name="T86" fmla="*/ 744 w 1284"/>
                <a:gd name="T87" fmla="*/ 1182 h 1188"/>
                <a:gd name="T88" fmla="*/ 750 w 1284"/>
                <a:gd name="T89" fmla="*/ 1108 h 1188"/>
                <a:gd name="T90" fmla="*/ 588 w 1284"/>
                <a:gd name="T91" fmla="*/ 976 h 1188"/>
                <a:gd name="T92" fmla="*/ 612 w 1284"/>
                <a:gd name="T93" fmla="*/ 982 h 1188"/>
                <a:gd name="T94" fmla="*/ 630 w 1284"/>
                <a:gd name="T95" fmla="*/ 998 h 1188"/>
                <a:gd name="T96" fmla="*/ 638 w 1284"/>
                <a:gd name="T97" fmla="*/ 1052 h 1188"/>
                <a:gd name="T98" fmla="*/ 112 w 1284"/>
                <a:gd name="T99" fmla="*/ 1012 h 1188"/>
                <a:gd name="T100" fmla="*/ 126 w 1284"/>
                <a:gd name="T101" fmla="*/ 992 h 1188"/>
                <a:gd name="T102" fmla="*/ 146 w 1284"/>
                <a:gd name="T103" fmla="*/ 978 h 1188"/>
                <a:gd name="T104" fmla="*/ 164 w 1284"/>
                <a:gd name="T105" fmla="*/ 97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4" h="1188">
                  <a:moveTo>
                    <a:pt x="218" y="402"/>
                  </a:moveTo>
                  <a:lnTo>
                    <a:pt x="488" y="116"/>
                  </a:lnTo>
                  <a:lnTo>
                    <a:pt x="674" y="290"/>
                  </a:lnTo>
                  <a:lnTo>
                    <a:pt x="404" y="578"/>
                  </a:lnTo>
                  <a:lnTo>
                    <a:pt x="218" y="402"/>
                  </a:lnTo>
                  <a:close/>
                  <a:moveTo>
                    <a:pt x="706" y="266"/>
                  </a:moveTo>
                  <a:lnTo>
                    <a:pt x="706" y="266"/>
                  </a:lnTo>
                  <a:lnTo>
                    <a:pt x="712" y="270"/>
                  </a:lnTo>
                  <a:lnTo>
                    <a:pt x="718" y="272"/>
                  </a:lnTo>
                  <a:lnTo>
                    <a:pt x="724" y="274"/>
                  </a:lnTo>
                  <a:lnTo>
                    <a:pt x="732" y="274"/>
                  </a:lnTo>
                  <a:lnTo>
                    <a:pt x="738" y="274"/>
                  </a:lnTo>
                  <a:lnTo>
                    <a:pt x="744" y="272"/>
                  </a:lnTo>
                  <a:lnTo>
                    <a:pt x="750" y="268"/>
                  </a:lnTo>
                  <a:lnTo>
                    <a:pt x="756" y="264"/>
                  </a:lnTo>
                  <a:lnTo>
                    <a:pt x="776" y="242"/>
                  </a:lnTo>
                  <a:lnTo>
                    <a:pt x="776" y="242"/>
                  </a:lnTo>
                  <a:lnTo>
                    <a:pt x="780" y="238"/>
                  </a:lnTo>
                  <a:lnTo>
                    <a:pt x="782" y="230"/>
                  </a:lnTo>
                  <a:lnTo>
                    <a:pt x="784" y="224"/>
                  </a:lnTo>
                  <a:lnTo>
                    <a:pt x="786" y="218"/>
                  </a:lnTo>
                  <a:lnTo>
                    <a:pt x="784" y="210"/>
                  </a:lnTo>
                  <a:lnTo>
                    <a:pt x="782" y="204"/>
                  </a:lnTo>
                  <a:lnTo>
                    <a:pt x="778" y="198"/>
                  </a:lnTo>
                  <a:lnTo>
                    <a:pt x="774" y="194"/>
                  </a:lnTo>
                  <a:lnTo>
                    <a:pt x="578" y="10"/>
                  </a:lnTo>
                  <a:lnTo>
                    <a:pt x="578" y="10"/>
                  </a:lnTo>
                  <a:lnTo>
                    <a:pt x="572" y="6"/>
                  </a:lnTo>
                  <a:lnTo>
                    <a:pt x="566" y="2"/>
                  </a:lnTo>
                  <a:lnTo>
                    <a:pt x="560" y="0"/>
                  </a:lnTo>
                  <a:lnTo>
                    <a:pt x="554" y="0"/>
                  </a:lnTo>
                  <a:lnTo>
                    <a:pt x="546" y="0"/>
                  </a:lnTo>
                  <a:lnTo>
                    <a:pt x="540" y="2"/>
                  </a:lnTo>
                  <a:lnTo>
                    <a:pt x="534" y="6"/>
                  </a:lnTo>
                  <a:lnTo>
                    <a:pt x="528" y="12"/>
                  </a:lnTo>
                  <a:lnTo>
                    <a:pt x="510" y="32"/>
                  </a:lnTo>
                  <a:lnTo>
                    <a:pt x="510" y="32"/>
                  </a:lnTo>
                  <a:lnTo>
                    <a:pt x="504" y="38"/>
                  </a:lnTo>
                  <a:lnTo>
                    <a:pt x="502" y="44"/>
                  </a:lnTo>
                  <a:lnTo>
                    <a:pt x="500" y="50"/>
                  </a:lnTo>
                  <a:lnTo>
                    <a:pt x="500" y="58"/>
                  </a:lnTo>
                  <a:lnTo>
                    <a:pt x="500" y="64"/>
                  </a:lnTo>
                  <a:lnTo>
                    <a:pt x="502" y="70"/>
                  </a:lnTo>
                  <a:lnTo>
                    <a:pt x="506" y="76"/>
                  </a:lnTo>
                  <a:lnTo>
                    <a:pt x="510" y="82"/>
                  </a:lnTo>
                  <a:lnTo>
                    <a:pt x="706" y="266"/>
                  </a:lnTo>
                  <a:close/>
                  <a:moveTo>
                    <a:pt x="312" y="684"/>
                  </a:moveTo>
                  <a:lnTo>
                    <a:pt x="312" y="684"/>
                  </a:lnTo>
                  <a:lnTo>
                    <a:pt x="318" y="688"/>
                  </a:lnTo>
                  <a:lnTo>
                    <a:pt x="324" y="690"/>
                  </a:lnTo>
                  <a:lnTo>
                    <a:pt x="332" y="692"/>
                  </a:lnTo>
                  <a:lnTo>
                    <a:pt x="338" y="692"/>
                  </a:lnTo>
                  <a:lnTo>
                    <a:pt x="344" y="692"/>
                  </a:lnTo>
                  <a:lnTo>
                    <a:pt x="350" y="690"/>
                  </a:lnTo>
                  <a:lnTo>
                    <a:pt x="356" y="686"/>
                  </a:lnTo>
                  <a:lnTo>
                    <a:pt x="362" y="682"/>
                  </a:lnTo>
                  <a:lnTo>
                    <a:pt x="382" y="660"/>
                  </a:lnTo>
                  <a:lnTo>
                    <a:pt x="382" y="660"/>
                  </a:lnTo>
                  <a:lnTo>
                    <a:pt x="386" y="656"/>
                  </a:lnTo>
                  <a:lnTo>
                    <a:pt x="390" y="648"/>
                  </a:lnTo>
                  <a:lnTo>
                    <a:pt x="392" y="642"/>
                  </a:lnTo>
                  <a:lnTo>
                    <a:pt x="392" y="636"/>
                  </a:lnTo>
                  <a:lnTo>
                    <a:pt x="390" y="628"/>
                  </a:lnTo>
                  <a:lnTo>
                    <a:pt x="388" y="622"/>
                  </a:lnTo>
                  <a:lnTo>
                    <a:pt x="386" y="616"/>
                  </a:lnTo>
                  <a:lnTo>
                    <a:pt x="380" y="612"/>
                  </a:lnTo>
                  <a:lnTo>
                    <a:pt x="184" y="428"/>
                  </a:lnTo>
                  <a:lnTo>
                    <a:pt x="184" y="428"/>
                  </a:lnTo>
                  <a:lnTo>
                    <a:pt x="180" y="424"/>
                  </a:lnTo>
                  <a:lnTo>
                    <a:pt x="174" y="420"/>
                  </a:lnTo>
                  <a:lnTo>
                    <a:pt x="166" y="418"/>
                  </a:lnTo>
                  <a:lnTo>
                    <a:pt x="160" y="418"/>
                  </a:lnTo>
                  <a:lnTo>
                    <a:pt x="154" y="418"/>
                  </a:lnTo>
                  <a:lnTo>
                    <a:pt x="146" y="420"/>
                  </a:lnTo>
                  <a:lnTo>
                    <a:pt x="140" y="424"/>
                  </a:lnTo>
                  <a:lnTo>
                    <a:pt x="136" y="428"/>
                  </a:lnTo>
                  <a:lnTo>
                    <a:pt x="116" y="450"/>
                  </a:lnTo>
                  <a:lnTo>
                    <a:pt x="116" y="450"/>
                  </a:lnTo>
                  <a:lnTo>
                    <a:pt x="112" y="456"/>
                  </a:lnTo>
                  <a:lnTo>
                    <a:pt x="108" y="462"/>
                  </a:lnTo>
                  <a:lnTo>
                    <a:pt x="106" y="468"/>
                  </a:lnTo>
                  <a:lnTo>
                    <a:pt x="106" y="476"/>
                  </a:lnTo>
                  <a:lnTo>
                    <a:pt x="106" y="482"/>
                  </a:lnTo>
                  <a:lnTo>
                    <a:pt x="110" y="488"/>
                  </a:lnTo>
                  <a:lnTo>
                    <a:pt x="112" y="494"/>
                  </a:lnTo>
                  <a:lnTo>
                    <a:pt x="118" y="500"/>
                  </a:lnTo>
                  <a:lnTo>
                    <a:pt x="312" y="684"/>
                  </a:lnTo>
                  <a:close/>
                  <a:moveTo>
                    <a:pt x="528" y="504"/>
                  </a:moveTo>
                  <a:lnTo>
                    <a:pt x="1174" y="1110"/>
                  </a:lnTo>
                  <a:lnTo>
                    <a:pt x="1174" y="1110"/>
                  </a:lnTo>
                  <a:lnTo>
                    <a:pt x="1184" y="1120"/>
                  </a:lnTo>
                  <a:lnTo>
                    <a:pt x="1194" y="1126"/>
                  </a:lnTo>
                  <a:lnTo>
                    <a:pt x="1204" y="1130"/>
                  </a:lnTo>
                  <a:lnTo>
                    <a:pt x="1216" y="1134"/>
                  </a:lnTo>
                  <a:lnTo>
                    <a:pt x="1226" y="1136"/>
                  </a:lnTo>
                  <a:lnTo>
                    <a:pt x="1234" y="1134"/>
                  </a:lnTo>
                  <a:lnTo>
                    <a:pt x="1242" y="1132"/>
                  </a:lnTo>
                  <a:lnTo>
                    <a:pt x="1248" y="1126"/>
                  </a:lnTo>
                  <a:lnTo>
                    <a:pt x="1276" y="1098"/>
                  </a:lnTo>
                  <a:lnTo>
                    <a:pt x="1276" y="1098"/>
                  </a:lnTo>
                  <a:lnTo>
                    <a:pt x="1280" y="1090"/>
                  </a:lnTo>
                  <a:lnTo>
                    <a:pt x="1284" y="1082"/>
                  </a:lnTo>
                  <a:lnTo>
                    <a:pt x="1284" y="1074"/>
                  </a:lnTo>
                  <a:lnTo>
                    <a:pt x="1282" y="1064"/>
                  </a:lnTo>
                  <a:lnTo>
                    <a:pt x="1278" y="1054"/>
                  </a:lnTo>
                  <a:lnTo>
                    <a:pt x="1272" y="1044"/>
                  </a:lnTo>
                  <a:lnTo>
                    <a:pt x="1264" y="1032"/>
                  </a:lnTo>
                  <a:lnTo>
                    <a:pt x="1256" y="1024"/>
                  </a:lnTo>
                  <a:lnTo>
                    <a:pt x="610" y="416"/>
                  </a:lnTo>
                  <a:lnTo>
                    <a:pt x="528" y="504"/>
                  </a:lnTo>
                  <a:close/>
                  <a:moveTo>
                    <a:pt x="750" y="1108"/>
                  </a:moveTo>
                  <a:lnTo>
                    <a:pt x="750" y="1108"/>
                  </a:lnTo>
                  <a:lnTo>
                    <a:pt x="748" y="1102"/>
                  </a:lnTo>
                  <a:lnTo>
                    <a:pt x="744" y="1096"/>
                  </a:lnTo>
                  <a:lnTo>
                    <a:pt x="738" y="1094"/>
                  </a:lnTo>
                  <a:lnTo>
                    <a:pt x="732" y="1092"/>
                  </a:lnTo>
                  <a:lnTo>
                    <a:pt x="18" y="1092"/>
                  </a:lnTo>
                  <a:lnTo>
                    <a:pt x="18" y="1092"/>
                  </a:lnTo>
                  <a:lnTo>
                    <a:pt x="12" y="1094"/>
                  </a:lnTo>
                  <a:lnTo>
                    <a:pt x="6" y="1096"/>
                  </a:lnTo>
                  <a:lnTo>
                    <a:pt x="2" y="1102"/>
                  </a:lnTo>
                  <a:lnTo>
                    <a:pt x="0" y="1108"/>
                  </a:lnTo>
                  <a:lnTo>
                    <a:pt x="0" y="1170"/>
                  </a:lnTo>
                  <a:lnTo>
                    <a:pt x="0" y="1170"/>
                  </a:lnTo>
                  <a:lnTo>
                    <a:pt x="2" y="1176"/>
                  </a:lnTo>
                  <a:lnTo>
                    <a:pt x="6" y="1182"/>
                  </a:lnTo>
                  <a:lnTo>
                    <a:pt x="12" y="1186"/>
                  </a:lnTo>
                  <a:lnTo>
                    <a:pt x="18" y="1188"/>
                  </a:lnTo>
                  <a:lnTo>
                    <a:pt x="732" y="1188"/>
                  </a:lnTo>
                  <a:lnTo>
                    <a:pt x="732" y="1188"/>
                  </a:lnTo>
                  <a:lnTo>
                    <a:pt x="738" y="1186"/>
                  </a:lnTo>
                  <a:lnTo>
                    <a:pt x="744" y="1182"/>
                  </a:lnTo>
                  <a:lnTo>
                    <a:pt x="748" y="1176"/>
                  </a:lnTo>
                  <a:lnTo>
                    <a:pt x="750" y="1170"/>
                  </a:lnTo>
                  <a:lnTo>
                    <a:pt x="750" y="1108"/>
                  </a:lnTo>
                  <a:close/>
                  <a:moveTo>
                    <a:pt x="164" y="976"/>
                  </a:moveTo>
                  <a:lnTo>
                    <a:pt x="588" y="976"/>
                  </a:lnTo>
                  <a:lnTo>
                    <a:pt x="588" y="976"/>
                  </a:lnTo>
                  <a:lnTo>
                    <a:pt x="596" y="976"/>
                  </a:lnTo>
                  <a:lnTo>
                    <a:pt x="604" y="978"/>
                  </a:lnTo>
                  <a:lnTo>
                    <a:pt x="612" y="982"/>
                  </a:lnTo>
                  <a:lnTo>
                    <a:pt x="620" y="986"/>
                  </a:lnTo>
                  <a:lnTo>
                    <a:pt x="626" y="992"/>
                  </a:lnTo>
                  <a:lnTo>
                    <a:pt x="630" y="998"/>
                  </a:lnTo>
                  <a:lnTo>
                    <a:pt x="636" y="1004"/>
                  </a:lnTo>
                  <a:lnTo>
                    <a:pt x="638" y="1012"/>
                  </a:lnTo>
                  <a:lnTo>
                    <a:pt x="638" y="1052"/>
                  </a:lnTo>
                  <a:lnTo>
                    <a:pt x="112" y="1052"/>
                  </a:lnTo>
                  <a:lnTo>
                    <a:pt x="112" y="1012"/>
                  </a:lnTo>
                  <a:lnTo>
                    <a:pt x="112" y="1012"/>
                  </a:lnTo>
                  <a:lnTo>
                    <a:pt x="116" y="1004"/>
                  </a:lnTo>
                  <a:lnTo>
                    <a:pt x="120" y="998"/>
                  </a:lnTo>
                  <a:lnTo>
                    <a:pt x="126" y="992"/>
                  </a:lnTo>
                  <a:lnTo>
                    <a:pt x="132" y="986"/>
                  </a:lnTo>
                  <a:lnTo>
                    <a:pt x="138" y="982"/>
                  </a:lnTo>
                  <a:lnTo>
                    <a:pt x="146" y="978"/>
                  </a:lnTo>
                  <a:lnTo>
                    <a:pt x="154" y="976"/>
                  </a:lnTo>
                  <a:lnTo>
                    <a:pt x="164" y="976"/>
                  </a:lnTo>
                  <a:lnTo>
                    <a:pt x="164" y="976"/>
                  </a:lnTo>
                  <a:close/>
                </a:path>
              </a:pathLst>
            </a:cu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1377806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28361" y="374586"/>
            <a:ext cx="9226800" cy="975952"/>
          </a:xfrm>
        </p:spPr>
        <p:txBody>
          <a:bodyPr anchor="ctr">
            <a:normAutofit fontScale="90000"/>
          </a:bodyPr>
          <a:lstStyle/>
          <a:p>
            <a:r>
              <a:rPr lang="pl-PL" sz="2700" b="0" dirty="0" smtClean="0">
                <a:solidFill>
                  <a:schemeClr val="accent2"/>
                </a:solidFill>
              </a:rPr>
              <a:t>Wykładnia gospodarcza art. 22 i 23 ust. 1 pkt 38 ustawy o PDOF</a:t>
            </a:r>
            <a:r>
              <a:rPr lang="pl-PL" sz="3200" dirty="0" smtClean="0"/>
              <a:t/>
            </a:r>
            <a:br>
              <a:rPr lang="pl-PL" sz="3200" dirty="0" smtClean="0"/>
            </a:br>
            <a:r>
              <a:rPr lang="pl-PL" sz="2200" b="0" dirty="0">
                <a:solidFill>
                  <a:srgbClr val="002776"/>
                </a:solidFill>
              </a:rPr>
              <a:t>Prz</a:t>
            </a:r>
            <a:r>
              <a:rPr lang="pl-PL" sz="2200" b="0" dirty="0" smtClean="0">
                <a:solidFill>
                  <a:srgbClr val="002776"/>
                </a:solidFill>
              </a:rPr>
              <a:t>ykłady praktyczne z perspektywy adekwatności obciążenia podatkowego </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9</a:t>
            </a:fld>
            <a:endParaRPr lang="en-GB" dirty="0">
              <a:solidFill>
                <a:srgbClr val="FFFFFF">
                  <a:lumMod val="65000"/>
                </a:srgbClr>
              </a:solidFill>
            </a:endParaRPr>
          </a:p>
        </p:txBody>
      </p:sp>
      <p:grpSp>
        <p:nvGrpSpPr>
          <p:cNvPr id="4" name="Group 3"/>
          <p:cNvGrpSpPr/>
          <p:nvPr/>
        </p:nvGrpSpPr>
        <p:grpSpPr>
          <a:xfrm>
            <a:off x="420689" y="1350538"/>
            <a:ext cx="4421072" cy="5487990"/>
            <a:chOff x="611184" y="4915047"/>
            <a:chExt cx="2645982" cy="395092"/>
          </a:xfrm>
        </p:grpSpPr>
        <p:sp>
          <p:nvSpPr>
            <p:cNvPr id="8" name="Rectangle 7"/>
            <p:cNvSpPr/>
            <p:nvPr/>
          </p:nvSpPr>
          <p:spPr>
            <a:xfrm>
              <a:off x="1068760" y="4915047"/>
              <a:ext cx="1956441" cy="38313"/>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smtClean="0">
                  <a:solidFill>
                    <a:srgbClr val="FFFFFF"/>
                  </a:solidFill>
                  <a:cs typeface="Arial" panose="020B0604020202020204" pitchFamily="34" charset="0"/>
                </a:rPr>
                <a:t>Niepodzielone zyski spółki osobowej</a:t>
              </a:r>
              <a:endParaRPr lang="pl-PL" sz="1400" b="1" dirty="0">
                <a:solidFill>
                  <a:srgbClr val="FFFFFF"/>
                </a:solidFill>
                <a:cs typeface="Arial" panose="020B0604020202020204" pitchFamily="34" charset="0"/>
              </a:endParaRPr>
            </a:p>
          </p:txBody>
        </p:sp>
        <p:sp>
          <p:nvSpPr>
            <p:cNvPr id="9" name="Rectangle 8"/>
            <p:cNvSpPr/>
            <p:nvPr/>
          </p:nvSpPr>
          <p:spPr>
            <a:xfrm>
              <a:off x="611184" y="4953360"/>
              <a:ext cx="2645982"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a:r>
                <a:rPr lang="pl-PL" sz="1800" dirty="0" smtClean="0">
                  <a:solidFill>
                    <a:srgbClr val="000000"/>
                  </a:solidFill>
                </a:rPr>
                <a:t>Dane finansowe:</a:t>
              </a:r>
            </a:p>
            <a:p>
              <a:pPr marL="285750" indent="-285750" algn="just">
                <a:buFont typeface="Wingdings" panose="05000000000000000000" pitchFamily="2" charset="2"/>
                <a:buChar char="Ø"/>
              </a:pPr>
              <a:r>
                <a:rPr lang="pl-PL" sz="1800" dirty="0" smtClean="0">
                  <a:solidFill>
                    <a:srgbClr val="000000"/>
                  </a:solidFill>
                </a:rPr>
                <a:t>Wkład do spółki jawnej: 100</a:t>
              </a:r>
            </a:p>
            <a:p>
              <a:pPr marL="285750" indent="-285750" algn="just">
                <a:buFont typeface="Wingdings" panose="05000000000000000000" pitchFamily="2" charset="2"/>
                <a:buChar char="Ø"/>
              </a:pPr>
              <a:r>
                <a:rPr lang="pl-PL" sz="1800" dirty="0" smtClean="0">
                  <a:solidFill>
                    <a:srgbClr val="000000"/>
                  </a:solidFill>
                </a:rPr>
                <a:t>Zyski niewypłacone ze spółki jawnej na moment przekształcenia: 1.000</a:t>
              </a:r>
            </a:p>
            <a:p>
              <a:pPr marL="285750" indent="-285750" algn="just">
                <a:buFont typeface="Wingdings" panose="05000000000000000000" pitchFamily="2" charset="2"/>
                <a:buChar char="Ø"/>
              </a:pPr>
              <a:r>
                <a:rPr lang="pl-PL" sz="1800" dirty="0" smtClean="0">
                  <a:solidFill>
                    <a:srgbClr val="000000"/>
                  </a:solidFill>
                </a:rPr>
                <a:t>Wartość bilansowa: 1.100</a:t>
              </a:r>
            </a:p>
            <a:p>
              <a:pPr marL="285750" indent="-285750" algn="just">
                <a:buFont typeface="Wingdings" panose="05000000000000000000" pitchFamily="2" charset="2"/>
                <a:buChar char="Ø"/>
              </a:pPr>
              <a:r>
                <a:rPr lang="pl-PL" sz="1800" dirty="0" smtClean="0">
                  <a:solidFill>
                    <a:srgbClr val="000000"/>
                  </a:solidFill>
                </a:rPr>
                <a:t>Cena na moment sprzedaży sp. z o.o.: 1.200</a:t>
              </a:r>
            </a:p>
            <a:p>
              <a:pPr algn="just"/>
              <a:endParaRPr lang="pl-PL" sz="1800" dirty="0" smtClean="0">
                <a:solidFill>
                  <a:srgbClr val="000000"/>
                </a:solidFill>
              </a:endParaRPr>
            </a:p>
            <a:p>
              <a:pPr algn="just"/>
              <a:r>
                <a:rPr lang="pl-PL" sz="1800" dirty="0" smtClean="0">
                  <a:solidFill>
                    <a:srgbClr val="000000"/>
                  </a:solidFill>
                </a:rPr>
                <a:t>Podatek na moment </a:t>
              </a:r>
              <a:r>
                <a:rPr lang="pl-PL" sz="1800" dirty="0">
                  <a:solidFill>
                    <a:srgbClr val="000000"/>
                  </a:solidFill>
                </a:rPr>
                <a:t>sprzedaży (wersja </a:t>
              </a:r>
              <a:r>
                <a:rPr lang="pl-PL" sz="1800" dirty="0" smtClean="0">
                  <a:solidFill>
                    <a:srgbClr val="000000"/>
                  </a:solidFill>
                </a:rPr>
                <a:t>I</a:t>
              </a:r>
              <a:r>
                <a:rPr lang="pl-PL" sz="1800" dirty="0">
                  <a:solidFill>
                    <a:srgbClr val="000000"/>
                  </a:solidFill>
                </a:rPr>
                <a:t>): 19% x (1200-1100) </a:t>
              </a:r>
              <a:r>
                <a:rPr lang="pl-PL" sz="1800" b="1" dirty="0">
                  <a:solidFill>
                    <a:srgbClr val="000000"/>
                  </a:solidFill>
                </a:rPr>
                <a:t>= 19 </a:t>
              </a:r>
              <a:endParaRPr lang="pl-PL" sz="1800" b="1" dirty="0" smtClean="0">
                <a:solidFill>
                  <a:srgbClr val="000000"/>
                </a:solidFill>
              </a:endParaRPr>
            </a:p>
            <a:p>
              <a:pPr algn="just"/>
              <a:r>
                <a:rPr lang="pl-PL" sz="1800" dirty="0" smtClean="0">
                  <a:solidFill>
                    <a:srgbClr val="000000"/>
                  </a:solidFill>
                </a:rPr>
                <a:t>Podatek (wersja II): 19% x (1200-100) </a:t>
              </a:r>
              <a:r>
                <a:rPr lang="pl-PL" sz="1800" b="1" dirty="0" smtClean="0">
                  <a:solidFill>
                    <a:srgbClr val="000000"/>
                  </a:solidFill>
                </a:rPr>
                <a:t>=</a:t>
              </a:r>
              <a:r>
                <a:rPr lang="pl-PL" sz="1800" dirty="0" smtClean="0">
                  <a:solidFill>
                    <a:srgbClr val="000000"/>
                  </a:solidFill>
                </a:rPr>
                <a:t> </a:t>
              </a:r>
              <a:r>
                <a:rPr lang="pl-PL" sz="1800" b="1" dirty="0" smtClean="0">
                  <a:solidFill>
                    <a:srgbClr val="000000"/>
                  </a:solidFill>
                </a:rPr>
                <a:t>209</a:t>
              </a:r>
              <a:endParaRPr lang="pl-PL" sz="1800" b="1" dirty="0">
                <a:solidFill>
                  <a:srgbClr val="000000"/>
                </a:solidFill>
              </a:endParaRPr>
            </a:p>
            <a:p>
              <a:pPr algn="just"/>
              <a:endParaRPr lang="pl-PL" sz="1800" b="1" dirty="0">
                <a:solidFill>
                  <a:srgbClr val="000000"/>
                </a:solidFill>
              </a:endParaRPr>
            </a:p>
            <a:p>
              <a:pPr algn="just"/>
              <a:r>
                <a:rPr lang="pl-PL" sz="1800" b="1" dirty="0" smtClean="0">
                  <a:solidFill>
                    <a:srgbClr val="000000"/>
                  </a:solidFill>
                </a:rPr>
                <a:t>Na dzień przekształcenia wypłata zysku ze spółki jawnej potrącona z pożyczką udzieloną przez Wspólników? </a:t>
              </a:r>
            </a:p>
            <a:p>
              <a:pPr algn="just"/>
              <a:endParaRPr lang="pl-PL" sz="1800" b="1" dirty="0">
                <a:solidFill>
                  <a:srgbClr val="000000"/>
                </a:solidFill>
              </a:endParaRPr>
            </a:p>
          </p:txBody>
        </p:sp>
      </p:grpSp>
      <p:graphicFrame>
        <p:nvGraphicFramePr>
          <p:cNvPr id="12" name="Table 11"/>
          <p:cNvGraphicFramePr>
            <a:graphicFrameLocks noGrp="1"/>
          </p:cNvGraphicFramePr>
          <p:nvPr>
            <p:extLst>
              <p:ext uri="{D42A27DB-BD31-4B8C-83A1-F6EECF244321}">
                <p14:modId xmlns:p14="http://schemas.microsoft.com/office/powerpoint/2010/main" val="3701360030"/>
              </p:ext>
            </p:extLst>
          </p:nvPr>
        </p:nvGraphicFramePr>
        <p:xfrm>
          <a:off x="5969725" y="1365920"/>
          <a:ext cx="2875899" cy="4176465"/>
        </p:xfrm>
        <a:graphic>
          <a:graphicData uri="http://schemas.openxmlformats.org/drawingml/2006/table">
            <a:tbl>
              <a:tblPr/>
              <a:tblGrid>
                <a:gridCol w="958633"/>
                <a:gridCol w="958633"/>
                <a:gridCol w="958633"/>
              </a:tblGrid>
              <a:tr h="293330">
                <a:tc gridSpan="3">
                  <a:txBody>
                    <a:bodyPr/>
                    <a:lstStyle/>
                    <a:p>
                      <a:pPr algn="ctr" fontAlgn="b"/>
                      <a:r>
                        <a:rPr lang="en-AU" sz="1600" b="1" i="0" u="none" strike="noStrike" dirty="0" err="1">
                          <a:solidFill>
                            <a:srgbClr val="000000"/>
                          </a:solidFill>
                          <a:effectLst/>
                          <a:latin typeface="Calibri" panose="020F0502020204030204" pitchFamily="34" charset="0"/>
                        </a:rPr>
                        <a:t>Rachunek</a:t>
                      </a:r>
                      <a:r>
                        <a:rPr lang="en-AU" sz="1600" b="1" i="0" u="none" strike="noStrike" dirty="0">
                          <a:solidFill>
                            <a:srgbClr val="000000"/>
                          </a:solidFill>
                          <a:effectLst/>
                          <a:latin typeface="Calibri" panose="020F0502020204030204" pitchFamily="34" charset="0"/>
                        </a:rPr>
                        <a:t> </a:t>
                      </a:r>
                      <a:r>
                        <a:rPr lang="en-AU" sz="1600" b="1" i="0" u="none" strike="noStrike" dirty="0" err="1">
                          <a:solidFill>
                            <a:srgbClr val="000000"/>
                          </a:solidFill>
                          <a:effectLst/>
                          <a:latin typeface="Calibri" panose="020F0502020204030204" pitchFamily="34" charset="0"/>
                        </a:rPr>
                        <a:t>wyników</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c hMerge="1">
                  <a:txBody>
                    <a:bodyPr/>
                    <a:lstStyle/>
                    <a:p>
                      <a:endParaRPr lang="pl-PL"/>
                    </a:p>
                  </a:txBody>
                  <a:tcPr/>
                </a:tc>
              </a:tr>
              <a:tr h="293330">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0" i="0" u="none" strike="noStrike">
                          <a:solidFill>
                            <a:srgbClr val="000000"/>
                          </a:solidFill>
                          <a:effectLst/>
                          <a:latin typeface="Calibri" panose="020F0502020204030204" pitchFamily="34" charset="0"/>
                        </a:rPr>
                        <a:t>1 200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93330">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0" i="0" u="none" strike="noStrike">
                          <a:solidFill>
                            <a:srgbClr val="000000"/>
                          </a:solidFill>
                          <a:effectLst/>
                          <a:latin typeface="Calibri" panose="020F0502020204030204" pitchFamily="34" charset="0"/>
                        </a:rPr>
                        <a:t>1 100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93330">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307299">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1" i="0" u="none" strike="noStrike" dirty="0">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r>
              <a:tr h="293330">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07299">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293330">
                <a:tc gridSpan="3">
                  <a:txBody>
                    <a:bodyPr/>
                    <a:lstStyle/>
                    <a:p>
                      <a:pPr algn="ctr" fontAlgn="b"/>
                      <a:r>
                        <a:rPr lang="en-AU" sz="1600" b="1" i="0" u="none" strike="noStrike">
                          <a:solidFill>
                            <a:srgbClr val="000000"/>
                          </a:solidFill>
                          <a:effectLst/>
                          <a:latin typeface="Calibri" panose="020F0502020204030204" pitchFamily="34" charset="0"/>
                        </a:rPr>
                        <a:t>Rachunek wyników</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c hMerge="1">
                  <a:txBody>
                    <a:bodyPr/>
                    <a:lstStyle/>
                    <a:p>
                      <a:endParaRPr lang="pl-PL"/>
                    </a:p>
                  </a:txBody>
                  <a:tcPr/>
                </a:tc>
              </a:tr>
              <a:tr h="293330">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a:solidFill>
                            <a:srgbClr val="000000"/>
                          </a:solidFill>
                          <a:effectLst/>
                          <a:latin typeface="Calibri" panose="020F0502020204030204" pitchFamily="34" charset="0"/>
                        </a:rPr>
                        <a:t>1 200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93330">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293330">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a:solidFill>
                            <a:srgbClr val="000000"/>
                          </a:solidFill>
                          <a:effectLst/>
                          <a:latin typeface="Calibri" panose="020F0502020204030204" pitchFamily="34" charset="0"/>
                        </a:rPr>
                        <a:t>1 100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r>
              <a:tr h="307299">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algn="ctr" fontAlgn="b"/>
                      <a:r>
                        <a:rPr lang="en-AU" sz="1600" b="1" i="0" u="none" strike="noStrike" dirty="0">
                          <a:solidFill>
                            <a:srgbClr val="000000"/>
                          </a:solidFill>
                          <a:effectLst/>
                          <a:latin typeface="Calibri" panose="020F0502020204030204" pitchFamily="34" charset="0"/>
                        </a:rPr>
                        <a:t>209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pl-PL"/>
                    </a:p>
                  </a:txBody>
                  <a:tcPr/>
                </a:tc>
              </a:tr>
              <a:tr h="307299">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307299">
                <a:tc>
                  <a:txBody>
                    <a:bodyPr/>
                    <a:lstStyle/>
                    <a:p>
                      <a:pPr algn="l" fontAlgn="b"/>
                      <a:r>
                        <a:rPr lang="en-AU" sz="1600" b="1" i="0" u="none" strike="noStrike">
                          <a:solidFill>
                            <a:srgbClr val="000000"/>
                          </a:solidFill>
                          <a:effectLst/>
                          <a:latin typeface="Calibri" panose="020F0502020204030204" pitchFamily="34" charset="0"/>
                        </a:rPr>
                        <a:t>Różnica</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AU" sz="1600" b="1" i="0" u="none" strike="noStrike">
                          <a:solidFill>
                            <a:srgbClr val="000000"/>
                          </a:solidFill>
                          <a:effectLst/>
                          <a:latin typeface="Calibri" panose="020F0502020204030204" pitchFamily="34" charset="0"/>
                        </a:rPr>
                        <a:t>190</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954110171"/>
              </p:ext>
            </p:extLst>
          </p:nvPr>
        </p:nvGraphicFramePr>
        <p:xfrm>
          <a:off x="5389240" y="5815491"/>
          <a:ext cx="3672409" cy="1397717"/>
        </p:xfrm>
        <a:graphic>
          <a:graphicData uri="http://schemas.openxmlformats.org/drawingml/2006/table">
            <a:tbl>
              <a:tblPr/>
              <a:tblGrid>
                <a:gridCol w="734482"/>
                <a:gridCol w="1468963"/>
                <a:gridCol w="734482"/>
                <a:gridCol w="734482"/>
              </a:tblGrid>
              <a:tr h="245474">
                <a:tc gridSpan="2">
                  <a:txBody>
                    <a:bodyPr/>
                    <a:lstStyle/>
                    <a:p>
                      <a:pPr algn="ctr" fontAlgn="b"/>
                      <a:r>
                        <a:rPr lang="en-AU" sz="1400" b="1" i="0" u="none" strike="noStrike" dirty="0" err="1">
                          <a:solidFill>
                            <a:srgbClr val="000000"/>
                          </a:solidFill>
                          <a:effectLst/>
                          <a:latin typeface="Calibri" panose="020F0502020204030204" pitchFamily="34" charset="0"/>
                        </a:rPr>
                        <a:t>Rachunek</a:t>
                      </a:r>
                      <a:r>
                        <a:rPr lang="en-AU" sz="1400" b="1" i="0" u="none" strike="noStrike" dirty="0">
                          <a:solidFill>
                            <a:srgbClr val="000000"/>
                          </a:solidFill>
                          <a:effectLst/>
                          <a:latin typeface="Calibri" panose="020F0502020204030204" pitchFamily="34" charset="0"/>
                        </a:rPr>
                        <a:t> </a:t>
                      </a:r>
                      <a:r>
                        <a:rPr lang="en-AU" sz="1400" b="1" i="0" u="none" strike="noStrike" dirty="0" err="1">
                          <a:solidFill>
                            <a:srgbClr val="000000"/>
                          </a:solidFill>
                          <a:effectLst/>
                          <a:latin typeface="Calibri" panose="020F0502020204030204" pitchFamily="34" charset="0"/>
                        </a:rPr>
                        <a:t>wyników</a:t>
                      </a:r>
                      <a:endParaRPr lang="en-AU"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c rowSpan="2" gridSpan="2">
                  <a:txBody>
                    <a:bodyPr/>
                    <a:lstStyle/>
                    <a:p>
                      <a:pPr algn="ctr" fontAlgn="b"/>
                      <a:r>
                        <a:rPr lang="pl-PL" sz="1400" b="0" i="0" u="none" strike="noStrike" dirty="0">
                          <a:solidFill>
                            <a:srgbClr val="FF0000"/>
                          </a:solidFill>
                          <a:effectLst/>
                          <a:latin typeface="Calibri" panose="020F0502020204030204" pitchFamily="34" charset="0"/>
                        </a:rPr>
                        <a:t>dodatkowo pożyczka do zwrotu 1000</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rowSpan="2" hMerge="1">
                  <a:txBody>
                    <a:bodyPr/>
                    <a:lstStyle/>
                    <a:p>
                      <a:endParaRPr lang="pl-PL"/>
                    </a:p>
                  </a:txBody>
                  <a:tcPr/>
                </a:tc>
              </a:tr>
              <a:tr h="245474">
                <a:tc>
                  <a:txBody>
                    <a:bodyPr/>
                    <a:lstStyle/>
                    <a:p>
                      <a:pPr algn="l" fontAlgn="b"/>
                      <a:r>
                        <a:rPr lang="en-AU" sz="14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AU" sz="1400" b="0" i="0" u="none" strike="noStrike" dirty="0">
                          <a:solidFill>
                            <a:srgbClr val="000000"/>
                          </a:solidFill>
                          <a:effectLst/>
                          <a:latin typeface="Calibri" panose="020F0502020204030204" pitchFamily="34" charset="0"/>
                        </a:rPr>
                        <a:t>200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vMerge="1">
                  <a:txBody>
                    <a:bodyPr/>
                    <a:lstStyle/>
                    <a:p>
                      <a:endParaRPr lang="pl-PL"/>
                    </a:p>
                  </a:txBody>
                  <a:tcPr/>
                </a:tc>
                <a:tc hMerge="1" vMerge="1">
                  <a:txBody>
                    <a:bodyPr/>
                    <a:lstStyle/>
                    <a:p>
                      <a:endParaRPr lang="pl-PL"/>
                    </a:p>
                  </a:txBody>
                  <a:tcPr/>
                </a:tc>
              </a:tr>
              <a:tr h="245474">
                <a:tc>
                  <a:txBody>
                    <a:bodyPr/>
                    <a:lstStyle/>
                    <a:p>
                      <a:pPr algn="l" fontAlgn="b"/>
                      <a:r>
                        <a:rPr lang="en-AU" sz="14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AU" sz="14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gridSpan="2">
                  <a:txBody>
                    <a:bodyPr/>
                    <a:lstStyle/>
                    <a:p>
                      <a:pPr algn="ctr" fontAlgn="b"/>
                      <a:r>
                        <a:rPr lang="en-AU" sz="14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rowSpan="2" hMerge="1">
                  <a:txBody>
                    <a:bodyPr/>
                    <a:lstStyle/>
                    <a:p>
                      <a:endParaRPr lang="pl-PL"/>
                    </a:p>
                  </a:txBody>
                  <a:tcPr/>
                </a:tc>
              </a:tr>
              <a:tr h="245474">
                <a:tc>
                  <a:txBody>
                    <a:bodyPr/>
                    <a:lstStyle/>
                    <a:p>
                      <a:pPr algn="l" fontAlgn="b"/>
                      <a:r>
                        <a:rPr lang="en-AU" sz="14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AU" sz="14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vMerge="1">
                  <a:txBody>
                    <a:bodyPr/>
                    <a:lstStyle/>
                    <a:p>
                      <a:endParaRPr lang="pl-PL"/>
                    </a:p>
                  </a:txBody>
                  <a:tcPr/>
                </a:tc>
                <a:tc hMerge="1" vMerge="1">
                  <a:txBody>
                    <a:bodyPr/>
                    <a:lstStyle/>
                    <a:p>
                      <a:endParaRPr lang="pl-PL"/>
                    </a:p>
                  </a:txBody>
                  <a:tcPr/>
                </a:tc>
              </a:tr>
              <a:tr h="257164">
                <a:tc>
                  <a:txBody>
                    <a:bodyPr/>
                    <a:lstStyle/>
                    <a:p>
                      <a:pPr algn="l" fontAlgn="b"/>
                      <a:r>
                        <a:rPr lang="en-AU" sz="14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fontAlgn="b"/>
                      <a:r>
                        <a:rPr lang="en-AU" sz="1400" b="1"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l" fontAlgn="b"/>
                      <a:endParaRPr lang="en-AU" sz="14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AU"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r>
            </a:tbl>
          </a:graphicData>
        </a:graphic>
      </p:graphicFrame>
      <p:cxnSp>
        <p:nvCxnSpPr>
          <p:cNvPr id="15" name="Straight Arrow Connector 14"/>
          <p:cNvCxnSpPr/>
          <p:nvPr/>
        </p:nvCxnSpPr>
        <p:spPr>
          <a:xfrm>
            <a:off x="4309120" y="6550496"/>
            <a:ext cx="864096" cy="72008"/>
          </a:xfrm>
          <a:prstGeom prst="straightConnector1">
            <a:avLst/>
          </a:prstGeom>
          <a:ln>
            <a:solidFill>
              <a:srgbClr val="C00000"/>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268777395"/>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9NAE24ar6Ue6E.AbvpSJ8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 Presentation Template 100114 (The Partners final version)">
  <a:themeElements>
    <a:clrScheme name="Custom 90">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a:themeElements>
    <a:clrScheme name="Deloitte new">
      <a:dk1>
        <a:srgbClr val="000000"/>
      </a:dk1>
      <a:lt1>
        <a:srgbClr val="FFFFFF"/>
      </a:lt1>
      <a:dk2>
        <a:srgbClr val="002776"/>
      </a:dk2>
      <a:lt2>
        <a:srgbClr val="FFFFFF"/>
      </a:lt2>
      <a:accent1>
        <a:srgbClr val="00A1DE"/>
      </a:accent1>
      <a:accent2>
        <a:srgbClr val="92D400"/>
      </a:accent2>
      <a:accent3>
        <a:srgbClr val="72C7E7"/>
      </a:accent3>
      <a:accent4>
        <a:srgbClr val="3C8A2E"/>
      </a:accent4>
      <a:accent5>
        <a:srgbClr val="002776"/>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Aft>
            <a:spcPts val="300"/>
          </a:spcAft>
          <a:defRPr dirty="0" smtClean="0">
            <a:solidFill>
              <a:schemeClr val="tx2"/>
            </a:solidFill>
          </a:defRPr>
        </a:defPPr>
      </a:lstStyle>
    </a:txDef>
  </a:objectDefaults>
  <a:extraClrSchemeLst/>
</a:theme>
</file>

<file path=ppt/theme/theme3.xml><?xml version="1.0" encoding="utf-8"?>
<a:theme xmlns:a="http://schemas.openxmlformats.org/drawingml/2006/main" name="Deloitte 16_9 onscreen">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1" id="{6A5F1BF2-AA92-4AFA-9A50-FDFA784001C2}" vid="{C6170359-6A16-431B-810F-434F82B36BF3}"/>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Deloitte_Presentation_Timesaver_Template_2014</Template>
  <TotalTime>3353</TotalTime>
  <Words>1519</Words>
  <Application>Microsoft Office PowerPoint</Application>
  <PresentationFormat>Niestandardowy</PresentationFormat>
  <Paragraphs>182</Paragraphs>
  <Slides>12</Slides>
  <Notes>1</Notes>
  <HiddenSlides>0</HiddenSlides>
  <MMClips>0</MMClips>
  <ScaleCrop>false</ScaleCrop>
  <HeadingPairs>
    <vt:vector size="8" baseType="variant">
      <vt:variant>
        <vt:lpstr>Używane czcionki</vt:lpstr>
      </vt:variant>
      <vt:variant>
        <vt:i4>6</vt:i4>
      </vt:variant>
      <vt:variant>
        <vt:lpstr>Motyw</vt:lpstr>
      </vt:variant>
      <vt:variant>
        <vt:i4>3</vt:i4>
      </vt:variant>
      <vt:variant>
        <vt:lpstr>Osadzone serwery OLE</vt:lpstr>
      </vt:variant>
      <vt:variant>
        <vt:i4>1</vt:i4>
      </vt:variant>
      <vt:variant>
        <vt:lpstr>Tytuły slajdów</vt:lpstr>
      </vt:variant>
      <vt:variant>
        <vt:i4>12</vt:i4>
      </vt:variant>
    </vt:vector>
  </HeadingPairs>
  <TitlesOfParts>
    <vt:vector size="22" baseType="lpstr">
      <vt:lpstr>Arial</vt:lpstr>
      <vt:lpstr>Calibri</vt:lpstr>
      <vt:lpstr>Open Sans</vt:lpstr>
      <vt:lpstr>Times New Roman</vt:lpstr>
      <vt:lpstr>Verdana</vt:lpstr>
      <vt:lpstr>Wingdings</vt:lpstr>
      <vt:lpstr>Deloitte Presentation Template 100114 (The Partners final version)</vt:lpstr>
      <vt:lpstr>Blank</vt:lpstr>
      <vt:lpstr>Deloitte 16_9 onscreen</vt:lpstr>
      <vt:lpstr>think-cell Slide</vt:lpstr>
      <vt:lpstr>Prezentacja programu PowerPoint</vt:lpstr>
      <vt:lpstr>II FSK 2260/14 Stan faktyczny</vt:lpstr>
      <vt:lpstr>II FSK 2260/14 Stan faktyczny</vt:lpstr>
      <vt:lpstr>II FSK 2260/14 Pytanie podatnika</vt:lpstr>
      <vt:lpstr>II FSK 2260/14 Stan prawny</vt:lpstr>
      <vt:lpstr>II FSK 2260/14 Rozstrzygnięcie NSA</vt:lpstr>
      <vt:lpstr>Sprzedaż spółki kapitałowej powstałej z przekształcenia spółki osobowej – koszty uzyskania przychodów Stanowisko odmienne</vt:lpstr>
      <vt:lpstr>Sprzedaż spółki kapitałowej powstałej z przekształcenia spółki osobowej – koszty uzyskania przychodów Wybrane stanowiska w podobnych sprawach</vt:lpstr>
      <vt:lpstr>Wykładnia gospodarcza art. 22 i 23 ust. 1 pkt 38 ustawy o PDOF Przykłady praktyczne z perspektywy adekwatności obciążenia podatkowego </vt:lpstr>
      <vt:lpstr>Wykładnia gospodarcza art. 22 i 23 ust. 1 pkt 38 ustawy o PDOF Przykłady praktyczne z perspektywy adekwatności obciążenia podatkowego </vt:lpstr>
      <vt:lpstr>Wykładnia gospodarcza art. 22 i 23 ust. 1 pkt 38 ustawy o PDOF Przykłady praktyczne z perspektywy adekwatności obciążenia podatkowego </vt:lpstr>
      <vt:lpstr>Prezentacja programu PowerPoint</vt:lpstr>
    </vt:vector>
  </TitlesOfParts>
  <Company>Deloitte Touche Tohmatsu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36pt Title 2 – Times New Roman 36pt</dc:title>
  <dc:creator>Jezierski, Kamil (PL - Katowice)</dc:creator>
  <cp:lastModifiedBy>Wojciech Morawski</cp:lastModifiedBy>
  <cp:revision>518</cp:revision>
  <cp:lastPrinted>2015-05-07T12:25:35Z</cp:lastPrinted>
  <dcterms:created xsi:type="dcterms:W3CDTF">2015-03-12T16:09:32Z</dcterms:created>
  <dcterms:modified xsi:type="dcterms:W3CDTF">2018-09-05T09:51:03Z</dcterms:modified>
</cp:coreProperties>
</file>