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3"/>
  </p:notesMasterIdLst>
  <p:handoutMasterIdLst>
    <p:handoutMasterId r:id="rId14"/>
  </p:handoutMasterIdLst>
  <p:sldIdLst>
    <p:sldId id="257" r:id="rId2"/>
    <p:sldId id="271" r:id="rId3"/>
    <p:sldId id="272" r:id="rId4"/>
    <p:sldId id="273" r:id="rId5"/>
    <p:sldId id="274" r:id="rId6"/>
    <p:sldId id="275" r:id="rId7"/>
    <p:sldId id="277" r:id="rId8"/>
    <p:sldId id="276" r:id="rId9"/>
    <p:sldId id="280" r:id="rId10"/>
    <p:sldId id="283" r:id="rId11"/>
    <p:sldId id="282" r:id="rId12"/>
  </p:sldIdLst>
  <p:sldSz cx="12192000" cy="6858000"/>
  <p:notesSz cx="6858000" cy="9144000"/>
  <p:defaultTextStyle>
    <a:defPPr rtl="0">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9911" autoAdjust="0"/>
  </p:normalViewPr>
  <p:slideViewPr>
    <p:cSldViewPr snapToGrid="0">
      <p:cViewPr varScale="1">
        <p:scale>
          <a:sx n="67" d="100"/>
          <a:sy n="67" d="100"/>
        </p:scale>
        <p:origin x="644" y="40"/>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85" d="100"/>
          <a:sy n="85" d="100"/>
        </p:scale>
        <p:origin x="305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główek — symbol zastępcz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l-PL" dirty="0"/>
          </a:p>
        </p:txBody>
      </p:sp>
      <p:sp>
        <p:nvSpPr>
          <p:cNvPr id="3" name="Data — symbol zastępcz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B4030F4-E5CC-42E7-9605-E63C105B8A83}" type="datetime1">
              <a:rPr lang="pl-PL" smtClean="0"/>
              <a:t>05.04.2022</a:t>
            </a:fld>
            <a:endParaRPr lang="pl-PL" dirty="0"/>
          </a:p>
        </p:txBody>
      </p:sp>
      <p:sp>
        <p:nvSpPr>
          <p:cNvPr id="4" name="Stopka — symbol zastępczy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l-PL" dirty="0"/>
          </a:p>
        </p:txBody>
      </p:sp>
      <p:sp>
        <p:nvSpPr>
          <p:cNvPr id="5" name="Numer slajdu — symbol zastępczy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4E50CC-F33A-4EF4-9F12-93EC4A21A0CF}" type="slidenum">
              <a:rPr lang="pl-PL" smtClean="0"/>
              <a:t>‹#›</a:t>
            </a:fld>
            <a:endParaRPr lang="pl-PL"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główek — symbol zastępcz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l-PL" dirty="0"/>
          </a:p>
        </p:txBody>
      </p:sp>
      <p:sp>
        <p:nvSpPr>
          <p:cNvPr id="3" name="Data — symbol zastępcz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B9D10FAE-A02E-456F-ABE5-DD94D086B332}" type="datetime1">
              <a:rPr lang="pl-PL" smtClean="0"/>
              <a:t>05.04.2022</a:t>
            </a:fld>
            <a:endParaRPr lang="pl-PL" dirty="0"/>
          </a:p>
        </p:txBody>
      </p:sp>
      <p:sp>
        <p:nvSpPr>
          <p:cNvPr id="4" name="Obraz slajdu — symbol zastępcz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pl-PL" dirty="0"/>
          </a:p>
        </p:txBody>
      </p:sp>
      <p:sp>
        <p:nvSpPr>
          <p:cNvPr id="5" name="Notatki — symbol zastępcz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pl-PL" dirty="0"/>
              <a:t>Kliknij, aby edytować style wzorców tekstu</a:t>
            </a:r>
          </a:p>
          <a:p>
            <a:pPr lvl="1" rtl="0"/>
            <a:r>
              <a:rPr lang="pl-PL" dirty="0"/>
              <a:t>Drugi poziom</a:t>
            </a:r>
          </a:p>
          <a:p>
            <a:pPr lvl="2" rtl="0"/>
            <a:r>
              <a:rPr lang="pl-PL" dirty="0"/>
              <a:t>Trzeci poziom</a:t>
            </a:r>
          </a:p>
          <a:p>
            <a:pPr lvl="3" rtl="0"/>
            <a:r>
              <a:rPr lang="pl-PL" dirty="0"/>
              <a:t>Czwarty poziom</a:t>
            </a:r>
          </a:p>
          <a:p>
            <a:pPr lvl="4" rtl="0"/>
            <a:r>
              <a:rPr lang="pl-PL" dirty="0"/>
              <a:t>Piąty poziom</a:t>
            </a:r>
          </a:p>
        </p:txBody>
      </p:sp>
      <p:sp>
        <p:nvSpPr>
          <p:cNvPr id="6" name="Stopka — symbol zastępczy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l-PL" dirty="0"/>
          </a:p>
        </p:txBody>
      </p:sp>
      <p:sp>
        <p:nvSpPr>
          <p:cNvPr id="7" name="Numer slajdu — symbol zastępcz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674CE4-FBD8-4481-AEFB-CA53E599A745}" type="slidenum">
              <a:rPr lang="pl-PL" smtClean="0"/>
              <a:t>‹#›</a:t>
            </a:fld>
            <a:endParaRPr lang="pl-PL"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raz slajdu — symbol zastępczy 1"/>
          <p:cNvSpPr>
            <a:spLocks noGrp="1" noRot="1" noChangeAspect="1"/>
          </p:cNvSpPr>
          <p:nvPr>
            <p:ph type="sldImg"/>
          </p:nvPr>
        </p:nvSpPr>
        <p:spPr/>
      </p:sp>
      <p:sp>
        <p:nvSpPr>
          <p:cNvPr id="3" name="Notatki — symbol zastępczy 2"/>
          <p:cNvSpPr>
            <a:spLocks noGrp="1"/>
          </p:cNvSpPr>
          <p:nvPr>
            <p:ph type="body" idx="1"/>
          </p:nvPr>
        </p:nvSpPr>
        <p:spPr/>
        <p:txBody>
          <a:bodyPr rtlCol="0"/>
          <a:lstStyle/>
          <a:p>
            <a:pPr rtl="0"/>
            <a:endParaRPr lang="pl-PL" dirty="0"/>
          </a:p>
        </p:txBody>
      </p:sp>
      <p:sp>
        <p:nvSpPr>
          <p:cNvPr id="4" name="Numer slajdu — symbol zastępczy 3"/>
          <p:cNvSpPr>
            <a:spLocks noGrp="1"/>
          </p:cNvSpPr>
          <p:nvPr>
            <p:ph type="sldNum" sz="quarter" idx="10"/>
          </p:nvPr>
        </p:nvSpPr>
        <p:spPr/>
        <p:txBody>
          <a:bodyPr rtlCol="0"/>
          <a:lstStyle/>
          <a:p>
            <a:pPr rtl="0"/>
            <a:fld id="{32674CE4-FBD8-4481-AEFB-CA53E599A745}" type="slidenum">
              <a:rPr lang="pl-PL" smtClean="0"/>
              <a:t>1</a:t>
            </a:fld>
            <a:endParaRPr lang="pl-PL" dirty="0"/>
          </a:p>
        </p:txBody>
      </p:sp>
    </p:spTree>
    <p:extLst>
      <p:ext uri="{BB962C8B-B14F-4D97-AF65-F5344CB8AC3E}">
        <p14:creationId xmlns:p14="http://schemas.microsoft.com/office/powerpoint/2010/main" val="2147974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9" name="Prostokąt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23" name="Prostokąt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24" name="Prostokąt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25" name="Prostokąt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26" name="Prostokąt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27" name="Prostokąt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useBgFill="1">
        <p:nvSpPr>
          <p:cNvPr id="30" name="Prostokąt zaokrąglony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useBgFill="1">
        <p:nvSpPr>
          <p:cNvPr id="31" name="Prostokąt zaokrąglony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7" name="Prostokąt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10" name="Prostokąt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11" name="Prostokąt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8" name="Tytuł 7"/>
          <p:cNvSpPr>
            <a:spLocks noGrp="1"/>
          </p:cNvSpPr>
          <p:nvPr>
            <p:ph type="ctrTitle"/>
          </p:nvPr>
        </p:nvSpPr>
        <p:spPr>
          <a:xfrm>
            <a:off x="609600" y="2389009"/>
            <a:ext cx="11277600" cy="1470025"/>
          </a:xfrm>
        </p:spPr>
        <p:txBody>
          <a:bodyPr rtlCol="0" anchor="b"/>
          <a:lstStyle>
            <a:lvl1pPr>
              <a:defRPr sz="4400">
                <a:solidFill>
                  <a:schemeClr val="bg1"/>
                </a:solidFill>
              </a:defRPr>
            </a:lvl1pPr>
          </a:lstStyle>
          <a:p>
            <a:pPr rtl="0"/>
            <a:r>
              <a:rPr lang="pl-PL"/>
              <a:t>Kliknij, aby edytować styl</a:t>
            </a:r>
            <a:endParaRPr lang="pl-PL" dirty="0"/>
          </a:p>
        </p:txBody>
      </p:sp>
      <p:sp>
        <p:nvSpPr>
          <p:cNvPr id="9" name="Podtytuł 8"/>
          <p:cNvSpPr>
            <a:spLocks noGrp="1"/>
          </p:cNvSpPr>
          <p:nvPr>
            <p:ph type="subTitle" idx="1"/>
          </p:nvPr>
        </p:nvSpPr>
        <p:spPr>
          <a:xfrm>
            <a:off x="609600" y="3899938"/>
            <a:ext cx="6604000" cy="1752600"/>
          </a:xfrm>
        </p:spPr>
        <p:txBody>
          <a:bodyPr rtlCol="0"/>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pl-PL"/>
              <a:t>Kliknij, aby edytować styl wzorca podtytułu</a:t>
            </a:r>
            <a:endParaRPr lang="pl-PL" dirty="0"/>
          </a:p>
        </p:txBody>
      </p:sp>
      <p:sp>
        <p:nvSpPr>
          <p:cNvPr id="17" name="Stopka — symbol zastępczy 16"/>
          <p:cNvSpPr>
            <a:spLocks noGrp="1"/>
          </p:cNvSpPr>
          <p:nvPr>
            <p:ph type="ftr" sz="quarter" idx="11"/>
          </p:nvPr>
        </p:nvSpPr>
        <p:spPr>
          <a:xfrm>
            <a:off x="7265116" y="4205288"/>
            <a:ext cx="1727200" cy="457200"/>
          </a:xfrm>
        </p:spPr>
        <p:txBody>
          <a:bodyPr rtlCol="0"/>
          <a:lstStyle>
            <a:lvl1pPr>
              <a:defRPr>
                <a:solidFill>
                  <a:schemeClr val="accent2">
                    <a:lumMod val="75000"/>
                  </a:schemeClr>
                </a:solidFill>
              </a:defRPr>
            </a:lvl1pPr>
          </a:lstStyle>
          <a:p>
            <a:pPr rtl="0"/>
            <a:r>
              <a:rPr lang="pl-PL" dirty="0"/>
              <a:t>Dodaj stopkę</a:t>
            </a:r>
          </a:p>
        </p:txBody>
      </p:sp>
      <p:sp>
        <p:nvSpPr>
          <p:cNvPr id="28" name="Data — symbol zastępczy 27"/>
          <p:cNvSpPr>
            <a:spLocks noGrp="1"/>
          </p:cNvSpPr>
          <p:nvPr>
            <p:ph type="dt" sz="half" idx="10"/>
          </p:nvPr>
        </p:nvSpPr>
        <p:spPr>
          <a:xfrm>
            <a:off x="9043832" y="4206240"/>
            <a:ext cx="1280160" cy="457200"/>
          </a:xfrm>
        </p:spPr>
        <p:txBody>
          <a:bodyPr rtlCol="0"/>
          <a:lstStyle>
            <a:lvl1pPr>
              <a:defRPr>
                <a:solidFill>
                  <a:schemeClr val="accent2">
                    <a:lumMod val="75000"/>
                  </a:schemeClr>
                </a:solidFill>
              </a:defRPr>
            </a:lvl1pPr>
          </a:lstStyle>
          <a:p>
            <a:pPr rtl="0"/>
            <a:fld id="{A6FE762A-147D-49FE-A817-859A1932078C}" type="datetime1">
              <a:rPr lang="pl-PL" smtClean="0"/>
              <a:t>05.04.2022</a:t>
            </a:fld>
            <a:endParaRPr lang="pl-PL" dirty="0"/>
          </a:p>
        </p:txBody>
      </p:sp>
      <p:sp>
        <p:nvSpPr>
          <p:cNvPr id="29" name="Numer slajdu — symbol zastępczy 28"/>
          <p:cNvSpPr>
            <a:spLocks noGrp="1"/>
          </p:cNvSpPr>
          <p:nvPr>
            <p:ph type="sldNum" sz="quarter" idx="12"/>
          </p:nvPr>
        </p:nvSpPr>
        <p:spPr>
          <a:xfrm>
            <a:off x="11093451" y="1136"/>
            <a:ext cx="996949" cy="365760"/>
          </a:xfrm>
        </p:spPr>
        <p:txBody>
          <a:bodyPr rtlCol="0"/>
          <a:lstStyle>
            <a:lvl1pPr algn="r">
              <a:defRPr sz="1800">
                <a:solidFill>
                  <a:schemeClr val="bg1"/>
                </a:solidFill>
              </a:defRPr>
            </a:lvl1pPr>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rtlCol="0"/>
          <a:lstStyle/>
          <a:p>
            <a:pPr rtl="0"/>
            <a:r>
              <a:rPr lang="pl-PL"/>
              <a:t>Kliknij, aby edytować styl</a:t>
            </a:r>
            <a:endParaRPr lang="pl-PL" dirty="0"/>
          </a:p>
        </p:txBody>
      </p:sp>
      <p:sp>
        <p:nvSpPr>
          <p:cNvPr id="3" name="Tekst pionowy — symbol zastępczy 2"/>
          <p:cNvSpPr>
            <a:spLocks noGrp="1"/>
          </p:cNvSpPr>
          <p:nvPr>
            <p:ph type="body" orient="vert" idx="1"/>
          </p:nvPr>
        </p:nvSpPr>
        <p:spPr/>
        <p:txBody>
          <a:bodyPr vert="eaVert" rtlCol="0"/>
          <a:lstStyle>
            <a:lvl1pPr>
              <a:defRPr/>
            </a:lvl1pPr>
            <a:lvl5pPr>
              <a:defRPr/>
            </a:lvl5pPr>
          </a:lstStyle>
          <a:p>
            <a:pPr lvl="0" rtl="0" eaLnBrk="1" latinLnBrk="0" hangingPunct="1"/>
            <a:r>
              <a:rPr lang="pl-PL"/>
              <a:t>Kliknij, aby edytować style wzorca tekstu</a:t>
            </a:r>
          </a:p>
          <a:p>
            <a:pPr lvl="1" rtl="0" eaLnBrk="1" latinLnBrk="0" hangingPunct="1"/>
            <a:r>
              <a:rPr lang="pl-PL"/>
              <a:t>Drugi poziom</a:t>
            </a:r>
          </a:p>
          <a:p>
            <a:pPr lvl="2" rtl="0" eaLnBrk="1" latinLnBrk="0" hangingPunct="1"/>
            <a:r>
              <a:rPr lang="pl-PL"/>
              <a:t>Trzeci poziom</a:t>
            </a:r>
          </a:p>
          <a:p>
            <a:pPr lvl="3" rtl="0" eaLnBrk="1" latinLnBrk="0" hangingPunct="1"/>
            <a:r>
              <a:rPr lang="pl-PL"/>
              <a:t>Czwarty poziom</a:t>
            </a:r>
          </a:p>
          <a:p>
            <a:pPr lvl="4" rtl="0" eaLnBrk="1" latinLnBrk="0" hangingPunct="1"/>
            <a:r>
              <a:rPr lang="pl-PL"/>
              <a:t>Piąty poziom</a:t>
            </a:r>
            <a:endParaRPr kumimoji="0" lang="pl-PL" dirty="0"/>
          </a:p>
        </p:txBody>
      </p:sp>
      <p:sp>
        <p:nvSpPr>
          <p:cNvPr id="5" name="Stopka — symbol zastępczy 4"/>
          <p:cNvSpPr>
            <a:spLocks noGrp="1"/>
          </p:cNvSpPr>
          <p:nvPr>
            <p:ph type="ftr" sz="quarter" idx="11"/>
          </p:nvPr>
        </p:nvSpPr>
        <p:spPr/>
        <p:txBody>
          <a:bodyPr rtlCol="0"/>
          <a:lstStyle/>
          <a:p>
            <a:pPr rtl="0"/>
            <a:r>
              <a:rPr lang="pl-PL" dirty="0"/>
              <a:t>Dodaj stopkę</a:t>
            </a:r>
          </a:p>
        </p:txBody>
      </p:sp>
      <p:sp>
        <p:nvSpPr>
          <p:cNvPr id="4" name="Data — symbol zastępczy 3"/>
          <p:cNvSpPr>
            <a:spLocks noGrp="1"/>
          </p:cNvSpPr>
          <p:nvPr>
            <p:ph type="dt" sz="half" idx="10"/>
          </p:nvPr>
        </p:nvSpPr>
        <p:spPr/>
        <p:txBody>
          <a:bodyPr rtlCol="0"/>
          <a:lstStyle/>
          <a:p>
            <a:pPr rtl="0"/>
            <a:fld id="{DF9A70E9-1D8B-458F-AB21-8D92DFB99C70}" type="datetime1">
              <a:rPr lang="pl-PL" smtClean="0"/>
              <a:t>05.04.2022</a:t>
            </a:fld>
            <a:endParaRPr lang="pl-PL" dirty="0"/>
          </a:p>
        </p:txBody>
      </p:sp>
      <p:sp>
        <p:nvSpPr>
          <p:cNvPr id="6" name="Numer slajdu — symbol zastępczy 5"/>
          <p:cNvSpPr>
            <a:spLocks noGrp="1"/>
          </p:cNvSpPr>
          <p:nvPr>
            <p:ph type="sldNum" sz="quarter" idx="12"/>
          </p:nvPr>
        </p:nvSpPr>
        <p:spPr/>
        <p:txBody>
          <a:bodyPr rtlCol="0"/>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hasCustomPrompt="1"/>
          </p:nvPr>
        </p:nvSpPr>
        <p:spPr>
          <a:xfrm>
            <a:off x="9042400" y="1143000"/>
            <a:ext cx="2540000" cy="5448300"/>
          </a:xfrm>
        </p:spPr>
        <p:txBody>
          <a:bodyPr vert="eaVert" rtlCol="0"/>
          <a:lstStyle>
            <a:lvl1pPr>
              <a:defRPr/>
            </a:lvl1pPr>
          </a:lstStyle>
          <a:p>
            <a:pPr rtl="0"/>
            <a:r>
              <a:rPr lang="pl-PL" dirty="0"/>
              <a:t>Edytuj styl wzorca tytułu</a:t>
            </a:r>
          </a:p>
        </p:txBody>
      </p:sp>
      <p:sp>
        <p:nvSpPr>
          <p:cNvPr id="3" name="Tekst pionowy — symbol zastępczy 2"/>
          <p:cNvSpPr>
            <a:spLocks noGrp="1"/>
          </p:cNvSpPr>
          <p:nvPr>
            <p:ph type="body" orient="vert" idx="1" hasCustomPrompt="1"/>
          </p:nvPr>
        </p:nvSpPr>
        <p:spPr>
          <a:xfrm>
            <a:off x="609600" y="1143000"/>
            <a:ext cx="8331200" cy="5448300"/>
          </a:xfrm>
        </p:spPr>
        <p:txBody>
          <a:bodyPr vert="eaVert" rtlCol="0"/>
          <a:lstStyle>
            <a:lvl5pPr>
              <a:defRPr/>
            </a:lvl5pPr>
          </a:lstStyle>
          <a:p>
            <a:pPr lvl="0" rtl="0" eaLnBrk="1" latinLnBrk="0" hangingPunct="1"/>
            <a:r>
              <a:rPr lang="pl-PL" dirty="0"/>
              <a:t>Kliknij, aby edytować style wzorców tekstu</a:t>
            </a:r>
          </a:p>
          <a:p>
            <a:pPr lvl="1" rtl="0" eaLnBrk="1" latinLnBrk="0" hangingPunct="1"/>
            <a:r>
              <a:rPr lang="pl-PL" dirty="0"/>
              <a:t>Drugi poziom</a:t>
            </a:r>
          </a:p>
          <a:p>
            <a:pPr lvl="2" rtl="0" eaLnBrk="1" latinLnBrk="0" hangingPunct="1"/>
            <a:r>
              <a:rPr lang="pl-PL" dirty="0"/>
              <a:t>Trzeci poziom</a:t>
            </a:r>
          </a:p>
          <a:p>
            <a:pPr lvl="3" rtl="0" eaLnBrk="1" latinLnBrk="0" hangingPunct="1"/>
            <a:r>
              <a:rPr lang="pl-PL" dirty="0"/>
              <a:t>Czwarty poziom</a:t>
            </a:r>
          </a:p>
          <a:p>
            <a:pPr lvl="4" rtl="0" eaLnBrk="1" latinLnBrk="0" hangingPunct="1"/>
            <a:r>
              <a:rPr lang="pl-PL" dirty="0"/>
              <a:t>Piąty poziom</a:t>
            </a:r>
            <a:endParaRPr kumimoji="0" lang="pl-PL" dirty="0"/>
          </a:p>
        </p:txBody>
      </p:sp>
      <p:sp>
        <p:nvSpPr>
          <p:cNvPr id="5" name="Stopka — symbol zastępczy 4"/>
          <p:cNvSpPr>
            <a:spLocks noGrp="1"/>
          </p:cNvSpPr>
          <p:nvPr>
            <p:ph type="ftr" sz="quarter" idx="11"/>
          </p:nvPr>
        </p:nvSpPr>
        <p:spPr/>
        <p:txBody>
          <a:bodyPr rtlCol="0"/>
          <a:lstStyle/>
          <a:p>
            <a:pPr rtl="0"/>
            <a:r>
              <a:rPr lang="pl-PL" dirty="0"/>
              <a:t>Dodaj stopkę</a:t>
            </a:r>
          </a:p>
        </p:txBody>
      </p:sp>
      <p:sp>
        <p:nvSpPr>
          <p:cNvPr id="4" name="Data — symbol zastępczy 3"/>
          <p:cNvSpPr>
            <a:spLocks noGrp="1"/>
          </p:cNvSpPr>
          <p:nvPr>
            <p:ph type="dt" sz="half" idx="10"/>
          </p:nvPr>
        </p:nvSpPr>
        <p:spPr/>
        <p:txBody>
          <a:bodyPr rtlCol="0"/>
          <a:lstStyle/>
          <a:p>
            <a:pPr rtl="0"/>
            <a:fld id="{C7634037-D978-4ECF-99C6-7E6E181A4E58}" type="datetime1">
              <a:rPr lang="pl-PL" smtClean="0"/>
              <a:t>05.04.2022</a:t>
            </a:fld>
            <a:endParaRPr lang="pl-PL" dirty="0"/>
          </a:p>
        </p:txBody>
      </p:sp>
      <p:sp>
        <p:nvSpPr>
          <p:cNvPr id="6" name="Numer slajdu — symbol zastępczy 5"/>
          <p:cNvSpPr>
            <a:spLocks noGrp="1"/>
          </p:cNvSpPr>
          <p:nvPr>
            <p:ph type="sldNum" sz="quarter" idx="12"/>
          </p:nvPr>
        </p:nvSpPr>
        <p:spPr/>
        <p:txBody>
          <a:bodyPr rtlCol="0"/>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rtlCol="0"/>
          <a:lstStyle/>
          <a:p>
            <a:pPr rtl="0"/>
            <a:r>
              <a:rPr lang="pl-PL"/>
              <a:t>Kliknij, aby edytować styl</a:t>
            </a:r>
            <a:endParaRPr lang="pl-PL" dirty="0"/>
          </a:p>
        </p:txBody>
      </p:sp>
      <p:sp>
        <p:nvSpPr>
          <p:cNvPr id="3" name="Zawartość — symbol zastępczy 2"/>
          <p:cNvSpPr>
            <a:spLocks noGrp="1"/>
          </p:cNvSpPr>
          <p:nvPr>
            <p:ph idx="1"/>
          </p:nvPr>
        </p:nvSpPr>
        <p:spPr/>
        <p:txBody>
          <a:bodyPr rtlCol="0"/>
          <a:lstStyle>
            <a:lvl1pPr>
              <a:defRPr/>
            </a:lvl1pPr>
            <a:lvl5pPr>
              <a:defRPr/>
            </a:lvl5pPr>
            <a:lvl6pPr>
              <a:defRPr/>
            </a:lvl6pPr>
          </a:lstStyle>
          <a:p>
            <a:pPr lvl="0" rtl="0" eaLnBrk="1" latinLnBrk="0" hangingPunct="1"/>
            <a:r>
              <a:rPr lang="pl-PL"/>
              <a:t>Kliknij, aby edytować style wzorca tekstu</a:t>
            </a:r>
          </a:p>
          <a:p>
            <a:pPr lvl="1" rtl="0" eaLnBrk="1" latinLnBrk="0" hangingPunct="1"/>
            <a:r>
              <a:rPr lang="pl-PL"/>
              <a:t>Drugi poziom</a:t>
            </a:r>
          </a:p>
          <a:p>
            <a:pPr lvl="2" rtl="0" eaLnBrk="1" latinLnBrk="0" hangingPunct="1"/>
            <a:r>
              <a:rPr lang="pl-PL"/>
              <a:t>Trzeci poziom</a:t>
            </a:r>
          </a:p>
          <a:p>
            <a:pPr lvl="3" rtl="0" eaLnBrk="1" latinLnBrk="0" hangingPunct="1"/>
            <a:r>
              <a:rPr lang="pl-PL"/>
              <a:t>Czwarty poziom</a:t>
            </a:r>
          </a:p>
          <a:p>
            <a:pPr lvl="4" rtl="0" eaLnBrk="1" latinLnBrk="0" hangingPunct="1"/>
            <a:r>
              <a:rPr lang="pl-PL"/>
              <a:t>Piąty poziom</a:t>
            </a:r>
            <a:endParaRPr kumimoji="0" lang="pl-PL" dirty="0"/>
          </a:p>
        </p:txBody>
      </p:sp>
      <p:sp>
        <p:nvSpPr>
          <p:cNvPr id="5" name="Stopka — symbol zastępczy 4"/>
          <p:cNvSpPr>
            <a:spLocks noGrp="1"/>
          </p:cNvSpPr>
          <p:nvPr>
            <p:ph type="ftr" sz="quarter" idx="11"/>
          </p:nvPr>
        </p:nvSpPr>
        <p:spPr/>
        <p:txBody>
          <a:bodyPr rtlCol="0"/>
          <a:lstStyle/>
          <a:p>
            <a:pPr rtl="0"/>
            <a:r>
              <a:rPr lang="pl-PL" dirty="0"/>
              <a:t>Dodaj stopkę</a:t>
            </a:r>
          </a:p>
        </p:txBody>
      </p:sp>
      <p:sp>
        <p:nvSpPr>
          <p:cNvPr id="4" name="Data — symbol zastępczy 3"/>
          <p:cNvSpPr>
            <a:spLocks noGrp="1"/>
          </p:cNvSpPr>
          <p:nvPr>
            <p:ph type="dt" sz="half" idx="10"/>
          </p:nvPr>
        </p:nvSpPr>
        <p:spPr/>
        <p:txBody>
          <a:bodyPr rtlCol="0"/>
          <a:lstStyle/>
          <a:p>
            <a:pPr rtl="0"/>
            <a:fld id="{D7C153C4-E406-4570-8CB6-FFA209F8D47D}" type="datetime1">
              <a:rPr lang="pl-PL" smtClean="0"/>
              <a:t>05.04.2022</a:t>
            </a:fld>
            <a:endParaRPr lang="pl-PL" dirty="0"/>
          </a:p>
        </p:txBody>
      </p:sp>
      <p:sp>
        <p:nvSpPr>
          <p:cNvPr id="6" name="Numer slajdu — symbol zastępczy 5"/>
          <p:cNvSpPr>
            <a:spLocks noGrp="1"/>
          </p:cNvSpPr>
          <p:nvPr>
            <p:ph type="sldNum" sz="quarter" idx="12"/>
          </p:nvPr>
        </p:nvSpPr>
        <p:spPr/>
        <p:txBody>
          <a:bodyPr rtlCol="0"/>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963084" y="1968322"/>
            <a:ext cx="10363200" cy="1362075"/>
          </a:xfrm>
        </p:spPr>
        <p:txBody>
          <a:bodyPr rtlCol="0"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pPr rtl="0"/>
            <a:r>
              <a:rPr lang="pl-PL"/>
              <a:t>Kliknij, aby edytować styl</a:t>
            </a:r>
            <a:endParaRPr kumimoji="0" lang="pl-PL" dirty="0"/>
          </a:p>
        </p:txBody>
      </p:sp>
      <p:sp>
        <p:nvSpPr>
          <p:cNvPr id="3" name="Tekst — symbol zastępczy 2"/>
          <p:cNvSpPr>
            <a:spLocks noGrp="1"/>
          </p:cNvSpPr>
          <p:nvPr>
            <p:ph type="body" idx="1"/>
          </p:nvPr>
        </p:nvSpPr>
        <p:spPr>
          <a:xfrm>
            <a:off x="963084" y="3367088"/>
            <a:ext cx="10363200" cy="1509712"/>
          </a:xfrm>
        </p:spPr>
        <p:txBody>
          <a:bodyPr rtlCol="0"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pl-PL"/>
              <a:t>Kliknij, aby edytować style wzorca tekstu</a:t>
            </a:r>
          </a:p>
        </p:txBody>
      </p:sp>
      <p:sp>
        <p:nvSpPr>
          <p:cNvPr id="5" name="Stopka — symbol zastępczy 4"/>
          <p:cNvSpPr>
            <a:spLocks noGrp="1"/>
          </p:cNvSpPr>
          <p:nvPr>
            <p:ph type="ftr" sz="quarter" idx="11"/>
          </p:nvPr>
        </p:nvSpPr>
        <p:spPr/>
        <p:txBody>
          <a:bodyPr rtlCol="0"/>
          <a:lstStyle/>
          <a:p>
            <a:pPr rtl="0"/>
            <a:r>
              <a:rPr lang="pl-PL" dirty="0"/>
              <a:t>Dodaj stopkę</a:t>
            </a:r>
          </a:p>
        </p:txBody>
      </p:sp>
      <p:sp>
        <p:nvSpPr>
          <p:cNvPr id="4" name="Data — symbol zastępczy 3"/>
          <p:cNvSpPr>
            <a:spLocks noGrp="1"/>
          </p:cNvSpPr>
          <p:nvPr>
            <p:ph type="dt" sz="half" idx="10"/>
          </p:nvPr>
        </p:nvSpPr>
        <p:spPr/>
        <p:txBody>
          <a:bodyPr rtlCol="0"/>
          <a:lstStyle/>
          <a:p>
            <a:pPr rtl="0"/>
            <a:fld id="{565C4794-BCC5-4C67-891F-B8C7A1C2D329}" type="datetime1">
              <a:rPr lang="pl-PL" smtClean="0"/>
              <a:t>05.04.2022</a:t>
            </a:fld>
            <a:endParaRPr lang="pl-PL" dirty="0"/>
          </a:p>
        </p:txBody>
      </p:sp>
      <p:sp>
        <p:nvSpPr>
          <p:cNvPr id="6" name="Numer slajdu — symbol zastępczy 5"/>
          <p:cNvSpPr>
            <a:spLocks noGrp="1"/>
          </p:cNvSpPr>
          <p:nvPr>
            <p:ph type="sldNum" sz="quarter" idx="12"/>
          </p:nvPr>
        </p:nvSpPr>
        <p:spPr/>
        <p:txBody>
          <a:bodyPr rtlCol="0"/>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rtlCol="0"/>
          <a:lstStyle/>
          <a:p>
            <a:pPr rtl="0"/>
            <a:r>
              <a:rPr lang="pl-PL"/>
              <a:t>Kliknij, aby edytować styl</a:t>
            </a:r>
            <a:endParaRPr lang="pl-PL" dirty="0"/>
          </a:p>
        </p:txBody>
      </p:sp>
      <p:sp>
        <p:nvSpPr>
          <p:cNvPr id="3" name="Zawartość — symbol zastępczy 2"/>
          <p:cNvSpPr>
            <a:spLocks noGrp="1"/>
          </p:cNvSpPr>
          <p:nvPr>
            <p:ph sz="half" idx="1"/>
          </p:nvPr>
        </p:nvSpPr>
        <p:spPr>
          <a:xfrm>
            <a:off x="609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pl-PL"/>
              <a:t>Kliknij, aby edytować style wzorca tekstu</a:t>
            </a:r>
          </a:p>
          <a:p>
            <a:pPr lvl="1" rtl="0" eaLnBrk="1" latinLnBrk="0" hangingPunct="1"/>
            <a:r>
              <a:rPr lang="pl-PL"/>
              <a:t>Drugi poziom</a:t>
            </a:r>
          </a:p>
          <a:p>
            <a:pPr lvl="2" rtl="0" eaLnBrk="1" latinLnBrk="0" hangingPunct="1"/>
            <a:r>
              <a:rPr lang="pl-PL"/>
              <a:t>Trzeci poziom</a:t>
            </a:r>
          </a:p>
          <a:p>
            <a:pPr lvl="3" rtl="0" eaLnBrk="1" latinLnBrk="0" hangingPunct="1"/>
            <a:r>
              <a:rPr lang="pl-PL"/>
              <a:t>Czwarty poziom</a:t>
            </a:r>
          </a:p>
          <a:p>
            <a:pPr lvl="4" rtl="0" eaLnBrk="1" latinLnBrk="0" hangingPunct="1"/>
            <a:r>
              <a:rPr lang="pl-PL"/>
              <a:t>Piąty poziom</a:t>
            </a:r>
            <a:endParaRPr kumimoji="0" lang="pl-PL" dirty="0"/>
          </a:p>
        </p:txBody>
      </p:sp>
      <p:sp>
        <p:nvSpPr>
          <p:cNvPr id="4" name="Zawartość — symbol zastępczy 3"/>
          <p:cNvSpPr>
            <a:spLocks noGrp="1"/>
          </p:cNvSpPr>
          <p:nvPr>
            <p:ph sz="half" idx="2"/>
          </p:nvPr>
        </p:nvSpPr>
        <p:spPr>
          <a:xfrm>
            <a:off x="6197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pl-PL"/>
              <a:t>Kliknij, aby edytować style wzorca tekstu</a:t>
            </a:r>
          </a:p>
          <a:p>
            <a:pPr lvl="1" rtl="0" eaLnBrk="1" latinLnBrk="0" hangingPunct="1"/>
            <a:r>
              <a:rPr lang="pl-PL"/>
              <a:t>Drugi poziom</a:t>
            </a:r>
          </a:p>
          <a:p>
            <a:pPr lvl="2" rtl="0" eaLnBrk="1" latinLnBrk="0" hangingPunct="1"/>
            <a:r>
              <a:rPr lang="pl-PL"/>
              <a:t>Trzeci poziom</a:t>
            </a:r>
          </a:p>
          <a:p>
            <a:pPr lvl="3" rtl="0" eaLnBrk="1" latinLnBrk="0" hangingPunct="1"/>
            <a:r>
              <a:rPr lang="pl-PL"/>
              <a:t>Czwarty poziom</a:t>
            </a:r>
          </a:p>
          <a:p>
            <a:pPr lvl="4" rtl="0" eaLnBrk="1" latinLnBrk="0" hangingPunct="1"/>
            <a:r>
              <a:rPr lang="pl-PL"/>
              <a:t>Piąty poziom</a:t>
            </a:r>
            <a:endParaRPr kumimoji="0" lang="pl-PL" dirty="0"/>
          </a:p>
        </p:txBody>
      </p:sp>
      <p:sp>
        <p:nvSpPr>
          <p:cNvPr id="6" name="Stopka — symbol zastępczy 5"/>
          <p:cNvSpPr>
            <a:spLocks noGrp="1"/>
          </p:cNvSpPr>
          <p:nvPr>
            <p:ph type="ftr" sz="quarter" idx="11"/>
          </p:nvPr>
        </p:nvSpPr>
        <p:spPr/>
        <p:txBody>
          <a:bodyPr rtlCol="0"/>
          <a:lstStyle/>
          <a:p>
            <a:pPr rtl="0"/>
            <a:r>
              <a:rPr lang="pl-PL" dirty="0"/>
              <a:t>Dodaj stopkę</a:t>
            </a:r>
          </a:p>
        </p:txBody>
      </p:sp>
      <p:sp>
        <p:nvSpPr>
          <p:cNvPr id="5" name="Data — symbol zastępczy 4"/>
          <p:cNvSpPr>
            <a:spLocks noGrp="1"/>
          </p:cNvSpPr>
          <p:nvPr>
            <p:ph type="dt" sz="half" idx="10"/>
          </p:nvPr>
        </p:nvSpPr>
        <p:spPr/>
        <p:txBody>
          <a:bodyPr rtlCol="0"/>
          <a:lstStyle/>
          <a:p>
            <a:pPr rtl="0"/>
            <a:fld id="{D7DF0EB1-F02F-4C54-87C6-F22E5089589A}" type="datetime1">
              <a:rPr lang="pl-PL" smtClean="0"/>
              <a:t>05.04.2022</a:t>
            </a:fld>
            <a:endParaRPr lang="pl-PL" dirty="0"/>
          </a:p>
        </p:txBody>
      </p:sp>
      <p:sp>
        <p:nvSpPr>
          <p:cNvPr id="7" name="Numer slajdu — symbol zastępczy 6"/>
          <p:cNvSpPr>
            <a:spLocks noGrp="1"/>
          </p:cNvSpPr>
          <p:nvPr>
            <p:ph type="sldNum" sz="quarter" idx="12"/>
          </p:nvPr>
        </p:nvSpPr>
        <p:spPr/>
        <p:txBody>
          <a:bodyPr rtlCol="0"/>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508000" y="1143000"/>
            <a:ext cx="11176000" cy="1069848"/>
          </a:xfrm>
        </p:spPr>
        <p:txBody>
          <a:bodyPr rtlCol="0" anchor="ctr"/>
          <a:lstStyle>
            <a:lvl1pPr>
              <a:defRPr sz="4000" b="0" i="0" cap="none" baseline="0"/>
            </a:lvl1pPr>
          </a:lstStyle>
          <a:p>
            <a:pPr rtl="0"/>
            <a:r>
              <a:rPr lang="pl-PL"/>
              <a:t>Kliknij, aby edytować styl</a:t>
            </a:r>
            <a:endParaRPr lang="pl-PL" dirty="0"/>
          </a:p>
        </p:txBody>
      </p:sp>
      <p:sp>
        <p:nvSpPr>
          <p:cNvPr id="3" name="Tekst — symbol zastępczy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pl-PL"/>
              <a:t>Kliknij, aby edytować style wzorca tekstu</a:t>
            </a:r>
          </a:p>
        </p:txBody>
      </p:sp>
      <p:sp>
        <p:nvSpPr>
          <p:cNvPr id="5" name="Zawartość — symbol zastępczy 4"/>
          <p:cNvSpPr>
            <a:spLocks noGrp="1"/>
          </p:cNvSpPr>
          <p:nvPr>
            <p:ph sz="quarter" idx="2"/>
          </p:nvPr>
        </p:nvSpPr>
        <p:spPr>
          <a:xfrm>
            <a:off x="508000" y="2708519"/>
            <a:ext cx="5388864"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pl-PL"/>
              <a:t>Kliknij, aby edytować style wzorca tekstu</a:t>
            </a:r>
          </a:p>
          <a:p>
            <a:pPr lvl="1" rtl="0" eaLnBrk="1" latinLnBrk="0" hangingPunct="1"/>
            <a:r>
              <a:rPr lang="pl-PL"/>
              <a:t>Drugi poziom</a:t>
            </a:r>
          </a:p>
          <a:p>
            <a:pPr lvl="2" rtl="0" eaLnBrk="1" latinLnBrk="0" hangingPunct="1"/>
            <a:r>
              <a:rPr lang="pl-PL"/>
              <a:t>Trzeci poziom</a:t>
            </a:r>
          </a:p>
          <a:p>
            <a:pPr lvl="3" rtl="0" eaLnBrk="1" latinLnBrk="0" hangingPunct="1"/>
            <a:r>
              <a:rPr lang="pl-PL"/>
              <a:t>Czwarty poziom</a:t>
            </a:r>
          </a:p>
          <a:p>
            <a:pPr lvl="4" rtl="0" eaLnBrk="1" latinLnBrk="0" hangingPunct="1"/>
            <a:r>
              <a:rPr lang="pl-PL"/>
              <a:t>Piąty poziom</a:t>
            </a:r>
            <a:endParaRPr kumimoji="0" lang="pl-PL" dirty="0"/>
          </a:p>
        </p:txBody>
      </p:sp>
      <p:sp>
        <p:nvSpPr>
          <p:cNvPr id="4" name="Tekst — symbol zastępczy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pl-PL"/>
              <a:t>Kliknij, aby edytować style wzorca tekstu</a:t>
            </a:r>
          </a:p>
        </p:txBody>
      </p:sp>
      <p:sp>
        <p:nvSpPr>
          <p:cNvPr id="6" name="Zawartość — symbol zastępczy 5"/>
          <p:cNvSpPr>
            <a:spLocks noGrp="1"/>
          </p:cNvSpPr>
          <p:nvPr>
            <p:ph sz="quarter" idx="4"/>
          </p:nvPr>
        </p:nvSpPr>
        <p:spPr>
          <a:xfrm>
            <a:off x="6291073" y="2708519"/>
            <a:ext cx="5389033"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pl-PL"/>
              <a:t>Kliknij, aby edytować style wzorca tekstu</a:t>
            </a:r>
          </a:p>
          <a:p>
            <a:pPr lvl="1" rtl="0" eaLnBrk="1" latinLnBrk="0" hangingPunct="1"/>
            <a:r>
              <a:rPr lang="pl-PL"/>
              <a:t>Drugi poziom</a:t>
            </a:r>
          </a:p>
          <a:p>
            <a:pPr lvl="2" rtl="0" eaLnBrk="1" latinLnBrk="0" hangingPunct="1"/>
            <a:r>
              <a:rPr lang="pl-PL"/>
              <a:t>Trzeci poziom</a:t>
            </a:r>
          </a:p>
          <a:p>
            <a:pPr lvl="3" rtl="0" eaLnBrk="1" latinLnBrk="0" hangingPunct="1"/>
            <a:r>
              <a:rPr lang="pl-PL"/>
              <a:t>Czwarty poziom</a:t>
            </a:r>
          </a:p>
          <a:p>
            <a:pPr lvl="4" rtl="0" eaLnBrk="1" latinLnBrk="0" hangingPunct="1"/>
            <a:r>
              <a:rPr lang="pl-PL"/>
              <a:t>Piąty poziom</a:t>
            </a:r>
            <a:endParaRPr kumimoji="0" lang="pl-PL" dirty="0"/>
          </a:p>
        </p:txBody>
      </p:sp>
      <p:sp>
        <p:nvSpPr>
          <p:cNvPr id="28" name="Stopka — symbol zastępczy 27"/>
          <p:cNvSpPr>
            <a:spLocks noGrp="1"/>
          </p:cNvSpPr>
          <p:nvPr>
            <p:ph type="ftr" sz="quarter" idx="12"/>
          </p:nvPr>
        </p:nvSpPr>
        <p:spPr/>
        <p:txBody>
          <a:bodyPr rtlCol="0"/>
          <a:lstStyle/>
          <a:p>
            <a:pPr rtl="0"/>
            <a:r>
              <a:rPr lang="pl-PL" dirty="0"/>
              <a:t>Dodaj stopkę</a:t>
            </a:r>
          </a:p>
        </p:txBody>
      </p:sp>
      <p:sp>
        <p:nvSpPr>
          <p:cNvPr id="26" name="Data — symbol zastępczy 25"/>
          <p:cNvSpPr>
            <a:spLocks noGrp="1"/>
          </p:cNvSpPr>
          <p:nvPr>
            <p:ph type="dt" sz="half" idx="10"/>
          </p:nvPr>
        </p:nvSpPr>
        <p:spPr/>
        <p:txBody>
          <a:bodyPr rtlCol="0"/>
          <a:lstStyle/>
          <a:p>
            <a:pPr rtl="0"/>
            <a:fld id="{44FA297D-25CB-4942-9E00-8A4C6D374B8D}" type="datetime1">
              <a:rPr lang="pl-PL" smtClean="0"/>
              <a:t>05.04.2022</a:t>
            </a:fld>
            <a:endParaRPr lang="pl-PL" dirty="0"/>
          </a:p>
        </p:txBody>
      </p:sp>
      <p:sp>
        <p:nvSpPr>
          <p:cNvPr id="27" name="Numer slajdu — symbol zastępczy 26"/>
          <p:cNvSpPr>
            <a:spLocks noGrp="1"/>
          </p:cNvSpPr>
          <p:nvPr>
            <p:ph type="sldNum" sz="quarter" idx="11"/>
          </p:nvPr>
        </p:nvSpPr>
        <p:spPr/>
        <p:txBody>
          <a:bodyPr rtlCol="0"/>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609600" y="1143000"/>
            <a:ext cx="10972800" cy="1069848"/>
          </a:xfrm>
        </p:spPr>
        <p:txBody>
          <a:bodyPr rtlCol="0" anchor="ctr"/>
          <a:lstStyle>
            <a:lvl1pPr>
              <a:defRPr sz="4000">
                <a:solidFill>
                  <a:schemeClr val="tx2"/>
                </a:solidFill>
              </a:defRPr>
            </a:lvl1pPr>
          </a:lstStyle>
          <a:p>
            <a:pPr rtl="0"/>
            <a:r>
              <a:rPr lang="pl-PL"/>
              <a:t>Kliknij, aby edytować styl</a:t>
            </a:r>
            <a:endParaRPr lang="pl-PL" dirty="0"/>
          </a:p>
        </p:txBody>
      </p:sp>
      <p:sp>
        <p:nvSpPr>
          <p:cNvPr id="4" name="Stopka — symbol zastępczy 3"/>
          <p:cNvSpPr>
            <a:spLocks noGrp="1"/>
          </p:cNvSpPr>
          <p:nvPr>
            <p:ph type="ftr" sz="quarter" idx="11"/>
          </p:nvPr>
        </p:nvSpPr>
        <p:spPr>
          <a:xfrm>
            <a:off x="7010400" y="612648"/>
            <a:ext cx="1767840" cy="457200"/>
          </a:xfrm>
        </p:spPr>
        <p:txBody>
          <a:bodyPr rtlCol="0"/>
          <a:lstStyle/>
          <a:p>
            <a:pPr rtl="0"/>
            <a:r>
              <a:rPr lang="pl-PL" dirty="0"/>
              <a:t>Dodaj stopkę</a:t>
            </a:r>
          </a:p>
        </p:txBody>
      </p:sp>
      <p:sp>
        <p:nvSpPr>
          <p:cNvPr id="3" name="Data — symbol zastępczy 2"/>
          <p:cNvSpPr>
            <a:spLocks noGrp="1"/>
          </p:cNvSpPr>
          <p:nvPr>
            <p:ph type="dt" sz="half" idx="10"/>
          </p:nvPr>
        </p:nvSpPr>
        <p:spPr>
          <a:xfrm>
            <a:off x="8778240" y="612648"/>
            <a:ext cx="1276352" cy="457200"/>
          </a:xfrm>
        </p:spPr>
        <p:txBody>
          <a:bodyPr rtlCol="0"/>
          <a:lstStyle/>
          <a:p>
            <a:pPr rtl="0"/>
            <a:fld id="{34774A52-4654-418A-A676-15A6569488C3}" type="datetime1">
              <a:rPr lang="pl-PL" smtClean="0"/>
              <a:t>05.04.2022</a:t>
            </a:fld>
            <a:endParaRPr lang="pl-PL" dirty="0"/>
          </a:p>
        </p:txBody>
      </p:sp>
      <p:sp>
        <p:nvSpPr>
          <p:cNvPr id="5" name="Numer slajdu — symbol zastępczy 4"/>
          <p:cNvSpPr>
            <a:spLocks noGrp="1"/>
          </p:cNvSpPr>
          <p:nvPr>
            <p:ph type="sldNum" sz="quarter" idx="12"/>
          </p:nvPr>
        </p:nvSpPr>
        <p:spPr>
          <a:xfrm>
            <a:off x="10899648" y="2272"/>
            <a:ext cx="1016000" cy="365760"/>
          </a:xfrm>
        </p:spPr>
        <p:txBody>
          <a:bodyPr rtlCol="0"/>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3" name="Stopka — symbol zastępczy 2"/>
          <p:cNvSpPr>
            <a:spLocks noGrp="1"/>
          </p:cNvSpPr>
          <p:nvPr>
            <p:ph type="ftr" sz="quarter" idx="11"/>
          </p:nvPr>
        </p:nvSpPr>
        <p:spPr/>
        <p:txBody>
          <a:bodyPr rtlCol="0"/>
          <a:lstStyle/>
          <a:p>
            <a:pPr rtl="0"/>
            <a:r>
              <a:rPr lang="pl-PL" dirty="0"/>
              <a:t>Dodaj stopkę</a:t>
            </a:r>
          </a:p>
        </p:txBody>
      </p:sp>
      <p:sp>
        <p:nvSpPr>
          <p:cNvPr id="2" name="Data — symbol zastępczy 1"/>
          <p:cNvSpPr>
            <a:spLocks noGrp="1"/>
          </p:cNvSpPr>
          <p:nvPr>
            <p:ph type="dt" sz="half" idx="10"/>
          </p:nvPr>
        </p:nvSpPr>
        <p:spPr/>
        <p:txBody>
          <a:bodyPr rtlCol="0"/>
          <a:lstStyle/>
          <a:p>
            <a:pPr rtl="0"/>
            <a:fld id="{7E225C16-79A1-4DB8-B10E-268CABD28052}" type="datetime1">
              <a:rPr lang="pl-PL" smtClean="0"/>
              <a:t>05.04.2022</a:t>
            </a:fld>
            <a:endParaRPr lang="pl-PL" dirty="0"/>
          </a:p>
        </p:txBody>
      </p:sp>
      <p:sp>
        <p:nvSpPr>
          <p:cNvPr id="4" name="Numer slajdu — symbol zastępczy 3"/>
          <p:cNvSpPr>
            <a:spLocks noGrp="1"/>
          </p:cNvSpPr>
          <p:nvPr>
            <p:ph type="sldNum" sz="quarter" idx="12"/>
          </p:nvPr>
        </p:nvSpPr>
        <p:spPr/>
        <p:txBody>
          <a:bodyPr rtlCol="0"/>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7137995" y="1101970"/>
            <a:ext cx="4511040" cy="877824"/>
          </a:xfrm>
        </p:spPr>
        <p:txBody>
          <a:bodyPr rtlCol="0" anchor="b"/>
          <a:lstStyle>
            <a:lvl1pPr algn="l">
              <a:buNone/>
              <a:defRPr sz="1800" b="1"/>
            </a:lvl1pPr>
          </a:lstStyle>
          <a:p>
            <a:pPr rtl="0"/>
            <a:r>
              <a:rPr lang="pl-PL" dirty="0"/>
              <a:t>Edytuj styl wzorca tytułu</a:t>
            </a:r>
          </a:p>
        </p:txBody>
      </p:sp>
      <p:sp>
        <p:nvSpPr>
          <p:cNvPr id="4" name="Zawartość — symbol zastępczy 3"/>
          <p:cNvSpPr>
            <a:spLocks noGrp="1"/>
          </p:cNvSpPr>
          <p:nvPr>
            <p:ph sz="half" idx="1"/>
          </p:nvPr>
        </p:nvSpPr>
        <p:spPr>
          <a:xfrm>
            <a:off x="203200" y="776287"/>
            <a:ext cx="6803136" cy="5805083"/>
          </a:xfrm>
        </p:spPr>
        <p:txBody>
          <a:bodyPr rtlCol="0"/>
          <a:lstStyle>
            <a:lvl1pPr>
              <a:defRPr sz="3200"/>
            </a:lvl1pPr>
            <a:lvl2pPr>
              <a:defRPr sz="2800"/>
            </a:lvl2pPr>
            <a:lvl3pPr>
              <a:defRPr sz="2400"/>
            </a:lvl3pPr>
            <a:lvl4pPr>
              <a:defRPr sz="2000"/>
            </a:lvl4pPr>
            <a:lvl5pPr>
              <a:defRPr sz="2000"/>
            </a:lvl5pPr>
          </a:lstStyle>
          <a:p>
            <a:pPr lvl="0" rtl="0" eaLnBrk="1" latinLnBrk="0" hangingPunct="1"/>
            <a:r>
              <a:rPr lang="pl-PL"/>
              <a:t>Kliknij, aby edytować style wzorca tekstu</a:t>
            </a:r>
          </a:p>
          <a:p>
            <a:pPr lvl="1" rtl="0" eaLnBrk="1" latinLnBrk="0" hangingPunct="1"/>
            <a:r>
              <a:rPr lang="pl-PL"/>
              <a:t>Drugi poziom</a:t>
            </a:r>
          </a:p>
          <a:p>
            <a:pPr lvl="2" rtl="0" eaLnBrk="1" latinLnBrk="0" hangingPunct="1"/>
            <a:r>
              <a:rPr lang="pl-PL"/>
              <a:t>Trzeci poziom</a:t>
            </a:r>
          </a:p>
          <a:p>
            <a:pPr lvl="3" rtl="0" eaLnBrk="1" latinLnBrk="0" hangingPunct="1"/>
            <a:r>
              <a:rPr lang="pl-PL"/>
              <a:t>Czwarty poziom</a:t>
            </a:r>
          </a:p>
          <a:p>
            <a:pPr lvl="4" rtl="0" eaLnBrk="1" latinLnBrk="0" hangingPunct="1"/>
            <a:r>
              <a:rPr lang="pl-PL"/>
              <a:t>Piąty poziom</a:t>
            </a:r>
            <a:endParaRPr kumimoji="0" lang="pl-PL" dirty="0"/>
          </a:p>
        </p:txBody>
      </p:sp>
      <p:sp>
        <p:nvSpPr>
          <p:cNvPr id="3" name="Tekst — symbol zastępczy 2"/>
          <p:cNvSpPr>
            <a:spLocks noGrp="1"/>
          </p:cNvSpPr>
          <p:nvPr>
            <p:ph type="body" idx="2"/>
          </p:nvPr>
        </p:nvSpPr>
        <p:spPr>
          <a:xfrm>
            <a:off x="7137995" y="2010727"/>
            <a:ext cx="4511040" cy="4580573"/>
          </a:xfrm>
        </p:spPr>
        <p:txBody>
          <a:bodyPr rtlCol="0"/>
          <a:lstStyle>
            <a:lvl1pPr marL="9144" indent="0">
              <a:buNone/>
              <a:defRPr sz="1400"/>
            </a:lvl1pPr>
            <a:lvl2pPr>
              <a:buNone/>
              <a:defRPr sz="1200"/>
            </a:lvl2pPr>
            <a:lvl3pPr>
              <a:buNone/>
              <a:defRPr sz="1000"/>
            </a:lvl3pPr>
            <a:lvl4pPr>
              <a:buNone/>
              <a:defRPr sz="900"/>
            </a:lvl4pPr>
            <a:lvl5pPr>
              <a:buNone/>
              <a:defRPr sz="900"/>
            </a:lvl5pPr>
          </a:lstStyle>
          <a:p>
            <a:pPr lvl="0" rtl="0" eaLnBrk="1" latinLnBrk="0" hangingPunct="1"/>
            <a:r>
              <a:rPr lang="pl-PL"/>
              <a:t>Kliknij, aby edytować style wzorca tekstu</a:t>
            </a:r>
          </a:p>
        </p:txBody>
      </p:sp>
      <p:sp>
        <p:nvSpPr>
          <p:cNvPr id="6" name="Stopka — symbol zastępczy 5"/>
          <p:cNvSpPr>
            <a:spLocks noGrp="1"/>
          </p:cNvSpPr>
          <p:nvPr>
            <p:ph type="ftr" sz="quarter" idx="11"/>
          </p:nvPr>
        </p:nvSpPr>
        <p:spPr/>
        <p:txBody>
          <a:bodyPr rtlCol="0"/>
          <a:lstStyle/>
          <a:p>
            <a:pPr rtl="0"/>
            <a:r>
              <a:rPr lang="pl-PL" dirty="0"/>
              <a:t>Dodaj stopkę</a:t>
            </a:r>
          </a:p>
        </p:txBody>
      </p:sp>
      <p:sp>
        <p:nvSpPr>
          <p:cNvPr id="5" name="Data — symbol zastępczy 4"/>
          <p:cNvSpPr>
            <a:spLocks noGrp="1"/>
          </p:cNvSpPr>
          <p:nvPr>
            <p:ph type="dt" sz="half" idx="10"/>
          </p:nvPr>
        </p:nvSpPr>
        <p:spPr/>
        <p:txBody>
          <a:bodyPr rtlCol="0"/>
          <a:lstStyle/>
          <a:p>
            <a:pPr rtl="0"/>
            <a:fld id="{78F4AA3E-CBC7-48BF-8D76-8B25A5904766}" type="datetime1">
              <a:rPr lang="pl-PL" smtClean="0"/>
              <a:t>05.04.2022</a:t>
            </a:fld>
            <a:endParaRPr lang="pl-PL" dirty="0"/>
          </a:p>
        </p:txBody>
      </p:sp>
      <p:sp>
        <p:nvSpPr>
          <p:cNvPr id="7" name="Numer slajdu — symbol zastępczy 6"/>
          <p:cNvSpPr>
            <a:spLocks noGrp="1"/>
          </p:cNvSpPr>
          <p:nvPr>
            <p:ph type="sldNum" sz="quarter" idx="12"/>
          </p:nvPr>
        </p:nvSpPr>
        <p:spPr/>
        <p:txBody>
          <a:bodyPr rtlCol="0"/>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7253913" y="1109161"/>
            <a:ext cx="782404" cy="4681637"/>
          </a:xfrm>
        </p:spPr>
        <p:txBody>
          <a:bodyPr vert="vert270" lIns="45720" tIns="0" rIns="45720" rtlCol="0" anchor="t"/>
          <a:lstStyle>
            <a:lvl1pPr algn="ctr">
              <a:buNone/>
              <a:defRPr sz="2000" b="1"/>
            </a:lvl1pPr>
          </a:lstStyle>
          <a:p>
            <a:pPr rtl="0"/>
            <a:r>
              <a:rPr lang="pl-PL"/>
              <a:t>Kliknij, aby edytować styl</a:t>
            </a:r>
            <a:endParaRPr lang="pl-PL" dirty="0"/>
          </a:p>
        </p:txBody>
      </p:sp>
      <p:sp>
        <p:nvSpPr>
          <p:cNvPr id="3" name="Obraz — symbol zastępczy 2" descr="Pusty symbol zastępczy pozwalający dodać obraz. Kliknij symbol zastępczy i wybierz obraz, który chcesz dodać"/>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lstStyle>
            <a:lvl1pPr marL="0" indent="0">
              <a:buNone/>
              <a:defRPr sz="3200"/>
            </a:lvl1pPr>
          </a:lstStyle>
          <a:p>
            <a:pPr rtl="0"/>
            <a:r>
              <a:rPr lang="pl-PL"/>
              <a:t>Kliknij ikonę, aby dodać obraz</a:t>
            </a:r>
            <a:endParaRPr kumimoji="0" lang="pl-PL" dirty="0"/>
          </a:p>
        </p:txBody>
      </p:sp>
      <p:sp>
        <p:nvSpPr>
          <p:cNvPr id="4" name="Tekst — symbol zastępczy 3"/>
          <p:cNvSpPr>
            <a:spLocks noGrp="1"/>
          </p:cNvSpPr>
          <p:nvPr>
            <p:ph type="body" sz="half" idx="2"/>
          </p:nvPr>
        </p:nvSpPr>
        <p:spPr>
          <a:xfrm>
            <a:off x="8117924" y="3274309"/>
            <a:ext cx="3454400" cy="2516489"/>
          </a:xfrm>
        </p:spPr>
        <p:txBody>
          <a:bodyPr lIns="0" tIns="0" rIns="45720" rtlCol="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rtl="0" eaLnBrk="1" latinLnBrk="0" hangingPunct="1"/>
            <a:r>
              <a:rPr lang="pl-PL"/>
              <a:t>Kliknij, aby edytować style wzorca tekstu</a:t>
            </a:r>
          </a:p>
        </p:txBody>
      </p:sp>
      <p:sp>
        <p:nvSpPr>
          <p:cNvPr id="6" name="Stopka — symbol zastępczy 5"/>
          <p:cNvSpPr>
            <a:spLocks noGrp="1"/>
          </p:cNvSpPr>
          <p:nvPr>
            <p:ph type="ftr" sz="quarter" idx="11"/>
          </p:nvPr>
        </p:nvSpPr>
        <p:spPr/>
        <p:txBody>
          <a:bodyPr rtlCol="0"/>
          <a:lstStyle/>
          <a:p>
            <a:pPr rtl="0"/>
            <a:r>
              <a:rPr lang="pl-PL" dirty="0"/>
              <a:t>Dodaj stopkę</a:t>
            </a:r>
          </a:p>
        </p:txBody>
      </p:sp>
      <p:sp>
        <p:nvSpPr>
          <p:cNvPr id="5" name="Data — symbol zastępczy 4"/>
          <p:cNvSpPr>
            <a:spLocks noGrp="1"/>
          </p:cNvSpPr>
          <p:nvPr>
            <p:ph type="dt" sz="half" idx="10"/>
          </p:nvPr>
        </p:nvSpPr>
        <p:spPr/>
        <p:txBody>
          <a:bodyPr rtlCol="0"/>
          <a:lstStyle/>
          <a:p>
            <a:pPr rtl="0"/>
            <a:fld id="{A65D5FD0-A24E-402D-A579-7B6A34888A00}" type="datetime1">
              <a:rPr lang="pl-PL" smtClean="0"/>
              <a:t>05.04.2022</a:t>
            </a:fld>
            <a:endParaRPr lang="pl-PL" dirty="0"/>
          </a:p>
        </p:txBody>
      </p:sp>
      <p:sp>
        <p:nvSpPr>
          <p:cNvPr id="7" name="Numer slajdu — symbol zastępczy 6"/>
          <p:cNvSpPr>
            <a:spLocks noGrp="1"/>
          </p:cNvSpPr>
          <p:nvPr>
            <p:ph type="sldNum" sz="quarter" idx="12"/>
          </p:nvPr>
        </p:nvSpPr>
        <p:spPr/>
        <p:txBody>
          <a:bodyPr rtlCol="0"/>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Prostokąt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29" name="Prostokąt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30" name="Prostokąt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31" name="Prostokąt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32" name="Prostokąt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useBgFill="1">
        <p:nvSpPr>
          <p:cNvPr id="33" name="Prostokąt zaokrąglony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useBgFill="1">
        <p:nvSpPr>
          <p:cNvPr id="34" name="Prostokąt zaokrąglony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35" name="Prostokąt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36" name="Prostokąt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37" name="Prostokąt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38" name="Prostokąt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39" name="Prostokąt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40" name="Prostokąt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pl-PL" sz="1800" dirty="0"/>
          </a:p>
        </p:txBody>
      </p:sp>
      <p:sp>
        <p:nvSpPr>
          <p:cNvPr id="22" name="Tytuł — symbol zastępczy 21"/>
          <p:cNvSpPr>
            <a:spLocks noGrp="1"/>
          </p:cNvSpPr>
          <p:nvPr>
            <p:ph type="title"/>
          </p:nvPr>
        </p:nvSpPr>
        <p:spPr>
          <a:xfrm>
            <a:off x="609600" y="1143000"/>
            <a:ext cx="10972800" cy="1066800"/>
          </a:xfrm>
          <a:prstGeom prst="rect">
            <a:avLst/>
          </a:prstGeom>
        </p:spPr>
        <p:txBody>
          <a:bodyPr vert="horz" rtlCol="0" anchor="ctr">
            <a:normAutofit/>
          </a:bodyPr>
          <a:lstStyle/>
          <a:p>
            <a:pPr rtl="0"/>
            <a:r>
              <a:rPr lang="pl-PL" dirty="0"/>
              <a:t>Kliknij, aby edytować styl wzorca tytułu</a:t>
            </a:r>
          </a:p>
        </p:txBody>
      </p:sp>
      <p:sp>
        <p:nvSpPr>
          <p:cNvPr id="13" name="Tekst — symbol zastępczy 12"/>
          <p:cNvSpPr>
            <a:spLocks noGrp="1"/>
          </p:cNvSpPr>
          <p:nvPr>
            <p:ph type="body" idx="1"/>
          </p:nvPr>
        </p:nvSpPr>
        <p:spPr>
          <a:xfrm>
            <a:off x="609600" y="2249424"/>
            <a:ext cx="10972800" cy="4325112"/>
          </a:xfrm>
          <a:prstGeom prst="rect">
            <a:avLst/>
          </a:prstGeom>
        </p:spPr>
        <p:txBody>
          <a:bodyPr vert="horz" rtlCol="0">
            <a:normAutofit/>
          </a:bodyPr>
          <a:lstStyle/>
          <a:p>
            <a:pPr lvl="0" rtl="0"/>
            <a:r>
              <a:rPr lang="pl-PL" dirty="0"/>
              <a:t>Edytuj style wzorca tekstu</a:t>
            </a:r>
          </a:p>
          <a:p>
            <a:pPr lvl="1" rtl="0"/>
            <a:r>
              <a:rPr lang="pl-PL" dirty="0"/>
              <a:t>Drugi poziom</a:t>
            </a:r>
          </a:p>
          <a:p>
            <a:pPr lvl="2" rtl="0"/>
            <a:r>
              <a:rPr lang="pl-PL" dirty="0"/>
              <a:t>Trzeci poziom</a:t>
            </a:r>
          </a:p>
          <a:p>
            <a:pPr lvl="3" rtl="0"/>
            <a:r>
              <a:rPr lang="pl-PL" dirty="0"/>
              <a:t>Czwarty poziom</a:t>
            </a:r>
          </a:p>
          <a:p>
            <a:pPr lvl="4" rtl="0"/>
            <a:r>
              <a:rPr lang="pl-PL" dirty="0"/>
              <a:t>Piąty poziom</a:t>
            </a:r>
          </a:p>
        </p:txBody>
      </p:sp>
      <p:sp>
        <p:nvSpPr>
          <p:cNvPr id="3" name="Stopka — symbol zastępczy 2"/>
          <p:cNvSpPr>
            <a:spLocks noGrp="1"/>
          </p:cNvSpPr>
          <p:nvPr>
            <p:ph type="ftr" sz="quarter" idx="3"/>
          </p:nvPr>
        </p:nvSpPr>
        <p:spPr>
          <a:xfrm>
            <a:off x="7010400" y="612648"/>
            <a:ext cx="1767840" cy="457200"/>
          </a:xfrm>
          <a:prstGeom prst="rect">
            <a:avLst/>
          </a:prstGeom>
        </p:spPr>
        <p:txBody>
          <a:bodyPr vert="horz" rtlCol="0"/>
          <a:lstStyle>
            <a:lvl1pPr algn="r" eaLnBrk="1" latinLnBrk="0" hangingPunct="1">
              <a:defRPr kumimoji="0" sz="1100">
                <a:solidFill>
                  <a:schemeClr val="accent2">
                    <a:lumMod val="75000"/>
                  </a:schemeClr>
                </a:solidFill>
              </a:defRPr>
            </a:lvl1pPr>
          </a:lstStyle>
          <a:p>
            <a:pPr rtl="0"/>
            <a:r>
              <a:rPr lang="pl-PL" dirty="0"/>
              <a:t>Dodaj stopkę</a:t>
            </a:r>
          </a:p>
        </p:txBody>
      </p:sp>
      <p:sp>
        <p:nvSpPr>
          <p:cNvPr id="14" name="Data — symbol zastępczy 13"/>
          <p:cNvSpPr>
            <a:spLocks noGrp="1"/>
          </p:cNvSpPr>
          <p:nvPr>
            <p:ph type="dt" sz="half" idx="2"/>
          </p:nvPr>
        </p:nvSpPr>
        <p:spPr>
          <a:xfrm>
            <a:off x="8782048" y="612648"/>
            <a:ext cx="1276352" cy="457200"/>
          </a:xfrm>
          <a:prstGeom prst="rect">
            <a:avLst/>
          </a:prstGeom>
        </p:spPr>
        <p:txBody>
          <a:bodyPr vert="horz" rtlCol="0"/>
          <a:lstStyle>
            <a:lvl1pPr algn="l" eaLnBrk="1" latinLnBrk="0" hangingPunct="1">
              <a:defRPr kumimoji="0" sz="1100">
                <a:solidFill>
                  <a:schemeClr val="accent2">
                    <a:lumMod val="75000"/>
                  </a:schemeClr>
                </a:solidFill>
              </a:defRPr>
            </a:lvl1pPr>
          </a:lstStyle>
          <a:p>
            <a:pPr rtl="0"/>
            <a:fld id="{A86B8489-D22E-467C-B433-7F6DC31C2CF8}" type="datetime1">
              <a:rPr lang="pl-PL" smtClean="0"/>
              <a:t>05.04.2022</a:t>
            </a:fld>
            <a:endParaRPr lang="pl-PL" dirty="0"/>
          </a:p>
        </p:txBody>
      </p:sp>
      <p:sp>
        <p:nvSpPr>
          <p:cNvPr id="23" name="Numer slajdu — symbol zastępczy 22"/>
          <p:cNvSpPr>
            <a:spLocks noGrp="1"/>
          </p:cNvSpPr>
          <p:nvPr>
            <p:ph type="sldNum" sz="quarter" idx="4"/>
          </p:nvPr>
        </p:nvSpPr>
        <p:spPr>
          <a:xfrm>
            <a:off x="10899648" y="2272"/>
            <a:ext cx="1016000" cy="365760"/>
          </a:xfrm>
          <a:prstGeom prst="rect">
            <a:avLst/>
          </a:prstGeom>
        </p:spPr>
        <p:txBody>
          <a:bodyPr vert="horz" rtlCol="0" anchor="b"/>
          <a:lstStyle>
            <a:lvl1pPr algn="r" eaLnBrk="1" latinLnBrk="0" hangingPunct="1">
              <a:defRPr kumimoji="0" sz="1800">
                <a:solidFill>
                  <a:srgbClr val="FFFFFF"/>
                </a:solidFill>
              </a:defRPr>
            </a:lvl1pPr>
          </a:lstStyle>
          <a:p>
            <a:pPr rtl="0"/>
            <a:fld id="{401CF334-2D5C-4859-84A6-CA7E6E43FAEB}" type="slidenum">
              <a:rPr lang="pl-PL" smtClean="0"/>
              <a:t>‹#›</a:t>
            </a:fld>
            <a:endParaRPr lang="pl-PL"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427290" y="1546789"/>
            <a:ext cx="11459910" cy="2312245"/>
          </a:xfrm>
        </p:spPr>
        <p:txBody>
          <a:bodyPr rtlCol="0">
            <a:normAutofit fontScale="90000"/>
          </a:bodyPr>
          <a:lstStyle/>
          <a:p>
            <a:pPr algn="ctr"/>
            <a:r>
              <a:rPr lang="pl-PL" sz="3200" b="1" dirty="0">
                <a:solidFill>
                  <a:schemeClr val="tx1"/>
                </a:solidFill>
                <a:effectLst/>
                <a:latin typeface="Bookman Old Style" panose="02050604050505020204" pitchFamily="18" charset="0"/>
                <a:ea typeface="Times New Roman" panose="02020603050405020304" pitchFamily="18" charset="0"/>
                <a:cs typeface="Bookman Old Style" panose="02050604050505020204" pitchFamily="18" charset="0"/>
              </a:rPr>
              <a:t>Wyrok TS UE z 15 kwietnia 2021 r., w sprawie C‑935/19, Grupa Warzywna Sp. z o.o.</a:t>
            </a:r>
            <a:br>
              <a:rPr lang="pl-PL" sz="1800" dirty="0">
                <a:effectLst/>
                <a:latin typeface="Calibri" panose="020F0502020204030204" pitchFamily="34" charset="0"/>
                <a:ea typeface="Times New Roman" panose="02020603050405020304" pitchFamily="18" charset="0"/>
              </a:rPr>
            </a:br>
            <a:br>
              <a:rPr lang="pl-PL" sz="4400" dirty="0">
                <a:effectLst/>
                <a:latin typeface="Times New Roman" panose="02020603050405020304" pitchFamily="18" charset="0"/>
                <a:ea typeface="Times New Roman" panose="02020603050405020304" pitchFamily="18" charset="0"/>
              </a:rPr>
            </a:br>
            <a:endParaRPr lang="pl-PL" dirty="0"/>
          </a:p>
        </p:txBody>
      </p:sp>
      <p:sp>
        <p:nvSpPr>
          <p:cNvPr id="3" name="Podtytuł 2"/>
          <p:cNvSpPr>
            <a:spLocks noGrp="1"/>
          </p:cNvSpPr>
          <p:nvPr>
            <p:ph type="subTitle" idx="1"/>
          </p:nvPr>
        </p:nvSpPr>
        <p:spPr/>
        <p:txBody>
          <a:bodyPr rtlCol="0"/>
          <a:lstStyle/>
          <a:p>
            <a:pPr rtl="0"/>
            <a:endParaRPr lang="pl-PL" dirty="0"/>
          </a:p>
          <a:p>
            <a:pPr rtl="0"/>
            <a:r>
              <a:rPr lang="pl-PL" dirty="0"/>
              <a:t>Roman Wiatrowski                        </a:t>
            </a:r>
            <a:r>
              <a:rPr lang="pl-PL"/>
              <a:t>Tomasz Michalik </a:t>
            </a:r>
            <a:endParaRPr lang="pl-PL" dirty="0"/>
          </a:p>
          <a:p>
            <a:pPr rtl="0"/>
            <a:r>
              <a:rPr lang="pl-PL" dirty="0"/>
              <a:t>Toruń, 6 kwietnia 2022 r.</a:t>
            </a:r>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9A6A79A-56C9-49AB-8C32-BBF31D242E0C}"/>
              </a:ext>
            </a:extLst>
          </p:cNvPr>
          <p:cNvSpPr>
            <a:spLocks noGrp="1"/>
          </p:cNvSpPr>
          <p:nvPr>
            <p:ph type="title"/>
          </p:nvPr>
        </p:nvSpPr>
        <p:spPr/>
        <p:txBody>
          <a:bodyPr>
            <a:normAutofit/>
          </a:bodyPr>
          <a:lstStyle/>
          <a:p>
            <a:r>
              <a:rPr lang="pl-PL" sz="3200" dirty="0">
                <a:solidFill>
                  <a:schemeClr val="tx1"/>
                </a:solidFill>
                <a:effectLst/>
                <a:latin typeface="Bookman Old Style" panose="02050604050505020204" pitchFamily="18" charset="0"/>
                <a:ea typeface="Times New Roman" panose="02020603050405020304" pitchFamily="18" charset="0"/>
                <a:cs typeface="Bookman Old Style" panose="02050604050505020204" pitchFamily="18" charset="0"/>
              </a:rPr>
              <a:t>Grupa Warzywna – kilka zagadnień uzupełniających</a:t>
            </a:r>
            <a:endParaRPr lang="pl-PL" sz="3200" dirty="0"/>
          </a:p>
        </p:txBody>
      </p:sp>
      <p:sp>
        <p:nvSpPr>
          <p:cNvPr id="3" name="Symbol zastępczy zawartości 2">
            <a:extLst>
              <a:ext uri="{FF2B5EF4-FFF2-40B4-BE49-F238E27FC236}">
                <a16:creationId xmlns:a16="http://schemas.microsoft.com/office/drawing/2014/main" id="{4930EB34-0772-41C1-941C-3EE895DB38D2}"/>
              </a:ext>
            </a:extLst>
          </p:cNvPr>
          <p:cNvSpPr>
            <a:spLocks noGrp="1"/>
          </p:cNvSpPr>
          <p:nvPr>
            <p:ph idx="1"/>
          </p:nvPr>
        </p:nvSpPr>
        <p:spPr/>
        <p:txBody>
          <a:bodyPr>
            <a:normAutofit/>
          </a:bodyPr>
          <a:lstStyle/>
          <a:p>
            <a:pPr marL="109728" indent="0" algn="just">
              <a:buNone/>
            </a:pPr>
            <a:r>
              <a:rPr lang="pl-PL" sz="2400" dirty="0">
                <a:solidFill>
                  <a:schemeClr val="tx1"/>
                </a:solidFill>
                <a:latin typeface="Bookman Old Style" panose="02050604050505020204" pitchFamily="18" charset="0"/>
                <a:ea typeface="Times New Roman" panose="02020603050405020304" pitchFamily="18" charset="0"/>
                <a:cs typeface="Bookman Old Style" panose="02050604050505020204" pitchFamily="18" charset="0"/>
              </a:rPr>
              <a:t>2. Czy analiza TSUE nie została oparta na błędnym ustaleniu stanu prawnego? I czy ma to znaczenie dla oceny przepisu z punktu widzenia naruszenia zasady proporcjonalności oraz dla propozycji zmiany ustawy?</a:t>
            </a:r>
          </a:p>
          <a:p>
            <a:pPr marL="109728" indent="0" algn="just">
              <a:buNone/>
            </a:pPr>
            <a:endParaRPr lang="pl-PL" sz="2400" dirty="0"/>
          </a:p>
          <a:p>
            <a:pPr marL="109728" indent="0" algn="just">
              <a:buNone/>
            </a:pPr>
            <a:r>
              <a:rPr lang="pl-PL" sz="2400" dirty="0"/>
              <a:t>„</a:t>
            </a:r>
            <a:r>
              <a:rPr lang="pl-PL" sz="2400" i="1" dirty="0"/>
              <a:t>32      Jednakże, co się tyczy sposobu ustalania kwoty sankcji rozpatrywanej w postępowaniu głównym, należy zauważyć, że w przypadku gdy kwota ta zostanie ustalona na 20% kwoty zawyżenia nadwyżki VAT, nie może ona zostać obniżona stosownie do konkretnych okoliczności danego przypadku, </a:t>
            </a:r>
            <a:r>
              <a:rPr lang="pl-PL" sz="2400" b="1" i="1" u="sng" dirty="0">
                <a:solidFill>
                  <a:srgbClr val="C00000"/>
                </a:solidFill>
              </a:rPr>
              <a:t>z zastrzeżeniem przypadków, w których nieprawidłowość wynika z drobnych błędów</a:t>
            </a:r>
            <a:r>
              <a:rPr lang="pl-PL" sz="2400" dirty="0"/>
              <a:t>.”</a:t>
            </a:r>
          </a:p>
        </p:txBody>
      </p:sp>
    </p:spTree>
    <p:extLst>
      <p:ext uri="{BB962C8B-B14F-4D97-AF65-F5344CB8AC3E}">
        <p14:creationId xmlns:p14="http://schemas.microsoft.com/office/powerpoint/2010/main" val="3567003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9A6A79A-56C9-49AB-8C32-BBF31D242E0C}"/>
              </a:ext>
            </a:extLst>
          </p:cNvPr>
          <p:cNvSpPr>
            <a:spLocks noGrp="1"/>
          </p:cNvSpPr>
          <p:nvPr>
            <p:ph type="title"/>
          </p:nvPr>
        </p:nvSpPr>
        <p:spPr/>
        <p:txBody>
          <a:bodyPr>
            <a:normAutofit/>
          </a:bodyPr>
          <a:lstStyle/>
          <a:p>
            <a:r>
              <a:rPr lang="pl-PL" sz="3200" dirty="0">
                <a:solidFill>
                  <a:schemeClr val="tx1"/>
                </a:solidFill>
                <a:effectLst/>
                <a:latin typeface="Bookman Old Style" panose="02050604050505020204" pitchFamily="18" charset="0"/>
                <a:ea typeface="Times New Roman" panose="02020603050405020304" pitchFamily="18" charset="0"/>
                <a:cs typeface="Bookman Old Style" panose="02050604050505020204" pitchFamily="18" charset="0"/>
              </a:rPr>
              <a:t>Grupa Warzywna – kilka zagadnień uzupełniających</a:t>
            </a:r>
            <a:endParaRPr lang="pl-PL" sz="3200" dirty="0"/>
          </a:p>
        </p:txBody>
      </p:sp>
      <p:sp>
        <p:nvSpPr>
          <p:cNvPr id="3" name="Symbol zastępczy zawartości 2">
            <a:extLst>
              <a:ext uri="{FF2B5EF4-FFF2-40B4-BE49-F238E27FC236}">
                <a16:creationId xmlns:a16="http://schemas.microsoft.com/office/drawing/2014/main" id="{4930EB34-0772-41C1-941C-3EE895DB38D2}"/>
              </a:ext>
            </a:extLst>
          </p:cNvPr>
          <p:cNvSpPr>
            <a:spLocks noGrp="1"/>
          </p:cNvSpPr>
          <p:nvPr>
            <p:ph idx="1"/>
          </p:nvPr>
        </p:nvSpPr>
        <p:spPr/>
        <p:txBody>
          <a:bodyPr>
            <a:normAutofit/>
          </a:bodyPr>
          <a:lstStyle/>
          <a:p>
            <a:pPr marL="109728" indent="0" algn="just">
              <a:buNone/>
            </a:pPr>
            <a:r>
              <a:rPr lang="pl-PL" sz="2400" dirty="0">
                <a:solidFill>
                  <a:schemeClr val="tx1"/>
                </a:solidFill>
                <a:latin typeface="Bookman Old Style" panose="02050604050505020204" pitchFamily="18" charset="0"/>
                <a:ea typeface="Times New Roman" panose="02020603050405020304" pitchFamily="18" charset="0"/>
                <a:cs typeface="Bookman Old Style" panose="02050604050505020204" pitchFamily="18" charset="0"/>
              </a:rPr>
              <a:t>3. </a:t>
            </a:r>
            <a:r>
              <a:rPr lang="pl-PL" sz="2400" dirty="0" err="1">
                <a:solidFill>
                  <a:schemeClr val="tx1"/>
                </a:solidFill>
                <a:latin typeface="Bookman Old Style" panose="02050604050505020204" pitchFamily="18" charset="0"/>
                <a:ea typeface="Times New Roman" panose="02020603050405020304" pitchFamily="18" charset="0"/>
                <a:cs typeface="Bookman Old Style" panose="02050604050505020204" pitchFamily="18" charset="0"/>
              </a:rPr>
              <a:t>Slim</a:t>
            </a:r>
            <a:r>
              <a:rPr lang="pl-PL" sz="2400" dirty="0">
                <a:solidFill>
                  <a:schemeClr val="tx1"/>
                </a:solidFill>
                <a:latin typeface="Bookman Old Style" panose="02050604050505020204" pitchFamily="18" charset="0"/>
                <a:ea typeface="Times New Roman" panose="02020603050405020304" pitchFamily="18" charset="0"/>
                <a:cs typeface="Bookman Old Style" panose="02050604050505020204" pitchFamily="18" charset="0"/>
              </a:rPr>
              <a:t> VAT 3 – czy propozycja legislacyjna realizuje wnioski TSUE? </a:t>
            </a:r>
          </a:p>
          <a:p>
            <a:pPr marL="109728" indent="0">
              <a:buNone/>
            </a:pPr>
            <a:r>
              <a:rPr lang="pl-PL" sz="2400" dirty="0"/>
              <a:t>Art. 112b ust. 3 pkt 4</a:t>
            </a:r>
          </a:p>
          <a:p>
            <a:pPr marL="109728" indent="0">
              <a:buNone/>
            </a:pPr>
            <a:r>
              <a:rPr lang="pl-PL" sz="2400" dirty="0"/>
              <a:t>3. Przepisów ust. 1-2a nie stosuje się:</a:t>
            </a:r>
          </a:p>
          <a:p>
            <a:pPr marL="109728" indent="0">
              <a:buNone/>
            </a:pPr>
            <a:r>
              <a:rPr lang="pl-PL" sz="2400" dirty="0"/>
              <a:t>(…) „</a:t>
            </a:r>
            <a:r>
              <a:rPr lang="pl-PL" sz="2400" i="1" dirty="0"/>
              <a:t>4) w przypadku zaistnienia:</a:t>
            </a:r>
          </a:p>
          <a:p>
            <a:pPr marL="624078" indent="-514350">
              <a:buAutoNum type="romanLcParenBoth"/>
            </a:pPr>
            <a:r>
              <a:rPr lang="pl-PL" sz="2400" i="1" dirty="0"/>
              <a:t>szczególnych okoliczności, </a:t>
            </a:r>
          </a:p>
          <a:p>
            <a:pPr marL="624078" indent="-514350">
              <a:buAutoNum type="romanLcParenBoth"/>
            </a:pPr>
            <a:r>
              <a:rPr lang="pl-PL" sz="2400" i="1" dirty="0"/>
              <a:t>z których można wywnioskować, że </a:t>
            </a:r>
          </a:p>
          <a:p>
            <a:pPr marL="624078" indent="-514350">
              <a:buAutoNum type="romanLcParenBoth"/>
            </a:pPr>
            <a:r>
              <a:rPr lang="pl-PL" sz="2400" i="1" dirty="0"/>
              <a:t>podatnik, działał z należytą starannością, jakiej można było od niego oczekiwać w danej sytuacji, </a:t>
            </a:r>
            <a:r>
              <a:rPr lang="pl-PL" sz="2400" b="1" i="1" u="sng" dirty="0">
                <a:solidFill>
                  <a:srgbClr val="C00000"/>
                </a:solidFill>
              </a:rPr>
              <a:t>oraz</a:t>
            </a:r>
            <a:r>
              <a:rPr lang="pl-PL" sz="2400" i="1" dirty="0"/>
              <a:t> </a:t>
            </a:r>
          </a:p>
          <a:p>
            <a:pPr marL="624078" indent="-514350">
              <a:buAutoNum type="romanLcParenBoth"/>
            </a:pPr>
            <a:r>
              <a:rPr lang="pl-PL" sz="2400" i="1" dirty="0"/>
              <a:t>pod warunkiem, że nieprawidłowość nie skutkowała uszczupleniem należności z tytułu podatku </a:t>
            </a:r>
            <a:r>
              <a:rPr lang="pl-PL" sz="2400" b="1" i="1" u="sng" dirty="0">
                <a:solidFill>
                  <a:srgbClr val="C00000"/>
                </a:solidFill>
              </a:rPr>
              <a:t>lub</a:t>
            </a:r>
            <a:r>
              <a:rPr lang="pl-PL" sz="2400" i="1" dirty="0"/>
              <a:t> nie może skutkować uszczupleniem tej należności</a:t>
            </a:r>
            <a:r>
              <a:rPr lang="pl-PL" sz="2400" dirty="0"/>
              <a:t>.”</a:t>
            </a:r>
          </a:p>
        </p:txBody>
      </p:sp>
    </p:spTree>
    <p:extLst>
      <p:ext uri="{BB962C8B-B14F-4D97-AF65-F5344CB8AC3E}">
        <p14:creationId xmlns:p14="http://schemas.microsoft.com/office/powerpoint/2010/main" val="292886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525F87-2CC4-4633-8F2D-E410855474CB}"/>
              </a:ext>
            </a:extLst>
          </p:cNvPr>
          <p:cNvSpPr>
            <a:spLocks noGrp="1"/>
          </p:cNvSpPr>
          <p:nvPr>
            <p:ph type="title"/>
          </p:nvPr>
        </p:nvSpPr>
        <p:spPr/>
        <p:txBody>
          <a:bodyPr/>
          <a:lstStyle/>
          <a:p>
            <a:r>
              <a:rPr lang="pl-PL" dirty="0"/>
              <a:t>Stan prawny</a:t>
            </a:r>
          </a:p>
        </p:txBody>
      </p:sp>
      <p:sp>
        <p:nvSpPr>
          <p:cNvPr id="3" name="Symbol zastępczy zawartości 2">
            <a:extLst>
              <a:ext uri="{FF2B5EF4-FFF2-40B4-BE49-F238E27FC236}">
                <a16:creationId xmlns:a16="http://schemas.microsoft.com/office/drawing/2014/main" id="{88E2483F-96FF-4C1A-95FA-B86BFA831A9F}"/>
              </a:ext>
            </a:extLst>
          </p:cNvPr>
          <p:cNvSpPr>
            <a:spLocks noGrp="1"/>
          </p:cNvSpPr>
          <p:nvPr>
            <p:ph idx="1"/>
          </p:nvPr>
        </p:nvSpPr>
        <p:spPr>
          <a:xfrm>
            <a:off x="609599" y="2016807"/>
            <a:ext cx="11063955" cy="4557729"/>
          </a:xfrm>
        </p:spPr>
        <p:txBody>
          <a:bodyPr>
            <a:noAutofit/>
          </a:bodyPr>
          <a:lstStyle/>
          <a:p>
            <a:pPr marL="109728" indent="0" algn="just">
              <a:buNone/>
            </a:pPr>
            <a:r>
              <a:rPr lang="pl-PL" sz="3200" dirty="0">
                <a:latin typeface="Calibri" panose="020F0502020204030204" pitchFamily="34" charset="0"/>
                <a:ea typeface="Calibri" panose="020F0502020204030204" pitchFamily="34" charset="0"/>
                <a:cs typeface="Times New Roman" panose="02020603050405020304" pitchFamily="18" charset="0"/>
              </a:rPr>
              <a:t>A</a:t>
            </a:r>
            <a:r>
              <a:rPr lang="pl-PL" sz="3200" dirty="0">
                <a:effectLst/>
                <a:latin typeface="Calibri" panose="020F0502020204030204" pitchFamily="34" charset="0"/>
                <a:ea typeface="Calibri" panose="020F0502020204030204" pitchFamily="34" charset="0"/>
                <a:cs typeface="Times New Roman" panose="02020603050405020304" pitchFamily="18" charset="0"/>
              </a:rPr>
              <a:t>rt. 112b ust. 2 ustawy o VAT ustanawia sankcję administracyjną w wysokości odpowiadającej 30% kwoty zawyżenia zwrotu VAT, którą obniża się do 20% tej pierwszej kwoty, jeżeli po zakończeniu kontroli podatkowej podatnik złożył korektę deklaracji uwzględniającą stwierdzone podczas tej kontroli nieprawidłowości i wpłacił kwotę zobowiązania podatkowego lub zwrócił nienależną kwotę zwrotu.</a:t>
            </a:r>
            <a:endParaRPr lang="pl-PL" sz="3200" dirty="0"/>
          </a:p>
        </p:txBody>
      </p:sp>
    </p:spTree>
    <p:extLst>
      <p:ext uri="{BB962C8B-B14F-4D97-AF65-F5344CB8AC3E}">
        <p14:creationId xmlns:p14="http://schemas.microsoft.com/office/powerpoint/2010/main" val="237400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05E1E7-4402-4AE3-A585-4ED096246703}"/>
              </a:ext>
            </a:extLst>
          </p:cNvPr>
          <p:cNvSpPr>
            <a:spLocks noGrp="1"/>
          </p:cNvSpPr>
          <p:nvPr>
            <p:ph type="title"/>
          </p:nvPr>
        </p:nvSpPr>
        <p:spPr/>
        <p:txBody>
          <a:bodyPr/>
          <a:lstStyle/>
          <a:p>
            <a:r>
              <a:rPr lang="pl-PL" dirty="0"/>
              <a:t>Stan faktyczny</a:t>
            </a:r>
          </a:p>
        </p:txBody>
      </p:sp>
      <p:sp>
        <p:nvSpPr>
          <p:cNvPr id="3" name="Symbol zastępczy zawartości 2">
            <a:extLst>
              <a:ext uri="{FF2B5EF4-FFF2-40B4-BE49-F238E27FC236}">
                <a16:creationId xmlns:a16="http://schemas.microsoft.com/office/drawing/2014/main" id="{14EBACD5-B517-4504-AE83-EC6EFA04ABD7}"/>
              </a:ext>
            </a:extLst>
          </p:cNvPr>
          <p:cNvSpPr>
            <a:spLocks noGrp="1"/>
          </p:cNvSpPr>
          <p:nvPr>
            <p:ph idx="1"/>
          </p:nvPr>
        </p:nvSpPr>
        <p:spPr/>
        <p:txBody>
          <a:bodyPr/>
          <a:lstStyle/>
          <a:p>
            <a:pPr indent="-342265" algn="just">
              <a:spcBef>
                <a:spcPts val="500"/>
              </a:spcBef>
              <a:spcAft>
                <a:spcPts val="1200"/>
              </a:spcAft>
            </a:pPr>
            <a:r>
              <a:rPr lang="pl-PL" sz="1800" dirty="0">
                <a:effectLst/>
                <a:latin typeface="Times New Roman" panose="02020603050405020304" pitchFamily="18" charset="0"/>
                <a:ea typeface="Times New Roman" panose="02020603050405020304" pitchFamily="18" charset="0"/>
              </a:rPr>
              <a:t>W wyniku kontroli Urząd Skarbowy stwierdził, że zgodnie z art. 43 ust. 10 ustawy o VAT dostawa nieruchomości, którą nabyła Grupa Warzywna była co do zasady w całości zwolniona z VAT i że strony transakcji nie złożyły oświadczenia o zrzeczeniu się tego zwolnienia. W związku z tym Grupa Warzywna nie była uprawniona do odliczenia VAT naliczonego wynikającego z opodatkowania dostawy nieruchomości.</a:t>
            </a:r>
          </a:p>
          <a:p>
            <a:pPr indent="-342265" algn="just">
              <a:spcBef>
                <a:spcPts val="500"/>
              </a:spcBef>
              <a:spcAft>
                <a:spcPts val="1200"/>
              </a:spcAft>
            </a:pPr>
            <a:r>
              <a:rPr lang="pl-PL" sz="1800" dirty="0">
                <a:effectLst/>
                <a:latin typeface="Times New Roman" panose="02020603050405020304" pitchFamily="18" charset="0"/>
                <a:ea typeface="Times New Roman" panose="02020603050405020304" pitchFamily="18" charset="0"/>
              </a:rPr>
              <a:t>Następnie Grupa Warzywna złożyła korektę deklaracji podatkowej uwzględniającą nieprawidłowości stwierdzone przez organ podatkowy. Spółka wykazała w tej deklaracji znacznie niższą kwotę nadwyżki VAT niż ta, którą pierwotnie zadeklarowała.</a:t>
            </a:r>
          </a:p>
          <a:p>
            <a:pPr indent="-342265" algn="just">
              <a:spcBef>
                <a:spcPts val="500"/>
              </a:spcBef>
              <a:spcAft>
                <a:spcPts val="1200"/>
              </a:spcAft>
            </a:pPr>
            <a:r>
              <a:rPr lang="pl-PL" sz="1800" dirty="0">
                <a:effectLst/>
                <a:latin typeface="Times New Roman" panose="02020603050405020304" pitchFamily="18" charset="0"/>
                <a:ea typeface="Times New Roman" panose="02020603050405020304" pitchFamily="18" charset="0"/>
              </a:rPr>
              <a:t> Pomimo złożenia korekty Naczelnik Urzędu Skarbowego w Trzebnicy wydał decyzję określającą kwotę nadwyżki VAT w wysokości wynikającej ze skorygowanej deklaracji oraz nakładającą na Grupę Warzywną sankcję w postaci dodatkowego zobowiązania wynoszącego 20% kwoty zawyżenia zwrotu VAT nienależnie żądanej. Decyzja ta została utrzymana w mocy w zakresie sankcji przez organ podatkowy drugiej instancji, do którego odwołała się Grupa Warzywna.</a:t>
            </a:r>
          </a:p>
          <a:p>
            <a:endParaRPr lang="pl-PL" dirty="0"/>
          </a:p>
        </p:txBody>
      </p:sp>
    </p:spTree>
    <p:extLst>
      <p:ext uri="{BB962C8B-B14F-4D97-AF65-F5344CB8AC3E}">
        <p14:creationId xmlns:p14="http://schemas.microsoft.com/office/powerpoint/2010/main" val="2704704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9ACF8FC-8D36-440C-A0B5-47ED03AABC95}"/>
              </a:ext>
            </a:extLst>
          </p:cNvPr>
          <p:cNvSpPr>
            <a:spLocks noGrp="1"/>
          </p:cNvSpPr>
          <p:nvPr>
            <p:ph type="title"/>
          </p:nvPr>
        </p:nvSpPr>
        <p:spPr/>
        <p:txBody>
          <a:bodyPr/>
          <a:lstStyle/>
          <a:p>
            <a:r>
              <a:rPr lang="pl-PL" dirty="0"/>
              <a:t>Ocena stanu prawnego i pytanie WSA</a:t>
            </a:r>
          </a:p>
        </p:txBody>
      </p:sp>
      <p:sp>
        <p:nvSpPr>
          <p:cNvPr id="3" name="Symbol zastępczy zawartości 2">
            <a:extLst>
              <a:ext uri="{FF2B5EF4-FFF2-40B4-BE49-F238E27FC236}">
                <a16:creationId xmlns:a16="http://schemas.microsoft.com/office/drawing/2014/main" id="{2BF74E6B-95AA-49EB-8943-676A00223AEC}"/>
              </a:ext>
            </a:extLst>
          </p:cNvPr>
          <p:cNvSpPr>
            <a:spLocks noGrp="1"/>
          </p:cNvSpPr>
          <p:nvPr>
            <p:ph idx="1"/>
          </p:nvPr>
        </p:nvSpPr>
        <p:spPr>
          <a:xfrm>
            <a:off x="609600" y="2249423"/>
            <a:ext cx="11123776" cy="4441933"/>
          </a:xfrm>
        </p:spPr>
        <p:txBody>
          <a:bodyPr>
            <a:normAutofit lnSpcReduction="10000"/>
          </a:bodyPr>
          <a:lstStyle/>
          <a:p>
            <a:pPr algn="just"/>
            <a:r>
              <a:rPr lang="pl-PL" sz="2400" dirty="0">
                <a:effectLst/>
                <a:latin typeface="Calibri" panose="020F0502020204030204" pitchFamily="34" charset="0"/>
                <a:ea typeface="Calibri" panose="020F0502020204030204" pitchFamily="34" charset="0"/>
                <a:cs typeface="Times New Roman" panose="02020603050405020304" pitchFamily="18" charset="0"/>
              </a:rPr>
              <a:t>W ocenie WSA sankcja o której mowa w </a:t>
            </a:r>
            <a:r>
              <a:rPr lang="pl-PL" sz="2400" dirty="0">
                <a:effectLst/>
                <a:latin typeface="Times New Roman" panose="02020603050405020304" pitchFamily="18" charset="0"/>
                <a:ea typeface="Times New Roman" panose="02020603050405020304" pitchFamily="18" charset="0"/>
              </a:rPr>
              <a:t>treści art. 112b ust. 2 ustawy o VAT, jest </a:t>
            </a:r>
            <a:r>
              <a:rPr lang="pl-PL" sz="2400" dirty="0">
                <a:effectLst/>
                <a:latin typeface="Calibri" panose="020F0502020204030204" pitchFamily="34" charset="0"/>
                <a:ea typeface="Calibri" panose="020F0502020204030204" pitchFamily="34" charset="0"/>
                <a:cs typeface="Times New Roman" panose="02020603050405020304" pitchFamily="18" charset="0"/>
              </a:rPr>
              <a:t> środkiem nieadekwatnym do osiągnięcia celu zwalczania przestępczości podatkowej, a w każdym razie wykracza poza to, co jest niezbędne do osiągnięcia tego celu, gdyż nie spełnia należycie funkcji prewencyjnej wobec potencjalnych sprawców oszustw i nie uwzględnia charakteru i wagi naruszenia, ani też faktu, że Skarb Państwa nie doznał utraty wpływów podatkowych i nic nie wskazuje na popełnienie oszustwa podatkowego.</a:t>
            </a:r>
            <a:endParaRPr lang="pl-PL" sz="2400" dirty="0">
              <a:effectLst/>
              <a:latin typeface="Times New Roman" panose="02020603050405020304" pitchFamily="18" charset="0"/>
              <a:ea typeface="Times New Roman" panose="02020603050405020304" pitchFamily="18" charset="0"/>
            </a:endParaRPr>
          </a:p>
          <a:p>
            <a:pPr algn="just"/>
            <a:endParaRPr lang="pl-PL" sz="2400" dirty="0">
              <a:effectLst/>
              <a:latin typeface="Times New Roman" panose="02020603050405020304" pitchFamily="18" charset="0"/>
              <a:ea typeface="Times New Roman" panose="02020603050405020304" pitchFamily="18" charset="0"/>
            </a:endParaRPr>
          </a:p>
          <a:p>
            <a:pPr algn="just"/>
            <a:r>
              <a:rPr lang="pl-PL" sz="2400" dirty="0">
                <a:effectLst/>
                <a:latin typeface="Times New Roman" panose="02020603050405020304" pitchFamily="18" charset="0"/>
                <a:ea typeface="Times New Roman" panose="02020603050405020304" pitchFamily="18" charset="0"/>
              </a:rPr>
              <a:t>Treść pytania: „Czy dodatkowe zobowiązanie podatkowe takie jak przewidziane w treści art. 112b ust. 2 ustawy o VAT jest zgodne z przepisami [dyrektywy VAT] (a w szczególności [jej] art. 2, art. 250, art. 273), art. 4 ust. 3 [TUE], art. 325 TFUE i zasadą proporcjonalności?”.</a:t>
            </a:r>
          </a:p>
          <a:p>
            <a:endParaRPr lang="pl-PL" dirty="0"/>
          </a:p>
        </p:txBody>
      </p:sp>
    </p:spTree>
    <p:extLst>
      <p:ext uri="{BB962C8B-B14F-4D97-AF65-F5344CB8AC3E}">
        <p14:creationId xmlns:p14="http://schemas.microsoft.com/office/powerpoint/2010/main" val="849742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ACC664-F4C3-4FD0-8D70-E1881A4C2977}"/>
              </a:ext>
            </a:extLst>
          </p:cNvPr>
          <p:cNvSpPr>
            <a:spLocks noGrp="1"/>
          </p:cNvSpPr>
          <p:nvPr>
            <p:ph type="title"/>
          </p:nvPr>
        </p:nvSpPr>
        <p:spPr/>
        <p:txBody>
          <a:bodyPr>
            <a:normAutofit/>
          </a:bodyPr>
          <a:lstStyle/>
          <a:p>
            <a:r>
              <a:rPr lang="pl-PL" sz="3200" dirty="0">
                <a:solidFill>
                  <a:schemeClr val="tx1"/>
                </a:solidFill>
                <a:effectLst/>
                <a:latin typeface="Bookman Old Style" panose="02050604050505020204" pitchFamily="18" charset="0"/>
                <a:ea typeface="Times New Roman" panose="02020603050405020304" pitchFamily="18" charset="0"/>
                <a:cs typeface="Bookman Old Style" panose="02050604050505020204" pitchFamily="18" charset="0"/>
              </a:rPr>
              <a:t>C‑935/19, Grupa Warzywna Sp. z o.o.</a:t>
            </a:r>
            <a:endParaRPr lang="pl-PL" sz="3200" dirty="0"/>
          </a:p>
        </p:txBody>
      </p:sp>
      <p:sp>
        <p:nvSpPr>
          <p:cNvPr id="3" name="Symbol zastępczy zawartości 2">
            <a:extLst>
              <a:ext uri="{FF2B5EF4-FFF2-40B4-BE49-F238E27FC236}">
                <a16:creationId xmlns:a16="http://schemas.microsoft.com/office/drawing/2014/main" id="{0EC014D4-6B56-4ADE-BB43-435BC82CD9B6}"/>
              </a:ext>
            </a:extLst>
          </p:cNvPr>
          <p:cNvSpPr>
            <a:spLocks noGrp="1"/>
          </p:cNvSpPr>
          <p:nvPr>
            <p:ph idx="1"/>
          </p:nvPr>
        </p:nvSpPr>
        <p:spPr/>
        <p:txBody>
          <a:bodyPr/>
          <a:lstStyle/>
          <a:p>
            <a:pPr indent="-342265" algn="just">
              <a:spcBef>
                <a:spcPts val="500"/>
              </a:spcBef>
              <a:spcAft>
                <a:spcPts val="1200"/>
              </a:spcAft>
            </a:pPr>
            <a:r>
              <a:rPr lang="pl-PL" sz="1800" dirty="0">
                <a:latin typeface="Times New Roman" panose="02020603050405020304" pitchFamily="18" charset="0"/>
                <a:ea typeface="Times New Roman" panose="02020603050405020304" pitchFamily="18" charset="0"/>
              </a:rPr>
              <a:t>Z</a:t>
            </a:r>
            <a:r>
              <a:rPr lang="pl-PL" sz="1800" dirty="0">
                <a:effectLst/>
                <a:latin typeface="Times New Roman" panose="02020603050405020304" pitchFamily="18" charset="0"/>
                <a:ea typeface="Times New Roman" panose="02020603050405020304" pitchFamily="18" charset="0"/>
              </a:rPr>
              <a:t> orzecznictwa Trybunału wynika, że sankcja administracyjna mająca na celu skłonienie podatników, by jak najszybciej dokonali korekty w przypadku niedopłaty podatku, i w związku z tym zmierzająca do zapewnienia prawidłowego poboru podatku, której wymiar standardowo jest ustalony na 50% kwoty VAT, jaką podatnik jest zobowiązany zapłacić organom podatkowym, lecz której stawkę można obniżyć stosownie do okoliczności danej sprawy, co do zasady pozwala na zapewnienie, aby sankcja ta nie wykraczała poza to, co jest niezbędne do osiągnięcia celu polegającego, zgodnie z art. 273 dyrektywy VAT, na zapewnieniu prawidłowego poboru podatku (zob. podobnie wyrok z dnia 26 kwietnia 2017 r., Farkas, C‑564/15, EU:C:2017:302, pkt 62–64).</a:t>
            </a:r>
          </a:p>
          <a:p>
            <a:pPr indent="-342265" algn="just">
              <a:spcBef>
                <a:spcPts val="500"/>
              </a:spcBef>
              <a:spcAft>
                <a:spcPts val="1200"/>
              </a:spcAft>
            </a:pPr>
            <a:r>
              <a:rPr lang="pl-PL" sz="1800" dirty="0">
                <a:solidFill>
                  <a:srgbClr val="006699"/>
                </a:solidFill>
                <a:latin typeface="Times New Roman" panose="02020603050405020304" pitchFamily="18" charset="0"/>
                <a:ea typeface="Times New Roman" panose="02020603050405020304" pitchFamily="18" charset="0"/>
              </a:rPr>
              <a:t>C</a:t>
            </a:r>
            <a:r>
              <a:rPr lang="pl-PL" sz="1800" dirty="0">
                <a:effectLst/>
                <a:latin typeface="Times New Roman" panose="02020603050405020304" pitchFamily="18" charset="0"/>
                <a:ea typeface="Times New Roman" panose="02020603050405020304" pitchFamily="18" charset="0"/>
              </a:rPr>
              <a:t>o się tyczy sposobu ustalania kwoty sankcji rozpatrywanej w postępowaniu głównym, należy zauważyć, że w przypadku gdy kwota ta zostanie ustalona na 20% kwoty zawyżenia nadwyżki VAT, nie może ona zostać obniżona stosownie do konkretnych okoliczności danego przypadku, z zastrzeżeniem przypadków, w których nieprawidłowość wynika z drobnych błędów.</a:t>
            </a:r>
          </a:p>
          <a:p>
            <a:endParaRPr lang="pl-PL" dirty="0"/>
          </a:p>
        </p:txBody>
      </p:sp>
    </p:spTree>
    <p:extLst>
      <p:ext uri="{BB962C8B-B14F-4D97-AF65-F5344CB8AC3E}">
        <p14:creationId xmlns:p14="http://schemas.microsoft.com/office/powerpoint/2010/main" val="1833469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BC2D9EF-5A7E-4ACC-8CFD-924F7A2C9A2A}"/>
              </a:ext>
            </a:extLst>
          </p:cNvPr>
          <p:cNvSpPr>
            <a:spLocks noGrp="1"/>
          </p:cNvSpPr>
          <p:nvPr>
            <p:ph type="title"/>
          </p:nvPr>
        </p:nvSpPr>
        <p:spPr/>
        <p:txBody>
          <a:bodyPr/>
          <a:lstStyle/>
          <a:p>
            <a:r>
              <a:rPr lang="pl-PL" sz="4000" dirty="0">
                <a:solidFill>
                  <a:schemeClr val="tx1"/>
                </a:solidFill>
                <a:effectLst/>
                <a:latin typeface="Bookman Old Style" panose="02050604050505020204" pitchFamily="18" charset="0"/>
                <a:ea typeface="Times New Roman" panose="02020603050405020304" pitchFamily="18" charset="0"/>
                <a:cs typeface="Bookman Old Style" panose="02050604050505020204" pitchFamily="18" charset="0"/>
              </a:rPr>
              <a:t>C‑935/19, Grupa Warzywna Sp. z o.o.</a:t>
            </a:r>
            <a:endParaRPr lang="pl-PL" dirty="0"/>
          </a:p>
        </p:txBody>
      </p:sp>
      <p:sp>
        <p:nvSpPr>
          <p:cNvPr id="3" name="Symbol zastępczy zawartości 2">
            <a:extLst>
              <a:ext uri="{FF2B5EF4-FFF2-40B4-BE49-F238E27FC236}">
                <a16:creationId xmlns:a16="http://schemas.microsoft.com/office/drawing/2014/main" id="{A9F734A7-D160-4520-92CA-4BB1CB39DFAF}"/>
              </a:ext>
            </a:extLst>
          </p:cNvPr>
          <p:cNvSpPr>
            <a:spLocks noGrp="1"/>
          </p:cNvSpPr>
          <p:nvPr>
            <p:ph idx="1"/>
          </p:nvPr>
        </p:nvSpPr>
        <p:spPr/>
        <p:txBody>
          <a:bodyPr>
            <a:normAutofit lnSpcReduction="10000"/>
          </a:bodyPr>
          <a:lstStyle/>
          <a:p>
            <a:pPr algn="just"/>
            <a:r>
              <a:rPr lang="pl-PL" sz="1800" dirty="0">
                <a:latin typeface="Calibri" panose="020F0502020204030204" pitchFamily="34" charset="0"/>
                <a:ea typeface="Calibri" panose="020F0502020204030204" pitchFamily="34" charset="0"/>
                <a:cs typeface="Times New Roman" panose="02020603050405020304" pitchFamily="18" charset="0"/>
              </a:rPr>
              <a:t>N</a:t>
            </a:r>
            <a:r>
              <a:rPr lang="pl-PL" sz="1800" dirty="0">
                <a:effectLst/>
                <a:latin typeface="Calibri" panose="020F0502020204030204" pitchFamily="34" charset="0"/>
                <a:ea typeface="Calibri" panose="020F0502020204030204" pitchFamily="34" charset="0"/>
                <a:cs typeface="Times New Roman" panose="02020603050405020304" pitchFamily="18" charset="0"/>
              </a:rPr>
              <a:t>ieprawidłowość rozpatrywana w postępowaniu głównym jest spowodowana błędną oceną stron transakcji co do podlegania przez dostawę opodatkowaniu, ponieważ strony te uznały, że rozpatrywana dostawa budynku podlega opodatkowaniu VAT, a nie złożyły wymaganego przez przepisy krajowe zgodnego oświadczenia, że wybierają opodatkowanie tej dostawy. Ponadto z ustaleń sądu odsyłającego wynika</a:t>
            </a:r>
            <a:r>
              <a:rPr lang="pl-PL" sz="1800" b="1" dirty="0">
                <a:effectLst/>
                <a:latin typeface="Calibri" panose="020F0502020204030204" pitchFamily="34" charset="0"/>
                <a:ea typeface="Calibri" panose="020F0502020204030204" pitchFamily="34" charset="0"/>
                <a:cs typeface="Times New Roman" panose="02020603050405020304" pitchFamily="18" charset="0"/>
              </a:rPr>
              <a:t>, że rzeczona sankcja ma zastosowanie bez rozróżnienia zarówno w sytuacji takiej, jak rozpatrywana w postępowaniu głównym – w której zawyżenie kwoty nadwyżki VAT wynika z błędu w ocenie popełnionego przez strony transakcji co do podlegania przez dostawę opodatkowaniu, który to błąd cechuje brak przesłanek wskazujących na oszustwo i który, zdaniem tego sądu, nie spowodował uszczuplenia należności podatkowych, jak i w sytuacji, w której nie występują takie szczególne okoliczności, zasługujące zdaniem tego sądu na uwzględnienie.</a:t>
            </a:r>
          </a:p>
          <a:p>
            <a:pPr indent="-342265" algn="just">
              <a:spcBef>
                <a:spcPts val="500"/>
              </a:spcBef>
              <a:spcAft>
                <a:spcPts val="1200"/>
              </a:spcAft>
            </a:pPr>
            <a:r>
              <a:rPr lang="pl-PL" sz="1800" dirty="0">
                <a:latin typeface="Times New Roman" panose="02020603050405020304" pitchFamily="18" charset="0"/>
                <a:ea typeface="Times New Roman" panose="02020603050405020304" pitchFamily="18" charset="0"/>
              </a:rPr>
              <a:t>S</a:t>
            </a:r>
            <a:r>
              <a:rPr lang="pl-PL" sz="1800" dirty="0">
                <a:effectLst/>
                <a:latin typeface="Times New Roman" panose="02020603050405020304" pitchFamily="18" charset="0"/>
                <a:ea typeface="Times New Roman" panose="02020603050405020304" pitchFamily="18" charset="0"/>
              </a:rPr>
              <a:t>posób ustalania sankcji nie dał organom podatkowym możliwości dostosowania kwoty sankcji do konkretnych okoliczności danej sprawy.</a:t>
            </a:r>
          </a:p>
          <a:p>
            <a:pPr indent="-342265" algn="just">
              <a:spcBef>
                <a:spcPts val="500"/>
              </a:spcBef>
              <a:spcAft>
                <a:spcPts val="1200"/>
              </a:spcAft>
            </a:pPr>
            <a:r>
              <a:rPr lang="pl-PL" sz="1800" b="1" dirty="0">
                <a:effectLst/>
                <a:latin typeface="Times New Roman" panose="02020603050405020304" pitchFamily="18" charset="0"/>
                <a:ea typeface="Times New Roman" panose="02020603050405020304" pitchFamily="18" charset="0"/>
              </a:rPr>
              <a:t>Sposób ustalania omawianej sankcji, stosowany automatycznie, nie daje organom podatkowym możliwości zindywidualizowania nałożonej sankcji w celu zapewnienia, by nie wykraczała ona poza to, co jest niezbędne do realizacji celów polegających</a:t>
            </a:r>
            <a:r>
              <a:rPr lang="pl-PL" sz="1800" dirty="0">
                <a:effectLst/>
                <a:latin typeface="Times New Roman" panose="02020603050405020304" pitchFamily="18" charset="0"/>
                <a:ea typeface="Times New Roman" panose="02020603050405020304" pitchFamily="18" charset="0"/>
              </a:rPr>
              <a:t> </a:t>
            </a:r>
            <a:r>
              <a:rPr lang="pl-PL" sz="1800" b="1" dirty="0">
                <a:effectLst/>
                <a:latin typeface="Times New Roman" panose="02020603050405020304" pitchFamily="18" charset="0"/>
                <a:ea typeface="Times New Roman" panose="02020603050405020304" pitchFamily="18" charset="0"/>
              </a:rPr>
              <a:t>na zapewnieniu prawidłowego poboru podatku i zapobieganiu oszustwom podatkowym.</a:t>
            </a:r>
            <a:endParaRPr lang="pl-PL" sz="1800" dirty="0">
              <a:effectLst/>
              <a:latin typeface="Times New Roman" panose="02020603050405020304" pitchFamily="18" charset="0"/>
              <a:ea typeface="Times New Roman" panose="02020603050405020304" pitchFamily="18" charset="0"/>
            </a:endParaRPr>
          </a:p>
          <a:p>
            <a:pPr algn="just"/>
            <a:endParaRPr lang="pl-PL" dirty="0"/>
          </a:p>
        </p:txBody>
      </p:sp>
    </p:spTree>
    <p:extLst>
      <p:ext uri="{BB962C8B-B14F-4D97-AF65-F5344CB8AC3E}">
        <p14:creationId xmlns:p14="http://schemas.microsoft.com/office/powerpoint/2010/main" val="1453036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9A6A79A-56C9-49AB-8C32-BBF31D242E0C}"/>
              </a:ext>
            </a:extLst>
          </p:cNvPr>
          <p:cNvSpPr>
            <a:spLocks noGrp="1"/>
          </p:cNvSpPr>
          <p:nvPr>
            <p:ph type="title"/>
          </p:nvPr>
        </p:nvSpPr>
        <p:spPr/>
        <p:txBody>
          <a:bodyPr/>
          <a:lstStyle/>
          <a:p>
            <a:r>
              <a:rPr lang="pl-PL" sz="4000" dirty="0">
                <a:solidFill>
                  <a:schemeClr val="tx1"/>
                </a:solidFill>
                <a:effectLst/>
                <a:latin typeface="Bookman Old Style" panose="02050604050505020204" pitchFamily="18" charset="0"/>
                <a:ea typeface="Times New Roman" panose="02020603050405020304" pitchFamily="18" charset="0"/>
                <a:cs typeface="Bookman Old Style" panose="02050604050505020204" pitchFamily="18" charset="0"/>
              </a:rPr>
              <a:t>C‑935/19, Grupa Warzywna Sp. z o.o.</a:t>
            </a:r>
            <a:endParaRPr lang="pl-PL" dirty="0"/>
          </a:p>
        </p:txBody>
      </p:sp>
      <p:sp>
        <p:nvSpPr>
          <p:cNvPr id="3" name="Symbol zastępczy zawartości 2">
            <a:extLst>
              <a:ext uri="{FF2B5EF4-FFF2-40B4-BE49-F238E27FC236}">
                <a16:creationId xmlns:a16="http://schemas.microsoft.com/office/drawing/2014/main" id="{4930EB34-0772-41C1-941C-3EE895DB38D2}"/>
              </a:ext>
            </a:extLst>
          </p:cNvPr>
          <p:cNvSpPr>
            <a:spLocks noGrp="1"/>
          </p:cNvSpPr>
          <p:nvPr>
            <p:ph idx="1"/>
          </p:nvPr>
        </p:nvSpPr>
        <p:spPr/>
        <p:txBody>
          <a:bodyPr/>
          <a:lstStyle/>
          <a:p>
            <a:pPr algn="just"/>
            <a:r>
              <a:rPr lang="pl-PL" sz="2400" b="1" dirty="0">
                <a:latin typeface="Times New Roman" panose="02020603050405020304" pitchFamily="18" charset="0"/>
                <a:ea typeface="Times New Roman" panose="02020603050405020304" pitchFamily="18" charset="0"/>
              </a:rPr>
              <a:t>A</a:t>
            </a:r>
            <a:r>
              <a:rPr lang="pl-PL" sz="2400" b="1" dirty="0">
                <a:effectLst/>
                <a:latin typeface="Times New Roman" panose="02020603050405020304" pitchFamily="18" charset="0"/>
                <a:ea typeface="Times New Roman" panose="02020603050405020304" pitchFamily="18" charset="0"/>
              </a:rPr>
              <a:t>rt. 273 dyrektywy VAT i zasadę proporcjonalności należy interpretować w ten sposób, że </a:t>
            </a:r>
            <a:r>
              <a:rPr lang="pl-PL" sz="2400" b="1" u="sng" dirty="0">
                <a:solidFill>
                  <a:srgbClr val="C00000"/>
                </a:solidFill>
                <a:effectLst/>
                <a:latin typeface="Times New Roman" panose="02020603050405020304" pitchFamily="18" charset="0"/>
                <a:ea typeface="Times New Roman" panose="02020603050405020304" pitchFamily="18" charset="0"/>
              </a:rPr>
              <a:t>stoją one na przeszkodzie </a:t>
            </a:r>
            <a:r>
              <a:rPr lang="pl-PL" sz="2400" b="1" dirty="0">
                <a:effectLst/>
                <a:latin typeface="Times New Roman" panose="02020603050405020304" pitchFamily="18" charset="0"/>
                <a:ea typeface="Times New Roman" panose="02020603050405020304" pitchFamily="18" charset="0"/>
              </a:rPr>
              <a:t>przepisom krajowym, które nakładają na podatnika, który błędnie zakwalifikował transakcję zwolnioną z VAT jako transakcję podlegającą temu podatkowi, sankcję wynoszącą 20% kwoty zawyżenia zwrotu VAT nienależnie żądanej, w zakresie, w jakim </a:t>
            </a:r>
            <a:r>
              <a:rPr lang="pl-PL" sz="2400" b="1" u="sng" dirty="0">
                <a:solidFill>
                  <a:srgbClr val="C00000"/>
                </a:solidFill>
                <a:effectLst/>
                <a:latin typeface="Times New Roman" panose="02020603050405020304" pitchFamily="18" charset="0"/>
                <a:ea typeface="Times New Roman" panose="02020603050405020304" pitchFamily="18" charset="0"/>
              </a:rPr>
              <a:t>sankcja ta ma zastosowanie bez rozróżnienia</a:t>
            </a:r>
            <a:r>
              <a:rPr lang="pl-PL" sz="2400" b="1" dirty="0">
                <a:effectLst/>
                <a:latin typeface="Times New Roman" panose="02020603050405020304" pitchFamily="18" charset="0"/>
                <a:ea typeface="Times New Roman" panose="02020603050405020304" pitchFamily="18" charset="0"/>
              </a:rPr>
              <a:t> zarówno w sytuacji, w której nieprawidłowość wynika z błędu w ocenie popełnionego przez strony transakcji co do podlegania przez dostawę opodatkowaniu, który to błąd cechuje brak przesłanek wskazujących na oszustwo i uszczuplenia wpływów do skarbu państwa, jak i w sytuacji, w której nie występują takie szczególne okoliczności.</a:t>
            </a:r>
            <a:endParaRPr lang="pl-PL" sz="2400" dirty="0">
              <a:effectLst/>
              <a:latin typeface="Times New Roman" panose="02020603050405020304" pitchFamily="18" charset="0"/>
              <a:ea typeface="Times New Roman" panose="02020603050405020304" pitchFamily="18" charset="0"/>
            </a:endParaRPr>
          </a:p>
          <a:p>
            <a:endParaRPr lang="pl-PL" dirty="0"/>
          </a:p>
        </p:txBody>
      </p:sp>
    </p:spTree>
    <p:extLst>
      <p:ext uri="{BB962C8B-B14F-4D97-AF65-F5344CB8AC3E}">
        <p14:creationId xmlns:p14="http://schemas.microsoft.com/office/powerpoint/2010/main" val="2624604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9A6A79A-56C9-49AB-8C32-BBF31D242E0C}"/>
              </a:ext>
            </a:extLst>
          </p:cNvPr>
          <p:cNvSpPr>
            <a:spLocks noGrp="1"/>
          </p:cNvSpPr>
          <p:nvPr>
            <p:ph type="title"/>
          </p:nvPr>
        </p:nvSpPr>
        <p:spPr/>
        <p:txBody>
          <a:bodyPr>
            <a:normAutofit/>
          </a:bodyPr>
          <a:lstStyle/>
          <a:p>
            <a:r>
              <a:rPr lang="pl-PL" sz="3200" dirty="0">
                <a:solidFill>
                  <a:schemeClr val="tx1"/>
                </a:solidFill>
                <a:effectLst/>
                <a:latin typeface="Bookman Old Style" panose="02050604050505020204" pitchFamily="18" charset="0"/>
                <a:ea typeface="Times New Roman" panose="02020603050405020304" pitchFamily="18" charset="0"/>
                <a:cs typeface="Bookman Old Style" panose="02050604050505020204" pitchFamily="18" charset="0"/>
              </a:rPr>
              <a:t>Grupa Warzywna – kilka zagadnień uzupełniających</a:t>
            </a:r>
            <a:endParaRPr lang="pl-PL" sz="3200" dirty="0"/>
          </a:p>
        </p:txBody>
      </p:sp>
      <p:sp>
        <p:nvSpPr>
          <p:cNvPr id="3" name="Symbol zastępczy zawartości 2">
            <a:extLst>
              <a:ext uri="{FF2B5EF4-FFF2-40B4-BE49-F238E27FC236}">
                <a16:creationId xmlns:a16="http://schemas.microsoft.com/office/drawing/2014/main" id="{4930EB34-0772-41C1-941C-3EE895DB38D2}"/>
              </a:ext>
            </a:extLst>
          </p:cNvPr>
          <p:cNvSpPr>
            <a:spLocks noGrp="1"/>
          </p:cNvSpPr>
          <p:nvPr>
            <p:ph idx="1"/>
          </p:nvPr>
        </p:nvSpPr>
        <p:spPr/>
        <p:txBody>
          <a:bodyPr>
            <a:normAutofit/>
          </a:bodyPr>
          <a:lstStyle/>
          <a:p>
            <a:pPr marL="109728" indent="0" algn="just">
              <a:buNone/>
            </a:pPr>
            <a:r>
              <a:rPr lang="pl-PL" sz="2400" dirty="0">
                <a:solidFill>
                  <a:schemeClr val="tx1"/>
                </a:solidFill>
                <a:latin typeface="Bookman Old Style" panose="02050604050505020204" pitchFamily="18" charset="0"/>
                <a:ea typeface="Times New Roman" panose="02020603050405020304" pitchFamily="18" charset="0"/>
                <a:cs typeface="Bookman Old Style" panose="02050604050505020204" pitchFamily="18" charset="0"/>
              </a:rPr>
              <a:t>1. Czy wyrok ma wpływ tylko na sankcję z art. 112b ust. 2? </a:t>
            </a:r>
          </a:p>
          <a:p>
            <a:pPr marL="109728" indent="0">
              <a:buNone/>
            </a:pPr>
            <a:r>
              <a:rPr lang="pl-PL" sz="2400" dirty="0"/>
              <a:t>Co analizował TSUE - „</a:t>
            </a:r>
            <a:r>
              <a:rPr lang="pl-PL" sz="2400" i="1" dirty="0"/>
              <a:t>Poprzez swoje pytanie sąd odsyłający zmierza w istocie do ustalenia, czy art. 273 dyrektywy VAT, a także zasady proporcjonalności i neutralności VAT należy interpretować w ten sposób, że sprzeciwiają się one przepisom krajowym nakładającym na podatnika, (i) który </a:t>
            </a:r>
            <a:r>
              <a:rPr lang="pl-PL" sz="2400" b="1" i="1" u="sng" dirty="0">
                <a:solidFill>
                  <a:srgbClr val="C00000"/>
                </a:solidFill>
              </a:rPr>
              <a:t>błędnie zakwalifikował </a:t>
            </a:r>
            <a:r>
              <a:rPr lang="pl-PL" sz="2400" i="1" dirty="0"/>
              <a:t>transakcję zwolnioną z VAT jako transakcję podlegającą temu podatkowi, sankcję wynoszącą 20% kwoty zawyżenia zwrotu VAT nienależnie żądanej, (ii) </a:t>
            </a:r>
            <a:r>
              <a:rPr lang="pl-PL" sz="2400" b="1" i="1" u="sng" dirty="0">
                <a:solidFill>
                  <a:srgbClr val="C00000"/>
                </a:solidFill>
              </a:rPr>
              <a:t>bez względu na charakter i wagę nieprawidłowości</a:t>
            </a:r>
            <a:r>
              <a:rPr lang="pl-PL" sz="2400" i="1" dirty="0"/>
              <a:t> zawartych w deklaracji podatkowej, (iii) </a:t>
            </a:r>
            <a:r>
              <a:rPr lang="pl-PL" sz="2400" b="1" i="1" u="sng" dirty="0">
                <a:solidFill>
                  <a:srgbClr val="C00000"/>
                </a:solidFill>
              </a:rPr>
              <a:t>brak okoliczności wskazujących, że błąd ten stanowił oszustwo</a:t>
            </a:r>
            <a:r>
              <a:rPr lang="pl-PL" sz="2400" i="1" dirty="0"/>
              <a:t>, oraz fakt, że (iv) wpływy skarbu państwa </a:t>
            </a:r>
            <a:r>
              <a:rPr lang="pl-PL" sz="2400" b="1" i="1" u="sng" dirty="0">
                <a:solidFill>
                  <a:srgbClr val="C00000"/>
                </a:solidFill>
              </a:rPr>
              <a:t>nie uległy uszczupleniu</a:t>
            </a:r>
            <a:r>
              <a:rPr lang="pl-PL" sz="2400" dirty="0"/>
              <a:t>”.</a:t>
            </a:r>
          </a:p>
        </p:txBody>
      </p:sp>
    </p:spTree>
    <p:extLst>
      <p:ext uri="{BB962C8B-B14F-4D97-AF65-F5344CB8AC3E}">
        <p14:creationId xmlns:p14="http://schemas.microsoft.com/office/powerpoint/2010/main" val="3494784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9A6A79A-56C9-49AB-8C32-BBF31D242E0C}"/>
              </a:ext>
            </a:extLst>
          </p:cNvPr>
          <p:cNvSpPr>
            <a:spLocks noGrp="1"/>
          </p:cNvSpPr>
          <p:nvPr>
            <p:ph type="title"/>
          </p:nvPr>
        </p:nvSpPr>
        <p:spPr/>
        <p:txBody>
          <a:bodyPr>
            <a:normAutofit/>
          </a:bodyPr>
          <a:lstStyle/>
          <a:p>
            <a:r>
              <a:rPr lang="pl-PL" sz="3200" dirty="0">
                <a:solidFill>
                  <a:schemeClr val="tx1"/>
                </a:solidFill>
                <a:effectLst/>
                <a:latin typeface="Bookman Old Style" panose="02050604050505020204" pitchFamily="18" charset="0"/>
                <a:ea typeface="Times New Roman" panose="02020603050405020304" pitchFamily="18" charset="0"/>
                <a:cs typeface="Bookman Old Style" panose="02050604050505020204" pitchFamily="18" charset="0"/>
              </a:rPr>
              <a:t>Grupa Warzywna – kilka zagadnień uzupełniających</a:t>
            </a:r>
            <a:endParaRPr lang="pl-PL" sz="3200" dirty="0"/>
          </a:p>
        </p:txBody>
      </p:sp>
      <p:sp>
        <p:nvSpPr>
          <p:cNvPr id="3" name="Symbol zastępczy zawartości 2">
            <a:extLst>
              <a:ext uri="{FF2B5EF4-FFF2-40B4-BE49-F238E27FC236}">
                <a16:creationId xmlns:a16="http://schemas.microsoft.com/office/drawing/2014/main" id="{4930EB34-0772-41C1-941C-3EE895DB38D2}"/>
              </a:ext>
            </a:extLst>
          </p:cNvPr>
          <p:cNvSpPr>
            <a:spLocks noGrp="1"/>
          </p:cNvSpPr>
          <p:nvPr>
            <p:ph idx="1"/>
          </p:nvPr>
        </p:nvSpPr>
        <p:spPr/>
        <p:txBody>
          <a:bodyPr>
            <a:normAutofit/>
          </a:bodyPr>
          <a:lstStyle/>
          <a:p>
            <a:pPr marL="109728" indent="0" algn="just">
              <a:buNone/>
            </a:pPr>
            <a:r>
              <a:rPr lang="pl-PL" sz="2400" dirty="0">
                <a:solidFill>
                  <a:schemeClr val="tx1"/>
                </a:solidFill>
                <a:latin typeface="Bookman Old Style" panose="02050604050505020204" pitchFamily="18" charset="0"/>
                <a:ea typeface="Times New Roman" panose="02020603050405020304" pitchFamily="18" charset="0"/>
                <a:cs typeface="Bookman Old Style" panose="02050604050505020204" pitchFamily="18" charset="0"/>
              </a:rPr>
              <a:t>1. Czy wyrok ma wpływ tylko na sankcję z art. 112b ust. 2? </a:t>
            </a:r>
          </a:p>
          <a:p>
            <a:pPr marL="109728" indent="0">
              <a:buNone/>
            </a:pPr>
            <a:r>
              <a:rPr lang="pl-PL" sz="2400" dirty="0"/>
              <a:t>Art. 273 Dyrektywy:</a:t>
            </a:r>
          </a:p>
          <a:p>
            <a:r>
              <a:rPr lang="pl-PL" sz="2400" dirty="0"/>
              <a:t>Państwa członkowskie mogą nałożyć inne obowiązki, jakie uznają za niezbędne dla </a:t>
            </a:r>
            <a:r>
              <a:rPr lang="pl-PL" sz="2400" b="1" u="sng" dirty="0">
                <a:solidFill>
                  <a:srgbClr val="C00000"/>
                </a:solidFill>
              </a:rPr>
              <a:t>(i) zapewnienia prawidłowego poboru VAT i </a:t>
            </a:r>
          </a:p>
          <a:p>
            <a:pPr marL="109728" indent="0">
              <a:buNone/>
            </a:pPr>
            <a:r>
              <a:rPr lang="pl-PL" sz="2400" dirty="0">
                <a:solidFill>
                  <a:srgbClr val="C00000"/>
                </a:solidFill>
              </a:rPr>
              <a:t>    </a:t>
            </a:r>
            <a:r>
              <a:rPr lang="pl-PL" sz="2400" b="1" u="sng" dirty="0">
                <a:solidFill>
                  <a:srgbClr val="C00000"/>
                </a:solidFill>
              </a:rPr>
              <a:t>(ii) zapobieżenia oszustwom podatkowym</a:t>
            </a:r>
            <a:r>
              <a:rPr lang="pl-PL" sz="2400" dirty="0"/>
              <a:t>, </a:t>
            </a:r>
          </a:p>
          <a:p>
            <a:pPr marL="109728" indent="0">
              <a:buNone/>
            </a:pPr>
            <a:r>
              <a:rPr lang="pl-PL" sz="2400" dirty="0"/>
              <a:t>pod warunkiem równego traktowania transakcji krajowych i transakcji dokonywanych między państwami członkowskimi przez podatników oraz pod warunkiem, że obowiązki te, w wymianie handlowej między państwami członkowskimi, nie będą prowadzić do powstania formalności związanych z przekraczaniem granic.</a:t>
            </a:r>
          </a:p>
          <a:p>
            <a:pPr marL="109728" indent="0">
              <a:buNone/>
            </a:pPr>
            <a:endParaRPr lang="pl-PL" sz="2400" dirty="0"/>
          </a:p>
        </p:txBody>
      </p:sp>
    </p:spTree>
    <p:extLst>
      <p:ext uri="{BB962C8B-B14F-4D97-AF65-F5344CB8AC3E}">
        <p14:creationId xmlns:p14="http://schemas.microsoft.com/office/powerpoint/2010/main" val="4039967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zentacja szkoleniowa">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5320_TF03460604" id="{C522F4E5-55B5-4E36-8B85-3EDD57BC75AE}" vid="{74FFFC91-7D7A-4DB5-A83B-4B6B24FD21FA}"/>
    </a:ext>
  </a:extLst>
</a:theme>
</file>

<file path=ppt/theme/theme2.xml><?xml version="1.0" encoding="utf-8"?>
<a:theme xmlns:a="http://schemas.openxmlformats.org/drawingml/2006/main" name="Motyw pakietu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Prezentacja szkoleniowa</Template>
  <TotalTime>132</TotalTime>
  <Words>1484</Words>
  <Application>Microsoft Office PowerPoint</Application>
  <PresentationFormat>Panoramiczny</PresentationFormat>
  <Paragraphs>46</Paragraphs>
  <Slides>11</Slides>
  <Notes>1</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11</vt:i4>
      </vt:variant>
    </vt:vector>
  </HeadingPairs>
  <TitlesOfParts>
    <vt:vector size="17" baseType="lpstr">
      <vt:lpstr>Bookman Old Style</vt:lpstr>
      <vt:lpstr>Calibri</vt:lpstr>
      <vt:lpstr>Georgia</vt:lpstr>
      <vt:lpstr>Times New Roman</vt:lpstr>
      <vt:lpstr>Wingdings 2</vt:lpstr>
      <vt:lpstr>Prezentacja szkoleniowa</vt:lpstr>
      <vt:lpstr>Wyrok TS UE z 15 kwietnia 2021 r., w sprawie C‑935/19, Grupa Warzywna Sp. z o.o.  </vt:lpstr>
      <vt:lpstr>Stan prawny</vt:lpstr>
      <vt:lpstr>Stan faktyczny</vt:lpstr>
      <vt:lpstr>Ocena stanu prawnego i pytanie WSA</vt:lpstr>
      <vt:lpstr>C‑935/19, Grupa Warzywna Sp. z o.o.</vt:lpstr>
      <vt:lpstr>C‑935/19, Grupa Warzywna Sp. z o.o.</vt:lpstr>
      <vt:lpstr>C‑935/19, Grupa Warzywna Sp. z o.o.</vt:lpstr>
      <vt:lpstr>Grupa Warzywna – kilka zagadnień uzupełniających</vt:lpstr>
      <vt:lpstr>Grupa Warzywna – kilka zagadnień uzupełniających</vt:lpstr>
      <vt:lpstr>Grupa Warzywna – kilka zagadnień uzupełniających</vt:lpstr>
      <vt:lpstr>Grupa Warzywna – kilka zagadnień uzupełniających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Wyrok TSUE z 18.03.2021 r., C - 48/20 UAB „P.” przeciwko Dyrektorowi Izby Skarbowej w B.,</dc:title>
  <dc:creator>Roman Wiatrowski</dc:creator>
  <cp:lastModifiedBy>Wojciech Morawski (wmoraw)</cp:lastModifiedBy>
  <cp:revision>12</cp:revision>
  <dcterms:created xsi:type="dcterms:W3CDTF">2022-04-03T19:58:49Z</dcterms:created>
  <dcterms:modified xsi:type="dcterms:W3CDTF">2022-04-05T13:52:27Z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