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14" r:id="rId2"/>
  </p:sldMasterIdLst>
  <p:notesMasterIdLst>
    <p:notesMasterId r:id="rId15"/>
  </p:notesMasterIdLst>
  <p:sldIdLst>
    <p:sldId id="257"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3E0"/>
    <a:srgbClr val="C4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14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13A1FB-3A42-4B03-B3CA-97E0E2859257}" type="datetimeFigureOut">
              <a:rPr lang="en-US" smtClean="0"/>
              <a:t>3/5/2020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28794D-6804-4355-B054-B48963B52FD3}" type="slidenum">
              <a:rPr lang="en-US" smtClean="0"/>
              <a:t>‹#›</a:t>
            </a:fld>
            <a:endParaRPr lang="en-US"/>
          </a:p>
        </p:txBody>
      </p:sp>
    </p:spTree>
    <p:extLst>
      <p:ext uri="{BB962C8B-B14F-4D97-AF65-F5344CB8AC3E}">
        <p14:creationId xmlns:p14="http://schemas.microsoft.com/office/powerpoint/2010/main" val="1027339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912366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4771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6317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81124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44381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39097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32614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19792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58389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40787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623673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79392" y="727200"/>
            <a:ext cx="5400000" cy="5400000"/>
          </a:xfrm>
          <a:prstGeom prst="rect">
            <a:avLst/>
          </a:prstGeom>
        </p:spPr>
        <p:txBody>
          <a:bodyPr/>
          <a:lstStyle>
            <a:lvl1pPr>
              <a:defRPr>
                <a:solidFill>
                  <a:schemeClr val="bg1"/>
                </a:solidFill>
              </a:defRPr>
            </a:lvl1pPr>
          </a:lstStyle>
          <a:p>
            <a:r>
              <a:rPr lang="en-US" noProof="0"/>
              <a:t>Click icon to add picture</a:t>
            </a:r>
            <a:endParaRPr lang="en-US" noProof="0" dirty="0"/>
          </a:p>
        </p:txBody>
      </p:sp>
      <p:sp>
        <p:nvSpPr>
          <p:cNvPr id="3" name="Subtitle 2"/>
          <p:cNvSpPr>
            <a:spLocks noGrp="1"/>
          </p:cNvSpPr>
          <p:nvPr>
            <p:ph type="subTitle" idx="1" hasCustomPrompt="1"/>
          </p:nvPr>
        </p:nvSpPr>
        <p:spPr bwMode="gray">
          <a:xfrm>
            <a:off x="377992" y="5864229"/>
            <a:ext cx="4194008"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bg1"/>
                </a:solidFill>
              </a:defRPr>
            </a:lvl1pPr>
            <a:lvl2pPr marL="0" marR="0" indent="0" algn="l" defTabSz="914400" rtl="0" eaLnBrk="1" fontAlgn="auto" latinLnBrk="0" hangingPunct="1">
              <a:lnSpc>
                <a:spcPct val="100000"/>
              </a:lnSpc>
              <a:spcBef>
                <a:spcPts val="0"/>
              </a:spcBef>
              <a:spcAft>
                <a:spcPts val="0"/>
              </a:spcAft>
              <a:buClrTx/>
              <a:buSzPct val="100000"/>
              <a:buFont typeface="Arial"/>
              <a:buNone/>
              <a:tabLst/>
              <a:defRPr sz="1600" b="0">
                <a:solidFill>
                  <a:schemeClr val="bg1"/>
                </a:solidFill>
              </a:defRPr>
            </a:lvl2pPr>
            <a:lvl3pPr marL="0" indent="0" algn="l">
              <a:spcAft>
                <a:spcPts val="0"/>
              </a:spcAft>
              <a:buNone/>
              <a:defRPr sz="1600">
                <a:solidFill>
                  <a:schemeClr val="bg1"/>
                </a:solidFill>
              </a:defRPr>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marL="0" marR="0" lvl="1" indent="0" algn="l" defTabSz="914400" rtl="0" eaLnBrk="1" fontAlgn="auto" latinLnBrk="0" hangingPunct="1">
              <a:lnSpc>
                <a:spcPct val="100000"/>
              </a:lnSpc>
              <a:spcBef>
                <a:spcPts val="0"/>
              </a:spcBef>
              <a:spcAft>
                <a:spcPts val="0"/>
              </a:spcAft>
              <a:buClrTx/>
              <a:buSzPct val="100000"/>
              <a:buFont typeface="Arial"/>
              <a:buNone/>
              <a:tabLst/>
              <a:defRPr/>
            </a:pPr>
            <a:r>
              <a:rPr lang="en-US" noProof="0" dirty="0"/>
              <a:t>Click to edit Master subtitle style</a:t>
            </a:r>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p:txBody>
      </p:sp>
      <p:grpSp>
        <p:nvGrpSpPr>
          <p:cNvPr id="21" name="Group 20"/>
          <p:cNvGrpSpPr/>
          <p:nvPr userDrawn="1"/>
        </p:nvGrpSpPr>
        <p:grpSpPr>
          <a:xfrm>
            <a:off x="377991" y="378000"/>
            <a:ext cx="1620000" cy="307976"/>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2331257990"/>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1047959182"/>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864277"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0355260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7200"/>
            <a:ext cx="6958012" cy="4759584"/>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417096719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477186800"/>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0352504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tx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a:t>Edit Master text styles</a:t>
            </a:r>
          </a:p>
        </p:txBody>
      </p:sp>
    </p:spTree>
    <p:extLst>
      <p:ext uri="{BB962C8B-B14F-4D97-AF65-F5344CB8AC3E}">
        <p14:creationId xmlns:p14="http://schemas.microsoft.com/office/powerpoint/2010/main" val="221568860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76238" y="1665288"/>
            <a:ext cx="6958012" cy="4716463"/>
          </a:xfrm>
          <a:prstGeom prst="rect">
            <a:avLst/>
          </a:prstGeom>
        </p:spPr>
        <p:txBody>
          <a:bodyPr/>
          <a:lstStyle>
            <a:lvl1pPr>
              <a:tabLst>
                <a:tab pos="6729413" algn="r"/>
              </a:tabLst>
              <a:defRPr/>
            </a:lvl1pPr>
            <a:lvl2pPr>
              <a:tabLst>
                <a:tab pos="6729413" algn="r"/>
              </a:tabLst>
              <a:defRPr/>
            </a:lvl2pPr>
            <a:lvl3pPr>
              <a:tabLst>
                <a:tab pos="6729413" algn="r"/>
              </a:tabLst>
              <a:defRPr/>
            </a:lvl3pPr>
            <a:lvl4pPr>
              <a:tabLst>
                <a:tab pos="6729413" algn="r"/>
              </a:tabLst>
              <a:defRPr/>
            </a:lvl4pPr>
            <a:lvl5pPr>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Placeholder 1"/>
          <p:cNvSpPr>
            <a:spLocks noGrp="1"/>
          </p:cNvSpPr>
          <p:nvPr>
            <p:ph type="title" hasCustomPrompt="1"/>
          </p:nvPr>
        </p:nvSpPr>
        <p:spPr>
          <a:xfrm>
            <a:off x="376239" y="317499"/>
            <a:ext cx="838517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901993635"/>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1"/>
            <a:ext cx="8391525" cy="6985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087763" y="1701801"/>
            <a:ext cx="4680000" cy="4679950"/>
          </a:xfrm>
        </p:spPr>
        <p:txBody>
          <a:bodyPr/>
          <a:lstStyle/>
          <a:p>
            <a:r>
              <a:rPr lang="en-US" noProof="0"/>
              <a:t>Click icon to add picture</a:t>
            </a:r>
            <a:endParaRPr lang="en-US" noProof="0" dirty="0"/>
          </a:p>
        </p:txBody>
      </p:sp>
      <p:sp>
        <p:nvSpPr>
          <p:cNvPr id="6" name="Content Placeholder 3"/>
          <p:cNvSpPr>
            <a:spLocks noGrp="1"/>
          </p:cNvSpPr>
          <p:nvPr>
            <p:ph sz="quarter" idx="10"/>
          </p:nvPr>
        </p:nvSpPr>
        <p:spPr>
          <a:xfrm>
            <a:off x="376238" y="1665288"/>
            <a:ext cx="3342322"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81073870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698500"/>
          </a:xfrm>
        </p:spPr>
        <p:txBody>
          <a:bodyPr/>
          <a:lstStyle/>
          <a:p>
            <a:r>
              <a:rPr lang="en-US" noProof="0"/>
              <a:t>Click to edit Master title style</a:t>
            </a:r>
            <a:endParaRPr lang="en-US" noProof="0" dirty="0"/>
          </a:p>
        </p:txBody>
      </p:sp>
      <p:sp>
        <p:nvSpPr>
          <p:cNvPr id="14" name="Text Placeholder 18"/>
          <p:cNvSpPr>
            <a:spLocks noGrp="1"/>
          </p:cNvSpPr>
          <p:nvPr>
            <p:ph idx="1"/>
          </p:nvPr>
        </p:nvSpPr>
        <p:spPr>
          <a:xfrm>
            <a:off x="376238" y="1665288"/>
            <a:ext cx="8374062" cy="4716463"/>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91105531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US" noProof="0" dirty="0"/>
          </a:p>
        </p:txBody>
      </p:sp>
      <p:sp>
        <p:nvSpPr>
          <p:cNvPr id="8" name="Text Placeholder 18"/>
          <p:cNvSpPr>
            <a:spLocks noGrp="1"/>
          </p:cNvSpPr>
          <p:nvPr>
            <p:ph idx="1"/>
          </p:nvPr>
        </p:nvSpPr>
        <p:spPr>
          <a:xfrm>
            <a:off x="376238" y="1665288"/>
            <a:ext cx="8374062" cy="4713911"/>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23057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67360" y="727200"/>
            <a:ext cx="5400000" cy="5400000"/>
          </a:xfrm>
          <a:prstGeom prst="rect">
            <a:avLst/>
          </a:prstGeom>
        </p:spPr>
        <p:txBody>
          <a:bodyPr/>
          <a:lstStyle/>
          <a:p>
            <a:r>
              <a:rPr lang="en-US" noProof="0"/>
              <a:t>Click icon to add picture</a:t>
            </a:r>
            <a:endParaRPr lang="en-US" noProof="0" dirty="0"/>
          </a:p>
        </p:txBody>
      </p:sp>
      <p:sp>
        <p:nvSpPr>
          <p:cNvPr id="3" name="Subtitle 2"/>
          <p:cNvSpPr>
            <a:spLocks noGrp="1"/>
          </p:cNvSpPr>
          <p:nvPr>
            <p:ph type="subTitle" idx="1" hasCustomPrompt="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tx1"/>
                </a:solidFill>
              </a:defRPr>
            </a:lvl1pPr>
            <a:lvl2pPr marL="0" indent="0" algn="l">
              <a:buNone/>
              <a:defRPr sz="1600" b="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4243084357"/>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US" noProof="0" dirty="0"/>
          </a:p>
        </p:txBody>
      </p:sp>
      <p:sp>
        <p:nvSpPr>
          <p:cNvPr id="8" name="Text Placeholder 18"/>
          <p:cNvSpPr>
            <a:spLocks noGrp="1"/>
          </p:cNvSpPr>
          <p:nvPr>
            <p:ph idx="1"/>
          </p:nvPr>
        </p:nvSpPr>
        <p:spPr>
          <a:xfrm>
            <a:off x="376238" y="1700213"/>
            <a:ext cx="8374062" cy="4678986"/>
          </a:xfrm>
          <a:prstGeom prst="rect">
            <a:avLst/>
          </a:prstGeom>
        </p:spPr>
        <p:txBody>
          <a:bodyPr vert="horz" lIns="0" tIns="0" rIns="0" bIns="0" rtlCol="0">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88609014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6239" y="2051999"/>
            <a:ext cx="8391524" cy="4069013"/>
          </a:xfrm>
          <a:prstGeom prst="rect">
            <a:avLst/>
          </a:prstGeom>
        </p:spPr>
        <p:txBody>
          <a:bodyPr/>
          <a:lstStyle/>
          <a:p>
            <a:r>
              <a:rPr lang="en-US" noProof="0"/>
              <a:t>Click icon to add chart</a:t>
            </a:r>
            <a:endParaRPr lang="en-US" noProof="0" dirty="0"/>
          </a:p>
        </p:txBody>
      </p:sp>
      <p:sp>
        <p:nvSpPr>
          <p:cNvPr id="18" name="Text Placeholder 8"/>
          <p:cNvSpPr>
            <a:spLocks noGrp="1"/>
          </p:cNvSpPr>
          <p:nvPr>
            <p:ph type="body" sz="quarter" idx="18"/>
          </p:nvPr>
        </p:nvSpPr>
        <p:spPr>
          <a:xfrm>
            <a:off x="376239" y="1665289"/>
            <a:ext cx="8391524" cy="392112"/>
          </a:xfrm>
        </p:spPr>
        <p:txBody>
          <a:bodyPr/>
          <a:lstStyle/>
          <a:p>
            <a:pPr lvl="0"/>
            <a:r>
              <a:rPr lang="en-US" noProof="0"/>
              <a:t>Edit Master text styles</a:t>
            </a:r>
          </a:p>
        </p:txBody>
      </p:sp>
      <p:sp>
        <p:nvSpPr>
          <p:cNvPr id="19" name="Text Placeholder 7"/>
          <p:cNvSpPr>
            <a:spLocks noGrp="1"/>
          </p:cNvSpPr>
          <p:nvPr>
            <p:ph type="body" sz="quarter" idx="23"/>
          </p:nvPr>
        </p:nvSpPr>
        <p:spPr>
          <a:xfrm>
            <a:off x="376238" y="6121013"/>
            <a:ext cx="8391525" cy="260737"/>
          </a:xfrm>
        </p:spPr>
        <p:txBody>
          <a:bodyPr>
            <a:noAutofit/>
          </a:bodyPr>
          <a:lstStyle>
            <a:lvl1pPr>
              <a:spcAft>
                <a:spcPts val="0"/>
              </a:spcAft>
              <a:defRPr sz="900"/>
            </a:lvl1pPr>
          </a:lstStyle>
          <a:p>
            <a:pPr lvl="0"/>
            <a:r>
              <a:rPr lang="en-US" noProof="0"/>
              <a:t>Edit Master text styles</a:t>
            </a:r>
          </a:p>
        </p:txBody>
      </p:sp>
    </p:spTree>
    <p:extLst>
      <p:ext uri="{BB962C8B-B14F-4D97-AF65-F5344CB8AC3E}">
        <p14:creationId xmlns:p14="http://schemas.microsoft.com/office/powerpoint/2010/main" val="4255483250"/>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8"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8000" y="2051999"/>
            <a:ext cx="2662162" cy="4069014"/>
          </a:xfrm>
          <a:prstGeom prst="rect">
            <a:avLst/>
          </a:prstGeom>
        </p:spPr>
        <p:txBody>
          <a:bodyPr/>
          <a:lstStyle/>
          <a:p>
            <a:r>
              <a:rPr lang="en-US" noProof="0"/>
              <a:t>Click icon to add chart</a:t>
            </a:r>
            <a:endParaRPr lang="en-US" noProof="0" dirty="0"/>
          </a:p>
        </p:txBody>
      </p:sp>
      <p:sp>
        <p:nvSpPr>
          <p:cNvPr id="18" name="Text Placeholder 8"/>
          <p:cNvSpPr>
            <a:spLocks noGrp="1"/>
          </p:cNvSpPr>
          <p:nvPr>
            <p:ph type="body" sz="quarter" idx="18"/>
          </p:nvPr>
        </p:nvSpPr>
        <p:spPr>
          <a:xfrm>
            <a:off x="376237" y="1665289"/>
            <a:ext cx="2671763" cy="392112"/>
          </a:xfrm>
        </p:spPr>
        <p:txBody>
          <a:bodyPr/>
          <a:lstStyle/>
          <a:p>
            <a:pPr lvl="0"/>
            <a:r>
              <a:rPr lang="en-US" noProof="0"/>
              <a:t>Edit Master text styles</a:t>
            </a:r>
          </a:p>
        </p:txBody>
      </p:sp>
      <p:sp>
        <p:nvSpPr>
          <p:cNvPr id="7" name="Chart Placeholder 3"/>
          <p:cNvSpPr>
            <a:spLocks noGrp="1"/>
          </p:cNvSpPr>
          <p:nvPr>
            <p:ph type="chart" sz="quarter" idx="19"/>
          </p:nvPr>
        </p:nvSpPr>
        <p:spPr>
          <a:xfrm>
            <a:off x="3227388" y="2051999"/>
            <a:ext cx="2671212" cy="4069014"/>
          </a:xfrm>
          <a:prstGeom prst="rect">
            <a:avLst/>
          </a:prstGeom>
        </p:spPr>
        <p:txBody>
          <a:bodyPr/>
          <a:lstStyle/>
          <a:p>
            <a:r>
              <a:rPr lang="en-US" noProof="0"/>
              <a:t>Click icon to add chart</a:t>
            </a:r>
            <a:endParaRPr lang="en-US" noProof="0" dirty="0"/>
          </a:p>
        </p:txBody>
      </p:sp>
      <p:sp>
        <p:nvSpPr>
          <p:cNvPr id="8" name="Text Placeholder 8"/>
          <p:cNvSpPr>
            <a:spLocks noGrp="1"/>
          </p:cNvSpPr>
          <p:nvPr>
            <p:ph type="body" sz="quarter" idx="20"/>
          </p:nvPr>
        </p:nvSpPr>
        <p:spPr>
          <a:xfrm>
            <a:off x="3227388" y="1665289"/>
            <a:ext cx="2671211" cy="392112"/>
          </a:xfrm>
        </p:spPr>
        <p:txBody>
          <a:bodyPr/>
          <a:lstStyle/>
          <a:p>
            <a:pPr lvl="0"/>
            <a:r>
              <a:rPr lang="en-US" noProof="0"/>
              <a:t>Edit Master text styles</a:t>
            </a:r>
          </a:p>
        </p:txBody>
      </p:sp>
      <p:sp>
        <p:nvSpPr>
          <p:cNvPr id="9" name="Chart Placeholder 3"/>
          <p:cNvSpPr>
            <a:spLocks noGrp="1"/>
          </p:cNvSpPr>
          <p:nvPr>
            <p:ph type="chart" sz="quarter" idx="21"/>
          </p:nvPr>
        </p:nvSpPr>
        <p:spPr>
          <a:xfrm>
            <a:off x="6094797" y="2051999"/>
            <a:ext cx="2672965" cy="4069014"/>
          </a:xfrm>
          <a:prstGeom prst="rect">
            <a:avLst/>
          </a:prstGeom>
        </p:spPr>
        <p:txBody>
          <a:bodyPr/>
          <a:lstStyle/>
          <a:p>
            <a:r>
              <a:rPr lang="en-US" noProof="0"/>
              <a:t>Click icon to add chart</a:t>
            </a:r>
            <a:endParaRPr lang="en-US" noProof="0" dirty="0"/>
          </a:p>
        </p:txBody>
      </p:sp>
      <p:sp>
        <p:nvSpPr>
          <p:cNvPr id="10" name="Text Placeholder 8"/>
          <p:cNvSpPr>
            <a:spLocks noGrp="1"/>
          </p:cNvSpPr>
          <p:nvPr>
            <p:ph type="body" sz="quarter" idx="22"/>
          </p:nvPr>
        </p:nvSpPr>
        <p:spPr>
          <a:xfrm>
            <a:off x="6094797" y="1659145"/>
            <a:ext cx="2672966" cy="398256"/>
          </a:xfrm>
        </p:spPr>
        <p:txBody>
          <a:bodyPr/>
          <a:lstStyle/>
          <a:p>
            <a:pPr lvl="0"/>
            <a:r>
              <a:rPr lang="en-US" noProof="0"/>
              <a:t>Edit Master text styles</a:t>
            </a:r>
          </a:p>
        </p:txBody>
      </p:sp>
      <p:sp>
        <p:nvSpPr>
          <p:cNvPr id="12" name="Text Placeholder 7"/>
          <p:cNvSpPr>
            <a:spLocks noGrp="1"/>
          </p:cNvSpPr>
          <p:nvPr>
            <p:ph type="body" sz="quarter" idx="23"/>
          </p:nvPr>
        </p:nvSpPr>
        <p:spPr>
          <a:xfrm>
            <a:off x="376237" y="6121013"/>
            <a:ext cx="8374064" cy="260737"/>
          </a:xfrm>
        </p:spPr>
        <p:txBody>
          <a:bodyPr>
            <a:noAutofit/>
          </a:bodyPr>
          <a:lstStyle>
            <a:lvl1pPr>
              <a:spcAft>
                <a:spcPts val="0"/>
              </a:spcAft>
              <a:defRPr sz="900"/>
            </a:lvl1pPr>
          </a:lstStyle>
          <a:p>
            <a:pPr lvl="0"/>
            <a:r>
              <a:rPr lang="en-US" noProof="0"/>
              <a:t>Edit Master text styles</a:t>
            </a:r>
          </a:p>
        </p:txBody>
      </p:sp>
    </p:spTree>
    <p:extLst>
      <p:ext uri="{BB962C8B-B14F-4D97-AF65-F5344CB8AC3E}">
        <p14:creationId xmlns:p14="http://schemas.microsoft.com/office/powerpoint/2010/main" val="13467934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76238" y="317499"/>
            <a:ext cx="8402002"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376238" y="651600"/>
            <a:ext cx="840200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Content Placeholder 3"/>
          <p:cNvSpPr>
            <a:spLocks noGrp="1"/>
          </p:cNvSpPr>
          <p:nvPr>
            <p:ph sz="quarter" idx="10"/>
          </p:nvPr>
        </p:nvSpPr>
        <p:spPr>
          <a:xfrm>
            <a:off x="376238" y="1665288"/>
            <a:ext cx="3979184"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5" name="Content Placeholder 3"/>
          <p:cNvSpPr>
            <a:spLocks noGrp="1"/>
          </p:cNvSpPr>
          <p:nvPr>
            <p:ph sz="quarter" idx="20"/>
          </p:nvPr>
        </p:nvSpPr>
        <p:spPr>
          <a:xfrm>
            <a:off x="4786154" y="1665288"/>
            <a:ext cx="3992086"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381671655"/>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8" name="Title Placeholder 1"/>
          <p:cNvSpPr>
            <a:spLocks noGrp="1"/>
          </p:cNvSpPr>
          <p:nvPr>
            <p:ph type="title" hasCustomPrompt="1"/>
          </p:nvPr>
        </p:nvSpPr>
        <p:spPr>
          <a:xfrm>
            <a:off x="376237"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376237" y="1665288"/>
            <a:ext cx="3979185"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3" name="Content Placeholder 3"/>
          <p:cNvSpPr>
            <a:spLocks noGrp="1"/>
          </p:cNvSpPr>
          <p:nvPr>
            <p:ph sz="quarter" idx="20"/>
          </p:nvPr>
        </p:nvSpPr>
        <p:spPr>
          <a:xfrm>
            <a:off x="4787999" y="1669313"/>
            <a:ext cx="3979763"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263396485"/>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376239" y="1665288"/>
            <a:ext cx="4016374" cy="4455725"/>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3" name="Chart Placeholder 2"/>
          <p:cNvSpPr>
            <a:spLocks noGrp="1"/>
          </p:cNvSpPr>
          <p:nvPr>
            <p:ph type="chart" sz="quarter" idx="21"/>
          </p:nvPr>
        </p:nvSpPr>
        <p:spPr>
          <a:xfrm>
            <a:off x="4755917" y="2125013"/>
            <a:ext cx="4011846" cy="3996000"/>
          </a:xfrm>
        </p:spPr>
        <p:txBody>
          <a:bodyPr/>
          <a:lstStyle/>
          <a:p>
            <a:r>
              <a:rPr lang="en-US" noProof="0"/>
              <a:t>Click icon to add chart</a:t>
            </a:r>
            <a:endParaRPr lang="en-US" noProof="0" dirty="0"/>
          </a:p>
        </p:txBody>
      </p:sp>
      <p:sp>
        <p:nvSpPr>
          <p:cNvPr id="6" name="Text Placeholder 5"/>
          <p:cNvSpPr>
            <a:spLocks noGrp="1"/>
          </p:cNvSpPr>
          <p:nvPr>
            <p:ph type="body" sz="quarter" idx="22"/>
          </p:nvPr>
        </p:nvSpPr>
        <p:spPr>
          <a:xfrm>
            <a:off x="4755917" y="1665288"/>
            <a:ext cx="4011846" cy="420687"/>
          </a:xfrm>
        </p:spPr>
        <p:txBody>
          <a:bodyPr/>
          <a:lstStyle/>
          <a:p>
            <a:pPr lvl="0"/>
            <a:r>
              <a:rPr lang="en-US" noProof="0"/>
              <a:t>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376237" y="6121013"/>
            <a:ext cx="8391525" cy="260737"/>
          </a:xfrm>
        </p:spPr>
        <p:txBody>
          <a:bodyPr>
            <a:normAutofit/>
          </a:bodyPr>
          <a:lstStyle>
            <a:lvl1pPr>
              <a:spcAft>
                <a:spcPts val="0"/>
              </a:spcAft>
              <a:defRPr sz="900"/>
            </a:lvl1pPr>
          </a:lstStyle>
          <a:p>
            <a:pPr lvl="0"/>
            <a:r>
              <a:rPr lang="en-US" noProof="0"/>
              <a:t>Edit Master text styles</a:t>
            </a:r>
          </a:p>
        </p:txBody>
      </p:sp>
    </p:spTree>
    <p:extLst>
      <p:ext uri="{BB962C8B-B14F-4D97-AF65-F5344CB8AC3E}">
        <p14:creationId xmlns:p14="http://schemas.microsoft.com/office/powerpoint/2010/main" val="2482337071"/>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4755915" y="2125013"/>
            <a:ext cx="4011847" cy="3996000"/>
          </a:xfrm>
        </p:spPr>
        <p:txBody>
          <a:bodyPr/>
          <a:lstStyle/>
          <a:p>
            <a:r>
              <a:rPr lang="en-US" noProof="0"/>
              <a:t>Click icon to add chart</a:t>
            </a:r>
            <a:endParaRPr lang="en-US" noProof="0" dirty="0"/>
          </a:p>
        </p:txBody>
      </p:sp>
      <p:sp>
        <p:nvSpPr>
          <p:cNvPr id="6" name="Text Placeholder 5"/>
          <p:cNvSpPr>
            <a:spLocks noGrp="1"/>
          </p:cNvSpPr>
          <p:nvPr>
            <p:ph type="body" sz="quarter" idx="22"/>
          </p:nvPr>
        </p:nvSpPr>
        <p:spPr>
          <a:xfrm>
            <a:off x="4755916" y="1665288"/>
            <a:ext cx="4011847" cy="420687"/>
          </a:xfrm>
        </p:spPr>
        <p:txBody>
          <a:bodyPr/>
          <a:lstStyle/>
          <a:p>
            <a:pPr lvl="0"/>
            <a:r>
              <a:rPr lang="en-US" noProof="0"/>
              <a:t>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376237" y="6121013"/>
            <a:ext cx="8374064" cy="260737"/>
          </a:xfrm>
        </p:spPr>
        <p:txBody>
          <a:bodyPr>
            <a:normAutofit/>
          </a:bodyPr>
          <a:lstStyle>
            <a:lvl1pPr>
              <a:spcAft>
                <a:spcPts val="0"/>
              </a:spcAft>
              <a:defRPr sz="900"/>
            </a:lvl1pPr>
          </a:lstStyle>
          <a:p>
            <a:pPr lvl="0"/>
            <a:r>
              <a:rPr lang="en-US" noProof="0"/>
              <a:t>Edit Master text styles</a:t>
            </a:r>
          </a:p>
        </p:txBody>
      </p:sp>
      <p:sp>
        <p:nvSpPr>
          <p:cNvPr id="9" name="Chart Placeholder 2"/>
          <p:cNvSpPr>
            <a:spLocks noGrp="1"/>
          </p:cNvSpPr>
          <p:nvPr>
            <p:ph type="chart" sz="quarter" idx="24"/>
          </p:nvPr>
        </p:nvSpPr>
        <p:spPr>
          <a:xfrm>
            <a:off x="376238" y="2125013"/>
            <a:ext cx="4004297" cy="3996000"/>
          </a:xfrm>
        </p:spPr>
        <p:txBody>
          <a:bodyPr/>
          <a:lstStyle/>
          <a:p>
            <a:r>
              <a:rPr lang="en-US" noProof="0"/>
              <a:t>Click icon to add chart</a:t>
            </a:r>
            <a:endParaRPr lang="en-US" noProof="0" dirty="0"/>
          </a:p>
        </p:txBody>
      </p:sp>
      <p:sp>
        <p:nvSpPr>
          <p:cNvPr id="12" name="Text Placeholder 5"/>
          <p:cNvSpPr>
            <a:spLocks noGrp="1"/>
          </p:cNvSpPr>
          <p:nvPr>
            <p:ph type="body" sz="quarter" idx="25"/>
          </p:nvPr>
        </p:nvSpPr>
        <p:spPr>
          <a:xfrm>
            <a:off x="376237" y="1665288"/>
            <a:ext cx="4004298" cy="420687"/>
          </a:xfrm>
        </p:spPr>
        <p:txBody>
          <a:bodyPr/>
          <a:lstStyle/>
          <a:p>
            <a:pPr lvl="0"/>
            <a:r>
              <a:rPr lang="en-US" noProof="0"/>
              <a:t>Edit Master text styles</a:t>
            </a:r>
          </a:p>
        </p:txBody>
      </p:sp>
    </p:spTree>
    <p:extLst>
      <p:ext uri="{BB962C8B-B14F-4D97-AF65-F5344CB8AC3E}">
        <p14:creationId xmlns:p14="http://schemas.microsoft.com/office/powerpoint/2010/main" val="203570177"/>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9" y="317499"/>
            <a:ext cx="8391524"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376237" y="1665288"/>
            <a:ext cx="3323893"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Content Placeholder 3"/>
          <p:cNvSpPr>
            <a:spLocks noGrp="1"/>
          </p:cNvSpPr>
          <p:nvPr>
            <p:ph sz="quarter" idx="16"/>
          </p:nvPr>
        </p:nvSpPr>
        <p:spPr>
          <a:xfrm>
            <a:off x="4087762" y="1700213"/>
            <a:ext cx="4680000"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637767275"/>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5683411" y="1658680"/>
            <a:ext cx="3084351" cy="4723072"/>
          </a:xfrm>
          <a:prstGeom prst="rect">
            <a:avLst/>
          </a:prstGeom>
        </p:spPr>
        <p:txBody>
          <a:bodyPr>
            <a:noAutofit/>
          </a:bodyPr>
          <a:lstStyle>
            <a:lvl1pPr>
              <a:tabLst>
                <a:tab pos="5029200" algn="r"/>
              </a:tabLst>
              <a:defRPr sz="24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p:txBody>
      </p:sp>
      <p:sp>
        <p:nvSpPr>
          <p:cNvPr id="8" name="Content Placeholder 3"/>
          <p:cNvSpPr>
            <a:spLocks noGrp="1"/>
          </p:cNvSpPr>
          <p:nvPr>
            <p:ph sz="quarter" idx="16"/>
          </p:nvPr>
        </p:nvSpPr>
        <p:spPr>
          <a:xfrm>
            <a:off x="376238" y="1665288"/>
            <a:ext cx="4879761" cy="4716462"/>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13" hasCustomPrompt="1"/>
          </p:nvPr>
        </p:nvSpPr>
        <p:spPr>
          <a:xfrm>
            <a:off x="376239" y="651600"/>
            <a:ext cx="8391524"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55727506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a:t>Click to edit Master title style</a:t>
            </a:r>
            <a:endParaRPr lang="en-US" noProof="0" dirty="0"/>
          </a:p>
        </p:txBody>
      </p:sp>
      <p:sp>
        <p:nvSpPr>
          <p:cNvPr id="4" name="Picture Placeholder 6"/>
          <p:cNvSpPr>
            <a:spLocks noGrp="1"/>
          </p:cNvSpPr>
          <p:nvPr>
            <p:ph type="pic" sz="quarter" idx="13"/>
          </p:nvPr>
        </p:nvSpPr>
        <p:spPr>
          <a:xfrm>
            <a:off x="376237" y="1700213"/>
            <a:ext cx="2034000" cy="1260000"/>
          </a:xfrm>
        </p:spPr>
        <p:txBody>
          <a:bodyPr lIns="0" tIns="0" rIns="0" bIns="0">
            <a:noAutofit/>
          </a:bodyPr>
          <a:lstStyle/>
          <a:p>
            <a:r>
              <a:rPr lang="en-US" noProof="0"/>
              <a:t>Click icon to add picture</a:t>
            </a:r>
            <a:endParaRPr lang="en-US" noProof="0" dirty="0"/>
          </a:p>
        </p:txBody>
      </p:sp>
      <p:sp>
        <p:nvSpPr>
          <p:cNvPr id="5" name="Picture Placeholder 6"/>
          <p:cNvSpPr>
            <a:spLocks noGrp="1"/>
          </p:cNvSpPr>
          <p:nvPr>
            <p:ph type="pic" sz="quarter" idx="14"/>
          </p:nvPr>
        </p:nvSpPr>
        <p:spPr>
          <a:xfrm>
            <a:off x="2495412" y="1700213"/>
            <a:ext cx="2034000" cy="1260000"/>
          </a:xfrm>
        </p:spPr>
        <p:txBody>
          <a:bodyPr lIns="0" tIns="0" rIns="0" bIns="0">
            <a:noAutofit/>
          </a:bodyPr>
          <a:lstStyle/>
          <a:p>
            <a:r>
              <a:rPr lang="en-US" noProof="0"/>
              <a:t>Click icon to add picture</a:t>
            </a:r>
            <a:endParaRPr lang="en-US" noProof="0" dirty="0"/>
          </a:p>
        </p:txBody>
      </p:sp>
      <p:sp>
        <p:nvSpPr>
          <p:cNvPr id="6" name="Picture Placeholder 6"/>
          <p:cNvSpPr>
            <a:spLocks noGrp="1"/>
          </p:cNvSpPr>
          <p:nvPr>
            <p:ph type="pic" sz="quarter" idx="15"/>
          </p:nvPr>
        </p:nvSpPr>
        <p:spPr>
          <a:xfrm>
            <a:off x="4614587" y="1700213"/>
            <a:ext cx="2034000" cy="1260000"/>
          </a:xfrm>
        </p:spPr>
        <p:txBody>
          <a:bodyPr lIns="0" tIns="0" rIns="0" bIns="0">
            <a:noAutofit/>
          </a:bodyPr>
          <a:lstStyle/>
          <a:p>
            <a:r>
              <a:rPr lang="en-US" noProof="0"/>
              <a:t>Click icon to add picture</a:t>
            </a:r>
            <a:endParaRPr lang="en-US" noProof="0" dirty="0"/>
          </a:p>
        </p:txBody>
      </p:sp>
      <p:sp>
        <p:nvSpPr>
          <p:cNvPr id="7" name="Picture Placeholder 6"/>
          <p:cNvSpPr>
            <a:spLocks noGrp="1"/>
          </p:cNvSpPr>
          <p:nvPr>
            <p:ph type="pic" sz="quarter" idx="16"/>
          </p:nvPr>
        </p:nvSpPr>
        <p:spPr>
          <a:xfrm>
            <a:off x="6733763" y="1700213"/>
            <a:ext cx="2034000" cy="1260000"/>
          </a:xfrm>
        </p:spPr>
        <p:txBody>
          <a:bodyPr lIns="0" tIns="0" rIns="0" bIns="0">
            <a:noAutofit/>
          </a:bodyPr>
          <a:lstStyle/>
          <a:p>
            <a:r>
              <a:rPr lang="en-US" noProof="0"/>
              <a:t>Click icon to add picture</a:t>
            </a:r>
            <a:endParaRPr lang="en-US" noProof="0" dirty="0"/>
          </a:p>
        </p:txBody>
      </p:sp>
      <p:sp>
        <p:nvSpPr>
          <p:cNvPr id="9" name="Text Placeholder 8"/>
          <p:cNvSpPr>
            <a:spLocks noGrp="1"/>
          </p:cNvSpPr>
          <p:nvPr>
            <p:ph type="body" sz="quarter" idx="17"/>
          </p:nvPr>
        </p:nvSpPr>
        <p:spPr>
          <a:xfrm>
            <a:off x="376237" y="3124200"/>
            <a:ext cx="2040351" cy="3257548"/>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0" name="Text Placeholder 8"/>
          <p:cNvSpPr>
            <a:spLocks noGrp="1"/>
          </p:cNvSpPr>
          <p:nvPr>
            <p:ph type="body" sz="quarter" idx="18"/>
          </p:nvPr>
        </p:nvSpPr>
        <p:spPr>
          <a:xfrm>
            <a:off x="4612472" y="3120550"/>
            <a:ext cx="2034000" cy="326119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1" name="Text Placeholder 8"/>
          <p:cNvSpPr>
            <a:spLocks noGrp="1"/>
          </p:cNvSpPr>
          <p:nvPr>
            <p:ph type="body" sz="quarter" idx="19"/>
          </p:nvPr>
        </p:nvSpPr>
        <p:spPr>
          <a:xfrm>
            <a:off x="2497530" y="3124199"/>
            <a:ext cx="2034000" cy="325754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2" name="Text Placeholder 8"/>
          <p:cNvSpPr>
            <a:spLocks noGrp="1"/>
          </p:cNvSpPr>
          <p:nvPr>
            <p:ph type="body" sz="quarter" idx="20"/>
          </p:nvPr>
        </p:nvSpPr>
        <p:spPr>
          <a:xfrm>
            <a:off x="6744876" y="3108508"/>
            <a:ext cx="2022887" cy="3273240"/>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3" name="Text Placeholder 8"/>
          <p:cNvSpPr>
            <a:spLocks noGrp="1"/>
          </p:cNvSpPr>
          <p:nvPr>
            <p:ph type="body" sz="quarter" idx="21" hasCustomPrompt="1"/>
          </p:nvPr>
        </p:nvSpPr>
        <p:spPr>
          <a:xfrm>
            <a:off x="376237" y="651600"/>
            <a:ext cx="83915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83406885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377992" y="5864229"/>
            <a:ext cx="4194008"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p:txBody>
      </p:sp>
      <p:grpSp>
        <p:nvGrpSpPr>
          <p:cNvPr id="21" name="Group 20"/>
          <p:cNvGrpSpPr/>
          <p:nvPr userDrawn="1"/>
        </p:nvGrpSpPr>
        <p:grpSpPr>
          <a:xfrm>
            <a:off x="377991" y="378000"/>
            <a:ext cx="1620000" cy="307976"/>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1819256049"/>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a:t>Click to edit Master title style</a:t>
            </a:r>
            <a:endParaRPr lang="en-US" noProof="0" dirty="0"/>
          </a:p>
        </p:txBody>
      </p:sp>
      <p:sp>
        <p:nvSpPr>
          <p:cNvPr id="4" name="Rectangle 3"/>
          <p:cNvSpPr/>
          <p:nvPr userDrawn="1"/>
        </p:nvSpPr>
        <p:spPr>
          <a:xfrm>
            <a:off x="378000"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4668064"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378000"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Rectangle 6"/>
          <p:cNvSpPr/>
          <p:nvPr userDrawn="1"/>
        </p:nvSpPr>
        <p:spPr>
          <a:xfrm>
            <a:off x="4668064"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8" name="Picture Placeholder 11"/>
          <p:cNvSpPr>
            <a:spLocks noGrp="1"/>
          </p:cNvSpPr>
          <p:nvPr>
            <p:ph type="pic" sz="quarter" idx="25"/>
          </p:nvPr>
        </p:nvSpPr>
        <p:spPr>
          <a:xfrm>
            <a:off x="378000" y="1880213"/>
            <a:ext cx="1476000" cy="1476000"/>
          </a:xfrm>
        </p:spPr>
        <p:txBody>
          <a:bodyPr/>
          <a:lstStyle>
            <a:lvl1pPr algn="ctr">
              <a:defRPr/>
            </a:lvl1pPr>
          </a:lstStyle>
          <a:p>
            <a:r>
              <a:rPr lang="en-US" noProof="0"/>
              <a:t>Click icon to add picture</a:t>
            </a:r>
            <a:endParaRPr lang="en-US" noProof="0" dirty="0"/>
          </a:p>
        </p:txBody>
      </p:sp>
      <p:sp>
        <p:nvSpPr>
          <p:cNvPr id="9" name="Picture Placeholder 11"/>
          <p:cNvSpPr>
            <a:spLocks noGrp="1"/>
          </p:cNvSpPr>
          <p:nvPr>
            <p:ph type="pic" sz="quarter" idx="27"/>
          </p:nvPr>
        </p:nvSpPr>
        <p:spPr>
          <a:xfrm>
            <a:off x="4668064" y="1880213"/>
            <a:ext cx="1476000" cy="1476000"/>
          </a:xfrm>
        </p:spPr>
        <p:txBody>
          <a:bodyPr/>
          <a:lstStyle>
            <a:lvl1pPr algn="ctr">
              <a:defRPr/>
            </a:lvl1pPr>
          </a:lstStyle>
          <a:p>
            <a:r>
              <a:rPr lang="en-US" noProof="0"/>
              <a:t>Click icon to add picture</a:t>
            </a:r>
            <a:endParaRPr lang="en-US" noProof="0" dirty="0"/>
          </a:p>
        </p:txBody>
      </p:sp>
      <p:sp>
        <p:nvSpPr>
          <p:cNvPr id="10" name="Picture Placeholder 11"/>
          <p:cNvSpPr>
            <a:spLocks noGrp="1"/>
          </p:cNvSpPr>
          <p:nvPr>
            <p:ph type="pic" sz="quarter" idx="29"/>
          </p:nvPr>
        </p:nvSpPr>
        <p:spPr>
          <a:xfrm>
            <a:off x="378000" y="4256213"/>
            <a:ext cx="1476000" cy="1476000"/>
          </a:xfrm>
        </p:spPr>
        <p:txBody>
          <a:bodyPr/>
          <a:lstStyle>
            <a:lvl1pPr algn="ctr">
              <a:defRPr/>
            </a:lvl1pPr>
          </a:lstStyle>
          <a:p>
            <a:r>
              <a:rPr lang="en-US" noProof="0"/>
              <a:t>Click icon to add picture</a:t>
            </a:r>
            <a:endParaRPr lang="en-US" noProof="0" dirty="0"/>
          </a:p>
        </p:txBody>
      </p:sp>
      <p:sp>
        <p:nvSpPr>
          <p:cNvPr id="11" name="Picture Placeholder 11"/>
          <p:cNvSpPr>
            <a:spLocks noGrp="1"/>
          </p:cNvSpPr>
          <p:nvPr>
            <p:ph type="pic" sz="quarter" idx="31"/>
          </p:nvPr>
        </p:nvSpPr>
        <p:spPr>
          <a:xfrm>
            <a:off x="4668064" y="4256213"/>
            <a:ext cx="1476000" cy="1476000"/>
          </a:xfrm>
        </p:spPr>
        <p:txBody>
          <a:bodyPr/>
          <a:lstStyle>
            <a:lvl1pPr algn="ctr">
              <a:defRPr/>
            </a:lvl1pPr>
          </a:lstStyle>
          <a:p>
            <a:r>
              <a:rPr lang="en-US" noProof="0"/>
              <a:t>Click icon to add picture</a:t>
            </a:r>
            <a:endParaRPr lang="en-US" noProof="0" dirty="0"/>
          </a:p>
        </p:txBody>
      </p:sp>
      <p:sp>
        <p:nvSpPr>
          <p:cNvPr id="13" name="Text Placeholder 12"/>
          <p:cNvSpPr>
            <a:spLocks noGrp="1"/>
          </p:cNvSpPr>
          <p:nvPr>
            <p:ph type="body" sz="quarter" idx="32"/>
          </p:nvPr>
        </p:nvSpPr>
        <p:spPr>
          <a:xfrm>
            <a:off x="2012612" y="1880213"/>
            <a:ext cx="2466000" cy="1944000"/>
          </a:xfrm>
        </p:spPr>
        <p:txBody>
          <a:bodyPr/>
          <a:lstStyle>
            <a:lvl1pPr>
              <a:spcAft>
                <a:spcPts val="0"/>
              </a:spcAft>
              <a:defRPr b="1"/>
            </a:lvl1pPr>
            <a:lvl2pPr>
              <a:spcAft>
                <a:spcPts val="0"/>
              </a:spcAft>
              <a:defRPr b="0"/>
            </a:lvl2pPr>
          </a:lstStyle>
          <a:p>
            <a:pPr lvl="0"/>
            <a:r>
              <a:rPr lang="en-US" noProof="0"/>
              <a:t>Edit Master text styles</a:t>
            </a:r>
          </a:p>
          <a:p>
            <a:pPr lvl="1"/>
            <a:r>
              <a:rPr lang="en-US" noProof="0"/>
              <a:t>Second level</a:t>
            </a:r>
          </a:p>
        </p:txBody>
      </p:sp>
      <p:sp>
        <p:nvSpPr>
          <p:cNvPr id="14" name="Text Placeholder 12"/>
          <p:cNvSpPr>
            <a:spLocks noGrp="1"/>
          </p:cNvSpPr>
          <p:nvPr>
            <p:ph type="body" sz="quarter" idx="33"/>
          </p:nvPr>
        </p:nvSpPr>
        <p:spPr>
          <a:xfrm>
            <a:off x="6297420" y="1880213"/>
            <a:ext cx="2476944" cy="1944000"/>
          </a:xfrm>
        </p:spPr>
        <p:txBody>
          <a:bodyPr/>
          <a:lstStyle>
            <a:lvl1pPr>
              <a:spcAft>
                <a:spcPts val="0"/>
              </a:spcAft>
              <a:defRPr b="1"/>
            </a:lvl1pPr>
            <a:lvl2pPr>
              <a:spcAft>
                <a:spcPts val="0"/>
              </a:spcAft>
              <a:defRPr b="0"/>
            </a:lvl2pPr>
          </a:lstStyle>
          <a:p>
            <a:pPr lvl="0"/>
            <a:r>
              <a:rPr lang="en-US" noProof="0"/>
              <a:t>Edit Master text styles</a:t>
            </a:r>
          </a:p>
          <a:p>
            <a:pPr lvl="1"/>
            <a:r>
              <a:rPr lang="en-US" noProof="0"/>
              <a:t>Second level</a:t>
            </a:r>
          </a:p>
        </p:txBody>
      </p:sp>
      <p:sp>
        <p:nvSpPr>
          <p:cNvPr id="15" name="Text Placeholder 12"/>
          <p:cNvSpPr>
            <a:spLocks noGrp="1"/>
          </p:cNvSpPr>
          <p:nvPr>
            <p:ph type="body" sz="quarter" idx="34"/>
          </p:nvPr>
        </p:nvSpPr>
        <p:spPr>
          <a:xfrm>
            <a:off x="2012612" y="4256213"/>
            <a:ext cx="2466000" cy="1944000"/>
          </a:xfrm>
        </p:spPr>
        <p:txBody>
          <a:bodyPr/>
          <a:lstStyle>
            <a:lvl1pPr>
              <a:spcAft>
                <a:spcPts val="0"/>
              </a:spcAft>
              <a:defRPr b="1"/>
            </a:lvl1pPr>
            <a:lvl2pPr>
              <a:spcAft>
                <a:spcPts val="0"/>
              </a:spcAft>
              <a:defRPr b="0"/>
            </a:lvl2pPr>
          </a:lstStyle>
          <a:p>
            <a:pPr lvl="0"/>
            <a:r>
              <a:rPr lang="en-US" noProof="0"/>
              <a:t>Edit Master text styles</a:t>
            </a:r>
          </a:p>
          <a:p>
            <a:pPr lvl="1"/>
            <a:r>
              <a:rPr lang="en-US" noProof="0"/>
              <a:t>Second level</a:t>
            </a:r>
          </a:p>
        </p:txBody>
      </p:sp>
      <p:sp>
        <p:nvSpPr>
          <p:cNvPr id="16" name="Text Placeholder 12"/>
          <p:cNvSpPr>
            <a:spLocks noGrp="1"/>
          </p:cNvSpPr>
          <p:nvPr>
            <p:ph type="body" sz="quarter" idx="35"/>
          </p:nvPr>
        </p:nvSpPr>
        <p:spPr>
          <a:xfrm>
            <a:off x="6297420" y="4256213"/>
            <a:ext cx="2476944" cy="1944000"/>
          </a:xfrm>
        </p:spPr>
        <p:txBody>
          <a:bodyPr/>
          <a:lstStyle>
            <a:lvl1pPr>
              <a:spcAft>
                <a:spcPts val="0"/>
              </a:spcAft>
              <a:defRPr b="1"/>
            </a:lvl1pPr>
            <a:lvl2pPr>
              <a:spcAft>
                <a:spcPts val="0"/>
              </a:spcAft>
              <a:defRPr b="0"/>
            </a:lvl2pPr>
          </a:lstStyle>
          <a:p>
            <a:pPr lvl="0"/>
            <a:r>
              <a:rPr lang="en-US" noProof="0"/>
              <a:t>Edit Master text styles</a:t>
            </a:r>
          </a:p>
          <a:p>
            <a:pPr lvl="1"/>
            <a:r>
              <a:rPr lang="en-US" noProof="0"/>
              <a:t>Second level</a:t>
            </a:r>
          </a:p>
        </p:txBody>
      </p:sp>
      <p:sp>
        <p:nvSpPr>
          <p:cNvPr id="17"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18079627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Picture Placeholder 7"/>
          <p:cNvSpPr>
            <a:spLocks noGrp="1"/>
          </p:cNvSpPr>
          <p:nvPr>
            <p:ph type="pic" sz="quarter" idx="13"/>
          </p:nvPr>
        </p:nvSpPr>
        <p:spPr>
          <a:xfrm>
            <a:off x="376238" y="1700213"/>
            <a:ext cx="2771775" cy="1971675"/>
          </a:xfrm>
        </p:spPr>
        <p:txBody>
          <a:bodyPr/>
          <a:lstStyle/>
          <a:p>
            <a:r>
              <a:rPr lang="en-US" noProof="0"/>
              <a:t>Click icon to add picture</a:t>
            </a:r>
            <a:endParaRPr lang="en-US" noProof="0" dirty="0"/>
          </a:p>
        </p:txBody>
      </p:sp>
      <p:sp>
        <p:nvSpPr>
          <p:cNvPr id="5" name="Picture Placeholder 7"/>
          <p:cNvSpPr>
            <a:spLocks noGrp="1"/>
          </p:cNvSpPr>
          <p:nvPr>
            <p:ph type="pic" sz="quarter" idx="14"/>
          </p:nvPr>
        </p:nvSpPr>
        <p:spPr>
          <a:xfrm>
            <a:off x="6004798" y="1700213"/>
            <a:ext cx="2762965" cy="1971675"/>
          </a:xfrm>
        </p:spPr>
        <p:txBody>
          <a:bodyPr/>
          <a:lstStyle/>
          <a:p>
            <a:r>
              <a:rPr lang="en-US" noProof="0"/>
              <a:t>Click icon to add picture</a:t>
            </a:r>
            <a:endParaRPr lang="en-US" noProof="0" dirty="0"/>
          </a:p>
        </p:txBody>
      </p:sp>
      <p:sp>
        <p:nvSpPr>
          <p:cNvPr id="6" name="Picture Placeholder 7"/>
          <p:cNvSpPr>
            <a:spLocks noGrp="1"/>
          </p:cNvSpPr>
          <p:nvPr>
            <p:ph type="pic" sz="quarter" idx="15"/>
          </p:nvPr>
        </p:nvSpPr>
        <p:spPr>
          <a:xfrm>
            <a:off x="3204806" y="1700213"/>
            <a:ext cx="2743200" cy="1971675"/>
          </a:xfrm>
        </p:spPr>
        <p:txBody>
          <a:bodyPr/>
          <a:lstStyle/>
          <a:p>
            <a:r>
              <a:rPr lang="en-US" noProof="0"/>
              <a:t>Click icon to add picture</a:t>
            </a:r>
            <a:endParaRPr lang="en-US" noProof="0" dirty="0"/>
          </a:p>
        </p:txBody>
      </p:sp>
      <p:sp>
        <p:nvSpPr>
          <p:cNvPr id="9" name="Text Placeholder 18"/>
          <p:cNvSpPr>
            <a:spLocks noGrp="1"/>
          </p:cNvSpPr>
          <p:nvPr>
            <p:ph idx="1" hasCustomPrompt="1"/>
          </p:nvPr>
        </p:nvSpPr>
        <p:spPr>
          <a:xfrm>
            <a:off x="376238" y="3832225"/>
            <a:ext cx="2762962"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200400" y="3832225"/>
            <a:ext cx="2743200"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004798" y="3832225"/>
            <a:ext cx="2762965"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149942276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1103347891"/>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21"/>
          </p:nvPr>
        </p:nvSpPr>
        <p:spPr>
          <a:xfrm>
            <a:off x="4684646" y="1857892"/>
            <a:ext cx="4083117"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6"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5028256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1706"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21"/>
          </p:nvPr>
        </p:nvSpPr>
        <p:spPr>
          <a:xfrm>
            <a:off x="4684646" y="1857892"/>
            <a:ext cx="4091001"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378000" y="424968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1" name="Text Placeholder 8"/>
          <p:cNvSpPr>
            <a:spLocks noGrp="1"/>
          </p:cNvSpPr>
          <p:nvPr>
            <p:ph type="body" sz="quarter" idx="23"/>
          </p:nvPr>
        </p:nvSpPr>
        <p:spPr>
          <a:xfrm>
            <a:off x="4684645" y="4249682"/>
            <a:ext cx="4089719"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2" name="Rectangle 11"/>
          <p:cNvSpPr/>
          <p:nvPr userDrawn="1"/>
        </p:nvSpPr>
        <p:spPr>
          <a:xfrm>
            <a:off x="378000" y="4103518"/>
            <a:ext cx="410170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3" name="Rectangle 12"/>
          <p:cNvSpPr/>
          <p:nvPr userDrawn="1"/>
        </p:nvSpPr>
        <p:spPr>
          <a:xfrm>
            <a:off x="4684645" y="4103518"/>
            <a:ext cx="408353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4" name="Picture Placeholder 29"/>
          <p:cNvSpPr>
            <a:spLocks noGrp="1"/>
          </p:cNvSpPr>
          <p:nvPr>
            <p:ph type="pic" sz="quarter" idx="24" hasCustomPrompt="1"/>
          </p:nvPr>
        </p:nvSpPr>
        <p:spPr>
          <a:xfrm>
            <a:off x="3565870" y="4255706"/>
            <a:ext cx="929536"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7818463" y="4249682"/>
            <a:ext cx="933120"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8" y="651600"/>
            <a:ext cx="83981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Tree>
    <p:extLst>
      <p:ext uri="{BB962C8B-B14F-4D97-AF65-F5344CB8AC3E}">
        <p14:creationId xmlns:p14="http://schemas.microsoft.com/office/powerpoint/2010/main" val="1533206686"/>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Rectangle 3"/>
          <p:cNvSpPr/>
          <p:nvPr userDrawn="1"/>
        </p:nvSpPr>
        <p:spPr>
          <a:xfrm>
            <a:off x="3240000" y="1705968"/>
            <a:ext cx="2667088"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378000" y="1700213"/>
            <a:ext cx="2670000"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6086475" y="1705968"/>
            <a:ext cx="268789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Text Placeholder 8"/>
          <p:cNvSpPr>
            <a:spLocks noGrp="1"/>
          </p:cNvSpPr>
          <p:nvPr>
            <p:ph type="body" sz="quarter" idx="17"/>
          </p:nvPr>
        </p:nvSpPr>
        <p:spPr>
          <a:xfrm>
            <a:off x="3244283" y="1851441"/>
            <a:ext cx="2655433"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8"/>
          <p:cNvSpPr>
            <a:spLocks noGrp="1"/>
          </p:cNvSpPr>
          <p:nvPr>
            <p:ph type="body" sz="quarter" idx="18"/>
          </p:nvPr>
        </p:nvSpPr>
        <p:spPr>
          <a:xfrm>
            <a:off x="378000" y="1851441"/>
            <a:ext cx="2670000"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9" name="Text Placeholder 8"/>
          <p:cNvSpPr>
            <a:spLocks noGrp="1"/>
          </p:cNvSpPr>
          <p:nvPr>
            <p:ph type="body" sz="quarter" idx="19"/>
          </p:nvPr>
        </p:nvSpPr>
        <p:spPr>
          <a:xfrm>
            <a:off x="6095999" y="1851441"/>
            <a:ext cx="2678365"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0"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486494639"/>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ext Placeholder 8"/>
          <p:cNvSpPr>
            <a:spLocks noGrp="1"/>
          </p:cNvSpPr>
          <p:nvPr>
            <p:ph type="body" sz="quarter" idx="18"/>
          </p:nvPr>
        </p:nvSpPr>
        <p:spPr>
          <a:xfrm>
            <a:off x="6822627"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6" name="Text Placeholder 8"/>
          <p:cNvSpPr>
            <a:spLocks noGrp="1"/>
          </p:cNvSpPr>
          <p:nvPr>
            <p:ph type="body" sz="quarter" idx="19"/>
          </p:nvPr>
        </p:nvSpPr>
        <p:spPr>
          <a:xfrm>
            <a:off x="2526209"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Text Placeholder 8"/>
          <p:cNvSpPr>
            <a:spLocks noGrp="1"/>
          </p:cNvSpPr>
          <p:nvPr>
            <p:ph type="body" sz="quarter" idx="20"/>
          </p:nvPr>
        </p:nvSpPr>
        <p:spPr>
          <a:xfrm>
            <a:off x="4674418"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82310535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6237" y="317500"/>
            <a:ext cx="8391526" cy="370193"/>
          </a:xfrm>
        </p:spPr>
        <p:txBody>
          <a:bodyPr/>
          <a:lstStyle>
            <a:lvl1pPr>
              <a:defRPr>
                <a:solidFill>
                  <a:schemeClr val="bg1"/>
                </a:solidFill>
              </a:defRPr>
            </a:lvl1pPr>
          </a:lstStyle>
          <a:p>
            <a:r>
              <a:rPr lang="en-US" noProof="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a:lstStyle>
            <a:lvl1pPr>
              <a:defRPr b="1">
                <a:solidFill>
                  <a:schemeClr val="bg1"/>
                </a:solidFill>
              </a:defRPr>
            </a:lvl1pPr>
            <a:lvl2pPr>
              <a:spcAft>
                <a:spcPts val="1000"/>
              </a:spcAft>
              <a:defRPr>
                <a:solidFill>
                  <a:schemeClr val="bg1"/>
                </a:solidFill>
              </a:defRPr>
            </a:lvl2pPr>
            <a:lvl3pPr marL="0" indent="0">
              <a:spcAft>
                <a:spcPts val="1000"/>
              </a:spcAft>
              <a:buNone/>
              <a:defRPr>
                <a:solidFill>
                  <a:schemeClr val="bg1"/>
                </a:solidFill>
              </a:defRPr>
            </a:lvl3pPr>
            <a:lvl4pPr marL="176400" indent="-176400">
              <a:spcAft>
                <a:spcPts val="1000"/>
              </a:spcAft>
              <a:buFont typeface="Arial" panose="020B0604020202020204" pitchFamily="34" charset="0"/>
              <a:buChar char="•"/>
              <a:defRPr>
                <a:solidFill>
                  <a:schemeClr val="bg1"/>
                </a:solidFill>
              </a:defRPr>
            </a:lvl4pPr>
            <a:lvl5pPr marL="356400" indent="-176400">
              <a:spcAft>
                <a:spcPts val="1000"/>
              </a:spcAft>
              <a:defRPr baseline="0">
                <a:solidFill>
                  <a:schemeClr val="bg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ext Placeholder 8"/>
          <p:cNvSpPr>
            <a:spLocks noGrp="1"/>
          </p:cNvSpPr>
          <p:nvPr>
            <p:ph type="body" sz="quarter" idx="18"/>
          </p:nvPr>
        </p:nvSpPr>
        <p:spPr>
          <a:xfrm>
            <a:off x="6825564" y="2556000"/>
            <a:ext cx="1944000" cy="3394800"/>
          </a:xfrm>
        </p:spPr>
        <p:txBody>
          <a:bodyPr/>
          <a:lstStyle>
            <a:lvl1pPr>
              <a:defRPr b="1">
                <a:solidFill>
                  <a:schemeClr val="bg1"/>
                </a:solidFill>
              </a:defRPr>
            </a:lvl1pPr>
            <a:lvl2pPr>
              <a:spcAft>
                <a:spcPts val="1000"/>
              </a:spcAft>
              <a:defRPr>
                <a:solidFill>
                  <a:schemeClr val="bg1"/>
                </a:solidFill>
              </a:defRPr>
            </a:lvl2pPr>
            <a:lvl3pPr marL="0" indent="0">
              <a:spcAft>
                <a:spcPts val="1000"/>
              </a:spcAft>
              <a:buNone/>
              <a:defRPr>
                <a:solidFill>
                  <a:schemeClr val="bg1"/>
                </a:solidFill>
              </a:defRPr>
            </a:lvl3pPr>
            <a:lvl4pPr marL="176400" indent="-176400">
              <a:spcAft>
                <a:spcPts val="1000"/>
              </a:spcAft>
              <a:buFont typeface="Arial" panose="020B0604020202020204" pitchFamily="34" charset="0"/>
              <a:buChar char="•"/>
              <a:defRPr>
                <a:solidFill>
                  <a:schemeClr val="bg1"/>
                </a:solidFill>
              </a:defRPr>
            </a:lvl4pPr>
            <a:lvl5pPr marL="356400" indent="-176400">
              <a:spcAft>
                <a:spcPts val="1000"/>
              </a:spcAft>
              <a:defRPr baseline="0">
                <a:solidFill>
                  <a:schemeClr val="bg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6" name="Text Placeholder 8"/>
          <p:cNvSpPr>
            <a:spLocks noGrp="1"/>
          </p:cNvSpPr>
          <p:nvPr>
            <p:ph type="body" sz="quarter" idx="19"/>
          </p:nvPr>
        </p:nvSpPr>
        <p:spPr>
          <a:xfrm>
            <a:off x="2527188" y="2556000"/>
            <a:ext cx="1944000" cy="3394800"/>
          </a:xfrm>
        </p:spPr>
        <p:txBody>
          <a:bodyPr/>
          <a:lstStyle>
            <a:lvl1pPr>
              <a:defRPr b="1">
                <a:solidFill>
                  <a:schemeClr val="bg1"/>
                </a:solidFill>
              </a:defRPr>
            </a:lvl1pPr>
            <a:lvl2pPr>
              <a:spcAft>
                <a:spcPts val="1000"/>
              </a:spcAft>
              <a:defRPr>
                <a:solidFill>
                  <a:schemeClr val="bg1"/>
                </a:solidFill>
              </a:defRPr>
            </a:lvl2pPr>
            <a:lvl3pPr marL="0" indent="0">
              <a:spcAft>
                <a:spcPts val="1000"/>
              </a:spcAft>
              <a:buNone/>
              <a:defRPr>
                <a:solidFill>
                  <a:schemeClr val="bg1"/>
                </a:solidFill>
              </a:defRPr>
            </a:lvl3pPr>
            <a:lvl4pPr marL="176400" indent="-176400">
              <a:spcAft>
                <a:spcPts val="1000"/>
              </a:spcAft>
              <a:buFont typeface="Arial" panose="020B0604020202020204" pitchFamily="34" charset="0"/>
              <a:buChar char="•"/>
              <a:defRPr>
                <a:solidFill>
                  <a:schemeClr val="bg1"/>
                </a:solidFill>
              </a:defRPr>
            </a:lvl4pPr>
            <a:lvl5pPr marL="356400" indent="-176400">
              <a:spcAft>
                <a:spcPts val="1000"/>
              </a:spcAft>
              <a:defRPr baseline="0">
                <a:solidFill>
                  <a:schemeClr val="bg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Text Placeholder 8"/>
          <p:cNvSpPr>
            <a:spLocks noGrp="1"/>
          </p:cNvSpPr>
          <p:nvPr>
            <p:ph type="body" sz="quarter" idx="20"/>
          </p:nvPr>
        </p:nvSpPr>
        <p:spPr>
          <a:xfrm>
            <a:off x="4676376" y="2556000"/>
            <a:ext cx="1944000" cy="3394800"/>
          </a:xfrm>
        </p:spPr>
        <p:txBody>
          <a:bodyPr/>
          <a:lstStyle>
            <a:lvl1pPr>
              <a:defRPr b="1">
                <a:solidFill>
                  <a:schemeClr val="bg1"/>
                </a:solidFill>
              </a:defRPr>
            </a:lvl1pPr>
            <a:lvl2pPr>
              <a:spcAft>
                <a:spcPts val="1000"/>
              </a:spcAft>
              <a:defRPr>
                <a:solidFill>
                  <a:schemeClr val="bg1"/>
                </a:solidFill>
              </a:defRPr>
            </a:lvl2pPr>
            <a:lvl3pPr marL="0" indent="0">
              <a:spcAft>
                <a:spcPts val="1000"/>
              </a:spcAft>
              <a:buNone/>
              <a:defRPr>
                <a:solidFill>
                  <a:schemeClr val="bg1"/>
                </a:solidFill>
              </a:defRPr>
            </a:lvl3pPr>
            <a:lvl4pPr marL="176400" indent="-176400">
              <a:spcAft>
                <a:spcPts val="1000"/>
              </a:spcAft>
              <a:buFont typeface="Arial" panose="020B0604020202020204" pitchFamily="34" charset="0"/>
              <a:buChar char="•"/>
              <a:defRPr>
                <a:solidFill>
                  <a:schemeClr val="bg1"/>
                </a:solidFill>
              </a:defRPr>
            </a:lvl4pPr>
            <a:lvl5pPr marL="356400" indent="-176400">
              <a:spcAft>
                <a:spcPts val="1000"/>
              </a:spcAft>
              <a:defRPr baseline="0">
                <a:solidFill>
                  <a:schemeClr val="bg1"/>
                </a:solidFill>
              </a:defRPr>
            </a:lvl5pPr>
            <a:lvl6pPr marL="356400" indent="-176400">
              <a:spcAft>
                <a:spcPts val="1000"/>
              </a:spcAft>
              <a:buFont typeface="Verdana" panose="020B0604030504040204" pitchFamily="34" charset="0"/>
              <a:buChar char="−"/>
              <a:defRPr>
                <a:solidFill>
                  <a:schemeClr val="bg1"/>
                </a:solidFill>
              </a:defRPr>
            </a:lvl6pPr>
            <a:lvl7pPr marL="356400" indent="-176400">
              <a:spcAft>
                <a:spcPts val="1000"/>
              </a:spcAft>
              <a:defRPr>
                <a:solidFill>
                  <a:schemeClr val="bg1"/>
                </a:solidFill>
              </a:defRPr>
            </a:lvl7pPr>
            <a:lvl8pPr marL="356400" indent="-176400">
              <a:spcAft>
                <a:spcPts val="1000"/>
              </a:spcAft>
              <a:defRPr>
                <a:solidFill>
                  <a:schemeClr val="bg1"/>
                </a:solidFill>
              </a:defRPr>
            </a:lvl8pPr>
            <a:lvl9pPr marL="356400" indent="-176400">
              <a:spcAft>
                <a:spcPts val="1000"/>
              </a:spcAft>
              <a:defRPr>
                <a:solidFill>
                  <a:schemeClr val="bg1"/>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8" name="Text Placeholder 8"/>
          <p:cNvSpPr>
            <a:spLocks noGrp="1"/>
          </p:cNvSpPr>
          <p:nvPr>
            <p:ph type="body" sz="quarter" idx="13" hasCustomPrompt="1"/>
          </p:nvPr>
        </p:nvSpPr>
        <p:spPr>
          <a:xfrm>
            <a:off x="376237" y="687694"/>
            <a:ext cx="8391526" cy="757255"/>
          </a:xfrm>
          <a:prstGeom prst="rect">
            <a:avLst/>
          </a:prstGeom>
        </p:spPr>
        <p:txBody>
          <a:bodyPr lIns="0" tIns="0" rIns="0" bIns="0">
            <a:noAutofit/>
          </a:bodyPr>
          <a:lstStyle>
            <a:lvl1pPr marL="0" indent="0">
              <a:buNone/>
              <a:defRPr sz="2000" b="0">
                <a:solidFill>
                  <a:schemeClr val="bg1"/>
                </a:solidFill>
              </a:defRPr>
            </a:lvl1pPr>
          </a:lstStyle>
          <a:p>
            <a:pPr lvl="0"/>
            <a:r>
              <a:rPr lang="en-US" noProof="0" dirty="0"/>
              <a:t>Click to add subtitle</a:t>
            </a:r>
          </a:p>
        </p:txBody>
      </p:sp>
      <p:sp>
        <p:nvSpPr>
          <p:cNvPr id="13" name="TextBox 12"/>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4" name="TextBox 13"/>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5" name="TextBox 14"/>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746539878"/>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9"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376237" y="1665288"/>
            <a:ext cx="4195763" cy="4716463"/>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4169999704"/>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US" noProof="0" dirty="0"/>
          </a:p>
        </p:txBody>
      </p:sp>
    </p:spTree>
    <p:extLst>
      <p:ext uri="{BB962C8B-B14F-4D97-AF65-F5344CB8AC3E}">
        <p14:creationId xmlns:p14="http://schemas.microsoft.com/office/powerpoint/2010/main" val="416596403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1797539138"/>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6745140"/>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376239" y="4211955"/>
            <a:ext cx="6396702" cy="2169796"/>
          </a:xfrm>
        </p:spPr>
        <p:txBody>
          <a:bodyPr anchor="b" anchorCtr="0"/>
          <a:lstStyle>
            <a:lvl1pPr>
              <a:lnSpc>
                <a:spcPct val="100000"/>
              </a:lnSpc>
              <a:spcAft>
                <a:spcPts val="600"/>
              </a:spcAft>
              <a:defRPr sz="900"/>
            </a:lvl1pPr>
          </a:lstStyle>
          <a:p>
            <a:pPr lvl="0"/>
            <a:r>
              <a:rPr lang="en-US" noProof="0"/>
              <a:t>Edit Master text styles</a:t>
            </a:r>
          </a:p>
        </p:txBody>
      </p:sp>
      <p:sp>
        <p:nvSpPr>
          <p:cNvPr id="3" name="Picture Placeholder 2"/>
          <p:cNvSpPr>
            <a:spLocks noGrp="1"/>
          </p:cNvSpPr>
          <p:nvPr>
            <p:ph type="pic" sz="quarter" idx="14" hasCustomPrompt="1"/>
          </p:nvPr>
        </p:nvSpPr>
        <p:spPr>
          <a:xfrm>
            <a:off x="7028135" y="4211955"/>
            <a:ext cx="1739627" cy="1725448"/>
          </a:xfrm>
        </p:spPr>
        <p:txBody>
          <a:bodyPr anchor="ctr" anchorCtr="0"/>
          <a:lstStyle>
            <a:lvl1pPr algn="ctr">
              <a:defRPr sz="900"/>
            </a:lvl1pPr>
          </a:lstStyle>
          <a:p>
            <a:r>
              <a:rPr lang="en-US" sz="900" noProof="0" dirty="0"/>
              <a:t>Insert sponsorship mark here</a:t>
            </a:r>
            <a:endParaRPr lang="en-US" noProof="0" dirty="0"/>
          </a:p>
        </p:txBody>
      </p:sp>
      <p:sp>
        <p:nvSpPr>
          <p:cNvPr id="8" name="Text Placeholder 7"/>
          <p:cNvSpPr>
            <a:spLocks noGrp="1"/>
          </p:cNvSpPr>
          <p:nvPr>
            <p:ph type="body" sz="quarter" idx="15"/>
          </p:nvPr>
        </p:nvSpPr>
        <p:spPr>
          <a:xfrm>
            <a:off x="7028137" y="6018028"/>
            <a:ext cx="1739626" cy="363722"/>
          </a:xfrm>
        </p:spPr>
        <p:txBody>
          <a:bodyPr anchor="b" anchorCtr="0"/>
          <a:lstStyle>
            <a:lvl1pPr>
              <a:lnSpc>
                <a:spcPct val="100000"/>
              </a:lnSpc>
              <a:defRPr sz="950"/>
            </a:lvl1pPr>
          </a:lstStyle>
          <a:p>
            <a:pPr lvl="0"/>
            <a:r>
              <a:rPr lang="en-US" noProof="0"/>
              <a:t>Edit Master text styles</a:t>
            </a:r>
          </a:p>
        </p:txBody>
      </p:sp>
      <p:grpSp>
        <p:nvGrpSpPr>
          <p:cNvPr id="9" name="Group 8"/>
          <p:cNvGrpSpPr/>
          <p:nvPr userDrawn="1"/>
        </p:nvGrpSpPr>
        <p:grpSpPr>
          <a:xfrm>
            <a:off x="377991" y="378000"/>
            <a:ext cx="1620000" cy="307976"/>
            <a:chOff x="398463" y="404813"/>
            <a:chExt cx="1627187" cy="307976"/>
          </a:xfrm>
          <a:solidFill>
            <a:schemeClr val="tx1"/>
          </a:solidFill>
        </p:grpSpPr>
        <p:sp>
          <p:nvSpPr>
            <p:cNvPr id="1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184194638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solidFill>
          <a:schemeClr val="tx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75440" y="727200"/>
            <a:ext cx="5400000" cy="5400000"/>
          </a:xfrm>
          <a:prstGeom prst="rect">
            <a:avLst/>
          </a:prstGeom>
        </p:spPr>
        <p:txBody>
          <a:bodyPr/>
          <a:lstStyle/>
          <a:p>
            <a:r>
              <a:rPr lang="en-US"/>
              <a:t>Click icon to add picture</a:t>
            </a:r>
            <a:endParaRPr lang="en-GB"/>
          </a:p>
        </p:txBody>
      </p:sp>
      <p:sp>
        <p:nvSpPr>
          <p:cNvPr id="2" name="Title 1"/>
          <p:cNvSpPr>
            <a:spLocks noGrp="1"/>
          </p:cNvSpPr>
          <p:nvPr>
            <p:ph type="ctrTitle"/>
          </p:nvPr>
        </p:nvSpPr>
        <p:spPr bwMode="gray">
          <a:xfrm>
            <a:off x="395288" y="5549440"/>
            <a:ext cx="4176712" cy="324000"/>
          </a:xfrm>
        </p:spPr>
        <p:txBody>
          <a:bodyPr anchor="t" anchorCtr="0">
            <a:noAutofit/>
          </a:bodyPr>
          <a:lstStyle>
            <a:lvl1pPr algn="l">
              <a:lnSpc>
                <a:spcPct val="100000"/>
              </a:lnSpc>
              <a:defRPr sz="180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p:cNvSpPr>
            <a:spLocks noGrp="1"/>
          </p:cNvSpPr>
          <p:nvPr>
            <p:ph type="subTitle" idx="1"/>
          </p:nvPr>
        </p:nvSpPr>
        <p:spPr bwMode="gray">
          <a:xfrm>
            <a:off x="395288" y="5864229"/>
            <a:ext cx="4176711" cy="505645"/>
          </a:xfrm>
          <a:prstGeom prst="rect">
            <a:avLst/>
          </a:prstGeom>
        </p:spPr>
        <p:txBody>
          <a:bodyPr lIns="0" tIns="0" rIns="0" bIns="0">
            <a:noAutofit/>
          </a:bodyPr>
          <a:lstStyle>
            <a:lvl1pPr marL="0" indent="0" algn="l">
              <a:lnSpc>
                <a:spcPct val="110000"/>
              </a:lnSpc>
              <a:spcAft>
                <a:spcPts val="0"/>
              </a:spcAft>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Text Placeholder 4"/>
          <p:cNvSpPr>
            <a:spLocks noGrp="1"/>
          </p:cNvSpPr>
          <p:nvPr>
            <p:ph type="body" sz="quarter" idx="10"/>
          </p:nvPr>
        </p:nvSpPr>
        <p:spPr>
          <a:xfrm>
            <a:off x="395288" y="6399564"/>
            <a:ext cx="417671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288" y="404813"/>
            <a:ext cx="1633731" cy="307849"/>
          </a:xfrm>
          <a:prstGeom prst="rect">
            <a:avLst/>
          </a:prstGeom>
        </p:spPr>
      </p:pic>
    </p:spTree>
    <p:extLst>
      <p:ext uri="{BB962C8B-B14F-4D97-AF65-F5344CB8AC3E}">
        <p14:creationId xmlns:p14="http://schemas.microsoft.com/office/powerpoint/2010/main" val="1996902501"/>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75440" y="727200"/>
            <a:ext cx="5400000" cy="5400000"/>
          </a:xfrm>
          <a:prstGeom prst="rect">
            <a:avLst/>
          </a:prstGeom>
        </p:spPr>
        <p:txBody>
          <a:bodyPr/>
          <a:lstStyle/>
          <a:p>
            <a:r>
              <a:rPr lang="en-US" dirty="0"/>
              <a:t>Click icon to add picture</a:t>
            </a:r>
            <a:endParaRPr lang="en-GB" dirty="0"/>
          </a:p>
        </p:txBody>
      </p:sp>
      <p:sp>
        <p:nvSpPr>
          <p:cNvPr id="2" name="Title 1"/>
          <p:cNvSpPr>
            <a:spLocks noGrp="1"/>
          </p:cNvSpPr>
          <p:nvPr>
            <p:ph type="ctrTitle"/>
          </p:nvPr>
        </p:nvSpPr>
        <p:spPr bwMode="gray">
          <a:xfrm>
            <a:off x="395288" y="5549440"/>
            <a:ext cx="4176712" cy="324000"/>
          </a:xfrm>
        </p:spPr>
        <p:txBody>
          <a:bodyPr anchor="t" anchorCtr="0">
            <a:noAutofit/>
          </a:bodyPr>
          <a:lstStyle>
            <a:lvl1pPr algn="l">
              <a:lnSpc>
                <a:spcPct val="100000"/>
              </a:lnSpc>
              <a:defRPr sz="1800" b="1">
                <a:solidFill>
                  <a:schemeClr val="tx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p:cNvSpPr>
            <a:spLocks noGrp="1"/>
          </p:cNvSpPr>
          <p:nvPr>
            <p:ph type="subTitle" idx="1"/>
          </p:nvPr>
        </p:nvSpPr>
        <p:spPr bwMode="gray">
          <a:xfrm>
            <a:off x="395288" y="5864229"/>
            <a:ext cx="4176711" cy="505645"/>
          </a:xfrm>
          <a:prstGeom prst="rect">
            <a:avLst/>
          </a:prstGeom>
        </p:spPr>
        <p:txBody>
          <a:bodyPr lIns="0" tIns="0" rIns="0" bIns="0">
            <a:noAutofit/>
          </a:bodyPr>
          <a:lstStyle>
            <a:lvl1pPr marL="0" indent="0" algn="l">
              <a:lnSpc>
                <a:spcPct val="11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Text Placeholder 4"/>
          <p:cNvSpPr>
            <a:spLocks noGrp="1"/>
          </p:cNvSpPr>
          <p:nvPr>
            <p:ph type="body" sz="quarter" idx="10"/>
          </p:nvPr>
        </p:nvSpPr>
        <p:spPr>
          <a:xfrm>
            <a:off x="395288" y="6399564"/>
            <a:ext cx="417671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288" y="405929"/>
            <a:ext cx="1633731" cy="305616"/>
          </a:xfrm>
          <a:prstGeom prst="rect">
            <a:avLst/>
          </a:prstGeom>
        </p:spPr>
      </p:pic>
    </p:spTree>
    <p:extLst>
      <p:ext uri="{BB962C8B-B14F-4D97-AF65-F5344CB8AC3E}">
        <p14:creationId xmlns:p14="http://schemas.microsoft.com/office/powerpoint/2010/main" val="3315825507"/>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288" y="404813"/>
            <a:ext cx="1633731" cy="307849"/>
          </a:xfrm>
          <a:prstGeom prst="rect">
            <a:avLst/>
          </a:prstGeom>
        </p:spPr>
      </p:pic>
      <p:sp>
        <p:nvSpPr>
          <p:cNvPr id="23" name="Subtitle 2"/>
          <p:cNvSpPr>
            <a:spLocks noGrp="1"/>
          </p:cNvSpPr>
          <p:nvPr>
            <p:ph type="subTitle" idx="1"/>
          </p:nvPr>
        </p:nvSpPr>
        <p:spPr bwMode="gray">
          <a:xfrm>
            <a:off x="395288" y="5864229"/>
            <a:ext cx="4176711" cy="505645"/>
          </a:xfrm>
          <a:prstGeom prst="rect">
            <a:avLst/>
          </a:prstGeom>
        </p:spPr>
        <p:txBody>
          <a:bodyPr lIns="0" tIns="0" rIns="0" bIns="0">
            <a:noAutofit/>
          </a:bodyPr>
          <a:lstStyle>
            <a:lvl1pPr marL="0" indent="0" algn="l">
              <a:lnSpc>
                <a:spcPct val="110000"/>
              </a:lnSpc>
              <a:spcAft>
                <a:spcPts val="0"/>
              </a:spcAft>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4" name="Text Placeholder 4"/>
          <p:cNvSpPr>
            <a:spLocks noGrp="1"/>
          </p:cNvSpPr>
          <p:nvPr>
            <p:ph type="body" sz="quarter" idx="10"/>
          </p:nvPr>
        </p:nvSpPr>
        <p:spPr>
          <a:xfrm>
            <a:off x="395288" y="6399564"/>
            <a:ext cx="4176712" cy="298450"/>
          </a:xfrm>
          <a:prstGeom prst="rect">
            <a:avLst/>
          </a:prstGeom>
        </p:spPr>
        <p:txBody>
          <a:bodyPr/>
          <a:lstStyle>
            <a:lvl1pPr>
              <a:spcAft>
                <a:spcPts val="0"/>
              </a:spcAft>
              <a:defRPr sz="1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Tree>
    <p:extLst>
      <p:ext uri="{BB962C8B-B14F-4D97-AF65-F5344CB8AC3E}">
        <p14:creationId xmlns:p14="http://schemas.microsoft.com/office/powerpoint/2010/main" val="2891613863"/>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19" name="Subtitle 2"/>
          <p:cNvSpPr>
            <a:spLocks noGrp="1"/>
          </p:cNvSpPr>
          <p:nvPr>
            <p:ph type="subTitle" idx="1"/>
          </p:nvPr>
        </p:nvSpPr>
        <p:spPr bwMode="gray">
          <a:xfrm>
            <a:off x="395288" y="5864229"/>
            <a:ext cx="4176711" cy="505645"/>
          </a:xfrm>
          <a:prstGeom prst="rect">
            <a:avLst/>
          </a:prstGeom>
        </p:spPr>
        <p:txBody>
          <a:bodyPr lIns="0" tIns="0" rIns="0" bIns="0">
            <a:noAutofit/>
          </a:bodyPr>
          <a:lstStyle>
            <a:lvl1pPr marL="0" indent="0" algn="l">
              <a:lnSpc>
                <a:spcPct val="11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0" name="Text Placeholder 4"/>
          <p:cNvSpPr>
            <a:spLocks noGrp="1"/>
          </p:cNvSpPr>
          <p:nvPr>
            <p:ph type="body" sz="quarter" idx="10"/>
          </p:nvPr>
        </p:nvSpPr>
        <p:spPr>
          <a:xfrm>
            <a:off x="395288" y="6399564"/>
            <a:ext cx="417671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288" y="405929"/>
            <a:ext cx="1633731" cy="305616"/>
          </a:xfrm>
          <a:prstGeom prst="rect">
            <a:avLst/>
          </a:prstGeom>
        </p:spPr>
      </p:pic>
    </p:spTree>
    <p:extLst>
      <p:ext uri="{BB962C8B-B14F-4D97-AF65-F5344CB8AC3E}">
        <p14:creationId xmlns:p14="http://schemas.microsoft.com/office/powerpoint/2010/main" val="2800829930"/>
      </p:ext>
    </p:extLst>
  </p:cSld>
  <p:clrMapOvr>
    <a:masterClrMapping/>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3700" y="1705669"/>
            <a:ext cx="7888288"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3700" y="3429000"/>
            <a:ext cx="7888288"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368874153"/>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6000" y="1705669"/>
            <a:ext cx="7885988"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6000" y="3429000"/>
            <a:ext cx="7888288"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032219119"/>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3700" y="1705669"/>
            <a:ext cx="7888288"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3700" y="3429000"/>
            <a:ext cx="7888288"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478271158"/>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3700" y="1705669"/>
            <a:ext cx="7888288"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3700" y="3429000"/>
            <a:ext cx="7888288"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132101771"/>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7" name="TextBox 6"/>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a:t>
            </a:r>
            <a:r>
              <a:rPr lang="pl-PL" sz="650" noProof="0" dirty="0">
                <a:solidFill>
                  <a:schemeClr val="bg1"/>
                </a:solidFill>
              </a:rPr>
              <a:t>20</a:t>
            </a:r>
            <a:r>
              <a:rPr lang="en-US" sz="650" noProof="0" dirty="0">
                <a:solidFill>
                  <a:schemeClr val="bg1"/>
                </a:solidFill>
              </a:rPr>
              <a:t> Deloitte </a:t>
            </a:r>
            <a:r>
              <a:rPr lang="en-US" sz="650" noProof="0" dirty="0" err="1">
                <a:solidFill>
                  <a:schemeClr val="bg1"/>
                </a:solidFill>
              </a:rPr>
              <a:t>Polska</a:t>
            </a:r>
            <a:endParaRPr lang="en-US" sz="650" noProof="0" dirty="0">
              <a:solidFill>
                <a:schemeClr val="bg1"/>
              </a:solidFill>
            </a:endParaRPr>
          </a:p>
        </p:txBody>
      </p:sp>
    </p:spTree>
    <p:extLst>
      <p:ext uri="{BB962C8B-B14F-4D97-AF65-F5344CB8AC3E}">
        <p14:creationId xmlns:p14="http://schemas.microsoft.com/office/powerpoint/2010/main" val="2759632077"/>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3700" y="1705669"/>
            <a:ext cx="7888288"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3700" y="3429000"/>
            <a:ext cx="7888288"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987730285"/>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93700" y="1705669"/>
            <a:ext cx="7888288"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bwMode="gray">
          <a:xfrm>
            <a:off x="393700" y="3429000"/>
            <a:ext cx="7888288"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517029903"/>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Key statement green">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3700" y="1628775"/>
            <a:ext cx="6846815" cy="4678730"/>
          </a:xfrm>
          <a:prstGeom prst="rect">
            <a:avLst/>
          </a:prstGeom>
        </p:spPr>
        <p:txBody>
          <a:bodyPr>
            <a:norm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667403700"/>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3700" y="1628775"/>
            <a:ext cx="6846815" cy="4678730"/>
          </a:xfrm>
          <a:prstGeom prst="rect">
            <a:avLst/>
          </a:prstGeom>
        </p:spPr>
        <p:txBody>
          <a:bodyPr>
            <a:norm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3603057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Key statement blue">
    <p:bg>
      <p:bgPr>
        <a:solidFill>
          <a:schemeClr val="accent3"/>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3700" y="1628775"/>
            <a:ext cx="6846815" cy="4678730"/>
          </a:xfrm>
          <a:prstGeom prst="rect">
            <a:avLst/>
          </a:prstGeom>
        </p:spPr>
        <p:txBody>
          <a:bodyPr>
            <a:norm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377377342"/>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3700" y="1628775"/>
            <a:ext cx="6846815" cy="4678730"/>
          </a:xfrm>
          <a:prstGeom prst="rect">
            <a:avLst/>
          </a:prstGeom>
        </p:spPr>
        <p:txBody>
          <a:bodyPr>
            <a:norm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193580840"/>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93700" y="1628775"/>
            <a:ext cx="6846815" cy="4678730"/>
          </a:xfrm>
          <a:prstGeom prst="rect">
            <a:avLst/>
          </a:prstGeom>
        </p:spPr>
        <p:txBody>
          <a:bodyPr>
            <a:normAutofit/>
          </a:bodyPr>
          <a:lstStyle>
            <a:lvl1pPr>
              <a:spcBef>
                <a:spcPts val="3600"/>
              </a:spcBef>
              <a:defRPr sz="28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437815281"/>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93700" y="1700213"/>
            <a:ext cx="6970268" cy="4681538"/>
          </a:xfrm>
          <a:prstGeom prst="rect">
            <a:avLst/>
          </a:prstGeom>
        </p:spPr>
        <p:txBody>
          <a:bodyPr/>
          <a:lstStyle>
            <a:lvl1pPr>
              <a:tabLst>
                <a:tab pos="6729413" algn="r"/>
              </a:tabLst>
              <a:defRPr/>
            </a:lvl1pPr>
            <a:lvl2pPr>
              <a:tabLst>
                <a:tab pos="6729413" algn="r"/>
              </a:tabLst>
              <a:defRPr/>
            </a:lvl2pPr>
            <a:lvl3pPr>
              <a:tabLst>
                <a:tab pos="6729413" algn="r"/>
              </a:tabLst>
              <a:defRPr/>
            </a:lvl3pPr>
            <a:lvl4pPr>
              <a:tabLst>
                <a:tab pos="6729413" algn="r"/>
              </a:tabLst>
              <a:defRPr/>
            </a:lvl4pPr>
            <a:lvl5pPr>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Placeholder 1"/>
          <p:cNvSpPr>
            <a:spLocks noGrp="1"/>
          </p:cNvSpPr>
          <p:nvPr>
            <p:ph type="title" hasCustomPrompt="1"/>
          </p:nvPr>
        </p:nvSpPr>
        <p:spPr>
          <a:xfrm>
            <a:off x="395999" y="295683"/>
            <a:ext cx="8365413" cy="1129080"/>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3575823084"/>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95999" y="295683"/>
            <a:ext cx="8349371" cy="1129080"/>
          </a:xfrm>
          <a:prstGeom prst="rect">
            <a:avLst/>
          </a:prstGeom>
        </p:spPr>
        <p:txBody>
          <a:bodyPr vert="horz" lIns="0" tIns="0" rIns="0" bIns="0" rtlCol="0" anchor="t" anchorCtr="0">
            <a:noAutofit/>
          </a:bodyPr>
          <a:lstStyle>
            <a:lvl1pPr>
              <a:defRPr/>
            </a:lvl1pPr>
          </a:lstStyle>
          <a:p>
            <a:r>
              <a:rPr lang="en-US" dirty="0"/>
              <a:t>Click to add title</a:t>
            </a:r>
          </a:p>
        </p:txBody>
      </p:sp>
      <p:sp>
        <p:nvSpPr>
          <p:cNvPr id="5" name="Picture Placeholder 9"/>
          <p:cNvSpPr>
            <a:spLocks noGrp="1"/>
          </p:cNvSpPr>
          <p:nvPr>
            <p:ph type="pic" sz="quarter" idx="15"/>
          </p:nvPr>
        </p:nvSpPr>
        <p:spPr>
          <a:xfrm>
            <a:off x="3863808" y="1701800"/>
            <a:ext cx="4886492" cy="4679950"/>
          </a:xfrm>
        </p:spPr>
        <p:txBody>
          <a:bodyPr/>
          <a:lstStyle/>
          <a:p>
            <a:endParaRPr lang="en-US"/>
          </a:p>
        </p:txBody>
      </p:sp>
      <p:sp>
        <p:nvSpPr>
          <p:cNvPr id="6" name="Content Placeholder 3"/>
          <p:cNvSpPr>
            <a:spLocks noGrp="1"/>
          </p:cNvSpPr>
          <p:nvPr>
            <p:ph sz="quarter" idx="10"/>
          </p:nvPr>
        </p:nvSpPr>
        <p:spPr>
          <a:xfrm>
            <a:off x="393700" y="1700213"/>
            <a:ext cx="3062300" cy="4681538"/>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8" name="TextBox 7"/>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161225015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14" name="Text Placeholder 18"/>
          <p:cNvSpPr>
            <a:spLocks noGrp="1"/>
          </p:cNvSpPr>
          <p:nvPr>
            <p:ph idx="1"/>
          </p:nvPr>
        </p:nvSpPr>
        <p:spPr>
          <a:xfrm>
            <a:off x="396000" y="1700213"/>
            <a:ext cx="8354300" cy="46815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Tree>
    <p:extLst>
      <p:ext uri="{BB962C8B-B14F-4D97-AF65-F5344CB8AC3E}">
        <p14:creationId xmlns:p14="http://schemas.microsoft.com/office/powerpoint/2010/main" val="405846360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80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3" name="TextBox 12"/>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4" name="TextBox 13"/>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5" name="TextBox 14"/>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2729747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4" name="Title Placeholder 1"/>
          <p:cNvSpPr>
            <a:spLocks noGrp="1"/>
          </p:cNvSpPr>
          <p:nvPr>
            <p:ph type="title"/>
          </p:nvPr>
        </p:nvSpPr>
        <p:spPr>
          <a:xfrm>
            <a:off x="396000" y="295683"/>
            <a:ext cx="8352000" cy="469492"/>
          </a:xfrm>
          <a:prstGeom prst="rect">
            <a:avLst/>
          </a:prstGeom>
        </p:spPr>
        <p:txBody>
          <a:bodyPr vert="horz" lIns="0" tIns="0" rIns="0" bIns="0" rtlCol="0" anchor="t" anchorCtr="0">
            <a:noAutofit/>
          </a:bodyPr>
          <a:lstStyle>
            <a:lvl1pPr>
              <a:defRPr/>
            </a:lvl1pPr>
          </a:lstStyle>
          <a:p>
            <a:endParaRPr lang="en-US" dirty="0"/>
          </a:p>
        </p:txBody>
      </p:sp>
      <p:sp>
        <p:nvSpPr>
          <p:cNvPr id="8" name="Text Placeholder 18"/>
          <p:cNvSpPr>
            <a:spLocks noGrp="1"/>
          </p:cNvSpPr>
          <p:nvPr>
            <p:ph idx="1"/>
          </p:nvPr>
        </p:nvSpPr>
        <p:spPr>
          <a:xfrm>
            <a:off x="396000" y="1700213"/>
            <a:ext cx="8354300" cy="4678986"/>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Tree>
    <p:extLst>
      <p:ext uri="{BB962C8B-B14F-4D97-AF65-F5344CB8AC3E}">
        <p14:creationId xmlns:p14="http://schemas.microsoft.com/office/powerpoint/2010/main" val="89093936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4" name="Title Placeholder 1"/>
          <p:cNvSpPr>
            <a:spLocks noGrp="1"/>
          </p:cNvSpPr>
          <p:nvPr>
            <p:ph type="title"/>
          </p:nvPr>
        </p:nvSpPr>
        <p:spPr>
          <a:xfrm>
            <a:off x="396000" y="295683"/>
            <a:ext cx="8352000" cy="469492"/>
          </a:xfrm>
          <a:prstGeom prst="rect">
            <a:avLst/>
          </a:prstGeom>
        </p:spPr>
        <p:txBody>
          <a:bodyPr vert="horz" lIns="0" tIns="0" rIns="0" bIns="0" rtlCol="0" anchor="t" anchorCtr="0">
            <a:noAutofit/>
          </a:bodyPr>
          <a:lstStyle>
            <a:lvl1pPr>
              <a:defRPr/>
            </a:lvl1pPr>
          </a:lstStyle>
          <a:p>
            <a:endParaRPr lang="en-US" dirty="0"/>
          </a:p>
        </p:txBody>
      </p:sp>
      <p:sp>
        <p:nvSpPr>
          <p:cNvPr id="8" name="Text Placeholder 18"/>
          <p:cNvSpPr>
            <a:spLocks noGrp="1"/>
          </p:cNvSpPr>
          <p:nvPr>
            <p:ph idx="1"/>
          </p:nvPr>
        </p:nvSpPr>
        <p:spPr>
          <a:xfrm>
            <a:off x="393700" y="1700213"/>
            <a:ext cx="8356600" cy="4678986"/>
          </a:xfrm>
          <a:prstGeom prst="rect">
            <a:avLst/>
          </a:prstGeom>
        </p:spPr>
        <p:txBody>
          <a:bodyPr vert="horz" lIns="0" tIns="0" rIns="0" bIns="0" rtlCol="0">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Tree>
    <p:extLst>
      <p:ext uri="{BB962C8B-B14F-4D97-AF65-F5344CB8AC3E}">
        <p14:creationId xmlns:p14="http://schemas.microsoft.com/office/powerpoint/2010/main" val="3049937192"/>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6"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91079" y="2051999"/>
            <a:ext cx="8359221" cy="4069013"/>
          </a:xfrm>
          <a:prstGeom prst="rect">
            <a:avLst/>
          </a:prstGeom>
        </p:spPr>
        <p:txBody>
          <a:bodyPr/>
          <a:lstStyle/>
          <a:p>
            <a:endParaRPr lang="en-GB" dirty="0"/>
          </a:p>
        </p:txBody>
      </p:sp>
      <p:sp>
        <p:nvSpPr>
          <p:cNvPr id="18" name="Text Placeholder 8"/>
          <p:cNvSpPr>
            <a:spLocks noGrp="1"/>
          </p:cNvSpPr>
          <p:nvPr>
            <p:ph type="body" sz="quarter" idx="18"/>
          </p:nvPr>
        </p:nvSpPr>
        <p:spPr>
          <a:xfrm>
            <a:off x="395999" y="1700213"/>
            <a:ext cx="8352001" cy="357187"/>
          </a:xfrm>
        </p:spPr>
        <p:txBody>
          <a:bodyPr/>
          <a:lstStyle/>
          <a:p>
            <a:pPr lvl="0"/>
            <a:r>
              <a:rPr lang="en-US" dirty="0"/>
              <a:t>Click to edit Master text styles</a:t>
            </a:r>
          </a:p>
        </p:txBody>
      </p:sp>
      <p:sp>
        <p:nvSpPr>
          <p:cNvPr id="19"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Tree>
    <p:extLst>
      <p:ext uri="{BB962C8B-B14F-4D97-AF65-F5344CB8AC3E}">
        <p14:creationId xmlns:p14="http://schemas.microsoft.com/office/powerpoint/2010/main" val="400544393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subtitle &amp; chart">
    <p:bg>
      <p:bgRef idx="1001">
        <a:schemeClr val="bg1"/>
      </p:bgRef>
    </p:bg>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BBBCBC"/>
                </a:solidFill>
              </a:defRPr>
            </a:lvl1pPr>
          </a:lstStyle>
          <a:p>
            <a:pPr lvl="0"/>
            <a:r>
              <a:rPr lang="en-US" dirty="0"/>
              <a:t>Click to add subtitle</a:t>
            </a:r>
          </a:p>
        </p:txBody>
      </p:sp>
      <p:sp>
        <p:nvSpPr>
          <p:cNvPr id="16"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91079" y="2051999"/>
            <a:ext cx="8359221" cy="4069013"/>
          </a:xfrm>
          <a:prstGeom prst="rect">
            <a:avLst/>
          </a:prstGeom>
        </p:spPr>
        <p:txBody>
          <a:bodyPr/>
          <a:lstStyle/>
          <a:p>
            <a:endParaRPr lang="en-GB" dirty="0"/>
          </a:p>
        </p:txBody>
      </p:sp>
      <p:sp>
        <p:nvSpPr>
          <p:cNvPr id="18" name="Text Placeholder 8"/>
          <p:cNvSpPr>
            <a:spLocks noGrp="1"/>
          </p:cNvSpPr>
          <p:nvPr>
            <p:ph type="body" sz="quarter" idx="18"/>
          </p:nvPr>
        </p:nvSpPr>
        <p:spPr>
          <a:xfrm>
            <a:off x="395999" y="1700213"/>
            <a:ext cx="8352001" cy="357187"/>
          </a:xfrm>
        </p:spPr>
        <p:txBody>
          <a:bodyPr/>
          <a:lstStyle/>
          <a:p>
            <a:pPr lvl="0"/>
            <a:r>
              <a:rPr lang="en-US" dirty="0"/>
              <a:t>Click to edit Master text styles</a:t>
            </a:r>
          </a:p>
        </p:txBody>
      </p:sp>
      <p:sp>
        <p:nvSpPr>
          <p:cNvPr id="19"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
        <p:nvSpPr>
          <p:cNvPr id="7" name="TextBox 6"/>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120661566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6"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93700" y="2051999"/>
            <a:ext cx="2642082" cy="4069014"/>
          </a:xfrm>
          <a:prstGeom prst="rect">
            <a:avLst/>
          </a:prstGeom>
        </p:spPr>
        <p:txBody>
          <a:bodyPr/>
          <a:lstStyle/>
          <a:p>
            <a:endParaRPr lang="en-GB" dirty="0"/>
          </a:p>
        </p:txBody>
      </p:sp>
      <p:sp>
        <p:nvSpPr>
          <p:cNvPr id="18" name="Text Placeholder 8"/>
          <p:cNvSpPr>
            <a:spLocks noGrp="1"/>
          </p:cNvSpPr>
          <p:nvPr>
            <p:ph type="body" sz="quarter" idx="18"/>
          </p:nvPr>
        </p:nvSpPr>
        <p:spPr>
          <a:xfrm>
            <a:off x="395999" y="1700213"/>
            <a:ext cx="2653200" cy="357187"/>
          </a:xfrm>
        </p:spPr>
        <p:txBody>
          <a:bodyPr/>
          <a:lstStyle/>
          <a:p>
            <a:pPr lvl="0"/>
            <a:r>
              <a:rPr lang="en-US" dirty="0"/>
              <a:t>Click to edit Master text styles</a:t>
            </a:r>
          </a:p>
        </p:txBody>
      </p:sp>
      <p:sp>
        <p:nvSpPr>
          <p:cNvPr id="7" name="Chart Placeholder 3"/>
          <p:cNvSpPr>
            <a:spLocks noGrp="1"/>
          </p:cNvSpPr>
          <p:nvPr>
            <p:ph type="chart" sz="quarter" idx="19"/>
          </p:nvPr>
        </p:nvSpPr>
        <p:spPr>
          <a:xfrm>
            <a:off x="3245400" y="2051999"/>
            <a:ext cx="2653200" cy="4069014"/>
          </a:xfrm>
          <a:prstGeom prst="rect">
            <a:avLst/>
          </a:prstGeom>
        </p:spPr>
        <p:txBody>
          <a:bodyPr/>
          <a:lstStyle/>
          <a:p>
            <a:endParaRPr lang="en-GB" dirty="0"/>
          </a:p>
        </p:txBody>
      </p:sp>
      <p:sp>
        <p:nvSpPr>
          <p:cNvPr id="8" name="Text Placeholder 8"/>
          <p:cNvSpPr>
            <a:spLocks noGrp="1"/>
          </p:cNvSpPr>
          <p:nvPr>
            <p:ph type="body" sz="quarter" idx="20"/>
          </p:nvPr>
        </p:nvSpPr>
        <p:spPr>
          <a:xfrm>
            <a:off x="3245399" y="1700213"/>
            <a:ext cx="2653200" cy="357187"/>
          </a:xfrm>
        </p:spPr>
        <p:txBody>
          <a:bodyPr/>
          <a:lstStyle/>
          <a:p>
            <a:pPr lvl="0"/>
            <a:r>
              <a:rPr lang="en-US" dirty="0"/>
              <a:t>Click to edit Master text styles</a:t>
            </a:r>
          </a:p>
        </p:txBody>
      </p:sp>
      <p:sp>
        <p:nvSpPr>
          <p:cNvPr id="9" name="Chart Placeholder 3"/>
          <p:cNvSpPr>
            <a:spLocks noGrp="1"/>
          </p:cNvSpPr>
          <p:nvPr>
            <p:ph type="chart" sz="quarter" idx="21"/>
          </p:nvPr>
        </p:nvSpPr>
        <p:spPr>
          <a:xfrm>
            <a:off x="6108214" y="2051999"/>
            <a:ext cx="2642086" cy="4069014"/>
          </a:xfrm>
          <a:prstGeom prst="rect">
            <a:avLst/>
          </a:prstGeom>
        </p:spPr>
        <p:txBody>
          <a:bodyPr/>
          <a:lstStyle/>
          <a:p>
            <a:endParaRPr lang="en-GB" dirty="0"/>
          </a:p>
        </p:txBody>
      </p:sp>
      <p:sp>
        <p:nvSpPr>
          <p:cNvPr id="10" name="Text Placeholder 8"/>
          <p:cNvSpPr>
            <a:spLocks noGrp="1"/>
          </p:cNvSpPr>
          <p:nvPr>
            <p:ph type="body" sz="quarter" idx="22"/>
          </p:nvPr>
        </p:nvSpPr>
        <p:spPr>
          <a:xfrm>
            <a:off x="6094797" y="1700213"/>
            <a:ext cx="2655503" cy="357187"/>
          </a:xfrm>
        </p:spPr>
        <p:txBody>
          <a:bodyPr/>
          <a:lstStyle/>
          <a:p>
            <a:pPr lvl="0"/>
            <a:r>
              <a:rPr lang="en-US" dirty="0"/>
              <a:t>Click to edit Master text styles</a:t>
            </a:r>
          </a:p>
        </p:txBody>
      </p:sp>
      <p:sp>
        <p:nvSpPr>
          <p:cNvPr id="12"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Tree>
    <p:extLst>
      <p:ext uri="{BB962C8B-B14F-4D97-AF65-F5344CB8AC3E}">
        <p14:creationId xmlns:p14="http://schemas.microsoft.com/office/powerpoint/2010/main" val="759472851"/>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3 chart">
    <p:bg>
      <p:bgRef idx="1001">
        <a:schemeClr val="bg1"/>
      </p:bgRef>
    </p:bg>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BBBCBC"/>
                </a:solidFill>
              </a:defRPr>
            </a:lvl1pPr>
          </a:lstStyle>
          <a:p>
            <a:pPr lvl="0"/>
            <a:r>
              <a:rPr lang="en-US" dirty="0"/>
              <a:t>Click to add subtitle</a:t>
            </a:r>
          </a:p>
        </p:txBody>
      </p:sp>
      <p:sp>
        <p:nvSpPr>
          <p:cNvPr id="16"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93700" y="2051999"/>
            <a:ext cx="2642082" cy="4069014"/>
          </a:xfrm>
          <a:prstGeom prst="rect">
            <a:avLst/>
          </a:prstGeom>
        </p:spPr>
        <p:txBody>
          <a:bodyPr/>
          <a:lstStyle/>
          <a:p>
            <a:endParaRPr lang="en-GB" dirty="0"/>
          </a:p>
        </p:txBody>
      </p:sp>
      <p:sp>
        <p:nvSpPr>
          <p:cNvPr id="18" name="Text Placeholder 8"/>
          <p:cNvSpPr>
            <a:spLocks noGrp="1"/>
          </p:cNvSpPr>
          <p:nvPr>
            <p:ph type="body" sz="quarter" idx="18"/>
          </p:nvPr>
        </p:nvSpPr>
        <p:spPr>
          <a:xfrm>
            <a:off x="395999" y="1700213"/>
            <a:ext cx="2653200" cy="357187"/>
          </a:xfrm>
        </p:spPr>
        <p:txBody>
          <a:bodyPr/>
          <a:lstStyle/>
          <a:p>
            <a:pPr lvl="0"/>
            <a:r>
              <a:rPr lang="en-US" dirty="0"/>
              <a:t>Click to edit Master text styles</a:t>
            </a:r>
          </a:p>
        </p:txBody>
      </p:sp>
      <p:sp>
        <p:nvSpPr>
          <p:cNvPr id="7" name="Chart Placeholder 3"/>
          <p:cNvSpPr>
            <a:spLocks noGrp="1"/>
          </p:cNvSpPr>
          <p:nvPr>
            <p:ph type="chart" sz="quarter" idx="19"/>
          </p:nvPr>
        </p:nvSpPr>
        <p:spPr>
          <a:xfrm>
            <a:off x="3245400" y="2051999"/>
            <a:ext cx="2653200" cy="4069014"/>
          </a:xfrm>
          <a:prstGeom prst="rect">
            <a:avLst/>
          </a:prstGeom>
        </p:spPr>
        <p:txBody>
          <a:bodyPr/>
          <a:lstStyle/>
          <a:p>
            <a:endParaRPr lang="en-GB" dirty="0"/>
          </a:p>
        </p:txBody>
      </p:sp>
      <p:sp>
        <p:nvSpPr>
          <p:cNvPr id="8" name="Text Placeholder 8"/>
          <p:cNvSpPr>
            <a:spLocks noGrp="1"/>
          </p:cNvSpPr>
          <p:nvPr>
            <p:ph type="body" sz="quarter" idx="20"/>
          </p:nvPr>
        </p:nvSpPr>
        <p:spPr>
          <a:xfrm>
            <a:off x="3245399" y="1700213"/>
            <a:ext cx="2653200" cy="357187"/>
          </a:xfrm>
        </p:spPr>
        <p:txBody>
          <a:bodyPr/>
          <a:lstStyle/>
          <a:p>
            <a:pPr lvl="0"/>
            <a:r>
              <a:rPr lang="en-US" dirty="0"/>
              <a:t>Click to edit Master text styles</a:t>
            </a:r>
          </a:p>
        </p:txBody>
      </p:sp>
      <p:sp>
        <p:nvSpPr>
          <p:cNvPr id="9" name="Chart Placeholder 3"/>
          <p:cNvSpPr>
            <a:spLocks noGrp="1"/>
          </p:cNvSpPr>
          <p:nvPr>
            <p:ph type="chart" sz="quarter" idx="21"/>
          </p:nvPr>
        </p:nvSpPr>
        <p:spPr>
          <a:xfrm>
            <a:off x="6108214" y="2051999"/>
            <a:ext cx="2642086" cy="4069014"/>
          </a:xfrm>
          <a:prstGeom prst="rect">
            <a:avLst/>
          </a:prstGeom>
        </p:spPr>
        <p:txBody>
          <a:bodyPr/>
          <a:lstStyle/>
          <a:p>
            <a:endParaRPr lang="en-GB" dirty="0"/>
          </a:p>
        </p:txBody>
      </p:sp>
      <p:sp>
        <p:nvSpPr>
          <p:cNvPr id="10" name="Text Placeholder 8"/>
          <p:cNvSpPr>
            <a:spLocks noGrp="1"/>
          </p:cNvSpPr>
          <p:nvPr>
            <p:ph type="body" sz="quarter" idx="22"/>
          </p:nvPr>
        </p:nvSpPr>
        <p:spPr>
          <a:xfrm>
            <a:off x="6094797" y="1700213"/>
            <a:ext cx="2655503" cy="357187"/>
          </a:xfrm>
        </p:spPr>
        <p:txBody>
          <a:bodyPr/>
          <a:lstStyle/>
          <a:p>
            <a:pPr lvl="0"/>
            <a:r>
              <a:rPr lang="en-US" dirty="0"/>
              <a:t>Click to edit Master text styles</a:t>
            </a:r>
          </a:p>
        </p:txBody>
      </p:sp>
      <p:sp>
        <p:nvSpPr>
          <p:cNvPr id="12"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
        <p:nvSpPr>
          <p:cNvPr id="11" name="TextBox 10"/>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249601132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95422" y="295683"/>
            <a:ext cx="8382818"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9" name="Text Placeholder 8"/>
          <p:cNvSpPr>
            <a:spLocks noGrp="1"/>
          </p:cNvSpPr>
          <p:nvPr>
            <p:ph type="body" sz="quarter" idx="13" hasCustomPrompt="1"/>
          </p:nvPr>
        </p:nvSpPr>
        <p:spPr>
          <a:xfrm>
            <a:off x="395422" y="651600"/>
            <a:ext cx="8382818"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Content Placeholder 3"/>
          <p:cNvSpPr>
            <a:spLocks noGrp="1"/>
          </p:cNvSpPr>
          <p:nvPr>
            <p:ph sz="quarter" idx="10"/>
          </p:nvPr>
        </p:nvSpPr>
        <p:spPr>
          <a:xfrm>
            <a:off x="393700" y="1700212"/>
            <a:ext cx="3961722"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15" name="Content Placeholder 3"/>
          <p:cNvSpPr>
            <a:spLocks noGrp="1"/>
          </p:cNvSpPr>
          <p:nvPr>
            <p:ph sz="quarter" idx="20"/>
          </p:nvPr>
        </p:nvSpPr>
        <p:spPr>
          <a:xfrm>
            <a:off x="4786154" y="1700212"/>
            <a:ext cx="3964145"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Tree>
    <p:extLst>
      <p:ext uri="{BB962C8B-B14F-4D97-AF65-F5344CB8AC3E}">
        <p14:creationId xmlns:p14="http://schemas.microsoft.com/office/powerpoint/2010/main" val="3503983684"/>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8"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1" name="Content Placeholder 3"/>
          <p:cNvSpPr>
            <a:spLocks noGrp="1"/>
          </p:cNvSpPr>
          <p:nvPr>
            <p:ph sz="quarter" idx="10"/>
          </p:nvPr>
        </p:nvSpPr>
        <p:spPr>
          <a:xfrm>
            <a:off x="393700" y="1700212"/>
            <a:ext cx="3961722" cy="4681537"/>
          </a:xfrm>
          <a:prstGeom prst="rect">
            <a:avLst/>
          </a:prstGeom>
        </p:spPr>
        <p:txBody>
          <a:bodyPr>
            <a:norm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13" name="Content Placeholder 3"/>
          <p:cNvSpPr>
            <a:spLocks noGrp="1"/>
          </p:cNvSpPr>
          <p:nvPr>
            <p:ph sz="quarter" idx="20"/>
          </p:nvPr>
        </p:nvSpPr>
        <p:spPr>
          <a:xfrm>
            <a:off x="4788000" y="1700213"/>
            <a:ext cx="3962300" cy="4681536"/>
          </a:xfrm>
          <a:prstGeom prst="rect">
            <a:avLst/>
          </a:prstGeom>
        </p:spPr>
        <p:txBody>
          <a:bodyPr>
            <a:norm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Tree>
    <p:extLst>
      <p:ext uri="{BB962C8B-B14F-4D97-AF65-F5344CB8AC3E}">
        <p14:creationId xmlns:p14="http://schemas.microsoft.com/office/powerpoint/2010/main" val="1683890936"/>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395422" y="1700213"/>
            <a:ext cx="3960000" cy="4420800"/>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3" name="Chart Placeholder 2"/>
          <p:cNvSpPr>
            <a:spLocks noGrp="1"/>
          </p:cNvSpPr>
          <p:nvPr>
            <p:ph type="chart" sz="quarter" idx="21"/>
          </p:nvPr>
        </p:nvSpPr>
        <p:spPr>
          <a:xfrm>
            <a:off x="4755917" y="2125013"/>
            <a:ext cx="3994383" cy="3996000"/>
          </a:xfrm>
        </p:spPr>
        <p:txBody>
          <a:bodyPr/>
          <a:lstStyle/>
          <a:p>
            <a:endParaRPr lang="en-GB" dirty="0"/>
          </a:p>
        </p:txBody>
      </p:sp>
      <p:sp>
        <p:nvSpPr>
          <p:cNvPr id="6" name="Text Placeholder 5"/>
          <p:cNvSpPr>
            <a:spLocks noGrp="1"/>
          </p:cNvSpPr>
          <p:nvPr>
            <p:ph type="body" sz="quarter" idx="22"/>
          </p:nvPr>
        </p:nvSpPr>
        <p:spPr>
          <a:xfrm>
            <a:off x="4755917" y="1700213"/>
            <a:ext cx="3989454" cy="385762"/>
          </a:xfrm>
        </p:spPr>
        <p:txBody>
          <a:bodyPr/>
          <a:lstStyle/>
          <a:p>
            <a:pPr lvl="0"/>
            <a:r>
              <a:rPr lang="en-US" dirty="0"/>
              <a:t>Click to edit Master text styles</a:t>
            </a:r>
          </a:p>
        </p:txBody>
      </p:sp>
      <p:sp>
        <p:nvSpPr>
          <p:cNvPr id="11"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5" name="Text Placeholder 7"/>
          <p:cNvSpPr>
            <a:spLocks noGrp="1"/>
          </p:cNvSpPr>
          <p:nvPr>
            <p:ph type="body" sz="quarter" idx="23"/>
          </p:nvPr>
        </p:nvSpPr>
        <p:spPr>
          <a:xfrm>
            <a:off x="391080" y="6121013"/>
            <a:ext cx="8359220" cy="256647"/>
          </a:xfrm>
        </p:spPr>
        <p:txBody>
          <a:bodyPr>
            <a:normAutofit/>
          </a:bodyPr>
          <a:lstStyle>
            <a:lvl1pPr>
              <a:spcAft>
                <a:spcPts val="0"/>
              </a:spcAft>
              <a:defRPr sz="900"/>
            </a:lvl1pPr>
          </a:lstStyle>
          <a:p>
            <a:pPr lvl="0"/>
            <a:r>
              <a:rPr lang="en-US" dirty="0"/>
              <a:t>Click to edit Master text styles</a:t>
            </a:r>
          </a:p>
        </p:txBody>
      </p:sp>
    </p:spTree>
    <p:extLst>
      <p:ext uri="{BB962C8B-B14F-4D97-AF65-F5344CB8AC3E}">
        <p14:creationId xmlns:p14="http://schemas.microsoft.com/office/powerpoint/2010/main" val="942931167"/>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4753616" y="2125013"/>
            <a:ext cx="3994384" cy="3996000"/>
          </a:xfrm>
        </p:spPr>
        <p:txBody>
          <a:bodyPr/>
          <a:lstStyle/>
          <a:p>
            <a:endParaRPr lang="en-GB" dirty="0"/>
          </a:p>
        </p:txBody>
      </p:sp>
      <p:sp>
        <p:nvSpPr>
          <p:cNvPr id="6" name="Text Placeholder 5"/>
          <p:cNvSpPr>
            <a:spLocks noGrp="1"/>
          </p:cNvSpPr>
          <p:nvPr>
            <p:ph type="body" sz="quarter" idx="22"/>
          </p:nvPr>
        </p:nvSpPr>
        <p:spPr>
          <a:xfrm>
            <a:off x="4753617" y="1700213"/>
            <a:ext cx="3994383" cy="385762"/>
          </a:xfrm>
        </p:spPr>
        <p:txBody>
          <a:bodyPr/>
          <a:lstStyle/>
          <a:p>
            <a:pPr lvl="0"/>
            <a:r>
              <a:rPr lang="en-US" dirty="0"/>
              <a:t>Click to edit Master text styles</a:t>
            </a:r>
          </a:p>
        </p:txBody>
      </p:sp>
      <p:sp>
        <p:nvSpPr>
          <p:cNvPr id="11"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5"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
        <p:nvSpPr>
          <p:cNvPr id="9" name="Chart Placeholder 2"/>
          <p:cNvSpPr>
            <a:spLocks noGrp="1"/>
          </p:cNvSpPr>
          <p:nvPr>
            <p:ph type="chart" sz="quarter" idx="24"/>
          </p:nvPr>
        </p:nvSpPr>
        <p:spPr>
          <a:xfrm>
            <a:off x="396000" y="2125013"/>
            <a:ext cx="3987619" cy="3996000"/>
          </a:xfrm>
        </p:spPr>
        <p:txBody>
          <a:bodyPr/>
          <a:lstStyle/>
          <a:p>
            <a:endParaRPr lang="en-GB" dirty="0"/>
          </a:p>
        </p:txBody>
      </p:sp>
      <p:sp>
        <p:nvSpPr>
          <p:cNvPr id="12" name="Text Placeholder 5"/>
          <p:cNvSpPr>
            <a:spLocks noGrp="1"/>
          </p:cNvSpPr>
          <p:nvPr>
            <p:ph type="body" sz="quarter" idx="25"/>
          </p:nvPr>
        </p:nvSpPr>
        <p:spPr>
          <a:xfrm>
            <a:off x="396000" y="1700213"/>
            <a:ext cx="3989454" cy="385762"/>
          </a:xfrm>
        </p:spPr>
        <p:txBody>
          <a:bodyPr/>
          <a:lstStyle/>
          <a:p>
            <a:pPr lvl="0"/>
            <a:r>
              <a:rPr lang="en-US" dirty="0"/>
              <a:t>Click to edit Master text styles</a:t>
            </a:r>
          </a:p>
        </p:txBody>
      </p:sp>
    </p:spTree>
    <p:extLst>
      <p:ext uri="{BB962C8B-B14F-4D97-AF65-F5344CB8AC3E}">
        <p14:creationId xmlns:p14="http://schemas.microsoft.com/office/powerpoint/2010/main" val="171703119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111868823"/>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2 chart">
    <p:bg>
      <p:bgRef idx="1001">
        <a:schemeClr val="bg1"/>
      </p:bgRef>
    </p:bg>
    <p:spTree>
      <p:nvGrpSpPr>
        <p:cNvPr id="1" name=""/>
        <p:cNvGrpSpPr/>
        <p:nvPr/>
      </p:nvGrpSpPr>
      <p:grpSpPr>
        <a:xfrm>
          <a:off x="0" y="0"/>
          <a:ext cx="0" cy="0"/>
          <a:chOff x="0" y="0"/>
          <a:chExt cx="0" cy="0"/>
        </a:xfrm>
      </p:grpSpPr>
      <p:sp>
        <p:nvSpPr>
          <p:cNvPr id="11"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BBBCBC"/>
                </a:solidFill>
              </a:defRPr>
            </a:lvl1pPr>
          </a:lstStyle>
          <a:p>
            <a:pPr lvl="0"/>
            <a:r>
              <a:rPr lang="en-US" dirty="0"/>
              <a:t>Click to add subtitle</a:t>
            </a:r>
          </a:p>
        </p:txBody>
      </p:sp>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hart Placeholder 2"/>
          <p:cNvSpPr>
            <a:spLocks noGrp="1"/>
          </p:cNvSpPr>
          <p:nvPr>
            <p:ph type="chart" sz="quarter" idx="21"/>
          </p:nvPr>
        </p:nvSpPr>
        <p:spPr>
          <a:xfrm>
            <a:off x="4753616" y="2125013"/>
            <a:ext cx="3994384" cy="3996000"/>
          </a:xfrm>
        </p:spPr>
        <p:txBody>
          <a:bodyPr/>
          <a:lstStyle/>
          <a:p>
            <a:endParaRPr lang="en-GB" dirty="0"/>
          </a:p>
        </p:txBody>
      </p:sp>
      <p:sp>
        <p:nvSpPr>
          <p:cNvPr id="6" name="Text Placeholder 5"/>
          <p:cNvSpPr>
            <a:spLocks noGrp="1"/>
          </p:cNvSpPr>
          <p:nvPr>
            <p:ph type="body" sz="quarter" idx="22"/>
          </p:nvPr>
        </p:nvSpPr>
        <p:spPr>
          <a:xfrm>
            <a:off x="4753617" y="1700213"/>
            <a:ext cx="3994383" cy="385762"/>
          </a:xfrm>
        </p:spPr>
        <p:txBody>
          <a:bodyPr/>
          <a:lstStyle/>
          <a:p>
            <a:pPr lvl="0"/>
            <a:r>
              <a:rPr lang="en-US" dirty="0"/>
              <a:t>Click to edit Master text styles</a:t>
            </a:r>
          </a:p>
        </p:txBody>
      </p:sp>
      <p:sp>
        <p:nvSpPr>
          <p:cNvPr id="15" name="Text Placeholder 7"/>
          <p:cNvSpPr>
            <a:spLocks noGrp="1"/>
          </p:cNvSpPr>
          <p:nvPr>
            <p:ph type="body" sz="quarter" idx="23"/>
          </p:nvPr>
        </p:nvSpPr>
        <p:spPr>
          <a:xfrm>
            <a:off x="391081" y="6121013"/>
            <a:ext cx="8359220" cy="256647"/>
          </a:xfrm>
        </p:spPr>
        <p:txBody>
          <a:bodyPr>
            <a:normAutofit/>
          </a:bodyPr>
          <a:lstStyle>
            <a:lvl1pPr>
              <a:spcAft>
                <a:spcPts val="0"/>
              </a:spcAft>
              <a:defRPr sz="900"/>
            </a:lvl1pPr>
          </a:lstStyle>
          <a:p>
            <a:pPr lvl="0"/>
            <a:r>
              <a:rPr lang="en-US" dirty="0"/>
              <a:t>Click to edit Master text styles</a:t>
            </a:r>
          </a:p>
        </p:txBody>
      </p:sp>
      <p:sp>
        <p:nvSpPr>
          <p:cNvPr id="9" name="Chart Placeholder 2"/>
          <p:cNvSpPr>
            <a:spLocks noGrp="1"/>
          </p:cNvSpPr>
          <p:nvPr>
            <p:ph type="chart" sz="quarter" idx="24"/>
          </p:nvPr>
        </p:nvSpPr>
        <p:spPr>
          <a:xfrm>
            <a:off x="396000" y="2125013"/>
            <a:ext cx="3987619" cy="3996000"/>
          </a:xfrm>
        </p:spPr>
        <p:txBody>
          <a:bodyPr/>
          <a:lstStyle/>
          <a:p>
            <a:endParaRPr lang="en-GB" dirty="0"/>
          </a:p>
        </p:txBody>
      </p:sp>
      <p:sp>
        <p:nvSpPr>
          <p:cNvPr id="12" name="Text Placeholder 5"/>
          <p:cNvSpPr>
            <a:spLocks noGrp="1"/>
          </p:cNvSpPr>
          <p:nvPr>
            <p:ph type="body" sz="quarter" idx="25"/>
          </p:nvPr>
        </p:nvSpPr>
        <p:spPr>
          <a:xfrm>
            <a:off x="396000" y="1700213"/>
            <a:ext cx="3989454" cy="385762"/>
          </a:xfrm>
        </p:spPr>
        <p:txBody>
          <a:bodyPr/>
          <a:lstStyle/>
          <a:p>
            <a:pPr lvl="0"/>
            <a:r>
              <a:rPr lang="en-US" dirty="0"/>
              <a:t>Click to edit Master text styles</a:t>
            </a:r>
          </a:p>
        </p:txBody>
      </p:sp>
      <p:sp>
        <p:nvSpPr>
          <p:cNvPr id="10" name="TextBox 9"/>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35311637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95999" y="295683"/>
            <a:ext cx="8365413" cy="1129080"/>
          </a:xfrm>
          <a:prstGeom prst="rect">
            <a:avLst/>
          </a:prstGeom>
        </p:spPr>
        <p:txBody>
          <a:bodyPr vert="horz" lIns="0" tIns="0" rIns="0" bIns="0" rtlCol="0" anchor="t" anchorCtr="0">
            <a:noAutofit/>
          </a:bodyPr>
          <a:lstStyle>
            <a:lvl1pPr>
              <a:defRPr/>
            </a:lvl1pPr>
          </a:lstStyle>
          <a:p>
            <a:r>
              <a:rPr lang="en-US" dirty="0"/>
              <a:t>Click to add title</a:t>
            </a:r>
          </a:p>
        </p:txBody>
      </p:sp>
      <p:sp>
        <p:nvSpPr>
          <p:cNvPr id="6" name="Content Placeholder 3"/>
          <p:cNvSpPr>
            <a:spLocks noGrp="1"/>
          </p:cNvSpPr>
          <p:nvPr>
            <p:ph sz="quarter" idx="10"/>
          </p:nvPr>
        </p:nvSpPr>
        <p:spPr>
          <a:xfrm>
            <a:off x="393700" y="1700213"/>
            <a:ext cx="3263900" cy="4681538"/>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8" name="Content Placeholder 3"/>
          <p:cNvSpPr>
            <a:spLocks noGrp="1"/>
          </p:cNvSpPr>
          <p:nvPr>
            <p:ph sz="quarter" idx="16"/>
          </p:nvPr>
        </p:nvSpPr>
        <p:spPr>
          <a:xfrm>
            <a:off x="3879515" y="1700213"/>
            <a:ext cx="4870785" cy="4681538"/>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9"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2389307186"/>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95999" y="295683"/>
            <a:ext cx="8365413" cy="1129080"/>
          </a:xfrm>
          <a:prstGeom prst="rect">
            <a:avLst/>
          </a:prstGeom>
        </p:spPr>
        <p:txBody>
          <a:bodyPr vert="horz" lIns="0" tIns="0" rIns="0" bIns="0" rtlCol="0" anchor="t" anchorCtr="0">
            <a:noAutofit/>
          </a:bodyPr>
          <a:lstStyle>
            <a:lvl1pPr>
              <a:defRPr/>
            </a:lvl1pPr>
          </a:lstStyle>
          <a:p>
            <a:r>
              <a:rPr lang="en-US" dirty="0"/>
              <a:t>Click to add title</a:t>
            </a:r>
          </a:p>
        </p:txBody>
      </p:sp>
      <p:sp>
        <p:nvSpPr>
          <p:cNvPr id="6" name="Content Placeholder 3"/>
          <p:cNvSpPr>
            <a:spLocks noGrp="1"/>
          </p:cNvSpPr>
          <p:nvPr>
            <p:ph sz="quarter" idx="10"/>
          </p:nvPr>
        </p:nvSpPr>
        <p:spPr>
          <a:xfrm>
            <a:off x="5683412" y="1700212"/>
            <a:ext cx="3066888" cy="4681539"/>
          </a:xfrm>
          <a:prstGeom prst="rect">
            <a:avLst/>
          </a:prstGeom>
        </p:spPr>
        <p:txBody>
          <a:bodyPr>
            <a:normAutofit/>
          </a:bodyPr>
          <a:lstStyle>
            <a:lvl1pPr>
              <a:tabLst>
                <a:tab pos="5029200" algn="r"/>
              </a:tabLst>
              <a:defRPr sz="24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p:txBody>
      </p:sp>
      <p:sp>
        <p:nvSpPr>
          <p:cNvPr id="8" name="Content Placeholder 3"/>
          <p:cNvSpPr>
            <a:spLocks noGrp="1"/>
          </p:cNvSpPr>
          <p:nvPr>
            <p:ph sz="quarter" idx="16"/>
          </p:nvPr>
        </p:nvSpPr>
        <p:spPr>
          <a:xfrm>
            <a:off x="393700" y="1700212"/>
            <a:ext cx="4862299" cy="4681538"/>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5"/>
            <a:r>
              <a:rPr lang="en-US" dirty="0"/>
              <a:t>Fifth level</a:t>
            </a:r>
          </a:p>
          <a:p>
            <a:pPr lvl="6"/>
            <a:r>
              <a:rPr lang="en-US" dirty="0"/>
              <a:t>Sixth level</a:t>
            </a:r>
          </a:p>
          <a:p>
            <a:pPr lvl="7"/>
            <a:r>
              <a:rPr lang="en-US" dirty="0"/>
              <a:t>Seventh level</a:t>
            </a:r>
          </a:p>
          <a:p>
            <a:pPr lvl="8"/>
            <a:r>
              <a:rPr lang="en-US" dirty="0"/>
              <a:t>Eighth level</a:t>
            </a:r>
          </a:p>
          <a:p>
            <a:pPr lvl="8"/>
            <a:r>
              <a:rPr lang="en-US" dirty="0"/>
              <a:t>Ninth level</a:t>
            </a:r>
          </a:p>
        </p:txBody>
      </p:sp>
      <p:sp>
        <p:nvSpPr>
          <p:cNvPr id="9"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883639419"/>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Picture Placeholder 6"/>
          <p:cNvSpPr>
            <a:spLocks noGrp="1"/>
          </p:cNvSpPr>
          <p:nvPr>
            <p:ph type="pic" sz="quarter" idx="13"/>
          </p:nvPr>
        </p:nvSpPr>
        <p:spPr>
          <a:xfrm>
            <a:off x="395287" y="1700213"/>
            <a:ext cx="2034000" cy="1260000"/>
          </a:xfrm>
        </p:spPr>
        <p:txBody>
          <a:bodyPr lIns="0" tIns="0" rIns="0" bIns="0">
            <a:noAutofit/>
          </a:bodyPr>
          <a:lstStyle/>
          <a:p>
            <a:r>
              <a:rPr lang="en-US" dirty="0"/>
              <a:t>Click icon to add picture</a:t>
            </a:r>
            <a:endParaRPr lang="en-GB" dirty="0"/>
          </a:p>
        </p:txBody>
      </p:sp>
      <p:sp>
        <p:nvSpPr>
          <p:cNvPr id="5" name="Picture Placeholder 6"/>
          <p:cNvSpPr>
            <a:spLocks noGrp="1"/>
          </p:cNvSpPr>
          <p:nvPr>
            <p:ph type="pic" sz="quarter" idx="14"/>
          </p:nvPr>
        </p:nvSpPr>
        <p:spPr>
          <a:xfrm>
            <a:off x="2502000" y="1700213"/>
            <a:ext cx="2034000" cy="1260000"/>
          </a:xfrm>
        </p:spPr>
        <p:txBody>
          <a:bodyPr lIns="0" tIns="0" rIns="0" bIns="0">
            <a:noAutofit/>
          </a:bodyPr>
          <a:lstStyle/>
          <a:p>
            <a:r>
              <a:rPr lang="en-US"/>
              <a:t>Click icon to add picture</a:t>
            </a:r>
            <a:endParaRPr lang="en-GB"/>
          </a:p>
        </p:txBody>
      </p:sp>
      <p:sp>
        <p:nvSpPr>
          <p:cNvPr id="6" name="Picture Placeholder 6"/>
          <p:cNvSpPr>
            <a:spLocks noGrp="1"/>
          </p:cNvSpPr>
          <p:nvPr>
            <p:ph type="pic" sz="quarter" idx="15"/>
          </p:nvPr>
        </p:nvSpPr>
        <p:spPr>
          <a:xfrm>
            <a:off x="4607360" y="1700213"/>
            <a:ext cx="2034000" cy="1260000"/>
          </a:xfrm>
        </p:spPr>
        <p:txBody>
          <a:bodyPr lIns="0" tIns="0" rIns="0" bIns="0">
            <a:noAutofit/>
          </a:bodyPr>
          <a:lstStyle/>
          <a:p>
            <a:r>
              <a:rPr lang="en-US"/>
              <a:t>Click icon to add picture</a:t>
            </a:r>
            <a:endParaRPr lang="en-GB"/>
          </a:p>
        </p:txBody>
      </p:sp>
      <p:sp>
        <p:nvSpPr>
          <p:cNvPr id="7" name="Picture Placeholder 6"/>
          <p:cNvSpPr>
            <a:spLocks noGrp="1"/>
          </p:cNvSpPr>
          <p:nvPr>
            <p:ph type="pic" sz="quarter" idx="16"/>
          </p:nvPr>
        </p:nvSpPr>
        <p:spPr>
          <a:xfrm>
            <a:off x="6713999" y="1700213"/>
            <a:ext cx="2034000" cy="1260000"/>
          </a:xfrm>
        </p:spPr>
        <p:txBody>
          <a:bodyPr lIns="0" tIns="0" rIns="0" bIns="0">
            <a:noAutofit/>
          </a:bodyPr>
          <a:lstStyle/>
          <a:p>
            <a:r>
              <a:rPr lang="en-US" dirty="0"/>
              <a:t>Click icon to add picture</a:t>
            </a:r>
            <a:endParaRPr lang="en-GB" dirty="0"/>
          </a:p>
        </p:txBody>
      </p:sp>
      <p:sp>
        <p:nvSpPr>
          <p:cNvPr id="9" name="Text Placeholder 8"/>
          <p:cNvSpPr>
            <a:spLocks noGrp="1"/>
          </p:cNvSpPr>
          <p:nvPr>
            <p:ph type="body" sz="quarter" idx="17"/>
          </p:nvPr>
        </p:nvSpPr>
        <p:spPr>
          <a:xfrm>
            <a:off x="393700" y="3124200"/>
            <a:ext cx="2022888" cy="3257548"/>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Text Placeholder 8"/>
          <p:cNvSpPr>
            <a:spLocks noGrp="1"/>
          </p:cNvSpPr>
          <p:nvPr>
            <p:ph type="body" sz="quarter" idx="18"/>
          </p:nvPr>
        </p:nvSpPr>
        <p:spPr>
          <a:xfrm>
            <a:off x="4612472" y="3120550"/>
            <a:ext cx="2034000" cy="326119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Text Placeholder 8"/>
          <p:cNvSpPr>
            <a:spLocks noGrp="1"/>
          </p:cNvSpPr>
          <p:nvPr>
            <p:ph type="body" sz="quarter" idx="19"/>
          </p:nvPr>
        </p:nvSpPr>
        <p:spPr>
          <a:xfrm>
            <a:off x="2497530" y="3124199"/>
            <a:ext cx="2034000" cy="325754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Text Placeholder 8"/>
          <p:cNvSpPr>
            <a:spLocks noGrp="1"/>
          </p:cNvSpPr>
          <p:nvPr>
            <p:ph type="body" sz="quarter" idx="20"/>
          </p:nvPr>
        </p:nvSpPr>
        <p:spPr>
          <a:xfrm>
            <a:off x="6727413" y="3108510"/>
            <a:ext cx="2022887" cy="3273240"/>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Text Placeholder 8"/>
          <p:cNvSpPr>
            <a:spLocks noGrp="1"/>
          </p:cNvSpPr>
          <p:nvPr>
            <p:ph type="body" sz="quarter" idx="21" hasCustomPrompt="1"/>
          </p:nvPr>
        </p:nvSpPr>
        <p:spPr>
          <a:xfrm>
            <a:off x="396000" y="651600"/>
            <a:ext cx="8352000" cy="757255"/>
          </a:xfrm>
          <a:prstGeom prst="rect">
            <a:avLst/>
          </a:prstGeom>
        </p:spPr>
        <p:txBody>
          <a:bodyPr lIns="0" tIns="0" rIns="0" bIns="0">
            <a:noAutofit/>
          </a:bodyPr>
          <a:lstStyle>
            <a:lvl1pPr marL="0" indent="0">
              <a:buNone/>
              <a:defRPr sz="16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1922033471"/>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Rectangle 3"/>
          <p:cNvSpPr/>
          <p:nvPr userDrawn="1"/>
        </p:nvSpPr>
        <p:spPr>
          <a:xfrm>
            <a:off x="395288"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5" name="Rectangle 4"/>
          <p:cNvSpPr/>
          <p:nvPr userDrawn="1"/>
        </p:nvSpPr>
        <p:spPr>
          <a:xfrm>
            <a:off x="4644000"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6" name="Rectangle 5"/>
          <p:cNvSpPr/>
          <p:nvPr userDrawn="1"/>
        </p:nvSpPr>
        <p:spPr>
          <a:xfrm>
            <a:off x="395288"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7" name="Rectangle 6"/>
          <p:cNvSpPr/>
          <p:nvPr userDrawn="1"/>
        </p:nvSpPr>
        <p:spPr>
          <a:xfrm>
            <a:off x="4644000"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8" name="Picture Placeholder 11"/>
          <p:cNvSpPr>
            <a:spLocks noGrp="1"/>
          </p:cNvSpPr>
          <p:nvPr>
            <p:ph type="pic" sz="quarter" idx="25"/>
          </p:nvPr>
        </p:nvSpPr>
        <p:spPr>
          <a:xfrm>
            <a:off x="395288" y="1880213"/>
            <a:ext cx="1476000" cy="1476000"/>
          </a:xfrm>
        </p:spPr>
        <p:txBody>
          <a:bodyPr/>
          <a:lstStyle>
            <a:lvl1pPr>
              <a:defRPr/>
            </a:lvl1pPr>
          </a:lstStyle>
          <a:p>
            <a:r>
              <a:rPr lang="en-GB" dirty="0"/>
              <a:t>Click icon to add picture</a:t>
            </a:r>
          </a:p>
        </p:txBody>
      </p:sp>
      <p:sp>
        <p:nvSpPr>
          <p:cNvPr id="9" name="Picture Placeholder 11"/>
          <p:cNvSpPr>
            <a:spLocks noGrp="1"/>
          </p:cNvSpPr>
          <p:nvPr>
            <p:ph type="pic" sz="quarter" idx="27"/>
          </p:nvPr>
        </p:nvSpPr>
        <p:spPr>
          <a:xfrm>
            <a:off x="4644000" y="1880213"/>
            <a:ext cx="1476000" cy="1476000"/>
          </a:xfrm>
        </p:spPr>
        <p:txBody>
          <a:bodyPr/>
          <a:lstStyle>
            <a:lvl1pPr>
              <a:defRPr/>
            </a:lvl1pPr>
          </a:lstStyle>
          <a:p>
            <a:r>
              <a:rPr lang="en-GB" dirty="0"/>
              <a:t>Click icon to add picture</a:t>
            </a:r>
          </a:p>
        </p:txBody>
      </p:sp>
      <p:sp>
        <p:nvSpPr>
          <p:cNvPr id="10" name="Picture Placeholder 11"/>
          <p:cNvSpPr>
            <a:spLocks noGrp="1"/>
          </p:cNvSpPr>
          <p:nvPr>
            <p:ph type="pic" sz="quarter" idx="29"/>
          </p:nvPr>
        </p:nvSpPr>
        <p:spPr>
          <a:xfrm>
            <a:off x="395288" y="4256213"/>
            <a:ext cx="1476000" cy="1476000"/>
          </a:xfrm>
        </p:spPr>
        <p:txBody>
          <a:bodyPr/>
          <a:lstStyle>
            <a:lvl1pPr>
              <a:defRPr/>
            </a:lvl1pPr>
          </a:lstStyle>
          <a:p>
            <a:r>
              <a:rPr lang="en-GB" dirty="0"/>
              <a:t>Click icon to add picture</a:t>
            </a:r>
          </a:p>
        </p:txBody>
      </p:sp>
      <p:sp>
        <p:nvSpPr>
          <p:cNvPr id="11" name="Picture Placeholder 11"/>
          <p:cNvSpPr>
            <a:spLocks noGrp="1"/>
          </p:cNvSpPr>
          <p:nvPr>
            <p:ph type="pic" sz="quarter" idx="31"/>
          </p:nvPr>
        </p:nvSpPr>
        <p:spPr>
          <a:xfrm>
            <a:off x="4644000" y="4256213"/>
            <a:ext cx="1476000" cy="1476000"/>
          </a:xfrm>
        </p:spPr>
        <p:txBody>
          <a:bodyPr/>
          <a:lstStyle>
            <a:lvl1pPr>
              <a:defRPr/>
            </a:lvl1pPr>
          </a:lstStyle>
          <a:p>
            <a:r>
              <a:rPr lang="en-GB" dirty="0"/>
              <a:t>Click icon to add picture</a:t>
            </a:r>
          </a:p>
        </p:txBody>
      </p:sp>
      <p:sp>
        <p:nvSpPr>
          <p:cNvPr id="13" name="Text Placeholder 12"/>
          <p:cNvSpPr>
            <a:spLocks noGrp="1"/>
          </p:cNvSpPr>
          <p:nvPr>
            <p:ph type="body" sz="quarter" idx="32"/>
          </p:nvPr>
        </p:nvSpPr>
        <p:spPr>
          <a:xfrm>
            <a:off x="2024644" y="1880213"/>
            <a:ext cx="2466000" cy="1944000"/>
          </a:xfrm>
        </p:spPr>
        <p:txBody>
          <a:bodyPr/>
          <a:lstStyle>
            <a:lvl1pPr>
              <a:spcAft>
                <a:spcPts val="0"/>
              </a:spcAft>
              <a:defRPr b="1"/>
            </a:lvl1pPr>
            <a:lvl2pPr>
              <a:spcAft>
                <a:spcPts val="0"/>
              </a:spcAft>
              <a:defRPr b="0"/>
            </a:lvl2pPr>
          </a:lstStyle>
          <a:p>
            <a:pPr lvl="0"/>
            <a:r>
              <a:rPr lang="en-US" dirty="0"/>
              <a:t>Click to edit Master text styles</a:t>
            </a:r>
          </a:p>
          <a:p>
            <a:pPr lvl="1"/>
            <a:r>
              <a:rPr lang="en-US" dirty="0"/>
              <a:t>Second level</a:t>
            </a:r>
          </a:p>
        </p:txBody>
      </p:sp>
      <p:sp>
        <p:nvSpPr>
          <p:cNvPr id="14" name="Text Placeholder 12"/>
          <p:cNvSpPr>
            <a:spLocks noGrp="1"/>
          </p:cNvSpPr>
          <p:nvPr>
            <p:ph type="body" sz="quarter" idx="33"/>
          </p:nvPr>
        </p:nvSpPr>
        <p:spPr>
          <a:xfrm>
            <a:off x="6273356" y="1880213"/>
            <a:ext cx="2476944" cy="1944000"/>
          </a:xfrm>
        </p:spPr>
        <p:txBody>
          <a:bodyPr/>
          <a:lstStyle>
            <a:lvl1pPr>
              <a:spcAft>
                <a:spcPts val="0"/>
              </a:spcAft>
              <a:defRPr b="1"/>
            </a:lvl1pPr>
            <a:lvl2pPr>
              <a:spcAft>
                <a:spcPts val="0"/>
              </a:spcAft>
              <a:defRPr b="0"/>
            </a:lvl2pPr>
          </a:lstStyle>
          <a:p>
            <a:pPr lvl="0"/>
            <a:r>
              <a:rPr lang="en-US" dirty="0"/>
              <a:t>Click to edit Master text styles</a:t>
            </a:r>
          </a:p>
          <a:p>
            <a:pPr lvl="1"/>
            <a:r>
              <a:rPr lang="en-US" dirty="0"/>
              <a:t>Second level</a:t>
            </a:r>
          </a:p>
        </p:txBody>
      </p:sp>
      <p:sp>
        <p:nvSpPr>
          <p:cNvPr id="15" name="Text Placeholder 12"/>
          <p:cNvSpPr>
            <a:spLocks noGrp="1"/>
          </p:cNvSpPr>
          <p:nvPr>
            <p:ph type="body" sz="quarter" idx="34"/>
          </p:nvPr>
        </p:nvSpPr>
        <p:spPr>
          <a:xfrm>
            <a:off x="2024644" y="4256213"/>
            <a:ext cx="2466000" cy="1944000"/>
          </a:xfrm>
        </p:spPr>
        <p:txBody>
          <a:bodyPr/>
          <a:lstStyle>
            <a:lvl1pPr>
              <a:spcAft>
                <a:spcPts val="0"/>
              </a:spcAft>
              <a:defRPr b="1"/>
            </a:lvl1pPr>
            <a:lvl2pPr>
              <a:spcAft>
                <a:spcPts val="0"/>
              </a:spcAft>
              <a:defRPr b="0"/>
            </a:lvl2pPr>
          </a:lstStyle>
          <a:p>
            <a:pPr lvl="0"/>
            <a:r>
              <a:rPr lang="en-US" dirty="0"/>
              <a:t>Click to edit Master text styles</a:t>
            </a:r>
          </a:p>
          <a:p>
            <a:pPr lvl="1"/>
            <a:r>
              <a:rPr lang="en-US" dirty="0"/>
              <a:t>Second level</a:t>
            </a:r>
          </a:p>
        </p:txBody>
      </p:sp>
      <p:sp>
        <p:nvSpPr>
          <p:cNvPr id="16" name="Text Placeholder 12"/>
          <p:cNvSpPr>
            <a:spLocks noGrp="1"/>
          </p:cNvSpPr>
          <p:nvPr>
            <p:ph type="body" sz="quarter" idx="35"/>
          </p:nvPr>
        </p:nvSpPr>
        <p:spPr>
          <a:xfrm>
            <a:off x="6273356" y="4256213"/>
            <a:ext cx="2476944" cy="1944000"/>
          </a:xfrm>
        </p:spPr>
        <p:txBody>
          <a:bodyPr/>
          <a:lstStyle>
            <a:lvl1pPr>
              <a:spcAft>
                <a:spcPts val="0"/>
              </a:spcAft>
              <a:defRPr b="1"/>
            </a:lvl1pPr>
            <a:lvl2pPr>
              <a:spcAft>
                <a:spcPts val="0"/>
              </a:spcAft>
              <a:defRPr b="0"/>
            </a:lvl2pPr>
          </a:lstStyle>
          <a:p>
            <a:pPr lvl="0"/>
            <a:r>
              <a:rPr lang="en-US" dirty="0"/>
              <a:t>Click to edit Master text styles</a:t>
            </a:r>
          </a:p>
          <a:p>
            <a:pPr lvl="1"/>
            <a:r>
              <a:rPr lang="en-US" dirty="0"/>
              <a:t>Second level</a:t>
            </a:r>
          </a:p>
        </p:txBody>
      </p:sp>
      <p:sp>
        <p:nvSpPr>
          <p:cNvPr id="17"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2283024646"/>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Picture Placeholder 7"/>
          <p:cNvSpPr>
            <a:spLocks noGrp="1"/>
          </p:cNvSpPr>
          <p:nvPr>
            <p:ph type="pic" sz="quarter" idx="13"/>
          </p:nvPr>
        </p:nvSpPr>
        <p:spPr>
          <a:xfrm>
            <a:off x="393700" y="1700213"/>
            <a:ext cx="2754313" cy="1971675"/>
          </a:xfrm>
        </p:spPr>
        <p:txBody>
          <a:bodyPr/>
          <a:lstStyle/>
          <a:p>
            <a:r>
              <a:rPr lang="en-US"/>
              <a:t>Click icon to add picture</a:t>
            </a:r>
            <a:endParaRPr lang="en-GB"/>
          </a:p>
        </p:txBody>
      </p:sp>
      <p:sp>
        <p:nvSpPr>
          <p:cNvPr id="5" name="Picture Placeholder 7"/>
          <p:cNvSpPr>
            <a:spLocks noGrp="1"/>
          </p:cNvSpPr>
          <p:nvPr>
            <p:ph type="pic" sz="quarter" idx="14"/>
          </p:nvPr>
        </p:nvSpPr>
        <p:spPr>
          <a:xfrm>
            <a:off x="6004798" y="1700213"/>
            <a:ext cx="2745501" cy="1971675"/>
          </a:xfrm>
        </p:spPr>
        <p:txBody>
          <a:bodyPr/>
          <a:lstStyle/>
          <a:p>
            <a:r>
              <a:rPr lang="en-US" dirty="0"/>
              <a:t>Click icon to add picture</a:t>
            </a:r>
            <a:endParaRPr lang="en-GB" dirty="0"/>
          </a:p>
        </p:txBody>
      </p:sp>
      <p:sp>
        <p:nvSpPr>
          <p:cNvPr id="6" name="Picture Placeholder 7"/>
          <p:cNvSpPr>
            <a:spLocks noGrp="1"/>
          </p:cNvSpPr>
          <p:nvPr>
            <p:ph type="pic" sz="quarter" idx="15"/>
          </p:nvPr>
        </p:nvSpPr>
        <p:spPr>
          <a:xfrm>
            <a:off x="3204806" y="1700213"/>
            <a:ext cx="2743200" cy="1971675"/>
          </a:xfrm>
        </p:spPr>
        <p:txBody>
          <a:bodyPr/>
          <a:lstStyle/>
          <a:p>
            <a:r>
              <a:rPr lang="en-US"/>
              <a:t>Click icon to add picture</a:t>
            </a:r>
            <a:endParaRPr lang="en-GB"/>
          </a:p>
        </p:txBody>
      </p:sp>
      <p:sp>
        <p:nvSpPr>
          <p:cNvPr id="9" name="Text Placeholder 18"/>
          <p:cNvSpPr>
            <a:spLocks noGrp="1"/>
          </p:cNvSpPr>
          <p:nvPr>
            <p:ph idx="1" hasCustomPrompt="1"/>
          </p:nvPr>
        </p:nvSpPr>
        <p:spPr>
          <a:xfrm>
            <a:off x="396000" y="3832225"/>
            <a:ext cx="2743200" cy="20952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18"/>
          <p:cNvSpPr>
            <a:spLocks noGrp="1"/>
          </p:cNvSpPr>
          <p:nvPr>
            <p:ph idx="16" hasCustomPrompt="1"/>
          </p:nvPr>
        </p:nvSpPr>
        <p:spPr>
          <a:xfrm>
            <a:off x="3200400" y="3832225"/>
            <a:ext cx="2743200" cy="20952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8"/>
          <p:cNvSpPr>
            <a:spLocks noGrp="1"/>
          </p:cNvSpPr>
          <p:nvPr>
            <p:ph idx="17" hasCustomPrompt="1"/>
          </p:nvPr>
        </p:nvSpPr>
        <p:spPr>
          <a:xfrm>
            <a:off x="6004798" y="3832225"/>
            <a:ext cx="2745501" cy="20952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8"/>
          <p:cNvSpPr>
            <a:spLocks noGrp="1"/>
          </p:cNvSpPr>
          <p:nvPr>
            <p:ph type="body" sz="quarter" idx="18"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338740471"/>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1"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802617167"/>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itle &amp; subtitle">
    <p:bg>
      <p:bgRef idx="1001">
        <a:schemeClr val="bg1"/>
      </p:bgRef>
    </p:bg>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BBBCBC"/>
                </a:solidFill>
              </a:defRPr>
            </a:lvl1pPr>
          </a:lstStyle>
          <a:p>
            <a:pPr lvl="0"/>
            <a:r>
              <a:rPr lang="en-US" dirty="0"/>
              <a:t>Click to add subtitle</a:t>
            </a:r>
          </a:p>
        </p:txBody>
      </p:sp>
      <p:sp>
        <p:nvSpPr>
          <p:cNvPr id="11"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solidFill>
                  <a:schemeClr val="tx1"/>
                </a:solidFill>
              </a:defRPr>
            </a:lvl1pPr>
          </a:lstStyle>
          <a:p>
            <a:r>
              <a:rPr lang="en-US" dirty="0"/>
              <a:t>Click to add title</a:t>
            </a:r>
          </a:p>
        </p:txBody>
      </p:sp>
      <p:sp>
        <p:nvSpPr>
          <p:cNvPr id="4" name="TextBox 3"/>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352347071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93701" y="1857892"/>
            <a:ext cx="4101706"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Text Placeholder 8"/>
          <p:cNvSpPr>
            <a:spLocks noGrp="1"/>
          </p:cNvSpPr>
          <p:nvPr>
            <p:ph type="body" sz="quarter" idx="21"/>
          </p:nvPr>
        </p:nvSpPr>
        <p:spPr>
          <a:xfrm>
            <a:off x="4660582" y="1857892"/>
            <a:ext cx="4091001"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 name="Title 1"/>
          <p:cNvSpPr>
            <a:spLocks noGrp="1"/>
          </p:cNvSpPr>
          <p:nvPr>
            <p:ph type="title"/>
          </p:nvPr>
        </p:nvSpPr>
        <p:spPr/>
        <p:txBody>
          <a:bodyPr/>
          <a:lstStyle/>
          <a:p>
            <a:r>
              <a:rPr lang="en-US"/>
              <a:t>Click to edit Master title style</a:t>
            </a:r>
            <a:endParaRPr lang="en-GB"/>
          </a:p>
        </p:txBody>
      </p:sp>
      <p:sp>
        <p:nvSpPr>
          <p:cNvPr id="4" name="Rectangle 3"/>
          <p:cNvSpPr/>
          <p:nvPr userDrawn="1"/>
        </p:nvSpPr>
        <p:spPr>
          <a:xfrm>
            <a:off x="395288" y="171172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5" name="Rectangle 4"/>
          <p:cNvSpPr/>
          <p:nvPr userDrawn="1"/>
        </p:nvSpPr>
        <p:spPr>
          <a:xfrm>
            <a:off x="4660582" y="171172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6" name="Picture Placeholder 29"/>
          <p:cNvSpPr>
            <a:spLocks noGrp="1"/>
          </p:cNvSpPr>
          <p:nvPr>
            <p:ph type="pic" sz="quarter" idx="19" hasCustomPrompt="1"/>
          </p:nvPr>
        </p:nvSpPr>
        <p:spPr>
          <a:xfrm>
            <a:off x="3587751"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6"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3776349493"/>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93701" y="1857892"/>
            <a:ext cx="4101706"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9" name="Text Placeholder 8"/>
          <p:cNvSpPr>
            <a:spLocks noGrp="1"/>
          </p:cNvSpPr>
          <p:nvPr>
            <p:ph type="body" sz="quarter" idx="21"/>
          </p:nvPr>
        </p:nvSpPr>
        <p:spPr>
          <a:xfrm>
            <a:off x="4660582" y="1857892"/>
            <a:ext cx="4091001"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2" name="Title 1"/>
          <p:cNvSpPr>
            <a:spLocks noGrp="1"/>
          </p:cNvSpPr>
          <p:nvPr>
            <p:ph type="title"/>
          </p:nvPr>
        </p:nvSpPr>
        <p:spPr/>
        <p:txBody>
          <a:bodyPr/>
          <a:lstStyle/>
          <a:p>
            <a:r>
              <a:rPr lang="en-US"/>
              <a:t>Click to edit Master title style</a:t>
            </a:r>
            <a:endParaRPr lang="en-GB"/>
          </a:p>
        </p:txBody>
      </p:sp>
      <p:sp>
        <p:nvSpPr>
          <p:cNvPr id="4" name="Rectangle 3"/>
          <p:cNvSpPr/>
          <p:nvPr userDrawn="1"/>
        </p:nvSpPr>
        <p:spPr>
          <a:xfrm>
            <a:off x="395288" y="171172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5" name="Rectangle 4"/>
          <p:cNvSpPr/>
          <p:nvPr userDrawn="1"/>
        </p:nvSpPr>
        <p:spPr>
          <a:xfrm>
            <a:off x="4660582" y="171172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6" name="Picture Placeholder 29"/>
          <p:cNvSpPr>
            <a:spLocks noGrp="1"/>
          </p:cNvSpPr>
          <p:nvPr>
            <p:ph type="pic" sz="quarter" idx="19" hasCustomPrompt="1"/>
          </p:nvPr>
        </p:nvSpPr>
        <p:spPr>
          <a:xfrm>
            <a:off x="3587751"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0" name="Text Placeholder 8"/>
          <p:cNvSpPr>
            <a:spLocks noGrp="1"/>
          </p:cNvSpPr>
          <p:nvPr>
            <p:ph type="body" sz="quarter" idx="22"/>
          </p:nvPr>
        </p:nvSpPr>
        <p:spPr>
          <a:xfrm>
            <a:off x="395288" y="424968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11" name="Text Placeholder 8"/>
          <p:cNvSpPr>
            <a:spLocks noGrp="1"/>
          </p:cNvSpPr>
          <p:nvPr>
            <p:ph type="body" sz="quarter" idx="23"/>
          </p:nvPr>
        </p:nvSpPr>
        <p:spPr>
          <a:xfrm>
            <a:off x="4660581" y="4249682"/>
            <a:ext cx="4089719"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12" name="Rectangle 11"/>
          <p:cNvSpPr/>
          <p:nvPr userDrawn="1"/>
        </p:nvSpPr>
        <p:spPr>
          <a:xfrm>
            <a:off x="393699" y="4103518"/>
            <a:ext cx="410170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13" name="Rectangle 12"/>
          <p:cNvSpPr/>
          <p:nvPr userDrawn="1"/>
        </p:nvSpPr>
        <p:spPr>
          <a:xfrm>
            <a:off x="4660581" y="4103518"/>
            <a:ext cx="408353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prstClr val="white"/>
              </a:solidFill>
            </a:endParaRPr>
          </a:p>
        </p:txBody>
      </p:sp>
      <p:sp>
        <p:nvSpPr>
          <p:cNvPr id="14" name="Picture Placeholder 29"/>
          <p:cNvSpPr>
            <a:spLocks noGrp="1"/>
          </p:cNvSpPr>
          <p:nvPr>
            <p:ph type="pic" sz="quarter" idx="24" hasCustomPrompt="1"/>
          </p:nvPr>
        </p:nvSpPr>
        <p:spPr>
          <a:xfrm>
            <a:off x="3565870" y="4255706"/>
            <a:ext cx="929536"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5" name="Picture Placeholder 29"/>
          <p:cNvSpPr>
            <a:spLocks noGrp="1"/>
          </p:cNvSpPr>
          <p:nvPr>
            <p:ph type="pic" sz="quarter" idx="25" hasCustomPrompt="1"/>
          </p:nvPr>
        </p:nvSpPr>
        <p:spPr>
          <a:xfrm>
            <a:off x="7818463" y="4249682"/>
            <a:ext cx="933120"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6"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388480803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750111260"/>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Rectangle 3"/>
          <p:cNvSpPr/>
          <p:nvPr userDrawn="1"/>
        </p:nvSpPr>
        <p:spPr>
          <a:xfrm>
            <a:off x="3240000" y="1705968"/>
            <a:ext cx="2655433"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5" name="Rectangle 4"/>
          <p:cNvSpPr/>
          <p:nvPr userDrawn="1"/>
        </p:nvSpPr>
        <p:spPr>
          <a:xfrm>
            <a:off x="393700" y="1700213"/>
            <a:ext cx="2644321"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6" name="Rectangle 5"/>
          <p:cNvSpPr/>
          <p:nvPr userDrawn="1"/>
        </p:nvSpPr>
        <p:spPr>
          <a:xfrm>
            <a:off x="6105981" y="1705968"/>
            <a:ext cx="264432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prstClr val="white"/>
              </a:solidFill>
            </a:endParaRPr>
          </a:p>
        </p:txBody>
      </p:sp>
      <p:sp>
        <p:nvSpPr>
          <p:cNvPr id="7" name="Text Placeholder 8"/>
          <p:cNvSpPr>
            <a:spLocks noGrp="1"/>
          </p:cNvSpPr>
          <p:nvPr>
            <p:ph type="body" sz="quarter" idx="17"/>
          </p:nvPr>
        </p:nvSpPr>
        <p:spPr>
          <a:xfrm>
            <a:off x="3244283" y="1784680"/>
            <a:ext cx="2655433" cy="3914258"/>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Text Placeholder 8"/>
          <p:cNvSpPr>
            <a:spLocks noGrp="1"/>
          </p:cNvSpPr>
          <p:nvPr>
            <p:ph type="body" sz="quarter" idx="18"/>
          </p:nvPr>
        </p:nvSpPr>
        <p:spPr>
          <a:xfrm>
            <a:off x="396000" y="1784680"/>
            <a:ext cx="2642020" cy="3914258"/>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Text Placeholder 8"/>
          <p:cNvSpPr>
            <a:spLocks noGrp="1"/>
          </p:cNvSpPr>
          <p:nvPr>
            <p:ph type="body" sz="quarter" idx="19"/>
          </p:nvPr>
        </p:nvSpPr>
        <p:spPr>
          <a:xfrm>
            <a:off x="6105980" y="1784680"/>
            <a:ext cx="2644320" cy="3914258"/>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364024962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8"/>
          <p:cNvSpPr>
            <a:spLocks noGrp="1"/>
          </p:cNvSpPr>
          <p:nvPr>
            <p:ph type="body" sz="quarter" idx="17"/>
          </p:nvPr>
        </p:nvSpPr>
        <p:spPr>
          <a:xfrm>
            <a:off x="396000" y="2556000"/>
            <a:ext cx="1908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Text Placeholder 8"/>
          <p:cNvSpPr>
            <a:spLocks noGrp="1"/>
          </p:cNvSpPr>
          <p:nvPr>
            <p:ph type="body" sz="quarter" idx="18"/>
          </p:nvPr>
        </p:nvSpPr>
        <p:spPr>
          <a:xfrm>
            <a:off x="6840000" y="2556000"/>
            <a:ext cx="19103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Text Placeholder 8"/>
          <p:cNvSpPr>
            <a:spLocks noGrp="1"/>
          </p:cNvSpPr>
          <p:nvPr>
            <p:ph type="body" sz="quarter" idx="19"/>
          </p:nvPr>
        </p:nvSpPr>
        <p:spPr>
          <a:xfrm>
            <a:off x="2544000" y="2556000"/>
            <a:ext cx="1908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Text Placeholder 8"/>
          <p:cNvSpPr>
            <a:spLocks noGrp="1"/>
          </p:cNvSpPr>
          <p:nvPr>
            <p:ph type="body" sz="quarter" idx="20"/>
          </p:nvPr>
        </p:nvSpPr>
        <p:spPr>
          <a:xfrm>
            <a:off x="4692000" y="2556000"/>
            <a:ext cx="1908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1069761908"/>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endParaRPr lang="en-GB" dirty="0"/>
          </a:p>
        </p:txBody>
      </p:sp>
      <p:sp>
        <p:nvSpPr>
          <p:cNvPr id="4" name="Text Placeholder 8"/>
          <p:cNvSpPr>
            <a:spLocks noGrp="1"/>
          </p:cNvSpPr>
          <p:nvPr>
            <p:ph type="body" sz="quarter" idx="17"/>
          </p:nvPr>
        </p:nvSpPr>
        <p:spPr>
          <a:xfrm>
            <a:off x="396000" y="2556000"/>
            <a:ext cx="1908000" cy="3394800"/>
          </a:xfrm>
        </p:spPr>
        <p:txBody>
          <a:bodyPr/>
          <a:lstStyle>
            <a:lvl1pPr>
              <a:defRPr b="1">
                <a:solidFill>
                  <a:schemeClr val="tx1"/>
                </a:solidFill>
              </a:defRPr>
            </a:lvl1pPr>
            <a:lvl2pPr>
              <a:spcAft>
                <a:spcPts val="1000"/>
              </a:spcAft>
              <a:defRPr>
                <a:solidFill>
                  <a:schemeClr val="tx1"/>
                </a:solidFill>
              </a:defRPr>
            </a:lvl2pPr>
            <a:lvl3pPr marL="0" indent="0">
              <a:spcAft>
                <a:spcPts val="1000"/>
              </a:spcAft>
              <a:buNone/>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tx1"/>
                </a:solidFill>
              </a:defRPr>
            </a:lvl6pPr>
            <a:lvl7pPr marL="356400" indent="-176400">
              <a:spcAft>
                <a:spcPts val="1000"/>
              </a:spcAft>
              <a:defRPr>
                <a:solidFill>
                  <a:schemeClr val="tx1"/>
                </a:solidFill>
              </a:defRPr>
            </a:lvl7pPr>
            <a:lvl8pPr marL="356400" indent="-176400">
              <a:spcAft>
                <a:spcPts val="1000"/>
              </a:spcAft>
              <a:defRPr>
                <a:solidFill>
                  <a:schemeClr val="tx1"/>
                </a:solidFill>
              </a:defRPr>
            </a:lvl8pPr>
            <a:lvl9pPr marL="356400" indent="-176400">
              <a:spcAft>
                <a:spcPts val="1000"/>
              </a:spcAft>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Text Placeholder 8"/>
          <p:cNvSpPr>
            <a:spLocks noGrp="1"/>
          </p:cNvSpPr>
          <p:nvPr>
            <p:ph type="body" sz="quarter" idx="18"/>
          </p:nvPr>
        </p:nvSpPr>
        <p:spPr>
          <a:xfrm>
            <a:off x="6840000" y="2556000"/>
            <a:ext cx="1910300" cy="3394800"/>
          </a:xfrm>
        </p:spPr>
        <p:txBody>
          <a:bodyPr/>
          <a:lstStyle>
            <a:lvl1pPr>
              <a:defRPr b="1">
                <a:solidFill>
                  <a:schemeClr val="tx1"/>
                </a:solidFill>
              </a:defRPr>
            </a:lvl1pPr>
            <a:lvl2pPr>
              <a:spcAft>
                <a:spcPts val="1000"/>
              </a:spcAft>
              <a:defRPr>
                <a:solidFill>
                  <a:schemeClr val="tx1"/>
                </a:solidFill>
              </a:defRPr>
            </a:lvl2pPr>
            <a:lvl3pPr marL="0" indent="0">
              <a:spcAft>
                <a:spcPts val="1000"/>
              </a:spcAft>
              <a:buNone/>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tx1"/>
                </a:solidFill>
              </a:defRPr>
            </a:lvl6pPr>
            <a:lvl7pPr marL="356400" indent="-176400">
              <a:spcAft>
                <a:spcPts val="1000"/>
              </a:spcAft>
              <a:defRPr>
                <a:solidFill>
                  <a:schemeClr val="tx1"/>
                </a:solidFill>
              </a:defRPr>
            </a:lvl7pPr>
            <a:lvl8pPr marL="356400" indent="-176400">
              <a:spcAft>
                <a:spcPts val="1000"/>
              </a:spcAft>
              <a:defRPr>
                <a:solidFill>
                  <a:schemeClr val="tx1"/>
                </a:solidFill>
              </a:defRPr>
            </a:lvl8pPr>
            <a:lvl9pPr marL="356400" indent="-176400">
              <a:spcAft>
                <a:spcPts val="1000"/>
              </a:spcAft>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Text Placeholder 8"/>
          <p:cNvSpPr>
            <a:spLocks noGrp="1"/>
          </p:cNvSpPr>
          <p:nvPr>
            <p:ph type="body" sz="quarter" idx="19"/>
          </p:nvPr>
        </p:nvSpPr>
        <p:spPr>
          <a:xfrm>
            <a:off x="2544000" y="2556000"/>
            <a:ext cx="1908000" cy="3394800"/>
          </a:xfrm>
        </p:spPr>
        <p:txBody>
          <a:bodyPr/>
          <a:lstStyle>
            <a:lvl1pPr>
              <a:defRPr b="1">
                <a:solidFill>
                  <a:schemeClr val="tx1"/>
                </a:solidFill>
              </a:defRPr>
            </a:lvl1pPr>
            <a:lvl2pPr>
              <a:spcAft>
                <a:spcPts val="1000"/>
              </a:spcAft>
              <a:defRPr>
                <a:solidFill>
                  <a:schemeClr val="tx1"/>
                </a:solidFill>
              </a:defRPr>
            </a:lvl2pPr>
            <a:lvl3pPr marL="0" indent="0">
              <a:spcAft>
                <a:spcPts val="1000"/>
              </a:spcAft>
              <a:buNone/>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tx1"/>
                </a:solidFill>
              </a:defRPr>
            </a:lvl6pPr>
            <a:lvl7pPr marL="356400" indent="-176400">
              <a:spcAft>
                <a:spcPts val="1000"/>
              </a:spcAft>
              <a:defRPr>
                <a:solidFill>
                  <a:schemeClr val="tx1"/>
                </a:solidFill>
              </a:defRPr>
            </a:lvl7pPr>
            <a:lvl8pPr marL="356400" indent="-176400">
              <a:spcAft>
                <a:spcPts val="1000"/>
              </a:spcAft>
              <a:defRPr>
                <a:solidFill>
                  <a:schemeClr val="tx1"/>
                </a:solidFill>
              </a:defRPr>
            </a:lvl8pPr>
            <a:lvl9pPr marL="356400" indent="-176400">
              <a:spcAft>
                <a:spcPts val="1000"/>
              </a:spcAft>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Text Placeholder 8"/>
          <p:cNvSpPr>
            <a:spLocks noGrp="1"/>
          </p:cNvSpPr>
          <p:nvPr>
            <p:ph type="body" sz="quarter" idx="20"/>
          </p:nvPr>
        </p:nvSpPr>
        <p:spPr>
          <a:xfrm>
            <a:off x="4692000" y="2556000"/>
            <a:ext cx="1908000" cy="3394800"/>
          </a:xfrm>
        </p:spPr>
        <p:txBody>
          <a:bodyPr/>
          <a:lstStyle>
            <a:lvl1pPr>
              <a:defRPr b="1">
                <a:solidFill>
                  <a:schemeClr val="tx1"/>
                </a:solidFill>
              </a:defRPr>
            </a:lvl1pPr>
            <a:lvl2pPr>
              <a:spcAft>
                <a:spcPts val="1000"/>
              </a:spcAft>
              <a:defRPr>
                <a:solidFill>
                  <a:schemeClr val="tx1"/>
                </a:solidFill>
              </a:defRPr>
            </a:lvl2pPr>
            <a:lvl3pPr marL="0" indent="0">
              <a:spcAft>
                <a:spcPts val="1000"/>
              </a:spcAft>
              <a:buNone/>
              <a:defRPr>
                <a:solidFill>
                  <a:schemeClr val="tx1"/>
                </a:solidFill>
              </a:defRPr>
            </a:lvl3pPr>
            <a:lvl4pPr marL="176400" indent="-176400">
              <a:spcAft>
                <a:spcPts val="1000"/>
              </a:spcAft>
              <a:buFont typeface="Arial" panose="020B0604020202020204" pitchFamily="34" charset="0"/>
              <a:buChar char="•"/>
              <a:defRPr>
                <a:solidFill>
                  <a:schemeClr val="tx1"/>
                </a:solidFill>
              </a:defRPr>
            </a:lvl4pPr>
            <a:lvl5pPr marL="356400" indent="-176400">
              <a:spcAft>
                <a:spcPts val="1000"/>
              </a:spcAft>
              <a:defRPr baseline="0">
                <a:solidFill>
                  <a:schemeClr val="tx1"/>
                </a:solidFill>
              </a:defRPr>
            </a:lvl5pPr>
            <a:lvl6pPr marL="356400" indent="-176400">
              <a:spcAft>
                <a:spcPts val="1000"/>
              </a:spcAft>
              <a:buFont typeface="Verdana" panose="020B0604030504040204" pitchFamily="34" charset="0"/>
              <a:buChar char="−"/>
              <a:defRPr>
                <a:solidFill>
                  <a:schemeClr val="tx1"/>
                </a:solidFill>
              </a:defRPr>
            </a:lvl6pPr>
            <a:lvl7pPr marL="356400" indent="-176400">
              <a:spcAft>
                <a:spcPts val="1000"/>
              </a:spcAft>
              <a:defRPr>
                <a:solidFill>
                  <a:schemeClr val="tx1"/>
                </a:solidFill>
              </a:defRPr>
            </a:lvl7pPr>
            <a:lvl8pPr marL="356400" indent="-176400">
              <a:spcAft>
                <a:spcPts val="1000"/>
              </a:spcAft>
              <a:defRPr>
                <a:solidFill>
                  <a:schemeClr val="tx1"/>
                </a:solidFill>
              </a:defRPr>
            </a:lvl8pPr>
            <a:lvl9pPr marL="356400" indent="-176400">
              <a:spcAft>
                <a:spcPts val="1000"/>
              </a:spcAft>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chemeClr val="tx1"/>
                </a:solidFill>
              </a:defRPr>
            </a:lvl1pPr>
          </a:lstStyle>
          <a:p>
            <a:pPr lvl="0"/>
            <a:r>
              <a:rPr lang="en-US" dirty="0"/>
              <a:t>Click to add subtitle</a:t>
            </a:r>
          </a:p>
        </p:txBody>
      </p:sp>
      <p:sp>
        <p:nvSpPr>
          <p:cNvPr id="9" name="TextBox 8"/>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942837818"/>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9"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0" name="Text Placeholder 18"/>
          <p:cNvSpPr>
            <a:spLocks noGrp="1"/>
          </p:cNvSpPr>
          <p:nvPr>
            <p:ph idx="1"/>
          </p:nvPr>
        </p:nvSpPr>
        <p:spPr>
          <a:xfrm>
            <a:off x="396000" y="1700213"/>
            <a:ext cx="4176000" cy="46815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Tree>
    <p:extLst>
      <p:ext uri="{BB962C8B-B14F-4D97-AF65-F5344CB8AC3E}">
        <p14:creationId xmlns:p14="http://schemas.microsoft.com/office/powerpoint/2010/main" val="1888885889"/>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Title, subtitle, 1 column text with charts">
    <p:bg>
      <p:bgRef idx="1001">
        <a:schemeClr val="bg1"/>
      </p:bgRef>
    </p:bg>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96000" y="651600"/>
            <a:ext cx="8352000" cy="757255"/>
          </a:xfrm>
          <a:prstGeom prst="rect">
            <a:avLst/>
          </a:prstGeom>
        </p:spPr>
        <p:txBody>
          <a:bodyPr lIns="0" tIns="0" rIns="0" bIns="0">
            <a:noAutofit/>
          </a:bodyPr>
          <a:lstStyle>
            <a:lvl1pPr marL="0" indent="0">
              <a:buNone/>
              <a:defRPr sz="2000" b="0">
                <a:solidFill>
                  <a:srgbClr val="BBBCBC"/>
                </a:solidFill>
              </a:defRPr>
            </a:lvl1pPr>
          </a:lstStyle>
          <a:p>
            <a:pPr lvl="0"/>
            <a:r>
              <a:rPr lang="en-US" dirty="0"/>
              <a:t>Click to add subtitle</a:t>
            </a:r>
          </a:p>
        </p:txBody>
      </p:sp>
      <p:sp>
        <p:nvSpPr>
          <p:cNvPr id="9" name="Title Placeholder 1"/>
          <p:cNvSpPr>
            <a:spLocks noGrp="1"/>
          </p:cNvSpPr>
          <p:nvPr>
            <p:ph type="title" hasCustomPrompt="1"/>
          </p:nvPr>
        </p:nvSpPr>
        <p:spPr>
          <a:xfrm>
            <a:off x="396000" y="295683"/>
            <a:ext cx="8352000" cy="469492"/>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0" name="Text Placeholder 18"/>
          <p:cNvSpPr>
            <a:spLocks noGrp="1"/>
          </p:cNvSpPr>
          <p:nvPr>
            <p:ph idx="1"/>
          </p:nvPr>
        </p:nvSpPr>
        <p:spPr>
          <a:xfrm>
            <a:off x="396000" y="1700213"/>
            <a:ext cx="4176000" cy="46815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
        <p:nvSpPr>
          <p:cNvPr id="5" name="TextBox 4"/>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177728709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3548099"/>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28727473"/>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1_Title Only">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Click to edit Master title style</a:t>
            </a:r>
          </a:p>
        </p:txBody>
      </p:sp>
      <p:sp>
        <p:nvSpPr>
          <p:cNvPr id="4" name="TextBox 3"/>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257631404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395287" y="4211955"/>
            <a:ext cx="6377653" cy="2169796"/>
          </a:xfrm>
        </p:spPr>
        <p:txBody>
          <a:bodyPr anchor="b" anchorCtr="0"/>
          <a:lstStyle>
            <a:lvl1pPr>
              <a:lnSpc>
                <a:spcPct val="100000"/>
              </a:lnSpc>
              <a:spcAft>
                <a:spcPts val="600"/>
              </a:spcAft>
              <a:defRPr sz="900"/>
            </a:lvl1pPr>
          </a:lstStyle>
          <a:p>
            <a:pPr lvl="0"/>
            <a:r>
              <a:rPr lang="en-US"/>
              <a:t>Edit Master text styles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288" y="404813"/>
            <a:ext cx="1674000" cy="313154"/>
          </a:xfrm>
          <a:prstGeom prst="rect">
            <a:avLst/>
          </a:prstGeom>
        </p:spPr>
      </p:pic>
      <p:sp>
        <p:nvSpPr>
          <p:cNvPr id="3" name="Picture Placeholder 2"/>
          <p:cNvSpPr>
            <a:spLocks noGrp="1"/>
          </p:cNvSpPr>
          <p:nvPr>
            <p:ph type="pic" sz="quarter" idx="14" hasCustomPrompt="1"/>
          </p:nvPr>
        </p:nvSpPr>
        <p:spPr>
          <a:xfrm>
            <a:off x="7028136" y="4535905"/>
            <a:ext cx="1509640" cy="1401498"/>
          </a:xfrm>
        </p:spPr>
        <p:txBody>
          <a:bodyPr anchor="ctr" anchorCtr="0"/>
          <a:lstStyle>
            <a:lvl1pPr algn="ctr">
              <a:defRPr sz="900"/>
            </a:lvl1pPr>
          </a:lstStyle>
          <a:p>
            <a:r>
              <a:rPr lang="en-GB" sz="900" dirty="0"/>
              <a:t>Insert sponsorship mark here</a:t>
            </a:r>
            <a:endParaRPr lang="en-GB" dirty="0"/>
          </a:p>
        </p:txBody>
      </p:sp>
      <p:sp>
        <p:nvSpPr>
          <p:cNvPr id="8" name="Text Placeholder 7"/>
          <p:cNvSpPr>
            <a:spLocks noGrp="1"/>
          </p:cNvSpPr>
          <p:nvPr>
            <p:ph type="body" sz="quarter" idx="15"/>
          </p:nvPr>
        </p:nvSpPr>
        <p:spPr>
          <a:xfrm>
            <a:off x="7028137" y="6018028"/>
            <a:ext cx="1509639" cy="363722"/>
          </a:xfrm>
        </p:spPr>
        <p:txBody>
          <a:bodyPr anchor="b" anchorCtr="0"/>
          <a:lstStyle>
            <a:lvl1pPr>
              <a:lnSpc>
                <a:spcPct val="100000"/>
              </a:lnSpc>
              <a:defRPr sz="950"/>
            </a:lvl1pPr>
          </a:lstStyle>
          <a:p>
            <a:pPr lvl="0"/>
            <a:r>
              <a:rPr lang="en-US"/>
              <a:t>Edit Master text styles</a:t>
            </a:r>
          </a:p>
        </p:txBody>
      </p:sp>
    </p:spTree>
    <p:extLst>
      <p:ext uri="{BB962C8B-B14F-4D97-AF65-F5344CB8AC3E}">
        <p14:creationId xmlns:p14="http://schemas.microsoft.com/office/powerpoint/2010/main" val="974938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en-US" sz="650" noProof="0" dirty="0">
                <a:solidFill>
                  <a:schemeClr val="bg1"/>
                </a:solidFill>
              </a:rPr>
              <a:t>Presentation title</a:t>
            </a:r>
            <a:br>
              <a:rPr lang="en-US" sz="650" noProof="0" dirty="0">
                <a:solidFill>
                  <a:schemeClr val="bg1"/>
                </a:solidFill>
              </a:rPr>
            </a:br>
            <a:r>
              <a:rPr lang="en-US" sz="650" noProof="0" dirty="0">
                <a:solidFill>
                  <a:schemeClr val="bg1"/>
                </a:solidFill>
              </a:rPr>
              <a:t>[To edit, click View &gt; Slide Master &gt; Slide Master]</a:t>
            </a: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a:solidFill>
                  <a:schemeClr val="bg1"/>
                </a:solidFill>
              </a:rPr>
              <a:t>© 2019 Deloitte </a:t>
            </a:r>
            <a:r>
              <a:rPr lang="en-US" sz="650" noProof="0" dirty="0" err="1">
                <a:solidFill>
                  <a:schemeClr val="bg1"/>
                </a:solidFill>
              </a:rPr>
              <a:t>Polska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239144677"/>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1.emf"/><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4.xml"/><Relationship Id="rId18" Type="http://schemas.openxmlformats.org/officeDocument/2006/relationships/slideLayout" Target="../slideLayouts/slideLayout59.xml"/><Relationship Id="rId26" Type="http://schemas.openxmlformats.org/officeDocument/2006/relationships/slideLayout" Target="../slideLayouts/slideLayout67.xml"/><Relationship Id="rId39" Type="http://schemas.openxmlformats.org/officeDocument/2006/relationships/slideLayout" Target="../slideLayouts/slideLayout80.xml"/><Relationship Id="rId21" Type="http://schemas.openxmlformats.org/officeDocument/2006/relationships/slideLayout" Target="../slideLayouts/slideLayout62.xml"/><Relationship Id="rId34" Type="http://schemas.openxmlformats.org/officeDocument/2006/relationships/slideLayout" Target="../slideLayouts/slideLayout75.xml"/><Relationship Id="rId42" Type="http://schemas.openxmlformats.org/officeDocument/2006/relationships/slideLayout" Target="../slideLayouts/slideLayout83.xml"/><Relationship Id="rId47" Type="http://schemas.openxmlformats.org/officeDocument/2006/relationships/slideLayout" Target="../slideLayouts/slideLayout88.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6" Type="http://schemas.openxmlformats.org/officeDocument/2006/relationships/slideLayout" Target="../slideLayouts/slideLayout57.xml"/><Relationship Id="rId29" Type="http://schemas.openxmlformats.org/officeDocument/2006/relationships/slideLayout" Target="../slideLayouts/slideLayout70.xml"/><Relationship Id="rId11" Type="http://schemas.openxmlformats.org/officeDocument/2006/relationships/slideLayout" Target="../slideLayouts/slideLayout52.xml"/><Relationship Id="rId24" Type="http://schemas.openxmlformats.org/officeDocument/2006/relationships/slideLayout" Target="../slideLayouts/slideLayout65.xml"/><Relationship Id="rId32" Type="http://schemas.openxmlformats.org/officeDocument/2006/relationships/slideLayout" Target="../slideLayouts/slideLayout73.xml"/><Relationship Id="rId37" Type="http://schemas.openxmlformats.org/officeDocument/2006/relationships/slideLayout" Target="../slideLayouts/slideLayout78.xml"/><Relationship Id="rId40" Type="http://schemas.openxmlformats.org/officeDocument/2006/relationships/slideLayout" Target="../slideLayouts/slideLayout81.xml"/><Relationship Id="rId45" Type="http://schemas.openxmlformats.org/officeDocument/2006/relationships/slideLayout" Target="../slideLayouts/slideLayout86.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23" Type="http://schemas.openxmlformats.org/officeDocument/2006/relationships/slideLayout" Target="../slideLayouts/slideLayout64.xml"/><Relationship Id="rId28" Type="http://schemas.openxmlformats.org/officeDocument/2006/relationships/slideLayout" Target="../slideLayouts/slideLayout69.xml"/><Relationship Id="rId36" Type="http://schemas.openxmlformats.org/officeDocument/2006/relationships/slideLayout" Target="../slideLayouts/slideLayout77.xml"/><Relationship Id="rId49" Type="http://schemas.openxmlformats.org/officeDocument/2006/relationships/image" Target="../media/image1.emf"/><Relationship Id="rId10" Type="http://schemas.openxmlformats.org/officeDocument/2006/relationships/slideLayout" Target="../slideLayouts/slideLayout51.xml"/><Relationship Id="rId19" Type="http://schemas.openxmlformats.org/officeDocument/2006/relationships/slideLayout" Target="../slideLayouts/slideLayout60.xml"/><Relationship Id="rId31" Type="http://schemas.openxmlformats.org/officeDocument/2006/relationships/slideLayout" Target="../slideLayouts/slideLayout72.xml"/><Relationship Id="rId44" Type="http://schemas.openxmlformats.org/officeDocument/2006/relationships/slideLayout" Target="../slideLayouts/slideLayout85.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 Id="rId22" Type="http://schemas.openxmlformats.org/officeDocument/2006/relationships/slideLayout" Target="../slideLayouts/slideLayout63.xml"/><Relationship Id="rId27" Type="http://schemas.openxmlformats.org/officeDocument/2006/relationships/slideLayout" Target="../slideLayouts/slideLayout68.xml"/><Relationship Id="rId30" Type="http://schemas.openxmlformats.org/officeDocument/2006/relationships/slideLayout" Target="../slideLayouts/slideLayout71.xml"/><Relationship Id="rId35" Type="http://schemas.openxmlformats.org/officeDocument/2006/relationships/slideLayout" Target="../slideLayouts/slideLayout76.xml"/><Relationship Id="rId43" Type="http://schemas.openxmlformats.org/officeDocument/2006/relationships/slideLayout" Target="../slideLayouts/slideLayout84.xml"/><Relationship Id="rId48" Type="http://schemas.openxmlformats.org/officeDocument/2006/relationships/theme" Target="../theme/theme2.xml"/><Relationship Id="rId8" Type="http://schemas.openxmlformats.org/officeDocument/2006/relationships/slideLayout" Target="../slideLayouts/slideLayout49.xml"/><Relationship Id="rId3" Type="http://schemas.openxmlformats.org/officeDocument/2006/relationships/slideLayout" Target="../slideLayouts/slideLayout44.xml"/><Relationship Id="rId12" Type="http://schemas.openxmlformats.org/officeDocument/2006/relationships/slideLayout" Target="../slideLayouts/slideLayout53.xml"/><Relationship Id="rId17" Type="http://schemas.openxmlformats.org/officeDocument/2006/relationships/slideLayout" Target="../slideLayouts/slideLayout58.xml"/><Relationship Id="rId25" Type="http://schemas.openxmlformats.org/officeDocument/2006/relationships/slideLayout" Target="../slideLayouts/slideLayout66.xml"/><Relationship Id="rId33" Type="http://schemas.openxmlformats.org/officeDocument/2006/relationships/slideLayout" Target="../slideLayouts/slideLayout74.xml"/><Relationship Id="rId38" Type="http://schemas.openxmlformats.org/officeDocument/2006/relationships/slideLayout" Target="../slideLayouts/slideLayout79.xml"/><Relationship Id="rId46" Type="http://schemas.openxmlformats.org/officeDocument/2006/relationships/slideLayout" Target="../slideLayouts/slideLayout87.xml"/><Relationship Id="rId20" Type="http://schemas.openxmlformats.org/officeDocument/2006/relationships/slideLayout" Target="../slideLayouts/slideLayout61.xml"/><Relationship Id="rId41" Type="http://schemas.openxmlformats.org/officeDocument/2006/relationships/slideLayout" Target="../slideLayouts/slideLayout82.xml"/><Relationship Id="rId1" Type="http://schemas.openxmlformats.org/officeDocument/2006/relationships/slideLayout" Target="../slideLayouts/slideLayout42.xml"/><Relationship Id="rId6"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76238" y="317501"/>
            <a:ext cx="8391525" cy="692150"/>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8" name="TextBox 17"/>
          <p:cNvSpPr txBox="1"/>
          <p:nvPr userDrawn="1"/>
        </p:nvSpPr>
        <p:spPr>
          <a:xfrm>
            <a:off x="376237" y="6477000"/>
            <a:ext cx="4016376" cy="201260"/>
          </a:xfrm>
          <a:prstGeom prst="rect">
            <a:avLst/>
          </a:prstGeom>
          <a:noFill/>
        </p:spPr>
        <p:txBody>
          <a:bodyPr wrap="square" lIns="0" tIns="0" rIns="0" bIns="0" rtlCol="0">
            <a:noAutofit/>
          </a:bodyPr>
          <a:lstStyle/>
          <a:p>
            <a:pPr marL="0" indent="0">
              <a:spcBef>
                <a:spcPts val="600"/>
              </a:spcBef>
              <a:buSzPct val="100000"/>
              <a:buFont typeface="Arial"/>
              <a:buNone/>
            </a:pPr>
            <a:r>
              <a:rPr lang="en-US" sz="650" dirty="0">
                <a:effectLst/>
                <a:latin typeface="+mn-lt"/>
              </a:rPr>
              <a:t>© 20</a:t>
            </a:r>
            <a:r>
              <a:rPr lang="pl-PL" sz="650" dirty="0">
                <a:effectLst/>
                <a:latin typeface="+mn-lt"/>
              </a:rPr>
              <a:t>20</a:t>
            </a:r>
            <a:r>
              <a:rPr lang="en-US" sz="650" dirty="0">
                <a:effectLst/>
                <a:latin typeface="+mn-lt"/>
              </a:rPr>
              <a:t> Deloitte </a:t>
            </a:r>
            <a:r>
              <a:rPr lang="en-US" sz="650" dirty="0" err="1">
                <a:effectLst/>
                <a:latin typeface="+mn-lt"/>
              </a:rPr>
              <a:t>Polska</a:t>
            </a:r>
            <a:endParaRPr lang="en-US" sz="650" dirty="0">
              <a:effectLst/>
              <a:latin typeface="+mn-lt"/>
            </a:endParaRPr>
          </a:p>
        </p:txBody>
      </p:sp>
      <p:sp>
        <p:nvSpPr>
          <p:cNvPr id="19" name="Text Placeholder 18"/>
          <p:cNvSpPr>
            <a:spLocks noGrp="1"/>
          </p:cNvSpPr>
          <p:nvPr>
            <p:ph type="body" idx="1"/>
          </p:nvPr>
        </p:nvSpPr>
        <p:spPr>
          <a:xfrm>
            <a:off x="376237" y="1665289"/>
            <a:ext cx="8391525" cy="4716462"/>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pic>
        <p:nvPicPr>
          <p:cNvPr id="1039" name="Picture 15">
            <a:extLst>
              <a:ext uri="{FF2B5EF4-FFF2-40B4-BE49-F238E27FC236}">
                <a16:creationId xmlns:a16="http://schemas.microsoft.com/office/drawing/2014/main" id="{B927ED89-301E-496D-8D74-64B93CCACEBB}"/>
              </a:ext>
            </a:extLst>
          </p:cNvPr>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07760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 id="2147483702" r:id="rId30"/>
    <p:sldLayoutId id="2147483703" r:id="rId31"/>
    <p:sldLayoutId id="2147483704" r:id="rId32"/>
    <p:sldLayoutId id="2147483705" r:id="rId33"/>
    <p:sldLayoutId id="2147483706" r:id="rId34"/>
    <p:sldLayoutId id="2147483707" r:id="rId35"/>
    <p:sldLayoutId id="2147483708" r:id="rId36"/>
    <p:sldLayoutId id="2147483709" r:id="rId37"/>
    <p:sldLayoutId id="2147483710" r:id="rId38"/>
    <p:sldLayoutId id="2147483711" r:id="rId39"/>
    <p:sldLayoutId id="2147483712" r:id="rId40"/>
    <p:sldLayoutId id="2147483713" r:id="rId41"/>
  </p:sldLayoutIdLst>
  <p:transition>
    <p:fade/>
  </p:transition>
  <p:hf hdr="0" dt="0"/>
  <p:txStyles>
    <p:titleStyle>
      <a:lvl1pPr algn="l" defTabSz="914400" rtl="0" eaLnBrk="1" latinLnBrk="0" hangingPunct="1">
        <a:spcBef>
          <a:spcPct val="0"/>
        </a:spcBef>
        <a:buNone/>
        <a:defRPr sz="2000" kern="1200">
          <a:solidFill>
            <a:schemeClr val="tx1"/>
          </a:solidFill>
          <a:latin typeface="+mj-lt"/>
          <a:ea typeface="+mj-ea"/>
          <a:cs typeface="+mj-cs"/>
        </a:defRPr>
      </a:lvl1pPr>
    </p:titleStyle>
    <p:bodyStyle>
      <a:lvl1pPr marL="0" indent="0" algn="l" defTabSz="914400" rtl="0" eaLnBrk="1" latinLnBrk="0" hangingPunct="1">
        <a:spcBef>
          <a:spcPts val="0"/>
        </a:spcBef>
        <a:spcAft>
          <a:spcPts val="10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2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4">
          <p15:clr>
            <a:srgbClr val="F26B43"/>
          </p15:clr>
        </p15:guide>
        <p15:guide id="2" orient="horz" pos="2160">
          <p15:clr>
            <a:srgbClr val="F26B43"/>
          </p15:clr>
        </p15:guide>
        <p15:guide id="3" orient="horz" pos="4020">
          <p15:clr>
            <a:srgbClr val="F26B43"/>
          </p15:clr>
        </p15:guide>
        <p15:guide id="4" pos="237">
          <p15:clr>
            <a:srgbClr val="F26B43"/>
          </p15:clr>
        </p15:guide>
        <p15:guide id="5" pos="5523">
          <p15:clr>
            <a:srgbClr val="F26B43"/>
          </p15:clr>
        </p15:guide>
        <p15:guide id="6" orient="horz" pos="1071">
          <p15:clr>
            <a:srgbClr val="F26B43"/>
          </p15:clr>
        </p15:guide>
        <p15:guide id="7" orient="horz" pos="200">
          <p15:clr>
            <a:srgbClr val="F26B43"/>
          </p15:clr>
        </p15:guide>
        <p15:guide id="8" orient="horz" pos="4080">
          <p15:clr>
            <a:srgbClr val="F26B43"/>
          </p15:clr>
        </p15:guide>
        <p15:guide id="10" pos="3721">
          <p15:clr>
            <a:srgbClr val="F26B43"/>
          </p15:clr>
        </p15:guide>
        <p15:guide id="11" orient="horz" pos="236">
          <p15:clr>
            <a:srgbClr val="F26B43"/>
          </p15:clr>
        </p15:guide>
        <p15:guide id="12" pos="1022">
          <p15:clr>
            <a:srgbClr val="F26B43"/>
          </p15:clr>
        </p15:guide>
        <p15:guide id="13" pos="1137">
          <p15:clr>
            <a:srgbClr val="F26B43"/>
          </p15:clr>
        </p15:guide>
        <p15:guide id="14" pos="1920">
          <p15:clr>
            <a:srgbClr val="F26B43"/>
          </p15:clr>
        </p15:guide>
        <p15:guide id="15" pos="2033">
          <p15:clr>
            <a:srgbClr val="F26B43"/>
          </p15:clr>
        </p15:guide>
        <p15:guide id="16" pos="4620">
          <p15:clr>
            <a:srgbClr val="F26B43"/>
          </p15:clr>
        </p15:guide>
        <p15:guide id="17" pos="2823">
          <p15:clr>
            <a:srgbClr val="F26B43"/>
          </p15:clr>
        </p15:guide>
        <p15:guide id="18" pos="2937">
          <p15:clr>
            <a:srgbClr val="F26B43"/>
          </p15:clr>
        </p15:guide>
        <p15:guide id="19" pos="2880">
          <p15:clr>
            <a:srgbClr val="F26B43"/>
          </p15:clr>
        </p15:guide>
        <p15:guide id="20" pos="4734">
          <p15:clr>
            <a:srgbClr val="F26B43"/>
          </p15:clr>
        </p15:guide>
        <p15:guide id="21" orient="horz" pos="1049">
          <p15:clr>
            <a:srgbClr val="F26B43"/>
          </p15:clr>
        </p15:guide>
        <p15:guide id="22" orient="horz" pos="6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Box 7"/>
          <p:cNvSpPr txBox="1"/>
          <p:nvPr userDrawn="1"/>
        </p:nvSpPr>
        <p:spPr>
          <a:xfrm>
            <a:off x="8402828" y="6491553"/>
            <a:ext cx="347472" cy="329184"/>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
        <p:nvSpPr>
          <p:cNvPr id="2" name="Title Placeholder 1"/>
          <p:cNvSpPr>
            <a:spLocks noGrp="1"/>
          </p:cNvSpPr>
          <p:nvPr>
            <p:ph type="title"/>
          </p:nvPr>
        </p:nvSpPr>
        <p:spPr bwMode="gray">
          <a:xfrm>
            <a:off x="396000" y="295683"/>
            <a:ext cx="8352000" cy="1244192"/>
          </a:xfrm>
          <a:prstGeom prst="rect">
            <a:avLst/>
          </a:prstGeom>
        </p:spPr>
        <p:txBody>
          <a:bodyPr vert="horz" lIns="0" tIns="0" rIns="0" bIns="0" rtlCol="0" anchor="t" anchorCtr="0">
            <a:noAutofit/>
          </a:bodyPr>
          <a:lstStyle/>
          <a:p>
            <a:r>
              <a:rPr lang="en-US" dirty="0"/>
              <a:t>Click to edit Master title style</a:t>
            </a:r>
          </a:p>
        </p:txBody>
      </p:sp>
      <p:sp>
        <p:nvSpPr>
          <p:cNvPr id="19" name="Text Placeholder 18"/>
          <p:cNvSpPr>
            <a:spLocks noGrp="1"/>
          </p:cNvSpPr>
          <p:nvPr>
            <p:ph type="body" idx="1"/>
          </p:nvPr>
        </p:nvSpPr>
        <p:spPr>
          <a:xfrm>
            <a:off x="393700" y="1700213"/>
            <a:ext cx="8356600" cy="4681537"/>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GB" dirty="0"/>
              <a:t>Seventh level</a:t>
            </a:r>
          </a:p>
          <a:p>
            <a:pPr lvl="7"/>
            <a:r>
              <a:rPr lang="en-GB" dirty="0"/>
              <a:t>Eighth level</a:t>
            </a:r>
          </a:p>
          <a:p>
            <a:pPr lvl="8"/>
            <a:r>
              <a:rPr lang="en-GB" dirty="0"/>
              <a:t>Ninth level</a:t>
            </a:r>
          </a:p>
        </p:txBody>
      </p:sp>
      <p:sp>
        <p:nvSpPr>
          <p:cNvPr id="9" name="TextBox 8"/>
          <p:cNvSpPr txBox="1"/>
          <p:nvPr userDrawn="1"/>
        </p:nvSpPr>
        <p:spPr>
          <a:xfrm>
            <a:off x="4751388" y="6489700"/>
            <a:ext cx="3672420" cy="100027"/>
          </a:xfrm>
          <a:prstGeom prst="rect">
            <a:avLst/>
          </a:prstGeom>
          <a:noFill/>
        </p:spPr>
        <p:txBody>
          <a:bodyPr wrap="square" lIns="0" tIns="0" rIns="0" bIns="0" rtlCol="0">
            <a:spAutoFit/>
          </a:bodyPr>
          <a:lstStyle/>
          <a:p>
            <a:pPr marL="0" indent="0" algn="r">
              <a:spcBef>
                <a:spcPts val="0"/>
              </a:spcBef>
              <a:buSzPct val="100000"/>
              <a:buFont typeface="Arial"/>
              <a:buNone/>
            </a:pPr>
            <a:r>
              <a:rPr lang="en-GB" sz="650" dirty="0">
                <a:solidFill>
                  <a:schemeClr val="tx1"/>
                </a:solidFill>
              </a:rPr>
              <a:t>PowerPoint Timesaver</a:t>
            </a:r>
          </a:p>
        </p:txBody>
      </p:sp>
      <p:pic>
        <p:nvPicPr>
          <p:cNvPr id="2061" name="Picture 13">
            <a:extLst>
              <a:ext uri="{FF2B5EF4-FFF2-40B4-BE49-F238E27FC236}">
                <a16:creationId xmlns:a16="http://schemas.microsoft.com/office/drawing/2014/main" id="{45CA36F3-E8E1-420B-9AD6-CE5412D58D19}"/>
              </a:ext>
            </a:extLst>
          </p:cNvPr>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98800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 id="2147483733" r:id="rId19"/>
    <p:sldLayoutId id="2147483734" r:id="rId20"/>
    <p:sldLayoutId id="2147483735" r:id="rId21"/>
    <p:sldLayoutId id="2147483736" r:id="rId22"/>
    <p:sldLayoutId id="2147483737" r:id="rId23"/>
    <p:sldLayoutId id="2147483738" r:id="rId24"/>
    <p:sldLayoutId id="2147483739" r:id="rId25"/>
    <p:sldLayoutId id="2147483740" r:id="rId26"/>
    <p:sldLayoutId id="2147483741" r:id="rId27"/>
    <p:sldLayoutId id="2147483742" r:id="rId28"/>
    <p:sldLayoutId id="2147483743" r:id="rId29"/>
    <p:sldLayoutId id="2147483744" r:id="rId30"/>
    <p:sldLayoutId id="2147483745" r:id="rId31"/>
    <p:sldLayoutId id="2147483746" r:id="rId32"/>
    <p:sldLayoutId id="2147483747" r:id="rId33"/>
    <p:sldLayoutId id="2147483748" r:id="rId34"/>
    <p:sldLayoutId id="2147483749" r:id="rId35"/>
    <p:sldLayoutId id="2147483750" r:id="rId36"/>
    <p:sldLayoutId id="2147483751" r:id="rId37"/>
    <p:sldLayoutId id="2147483752" r:id="rId38"/>
    <p:sldLayoutId id="2147483753" r:id="rId39"/>
    <p:sldLayoutId id="2147483754" r:id="rId40"/>
    <p:sldLayoutId id="2147483755" r:id="rId41"/>
    <p:sldLayoutId id="2147483756" r:id="rId42"/>
    <p:sldLayoutId id="2147483757" r:id="rId43"/>
    <p:sldLayoutId id="2147483758" r:id="rId44"/>
    <p:sldLayoutId id="2147483759" r:id="rId45"/>
    <p:sldLayoutId id="2147483760" r:id="rId46"/>
    <p:sldLayoutId id="2147483761" r:id="rId47"/>
  </p:sldLayoutIdLst>
  <p:transition>
    <p:fade/>
  </p:transition>
  <p:hf hdr="0" dt="0"/>
  <p:txStyles>
    <p:titleStyle>
      <a:lvl1pPr algn="l" defTabSz="914400" rtl="0" eaLnBrk="1" latinLnBrk="0" hangingPunct="1">
        <a:spcBef>
          <a:spcPct val="0"/>
        </a:spcBef>
        <a:buNone/>
        <a:defRPr sz="2000" kern="1200">
          <a:solidFill>
            <a:schemeClr val="tx1"/>
          </a:solidFill>
          <a:latin typeface="+mj-lt"/>
          <a:ea typeface="+mj-ea"/>
          <a:cs typeface="+mj-cs"/>
        </a:defRPr>
      </a:lvl1pPr>
    </p:titleStyle>
    <p:bodyStyle>
      <a:lvl1pPr marL="0" indent="0" algn="l" defTabSz="914400" rtl="0" eaLnBrk="1" latinLnBrk="0" hangingPunct="1">
        <a:spcBef>
          <a:spcPts val="0"/>
        </a:spcBef>
        <a:spcAft>
          <a:spcPts val="10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2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p15:clr>
            <a:srgbClr val="F26B43"/>
          </p15:clr>
        </p15:guide>
        <p15:guide id="2" orient="horz" pos="2160">
          <p15:clr>
            <a:srgbClr val="F26B43"/>
          </p15:clr>
        </p15:guide>
        <p15:guide id="3" orient="horz" pos="4020">
          <p15:clr>
            <a:srgbClr val="F26B43"/>
          </p15:clr>
        </p15:guide>
        <p15:guide id="4" pos="248">
          <p15:clr>
            <a:srgbClr val="F26B43"/>
          </p15:clr>
        </p15:guide>
        <p15:guide id="5" pos="5512">
          <p15:clr>
            <a:srgbClr val="F26B43"/>
          </p15:clr>
        </p15:guide>
        <p15:guide id="6" orient="horz" pos="1071">
          <p15:clr>
            <a:srgbClr val="F26B43"/>
          </p15:clr>
        </p15:guide>
        <p15:guide id="7" orient="horz" pos="178">
          <p15:clr>
            <a:srgbClr val="F26B43"/>
          </p15:clr>
        </p15:guide>
        <p15:guide id="8" orient="horz" pos="4088">
          <p15:clr>
            <a:srgbClr val="F26B43"/>
          </p15:clr>
        </p15:guide>
        <p15:guide id="9" pos="2767">
          <p15:clr>
            <a:srgbClr val="F26B43"/>
          </p15:clr>
        </p15:guide>
        <p15:guide id="10" pos="29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377991" y="5549440"/>
            <a:ext cx="4194009" cy="324000"/>
          </a:xfrm>
        </p:spPr>
        <p:txBody>
          <a:bodyPr/>
          <a:lstStyle/>
          <a:p>
            <a:r>
              <a:rPr lang="en-US" noProof="0" dirty="0"/>
              <a:t>Headline Verdana Bold</a:t>
            </a:r>
          </a:p>
        </p:txBody>
      </p:sp>
      <p:sp>
        <p:nvSpPr>
          <p:cNvPr id="4" name="Subtitle 3"/>
          <p:cNvSpPr>
            <a:spLocks noGrp="1"/>
          </p:cNvSpPr>
          <p:nvPr>
            <p:ph type="subTitle" idx="1"/>
          </p:nvPr>
        </p:nvSpPr>
        <p:spPr>
          <a:xfrm>
            <a:off x="376238" y="5782113"/>
            <a:ext cx="9118434" cy="505645"/>
          </a:xfrm>
        </p:spPr>
        <p:txBody>
          <a:bodyPr/>
          <a:lstStyle/>
          <a:p>
            <a:r>
              <a:rPr lang="pl-PL" noProof="0" dirty="0"/>
              <a:t>Rzeczywisty właściciel</a:t>
            </a:r>
            <a:endParaRPr lang="en-US" noProof="0" dirty="0"/>
          </a:p>
        </p:txBody>
      </p:sp>
      <p:sp>
        <p:nvSpPr>
          <p:cNvPr id="5" name="Text Placeholder 4"/>
          <p:cNvSpPr>
            <a:spLocks noGrp="1"/>
          </p:cNvSpPr>
          <p:nvPr>
            <p:ph type="body" sz="quarter" idx="10"/>
          </p:nvPr>
        </p:nvSpPr>
        <p:spPr>
          <a:xfrm>
            <a:off x="376237" y="6381750"/>
            <a:ext cx="6472237" cy="298450"/>
          </a:xfrm>
        </p:spPr>
        <p:txBody>
          <a:bodyPr/>
          <a:lstStyle/>
          <a:p>
            <a:r>
              <a:rPr lang="pl-PL" dirty="0"/>
              <a:t>Adam Wacławczyk, doradca podatkowy, Deloitte Doradztwo Podatkowe Dąbrowski i Wspólnicy sp. k. </a:t>
            </a:r>
            <a:endParaRPr lang="en-US" noProof="0" dirty="0"/>
          </a:p>
        </p:txBody>
      </p:sp>
      <p:pic>
        <p:nvPicPr>
          <p:cNvPr id="9" name="Picture Placeholder 8"/>
          <p:cNvPicPr>
            <a:picLocks noGrp="1" noChangeAspect="1"/>
          </p:cNvPicPr>
          <p:nvPr>
            <p:ph type="pic" sz="quarter" idx="11"/>
          </p:nvPr>
        </p:nvPicPr>
        <p:blipFill>
          <a:blip r:embed="rId3">
            <a:extLst>
              <a:ext uri="{28A0092B-C50C-407E-A947-70E740481C1C}">
                <a14:useLocalDpi xmlns:a14="http://schemas.microsoft.com/office/drawing/2010/main" val="0"/>
              </a:ext>
            </a:extLst>
          </a:blip>
          <a:stretch>
            <a:fillRect/>
          </a:stretch>
        </p:blipFill>
        <p:spPr>
          <a:xfrm>
            <a:off x="1879392" y="727200"/>
            <a:ext cx="5400000" cy="5400000"/>
          </a:xfrm>
        </p:spPr>
      </p:pic>
    </p:spTree>
    <p:extLst>
      <p:ext uri="{BB962C8B-B14F-4D97-AF65-F5344CB8AC3E}">
        <p14:creationId xmlns:p14="http://schemas.microsoft.com/office/powerpoint/2010/main" val="344880593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Załącznik nr 2 - wyrok WSA w Gliwicach z 4 lutego 2020 r., I SA/</a:t>
            </a:r>
            <a:r>
              <a:rPr lang="pl-PL" sz="2400" dirty="0" err="1"/>
              <a:t>Gl</a:t>
            </a:r>
            <a:r>
              <a:rPr lang="pl-PL" sz="2400" dirty="0"/>
              <a:t> 1488/19</a:t>
            </a:r>
            <a:endParaRPr lang="en-US" sz="2400" noProof="0" dirty="0"/>
          </a:p>
        </p:txBody>
      </p:sp>
      <p:sp>
        <p:nvSpPr>
          <p:cNvPr id="5" name="Content Placeholder 4"/>
          <p:cNvSpPr>
            <a:spLocks noGrp="1"/>
          </p:cNvSpPr>
          <p:nvPr>
            <p:ph sz="quarter" idx="10"/>
          </p:nvPr>
        </p:nvSpPr>
        <p:spPr>
          <a:xfrm>
            <a:off x="390732" y="1466810"/>
            <a:ext cx="8404380" cy="4241266"/>
          </a:xfrm>
        </p:spPr>
        <p:txBody>
          <a:bodyPr/>
          <a:lstStyle/>
          <a:p>
            <a:pPr marL="285750" indent="-285750">
              <a:buFont typeface="Arial" panose="020B0604020202020204" pitchFamily="34" charset="0"/>
              <a:buChar char="•"/>
            </a:pPr>
            <a:r>
              <a:rPr lang="pl-PL" sz="1300" dirty="0"/>
              <a:t>Ostatecznie wskazać również należy, że orzecznictwo na jakie powołał się organ interpretacyjny, a mające potwierdzać jego stanowisko jest nieadekwatne, a to z tej przyczyny, że wyroki te dotyczą tzw. "</a:t>
            </a:r>
            <a:r>
              <a:rPr lang="pl-PL" sz="1300" dirty="0" err="1"/>
              <a:t>cash</a:t>
            </a:r>
            <a:r>
              <a:rPr lang="pl-PL" sz="1300" dirty="0"/>
              <a:t> </a:t>
            </a:r>
            <a:r>
              <a:rPr lang="pl-PL" sz="1300" dirty="0" err="1"/>
              <a:t>poolingu</a:t>
            </a:r>
            <a:r>
              <a:rPr lang="pl-PL" sz="1300" dirty="0"/>
              <a:t>", tj. umowy o wspólnym zarządzaniu płynnością finansową lub konsolidacji rachunków bankowych, umożliwiająca wzajemne bilansowanie sald rachunków spółek należących do tej samej grupy kapitałowej, w której zgromadzoną kwotą zarządza uczestnik wiodący (tzw. </a:t>
            </a:r>
            <a:r>
              <a:rPr lang="pl-PL" sz="1300" dirty="0" err="1"/>
              <a:t>Pool</a:t>
            </a:r>
            <a:r>
              <a:rPr lang="pl-PL" sz="1300" dirty="0"/>
              <a:t> leader). Polega on przy tym na rzeczywistym transferze środków pieniężnych pomiędzy rachunkami grupy kapitałowej celem uzupełnienia braków na którymś z nich (zero </a:t>
            </a:r>
            <a:r>
              <a:rPr lang="pl-PL" sz="1300" dirty="0" err="1"/>
              <a:t>balancing</a:t>
            </a:r>
            <a:r>
              <a:rPr lang="pl-PL" sz="1300" dirty="0"/>
              <a:t> </a:t>
            </a:r>
            <a:r>
              <a:rPr lang="pl-PL" sz="1300" dirty="0" err="1"/>
              <a:t>cash</a:t>
            </a:r>
            <a:r>
              <a:rPr lang="pl-PL" sz="1300" dirty="0"/>
              <a:t> </a:t>
            </a:r>
            <a:r>
              <a:rPr lang="pl-PL" sz="1300" dirty="0" err="1"/>
              <a:t>pooling</a:t>
            </a:r>
            <a:r>
              <a:rPr lang="pl-PL" sz="1300" dirty="0"/>
              <a:t>), bądź też na wirtualnym przesyłaniu środków (</a:t>
            </a:r>
            <a:r>
              <a:rPr lang="pl-PL" sz="1300" dirty="0" err="1"/>
              <a:t>national</a:t>
            </a:r>
            <a:r>
              <a:rPr lang="pl-PL" sz="1300" dirty="0"/>
              <a:t> </a:t>
            </a:r>
            <a:r>
              <a:rPr lang="pl-PL" sz="1300" dirty="0" err="1"/>
              <a:t>cash</a:t>
            </a:r>
            <a:r>
              <a:rPr lang="pl-PL" sz="1300" dirty="0"/>
              <a:t> </a:t>
            </a:r>
            <a:r>
              <a:rPr lang="pl-PL" sz="1300" dirty="0" err="1"/>
              <a:t>pooling</a:t>
            </a:r>
            <a:r>
              <a:rPr lang="pl-PL" sz="1300" dirty="0"/>
              <a:t>), w którym do wiadomości osoby zarządzającej, przesyłane są jedynie salda z rachunków uczestników systemu, a odsetki naliczane są od kwoty netto zgromadzonych kwot. Należy przy tym zaznaczyć, że w przypadku </a:t>
            </a:r>
            <a:r>
              <a:rPr lang="pl-PL" sz="1300" dirty="0" err="1"/>
              <a:t>cash</a:t>
            </a:r>
            <a:r>
              <a:rPr lang="pl-PL" sz="1300" dirty="0"/>
              <a:t> </a:t>
            </a:r>
            <a:r>
              <a:rPr lang="pl-PL" sz="1300" dirty="0" err="1"/>
              <a:t>poolingu</a:t>
            </a:r>
            <a:r>
              <a:rPr lang="pl-PL" sz="1300" dirty="0"/>
              <a:t>, żadna ze stron tej umowy nie zna pochodzenia przesyłanych środków, ani nie wie, na co zostaną one przeznaczone. Rola Banku powierniczego w przypadku </a:t>
            </a:r>
            <a:r>
              <a:rPr lang="pl-PL" sz="1300" dirty="0" err="1"/>
              <a:t>cash</a:t>
            </a:r>
            <a:r>
              <a:rPr lang="pl-PL" sz="1300" dirty="0"/>
              <a:t> </a:t>
            </a:r>
            <a:r>
              <a:rPr lang="pl-PL" sz="1300" dirty="0" err="1"/>
              <a:t>poolingu</a:t>
            </a:r>
            <a:r>
              <a:rPr lang="pl-PL" sz="1300" dirty="0"/>
              <a:t> różni się zatem od roli Banku powierniczego w niniejszej sprawie. W przypadku </a:t>
            </a:r>
            <a:r>
              <a:rPr lang="pl-PL" sz="1300" dirty="0" err="1"/>
              <a:t>cash</a:t>
            </a:r>
            <a:r>
              <a:rPr lang="pl-PL" sz="1300" dirty="0"/>
              <a:t> </a:t>
            </a:r>
            <a:r>
              <a:rPr lang="pl-PL" sz="1300" dirty="0" err="1"/>
              <a:t>poolingu</a:t>
            </a:r>
            <a:r>
              <a:rPr lang="pl-PL" sz="1300" dirty="0"/>
              <a:t> to Bank powierniczy jako </a:t>
            </a:r>
            <a:r>
              <a:rPr lang="pl-PL" sz="1300" dirty="0" err="1"/>
              <a:t>Pool</a:t>
            </a:r>
            <a:r>
              <a:rPr lang="pl-PL" sz="1300" dirty="0"/>
              <a:t> Leader decyduje o tym gdzie alokowane są środki w zależności od stanu środków pieniężnych na kontach udziałowców i alokuje je tam, gdzie są niedobory. Tymczasem z opisu stanu faktycznego/zdarzenia przyszłego, który to opis jest wiążący dla organu podatkowego, nie wynika by taka umowa była przedmiotem oceny w niniejszej sprawie.</a:t>
            </a:r>
          </a:p>
          <a:p>
            <a:pPr marL="285750" indent="-285750">
              <a:buFont typeface="Arial" panose="020B0604020202020204" pitchFamily="34" charset="0"/>
              <a:buChar char="•"/>
            </a:pPr>
            <a:r>
              <a:rPr lang="pl-PL" sz="1300" dirty="0"/>
              <a:t>W konsekwencji należało uznać za trafny zarzut naruszenia art. 11 ust. 2 Umowy w zw. z art. 2a </a:t>
            </a:r>
            <a:r>
              <a:rPr lang="pl-PL" sz="1300" dirty="0" err="1"/>
              <a:t>O.p</a:t>
            </a:r>
            <a:r>
              <a:rPr lang="pl-PL" sz="1300" dirty="0"/>
              <a:t>. poprzez dokonanie błędnej, </a:t>
            </a:r>
            <a:r>
              <a:rPr lang="pl-PL" sz="1300" dirty="0" err="1"/>
              <a:t>profiskalnej</a:t>
            </a:r>
            <a:r>
              <a:rPr lang="pl-PL" sz="1300" dirty="0"/>
              <a:t> wykładni pojęcia "odbiorcy odsetek" poprzez przypisanie tego pojęcie do roli, jaką pełni Bank powierniczy, a zatem pośrednika.</a:t>
            </a:r>
          </a:p>
          <a:p>
            <a:pPr marL="285750" indent="-285750">
              <a:buFont typeface="Arial" panose="020B0604020202020204" pitchFamily="34" charset="0"/>
              <a:buChar char="•"/>
            </a:pPr>
            <a:r>
              <a:rPr lang="pl-PL" sz="1300" dirty="0"/>
              <a:t>Mając powyższe na względzie, Sąd działając na podstawie art. 146 </a:t>
            </a:r>
            <a:r>
              <a:rPr lang="pl-PL" sz="1300" dirty="0" err="1"/>
              <a:t>P.p.s.a</a:t>
            </a:r>
            <a:r>
              <a:rPr lang="pl-PL" sz="1300" dirty="0"/>
              <a:t>. orzekł jak w sentencji.</a:t>
            </a:r>
          </a:p>
        </p:txBody>
      </p:sp>
      <p:sp>
        <p:nvSpPr>
          <p:cNvPr id="4" name="Text Placeholder 8"/>
          <p:cNvSpPr>
            <a:spLocks noGrp="1"/>
          </p:cNvSpPr>
          <p:nvPr>
            <p:ph type="body" sz="quarter" idx="13" hasCustomPrompt="1"/>
          </p:nvPr>
        </p:nvSpPr>
        <p:spPr>
          <a:xfrm>
            <a:off x="373860" y="1020090"/>
            <a:ext cx="8402002" cy="757255"/>
          </a:xfrm>
          <a:prstGeom prst="rect">
            <a:avLst/>
          </a:prstGeom>
        </p:spPr>
        <p:txBody>
          <a:bodyPr lIns="0" tIns="0" rIns="0" bIns="0">
            <a:noAutofit/>
          </a:bodyPr>
          <a:lstStyle>
            <a:lvl1pPr marL="0" indent="0">
              <a:buNone/>
              <a:defRPr sz="2000" b="0">
                <a:solidFill>
                  <a:srgbClr val="575757"/>
                </a:solidFill>
              </a:defRPr>
            </a:lvl1pPr>
          </a:lstStyle>
          <a:p>
            <a:pPr lvl="0"/>
            <a:r>
              <a:rPr lang="pl-PL" dirty="0"/>
              <a:t>2/2</a:t>
            </a:r>
            <a:endParaRPr lang="en-US" noProof="0" dirty="0"/>
          </a:p>
        </p:txBody>
      </p:sp>
    </p:spTree>
    <p:extLst>
      <p:ext uri="{BB962C8B-B14F-4D97-AF65-F5344CB8AC3E}">
        <p14:creationId xmlns:p14="http://schemas.microsoft.com/office/powerpoint/2010/main" val="23124161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Załącznik nr 3 - wyrok NSA z 18 marca 2016 r., </a:t>
            </a:r>
            <a:br>
              <a:rPr lang="pl-PL" sz="2400" dirty="0"/>
            </a:br>
            <a:r>
              <a:rPr lang="pl-PL" sz="2400" dirty="0"/>
              <a:t>II FSK 82/14</a:t>
            </a:r>
            <a:endParaRPr lang="en-US" sz="2400" noProof="0" dirty="0"/>
          </a:p>
        </p:txBody>
      </p:sp>
      <p:sp>
        <p:nvSpPr>
          <p:cNvPr id="5" name="Content Placeholder 4"/>
          <p:cNvSpPr>
            <a:spLocks noGrp="1"/>
          </p:cNvSpPr>
          <p:nvPr>
            <p:ph sz="quarter" idx="10"/>
          </p:nvPr>
        </p:nvSpPr>
        <p:spPr>
          <a:xfrm>
            <a:off x="376238" y="1137830"/>
            <a:ext cx="8404380" cy="4241266"/>
          </a:xfrm>
        </p:spPr>
        <p:txBody>
          <a:bodyPr/>
          <a:lstStyle/>
          <a:p>
            <a:pPr marL="285750" indent="-285750">
              <a:buFont typeface="Arial" panose="020B0604020202020204" pitchFamily="34" charset="0"/>
              <a:buChar char="•"/>
            </a:pPr>
            <a:r>
              <a:rPr lang="pl-PL" dirty="0"/>
              <a:t>(…) w pierwszej kolejności niezbędne jest ustalenie, na podstawie przepisów </a:t>
            </a:r>
            <a:r>
              <a:rPr lang="pl-PL" dirty="0" err="1"/>
              <a:t>u.p.d.o.p</a:t>
            </a:r>
            <a:r>
              <a:rPr lang="pl-PL" dirty="0"/>
              <a:t>., wobec kogo powstał obowiązek podatkowy z tytułu otrzymanych odsetek - a więc kto jest podatnikiem, a dopiero następnie kierując się miejscem jego siedziby zastosowanie postanowień odpowiedniej umowy międzynarodowej (bilateralnej umowy o unikaniu podwójnego opodatkowania) tak, aby określić właściwą stawkę podatkową, czy też od pobrania podatku odstąpić, jeżeli dana umowa rozwiązanie takie przewiduje.</a:t>
            </a:r>
          </a:p>
          <a:p>
            <a:pPr marL="285750" indent="-285750">
              <a:buFont typeface="Arial" panose="020B0604020202020204" pitchFamily="34" charset="0"/>
              <a:buChar char="•"/>
            </a:pPr>
            <a:r>
              <a:rPr lang="pl-PL" dirty="0"/>
              <a:t>Minister Finansów, tak w interpretacji, jak i w skardze kasacyjnej (…) stwierdził, że mająca siedzibę we Francji spółka F. będąca agentem rozliczeniowym (</a:t>
            </a:r>
            <a:r>
              <a:rPr lang="pl-PL" dirty="0" err="1"/>
              <a:t>pool</a:t>
            </a:r>
            <a:r>
              <a:rPr lang="pl-PL" dirty="0"/>
              <a:t> leaderem) nie uzyskuje przychodu z odsetek, podlegającego opodatkowaniu w rozumieniu tych ostatnich przepisów, w części, w jakiej są one wypłacane przez Spółkę innym uczestnikom systemu (struktury </a:t>
            </a:r>
            <a:r>
              <a:rPr lang="pl-PL" dirty="0" err="1"/>
              <a:t>cash-poolingu</a:t>
            </a:r>
            <a:r>
              <a:rPr lang="pl-PL" dirty="0"/>
              <a:t>).</a:t>
            </a:r>
          </a:p>
          <a:p>
            <a:pPr marL="285750" indent="-285750">
              <a:buFont typeface="Arial" panose="020B0604020202020204" pitchFamily="34" charset="0"/>
              <a:buChar char="•"/>
            </a:pPr>
            <a:r>
              <a:rPr lang="pl-PL" dirty="0"/>
              <a:t>W świetle tego stanu faktycznego, rola agenta sprowadza się bowiem do zarządzania środkami, które wpłyną od uczestników struktury </a:t>
            </a:r>
            <a:r>
              <a:rPr lang="pl-PL" dirty="0" err="1"/>
              <a:t>cash-poolingu</a:t>
            </a:r>
            <a:r>
              <a:rPr lang="pl-PL" dirty="0"/>
              <a:t>. To uczestnicy ci udostępniają innym uczestnikom swoje nadwyżki finansowe, za co za pośrednictwem agenta otrzymują stosowne odsetki jako wynagrodzenie za korzystanie z udostępnionego kapitału. Tak dzieje się również w przypadku Spółki w przypadku, gdy dla pokrycia ujemnych sald korzysta ze środków finansowych udostępnionych przez innych uczestników i na ich rzecz wypłaca następnie odsetki.</a:t>
            </a:r>
          </a:p>
          <a:p>
            <a:pPr marL="285750" indent="-285750">
              <a:buFont typeface="Arial" panose="020B0604020202020204" pitchFamily="34" charset="0"/>
              <a:buChar char="•"/>
            </a:pPr>
            <a:r>
              <a:rPr lang="pl-PL" dirty="0"/>
              <a:t>W konsekwencji, to poszczególne podmioty uczestniczące w opisanym we wniosku systemie, mające siedzibę za granicą, uzyskują przychód podatkowy na terytorium Rzeczypospolitej Polskiej w postaci otrzymanych od Spółki odsetek.</a:t>
            </a:r>
          </a:p>
          <a:p>
            <a:pPr marL="285750" indent="-285750">
              <a:buFont typeface="Arial" panose="020B0604020202020204" pitchFamily="34" charset="0"/>
              <a:buChar char="•"/>
            </a:pPr>
            <a:r>
              <a:rPr lang="pl-PL" dirty="0"/>
              <a:t>(…) W systemie takim mamy do czynienia z przekazywaniem środków pieniężnych pomiędzy podmiotami, przy jednoczesnym zobowiązaniu do zwrotu danych środków oraz uzyskaniem w związku z tym określonego wynagrodzenia w postaci odsetek, co wynika z zasad funkcjonowania systemu. (...) Druga strona transakcji została określona przez wskazanie sposobu jej ustalenia. Skoro podano kryteria zerowania sald (...), to z góry wiadomo, kto i w jakim zakresie będzie drugą stroną transakcji. Każdy z uczestników umowy z góry wyrażał w niej zgodę na przekazanie określonej co do sposobu i wysokości kwoty środków, w dodatnim saldzie środków pieniężnych."</a:t>
            </a:r>
          </a:p>
        </p:txBody>
      </p:sp>
    </p:spTree>
    <p:extLst>
      <p:ext uri="{BB962C8B-B14F-4D97-AF65-F5344CB8AC3E}">
        <p14:creationId xmlns:p14="http://schemas.microsoft.com/office/powerpoint/2010/main" val="1414550115"/>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Załącznik nr 4 - wyrok NSA z 10 listopada 2015 r., </a:t>
            </a:r>
            <a:br>
              <a:rPr lang="pl-PL" sz="2400" dirty="0"/>
            </a:br>
            <a:r>
              <a:rPr lang="pl-PL" sz="2400" dirty="0"/>
              <a:t>II FSK 2225/13</a:t>
            </a:r>
            <a:endParaRPr lang="en-US" sz="2400" noProof="0" dirty="0"/>
          </a:p>
        </p:txBody>
      </p:sp>
      <p:sp>
        <p:nvSpPr>
          <p:cNvPr id="5" name="Content Placeholder 4"/>
          <p:cNvSpPr>
            <a:spLocks noGrp="1"/>
          </p:cNvSpPr>
          <p:nvPr>
            <p:ph sz="quarter" idx="10"/>
          </p:nvPr>
        </p:nvSpPr>
        <p:spPr>
          <a:xfrm>
            <a:off x="395488" y="1106511"/>
            <a:ext cx="8402002" cy="4241266"/>
          </a:xfrm>
        </p:spPr>
        <p:txBody>
          <a:bodyPr/>
          <a:lstStyle/>
          <a:p>
            <a:r>
              <a:rPr lang="pl-PL" dirty="0"/>
              <a:t>(…) zarówno w polskiej, jak francuskiej wersji językowej art. 11 tej umowy brak było odniesienia do "uprawnionego odbiorcy" czyli "</a:t>
            </a:r>
            <a:r>
              <a:rPr lang="pl-PL" dirty="0" err="1"/>
              <a:t>beneficial</a:t>
            </a:r>
            <a:r>
              <a:rPr lang="pl-PL" dirty="0"/>
              <a:t> </a:t>
            </a:r>
            <a:r>
              <a:rPr lang="pl-PL" dirty="0" err="1"/>
              <a:t>owner</a:t>
            </a:r>
            <a:r>
              <a:rPr lang="pl-PL" dirty="0"/>
              <a:t>". Zamiast tego określenia zastosowano zwrot "odbiorcy odsetek". W takim przypadku należałoby uznać, że państwa-strony umowy świadomie zrezygnowały z zastosowania klauzuli przewidzianej w Modelowej Konwencji OECD.</a:t>
            </a:r>
          </a:p>
          <a:p>
            <a:r>
              <a:rPr lang="pl-PL" dirty="0"/>
              <a:t>Modelowa Konwencja OECD w jej obecnym brzmieniu sugeruje w ramach art. 11 odwołanie się przez Państwa-strony poszczególnych umów o unikaniu podwójnego opodatkowania do klauzuli uprawnionego odbiorcy. (…) Analizując przepisy umowy o unikaniu podwójnego opodatkowania, w pierwszej kolejności zwrócić należy uwagę, że jej polska wersja językowa posługuje się w art. 11 określeniem "odbiorcy odsetek". Wskazać również należy, że Modelowa Konwencja OECD do 1977 r., a więc w okresie podpisywania umowy o unikaniu podwójnego opodatkowania, nie zakładała wymogu dokonywania płatności odsetek na rzecz podmiotu uprawnionego "</a:t>
            </a:r>
            <a:r>
              <a:rPr lang="pl-PL" dirty="0" err="1"/>
              <a:t>beneficial</a:t>
            </a:r>
            <a:r>
              <a:rPr lang="pl-PL" dirty="0"/>
              <a:t> </a:t>
            </a:r>
            <a:r>
              <a:rPr lang="pl-PL" dirty="0" err="1"/>
              <a:t>owner</a:t>
            </a:r>
            <a:r>
              <a:rPr lang="pl-PL" dirty="0"/>
              <a:t>".</a:t>
            </a:r>
          </a:p>
          <a:p>
            <a:r>
              <a:rPr lang="pl-PL" dirty="0"/>
              <a:t>W rozpoznawanej sprawie należy bowiem uwzględnić, że w myśl art. 31 ust. 1 Konwencji Wiedeńskiej o Prawie Traktatów z dnia 26 maja 2969 r. (Dz. U. 1990 Nr 74, poz. 439) traktat należy interpretować w dobrej wierze, zgodnie ze zwykłym znaczeniem, jakie należy przypisać użytym w nim wyrazom w ich kontekście, oraz w świetle jego przedmiotu i celu. Dyrektywy wykładni umów międzynarodowych nakazują w procesie wykładni uwzględnić zatem zawsze nie tylko wykładnię językową, ale nawet w sytuacji językowej jasności postanowień umowy sięgnąć po wykładnię funkcjonalną i teleologiczną (por. wyrok NSA z dnia 3 grudnia 2009 r., II FSK 917/08).</a:t>
            </a:r>
          </a:p>
          <a:p>
            <a:r>
              <a:rPr lang="pl-PL" dirty="0"/>
              <a:t>W ocenie Naczelnego Sądu Administracyjnego analiza art. 11 ust. 1 umowy o unikaniu podwójnego opodatkowania prowadzi do wniosku, że art. 11 ust. 1 przewiduje brak opodatkowania odsetek w państwie źródła, jeżeli odsetki wypłacane są osobie mającej miejsce zamieszkania lub siedzibę w drugim Umawiającym się Państwie. Ponadto, przepis ten nie uzależnia braku opodatkowania odsetek od faktu, aby osoba mająca siedzibę we Francji, na której rzecz są wypłacane odsetki, była ich "rzeczywistym odbiorcą". Skoro zatem w polsko-francuskiej umowie o unikaniu podwójnego opodatkowania brak jest odwołania do przesłanki tożsamości odbiorcy odsetek i podmiotu uprawnionego, czyli klauzuli "</a:t>
            </a:r>
            <a:r>
              <a:rPr lang="pl-PL" dirty="0" err="1"/>
              <a:t>beneficial</a:t>
            </a:r>
            <a:r>
              <a:rPr lang="pl-PL" dirty="0"/>
              <a:t> </a:t>
            </a:r>
            <a:r>
              <a:rPr lang="pl-PL" dirty="0" err="1"/>
              <a:t>owner</a:t>
            </a:r>
            <a:r>
              <a:rPr lang="pl-PL" dirty="0"/>
              <a:t>", to dla skorzystania z art. 11 ust. 1 umowy, zdaniem Naczelnego Sądu Administracyjnego, wystarczy, aby odsetki były wypłacone osobie mającej miejsce zamieszkania lub siedzibę w drugim Umawiającym się Państwie.</a:t>
            </a:r>
          </a:p>
          <a:p>
            <a:endParaRPr lang="pl-PL" dirty="0"/>
          </a:p>
        </p:txBody>
      </p:sp>
    </p:spTree>
    <p:extLst>
      <p:ext uri="{BB962C8B-B14F-4D97-AF65-F5344CB8AC3E}">
        <p14:creationId xmlns:p14="http://schemas.microsoft.com/office/powerpoint/2010/main" val="205541627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noProof="0" dirty="0"/>
              <a:t>Stan faktyczny</a:t>
            </a:r>
            <a:endParaRPr lang="en-US" sz="2400" noProof="0" dirty="0"/>
          </a:p>
        </p:txBody>
      </p:sp>
      <p:sp>
        <p:nvSpPr>
          <p:cNvPr id="5" name="Content Placeholder 4"/>
          <p:cNvSpPr>
            <a:spLocks noGrp="1"/>
          </p:cNvSpPr>
          <p:nvPr>
            <p:ph sz="quarter" idx="10"/>
          </p:nvPr>
        </p:nvSpPr>
        <p:spPr>
          <a:xfrm>
            <a:off x="376238" y="1001808"/>
            <a:ext cx="5018225" cy="4880377"/>
          </a:xfrm>
        </p:spPr>
        <p:txBody>
          <a:bodyPr/>
          <a:lstStyle/>
          <a:p>
            <a:pPr marL="285750" indent="-285750">
              <a:buFont typeface="Arial" panose="020B0604020202020204" pitchFamily="34" charset="0"/>
              <a:buChar char="•"/>
            </a:pPr>
            <a:r>
              <a:rPr lang="pl-PL" sz="1400" dirty="0"/>
              <a:t>Spółka A wyemitowała obligacje na rzecz Spółki B, obecnie przysługujących Spółce C; </a:t>
            </a:r>
          </a:p>
          <a:p>
            <a:pPr marL="285750" indent="-285750">
              <a:buFont typeface="Arial" panose="020B0604020202020204" pitchFamily="34" charset="0"/>
              <a:buChar char="•"/>
            </a:pPr>
            <a:r>
              <a:rPr lang="pl-PL" sz="1400" dirty="0"/>
              <a:t>Spółka C jest spółką akcyjną, której jedynym wspólnikiem jest Spółka A, rezydent podatkowy Zjednoczonego Królestwa Wielkiej Brytanii. Spółka C świadczy usługi finansowych, m.in. w oparciu o środki finansowe pozyskiwane na rynkach międzynarodowych w drodze emisji obligacji. Obligacje emitowane są przez C S.A. w swoim imieniu i na własny rachunek.</a:t>
            </a:r>
          </a:p>
          <a:p>
            <a:pPr marL="285750" indent="-285750">
              <a:buFont typeface="Arial" panose="020B0604020202020204" pitchFamily="34" charset="0"/>
              <a:buChar char="•"/>
            </a:pPr>
            <a:r>
              <a:rPr lang="pl-PL" sz="1400" dirty="0"/>
              <a:t>Różnica pomiędzy oprocentowaniem obligacji zewnętrznych i wewnętrznych – marża. </a:t>
            </a:r>
          </a:p>
          <a:p>
            <a:pPr marL="285750" indent="-285750">
              <a:buFont typeface="Arial" panose="020B0604020202020204" pitchFamily="34" charset="0"/>
              <a:buChar char="•"/>
            </a:pPr>
            <a:r>
              <a:rPr lang="pl-PL" sz="1400" dirty="0"/>
              <a:t>Obligacje Zewnętrzne zapisywane są na rachunkach papierów wartościowych (indywidulanych oraz zbiorczych) prowadzonych dla maklerów lub/i banków uczestniczących w systemach izb clearingowych E i C, którzy przechowują tego typu instrumenty finansowe zbiorczo na kontach prowadzonych przez te izby rozliczeniowe w związku z realizacją zleceń klientów tych banków lub/i maklerów, ewentualnie również na własną rzecz. </a:t>
            </a:r>
          </a:p>
          <a:p>
            <a:endParaRPr lang="en-US" sz="1100" noProof="0" dirty="0"/>
          </a:p>
        </p:txBody>
      </p:sp>
      <p:grpSp>
        <p:nvGrpSpPr>
          <p:cNvPr id="8" name="Group 7"/>
          <p:cNvGrpSpPr/>
          <p:nvPr/>
        </p:nvGrpSpPr>
        <p:grpSpPr>
          <a:xfrm>
            <a:off x="5438914" y="1847045"/>
            <a:ext cx="3389665" cy="2929673"/>
            <a:chOff x="8078014" y="1571835"/>
            <a:chExt cx="3729423" cy="3189904"/>
          </a:xfrm>
        </p:grpSpPr>
        <p:sp>
          <p:nvSpPr>
            <p:cNvPr id="18" name="Curved Left Arrow 17"/>
            <p:cNvSpPr/>
            <p:nvPr/>
          </p:nvSpPr>
          <p:spPr>
            <a:xfrm rot="2251035" flipH="1">
              <a:off x="8756590" y="2966587"/>
              <a:ext cx="557879" cy="1512425"/>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5" name="Curved Left Arrow 14"/>
            <p:cNvSpPr/>
            <p:nvPr/>
          </p:nvSpPr>
          <p:spPr>
            <a:xfrm flipH="1">
              <a:off x="9158099" y="1806980"/>
              <a:ext cx="536145" cy="1476716"/>
            </a:xfrm>
            <a:prstGeom prst="curvedLeftArrow">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3" name="Curved Left Arrow 12"/>
            <p:cNvSpPr/>
            <p:nvPr/>
          </p:nvSpPr>
          <p:spPr>
            <a:xfrm rot="11088384" flipH="1">
              <a:off x="11182773" y="1782951"/>
              <a:ext cx="624664" cy="1329642"/>
            </a:xfrm>
            <a:prstGeom prst="curvedLeftArrow">
              <a:avLst/>
            </a:prstGeom>
            <a:solidFill>
              <a:srgbClr val="012169"/>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2" name="Curved Left Arrow 11"/>
            <p:cNvSpPr/>
            <p:nvPr/>
          </p:nvSpPr>
          <p:spPr>
            <a:xfrm rot="10800000" flipH="1">
              <a:off x="11198993" y="3093360"/>
              <a:ext cx="601966" cy="1355833"/>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9" name="Rectangle 8"/>
            <p:cNvSpPr/>
            <p:nvPr/>
          </p:nvSpPr>
          <p:spPr>
            <a:xfrm>
              <a:off x="9660556" y="1571835"/>
              <a:ext cx="1572126" cy="654517"/>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ea typeface="+mn-ea"/>
                  <a:cs typeface="+mn-cs"/>
                </a:rPr>
                <a:t>Spółka A</a:t>
              </a:r>
            </a:p>
          </p:txBody>
        </p:sp>
        <p:sp>
          <p:nvSpPr>
            <p:cNvPr id="10" name="Rectangle 9"/>
            <p:cNvSpPr/>
            <p:nvPr/>
          </p:nvSpPr>
          <p:spPr>
            <a:xfrm>
              <a:off x="9694244" y="2792784"/>
              <a:ext cx="1504749" cy="664143"/>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ea typeface="+mn-ea"/>
                  <a:cs typeface="+mn-cs"/>
                </a:rPr>
                <a:t>Spółka C</a:t>
              </a:r>
            </a:p>
          </p:txBody>
        </p:sp>
        <p:sp>
          <p:nvSpPr>
            <p:cNvPr id="11" name="Oval 10"/>
            <p:cNvSpPr/>
            <p:nvPr/>
          </p:nvSpPr>
          <p:spPr>
            <a:xfrm>
              <a:off x="8879304" y="4023360"/>
              <a:ext cx="2422819" cy="738379"/>
            </a:xfrm>
            <a:prstGeom prst="ellipse">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schemeClr val="bg1"/>
                  </a:solidFill>
                  <a:effectLst/>
                  <a:uLnTx/>
                  <a:uFillTx/>
                  <a:ea typeface="+mn-ea"/>
                  <a:cs typeface="+mn-cs"/>
                </a:rPr>
                <a:t>Obligatariusze</a:t>
              </a:r>
            </a:p>
          </p:txBody>
        </p:sp>
        <p:cxnSp>
          <p:nvCxnSpPr>
            <p:cNvPr id="14" name="Straight Arrow Connector 13"/>
            <p:cNvCxnSpPr>
              <a:stCxn id="9" idx="2"/>
              <a:endCxn id="10" idx="0"/>
            </p:cNvCxnSpPr>
            <p:nvPr/>
          </p:nvCxnSpPr>
          <p:spPr>
            <a:xfrm>
              <a:off x="10446619" y="2226352"/>
              <a:ext cx="0" cy="566432"/>
            </a:xfrm>
            <a:prstGeom prst="straightConnector1">
              <a:avLst/>
            </a:prstGeom>
            <a:noFill/>
            <a:ln w="25400" cap="flat" cmpd="sng" algn="ctr">
              <a:solidFill>
                <a:srgbClr val="012169"/>
              </a:solidFill>
              <a:prstDash val="solid"/>
              <a:miter lim="800000"/>
              <a:tailEnd type="triangle"/>
            </a:ln>
            <a:effectLst/>
          </p:spPr>
        </p:cxnSp>
        <p:sp>
          <p:nvSpPr>
            <p:cNvPr id="16" name="TextBox 15"/>
            <p:cNvSpPr txBox="1"/>
            <p:nvPr/>
          </p:nvSpPr>
          <p:spPr>
            <a:xfrm>
              <a:off x="8078014" y="2894863"/>
              <a:ext cx="1022614" cy="33511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rPr>
                <a:t>Odsetki</a:t>
              </a:r>
            </a:p>
          </p:txBody>
        </p:sp>
        <p:sp>
          <p:nvSpPr>
            <p:cNvPr id="17" name="TextBox 16"/>
            <p:cNvSpPr txBox="1"/>
            <p:nvPr/>
          </p:nvSpPr>
          <p:spPr>
            <a:xfrm>
              <a:off x="10161868" y="3636579"/>
              <a:ext cx="1630740" cy="56969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rPr>
                <a:t>Finansowanie</a:t>
              </a:r>
            </a:p>
            <a:p>
              <a:pPr marL="0" marR="0" lvl="0" indent="0" defTabSz="914400" eaLnBrk="1" fontAlgn="auto" latinLnBrk="0" hangingPunct="1">
                <a:lnSpc>
                  <a:spcPct val="100000"/>
                </a:lnSpc>
                <a:spcBef>
                  <a:spcPts val="0"/>
                </a:spcBef>
                <a:spcAft>
                  <a:spcPts val="0"/>
                </a:spcAft>
                <a:buClrTx/>
                <a:buSzTx/>
                <a:buFontTx/>
                <a:buNone/>
                <a:tabLst/>
                <a:defRPr/>
              </a:pPr>
              <a:endParaRPr kumimoji="0" lang="pl-PL" sz="1400" b="0" i="0" u="none" strike="noStrike" kern="0" cap="none" spc="0" normalizeH="0" baseline="0" noProof="0" dirty="0">
                <a:ln>
                  <a:noFill/>
                </a:ln>
                <a:solidFill>
                  <a:prstClr val="black"/>
                </a:solidFill>
                <a:effectLst/>
                <a:uLnTx/>
                <a:uFillTx/>
              </a:endParaRPr>
            </a:p>
          </p:txBody>
        </p:sp>
      </p:grpSp>
    </p:spTree>
    <p:extLst>
      <p:ext uri="{BB962C8B-B14F-4D97-AF65-F5344CB8AC3E}">
        <p14:creationId xmlns:p14="http://schemas.microsoft.com/office/powerpoint/2010/main" val="6466566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noProof="0" dirty="0"/>
              <a:t>Przedmiot sporu</a:t>
            </a:r>
            <a:endParaRPr lang="en-US" sz="2400" noProof="0" dirty="0"/>
          </a:p>
        </p:txBody>
      </p:sp>
      <p:sp>
        <p:nvSpPr>
          <p:cNvPr id="5" name="Content Placeholder 4"/>
          <p:cNvSpPr>
            <a:spLocks noGrp="1"/>
          </p:cNvSpPr>
          <p:nvPr>
            <p:ph sz="quarter" idx="10"/>
          </p:nvPr>
        </p:nvSpPr>
        <p:spPr>
          <a:xfrm>
            <a:off x="373860" y="1118134"/>
            <a:ext cx="5018225" cy="4602238"/>
          </a:xfrm>
        </p:spPr>
        <p:txBody>
          <a:bodyPr/>
          <a:lstStyle/>
          <a:p>
            <a:r>
              <a:rPr lang="pl-PL" sz="1400" dirty="0"/>
              <a:t>Pytanie: </a:t>
            </a:r>
            <a:r>
              <a:rPr lang="pl-PL" sz="1400" i="1" dirty="0"/>
              <a:t>Czy prawidłowe jest stanowisko wnioskodawcy, że na skarżącej (Spółka A) jako płatniku, nie spoczywał w latach 2017-2018 obowiązek pobrania zryczałtowanego podatku dochodowego od wypłacanych odsetek z tytułu emisji Obligacji Wewnętrznych na rzecz Spółki C i wpłacenia kwoty podatku na rachunek właściwego urzędu skarbowego?</a:t>
            </a:r>
          </a:p>
          <a:p>
            <a:pPr marL="285750" indent="-285750">
              <a:buFont typeface="Arial" panose="020B0604020202020204" pitchFamily="34" charset="0"/>
              <a:buChar char="•"/>
            </a:pPr>
            <a:endParaRPr lang="pl-PL" sz="1400" dirty="0"/>
          </a:p>
          <a:p>
            <a:pPr marL="285750" indent="-285750">
              <a:buFont typeface="Arial" panose="020B0604020202020204" pitchFamily="34" charset="0"/>
              <a:buChar char="•"/>
            </a:pPr>
            <a:r>
              <a:rPr lang="pl-PL" sz="1400" dirty="0"/>
              <a:t>Podatnik: </a:t>
            </a:r>
            <a:r>
              <a:rPr lang="pl-PL" sz="1400" i="1" dirty="0"/>
              <a:t>Uznając, że w opisanym stanie faktycznym C nie jest podmiotem, któremu można przypisać status rzeczywistego odbiorcy wypłacanych odsetek, tj. że pełni on wyłącznie rolę podmiotu pośredniczącego, który zobowiązany jest do przekazania należności na rzecz innych podmiotów (tzw. </a:t>
            </a:r>
            <a:r>
              <a:rPr lang="pl-PL" sz="1400" i="1" dirty="0" err="1"/>
              <a:t>conduit</a:t>
            </a:r>
            <a:r>
              <a:rPr lang="pl-PL" sz="1400" i="1" dirty="0"/>
              <a:t> </a:t>
            </a:r>
            <a:r>
              <a:rPr lang="pl-PL" sz="1400" i="1" dirty="0" err="1"/>
              <a:t>company</a:t>
            </a:r>
            <a:r>
              <a:rPr lang="pl-PL" sz="1400" i="1" dirty="0"/>
              <a:t>) i w konsekwencji uznając, że rzeczywistymi ich właścicielami są obligatariusze Obligacji Zewnętrznych 2, na skarżącej nie będzie spoczywał obowiązek pobrania podatku u źródła oraz jego wpłaty na rachunek właściwego urzędu skarbowego</a:t>
            </a:r>
          </a:p>
          <a:p>
            <a:endParaRPr lang="en-US" sz="1100" noProof="0" dirty="0"/>
          </a:p>
        </p:txBody>
      </p:sp>
      <p:grpSp>
        <p:nvGrpSpPr>
          <p:cNvPr id="8" name="Group 7"/>
          <p:cNvGrpSpPr/>
          <p:nvPr/>
        </p:nvGrpSpPr>
        <p:grpSpPr>
          <a:xfrm>
            <a:off x="5438914" y="1847045"/>
            <a:ext cx="3389665" cy="2929672"/>
            <a:chOff x="8078014" y="1571835"/>
            <a:chExt cx="3729423" cy="3189903"/>
          </a:xfrm>
        </p:grpSpPr>
        <p:sp>
          <p:nvSpPr>
            <p:cNvPr id="18" name="Curved Left Arrow 17"/>
            <p:cNvSpPr/>
            <p:nvPr/>
          </p:nvSpPr>
          <p:spPr>
            <a:xfrm rot="2251035" flipH="1">
              <a:off x="8756590" y="2966587"/>
              <a:ext cx="557879" cy="1512425"/>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5" name="Curved Left Arrow 14"/>
            <p:cNvSpPr/>
            <p:nvPr/>
          </p:nvSpPr>
          <p:spPr>
            <a:xfrm flipH="1">
              <a:off x="9158099" y="1806980"/>
              <a:ext cx="536145" cy="1476716"/>
            </a:xfrm>
            <a:prstGeom prst="curvedLeftArrow">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3" name="Curved Left Arrow 12"/>
            <p:cNvSpPr/>
            <p:nvPr/>
          </p:nvSpPr>
          <p:spPr>
            <a:xfrm rot="11088384" flipH="1">
              <a:off x="11182773" y="1782951"/>
              <a:ext cx="624664" cy="1329642"/>
            </a:xfrm>
            <a:prstGeom prst="curvedLeftArrow">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2" name="Curved Left Arrow 11"/>
            <p:cNvSpPr/>
            <p:nvPr/>
          </p:nvSpPr>
          <p:spPr>
            <a:xfrm rot="10800000" flipH="1">
              <a:off x="11198993" y="3093360"/>
              <a:ext cx="601966" cy="1355833"/>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9" name="Rectangle 8"/>
            <p:cNvSpPr/>
            <p:nvPr/>
          </p:nvSpPr>
          <p:spPr>
            <a:xfrm>
              <a:off x="9660556" y="1571835"/>
              <a:ext cx="1572126" cy="654517"/>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latin typeface="+mj-lt"/>
                  <a:ea typeface="+mn-ea"/>
                  <a:cs typeface="+mn-cs"/>
                </a:rPr>
                <a:t>Spółka A</a:t>
              </a:r>
            </a:p>
          </p:txBody>
        </p:sp>
        <p:sp>
          <p:nvSpPr>
            <p:cNvPr id="10" name="Rectangle 9"/>
            <p:cNvSpPr/>
            <p:nvPr/>
          </p:nvSpPr>
          <p:spPr>
            <a:xfrm>
              <a:off x="9694244" y="2792784"/>
              <a:ext cx="1504749" cy="664143"/>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ea typeface="+mn-ea"/>
                  <a:cs typeface="+mn-cs"/>
                </a:rPr>
                <a:t>Spółka C</a:t>
              </a:r>
            </a:p>
          </p:txBody>
        </p:sp>
        <p:sp>
          <p:nvSpPr>
            <p:cNvPr id="11" name="Oval 10"/>
            <p:cNvSpPr/>
            <p:nvPr/>
          </p:nvSpPr>
          <p:spPr>
            <a:xfrm>
              <a:off x="8879304" y="4023359"/>
              <a:ext cx="2422819" cy="738379"/>
            </a:xfrm>
            <a:prstGeom prst="ellipse">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schemeClr val="bg1"/>
                  </a:solidFill>
                  <a:effectLst/>
                  <a:uLnTx/>
                  <a:uFillTx/>
                  <a:ea typeface="+mn-ea"/>
                  <a:cs typeface="+mn-cs"/>
                </a:rPr>
                <a:t>Obligatariusze</a:t>
              </a:r>
            </a:p>
          </p:txBody>
        </p:sp>
        <p:cxnSp>
          <p:nvCxnSpPr>
            <p:cNvPr id="14" name="Straight Arrow Connector 13"/>
            <p:cNvCxnSpPr>
              <a:stCxn id="9" idx="2"/>
              <a:endCxn id="10" idx="0"/>
            </p:cNvCxnSpPr>
            <p:nvPr/>
          </p:nvCxnSpPr>
          <p:spPr>
            <a:xfrm>
              <a:off x="10446619" y="2226352"/>
              <a:ext cx="0" cy="566432"/>
            </a:xfrm>
            <a:prstGeom prst="straightConnector1">
              <a:avLst/>
            </a:prstGeom>
            <a:noFill/>
            <a:ln w="25400" cap="flat" cmpd="sng" algn="ctr">
              <a:solidFill>
                <a:srgbClr val="012169"/>
              </a:solidFill>
              <a:prstDash val="solid"/>
              <a:miter lim="800000"/>
              <a:tailEnd type="triangle"/>
            </a:ln>
            <a:effectLst/>
          </p:spPr>
        </p:cxnSp>
        <p:sp>
          <p:nvSpPr>
            <p:cNvPr id="16" name="TextBox 15"/>
            <p:cNvSpPr txBox="1"/>
            <p:nvPr/>
          </p:nvSpPr>
          <p:spPr>
            <a:xfrm>
              <a:off x="8078014" y="2894863"/>
              <a:ext cx="1022614" cy="3351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ea typeface="+mn-ea"/>
                  <a:cs typeface="+mn-cs"/>
                </a:rPr>
                <a:t>Odsetki</a:t>
              </a:r>
            </a:p>
          </p:txBody>
        </p:sp>
        <p:sp>
          <p:nvSpPr>
            <p:cNvPr id="17" name="TextBox 16"/>
            <p:cNvSpPr txBox="1"/>
            <p:nvPr/>
          </p:nvSpPr>
          <p:spPr>
            <a:xfrm>
              <a:off x="10161868" y="3636579"/>
              <a:ext cx="1630740" cy="5696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ea typeface="+mn-ea"/>
                  <a:cs typeface="+mn-cs"/>
                </a:rPr>
                <a:t>Finansowanie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0" cap="none" spc="0" normalizeH="0" baseline="0" noProof="0" dirty="0">
                <a:ln>
                  <a:noFill/>
                </a:ln>
                <a:solidFill>
                  <a:prstClr val="black"/>
                </a:solidFill>
                <a:effectLst/>
                <a:uLnTx/>
                <a:uFillTx/>
                <a:ea typeface="+mn-ea"/>
                <a:cs typeface="+mn-cs"/>
              </a:endParaRPr>
            </a:p>
          </p:txBody>
        </p:sp>
      </p:grpSp>
    </p:spTree>
    <p:extLst>
      <p:ext uri="{BB962C8B-B14F-4D97-AF65-F5344CB8AC3E}">
        <p14:creationId xmlns:p14="http://schemas.microsoft.com/office/powerpoint/2010/main" val="5688636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Rzeczywisty właściciel (</a:t>
            </a:r>
            <a:r>
              <a:rPr lang="pl-PL" sz="2400" dirty="0" err="1"/>
              <a:t>beneficial</a:t>
            </a:r>
            <a:r>
              <a:rPr lang="pl-PL" sz="2400" dirty="0"/>
              <a:t> </a:t>
            </a:r>
            <a:r>
              <a:rPr lang="pl-PL" sz="2400" dirty="0" err="1"/>
              <a:t>owner</a:t>
            </a:r>
            <a:r>
              <a:rPr lang="pl-PL" sz="2400" dirty="0"/>
              <a:t>) – rola instytucji</a:t>
            </a:r>
            <a:endParaRPr lang="en-US" sz="2400" noProof="0" dirty="0"/>
          </a:p>
        </p:txBody>
      </p:sp>
      <p:sp>
        <p:nvSpPr>
          <p:cNvPr id="5" name="Content Placeholder 4"/>
          <p:cNvSpPr>
            <a:spLocks noGrp="1"/>
          </p:cNvSpPr>
          <p:nvPr>
            <p:ph sz="quarter" idx="10"/>
          </p:nvPr>
        </p:nvSpPr>
        <p:spPr>
          <a:xfrm>
            <a:off x="373860" y="1118134"/>
            <a:ext cx="8404380" cy="3771366"/>
          </a:xfrm>
        </p:spPr>
        <p:txBody>
          <a:bodyPr/>
          <a:lstStyle/>
          <a:p>
            <a:r>
              <a:rPr lang="pl-PL" sz="1600" i="1" dirty="0"/>
              <a:t>Art. 4a Ilekroć w ustawie jest mowa o:</a:t>
            </a:r>
          </a:p>
          <a:p>
            <a:r>
              <a:rPr lang="pl-PL" sz="1600" i="1" dirty="0"/>
              <a:t>29) rzeczywistym właścicielu - oznacza to podmiot, który spełnia łącznie następujące warunki: </a:t>
            </a:r>
          </a:p>
          <a:p>
            <a:r>
              <a:rPr lang="pl-PL" sz="1600" i="1" dirty="0"/>
              <a:t>a) otrzymuje należność dla własnej korzyści, w tym decyduje samodzielnie o jej przeznaczeniu i ponosi ryzyko ekonomiczne związane z utratą tej należności lub jej części, </a:t>
            </a:r>
          </a:p>
          <a:p>
            <a:r>
              <a:rPr lang="pl-PL" sz="1600" i="1" dirty="0"/>
              <a:t>b) nie jest pośrednikiem, przedstawicielem, powiernikiem lub innym podmiotem zobowiązanym prawnie lub faktycznie do przekazania całości lub części należności innemu podmiotowi, </a:t>
            </a:r>
          </a:p>
          <a:p>
            <a:r>
              <a:rPr lang="pl-PL" sz="1600" i="1" dirty="0"/>
              <a:t>c) prowadzi rzeczywistą działalność gospodarczą w kraju siedziby, jeżeli należności uzyskiwane są w związku z prowadzoną działalnością gospodarczą, przy czym przy ocenie, czy podmiot prowadzi rzeczywistą działalność gospodarczą, przepis art. 24a ust. 18 stosuje się odpowiednio; </a:t>
            </a:r>
          </a:p>
          <a:p>
            <a:endParaRPr lang="en-US" sz="1100" noProof="0" dirty="0"/>
          </a:p>
        </p:txBody>
      </p:sp>
      <p:sp>
        <p:nvSpPr>
          <p:cNvPr id="19" name="Rectangle 18"/>
          <p:cNvSpPr/>
          <p:nvPr/>
        </p:nvSpPr>
        <p:spPr>
          <a:xfrm>
            <a:off x="373860" y="5102034"/>
            <a:ext cx="8404380" cy="914400"/>
          </a:xfrm>
          <a:prstGeom prst="rect">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pl-PL" sz="1600" b="1" i="0" u="none" strike="noStrike" kern="0" cap="none" spc="0" normalizeH="0" baseline="0" noProof="0" dirty="0">
                <a:ln>
                  <a:noFill/>
                </a:ln>
                <a:solidFill>
                  <a:prstClr val="white"/>
                </a:solidFill>
                <a:effectLst/>
                <a:uLnTx/>
                <a:uFillTx/>
                <a:latin typeface="+mj-lt"/>
                <a:ea typeface="+mn-ea"/>
                <a:cs typeface="+mn-cs"/>
              </a:rPr>
              <a:t>BO w ustawie o PODP vs umowy o unikaniu podwójnego opodatkowania vs dyrektywy unijne</a:t>
            </a:r>
          </a:p>
        </p:txBody>
      </p:sp>
    </p:spTree>
    <p:extLst>
      <p:ext uri="{BB962C8B-B14F-4D97-AF65-F5344CB8AC3E}">
        <p14:creationId xmlns:p14="http://schemas.microsoft.com/office/powerpoint/2010/main" val="262601487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238" y="173120"/>
            <a:ext cx="8402002" cy="334101"/>
          </a:xfrm>
        </p:spPr>
        <p:txBody>
          <a:bodyPr/>
          <a:lstStyle/>
          <a:p>
            <a:r>
              <a:rPr lang="pl-PL" sz="2400" dirty="0"/>
              <a:t>Rzeczywisty właściciel – jaki mamy obecnie problem?</a:t>
            </a:r>
            <a:endParaRPr lang="en-US" sz="2400" noProof="0" dirty="0"/>
          </a:p>
        </p:txBody>
      </p:sp>
      <p:sp>
        <p:nvSpPr>
          <p:cNvPr id="5" name="Content Placeholder 4"/>
          <p:cNvSpPr>
            <a:spLocks noGrp="1"/>
          </p:cNvSpPr>
          <p:nvPr>
            <p:ph sz="quarter" idx="10"/>
          </p:nvPr>
        </p:nvSpPr>
        <p:spPr>
          <a:xfrm>
            <a:off x="376238" y="745695"/>
            <a:ext cx="8404380" cy="3936466"/>
          </a:xfrm>
        </p:spPr>
        <p:txBody>
          <a:bodyPr/>
          <a:lstStyle/>
          <a:p>
            <a:pPr marL="342900" indent="-342900">
              <a:buFont typeface="Wingdings" panose="05000000000000000000" pitchFamily="2" charset="2"/>
              <a:buChar char="Ø"/>
            </a:pPr>
            <a:r>
              <a:rPr lang="pl-PL" sz="1800" b="1" dirty="0"/>
              <a:t>Podatnik / rzeczywisty właściciel / mechanizm zapobiegający nadużywaniu regulacji Dyrektywy</a:t>
            </a:r>
          </a:p>
          <a:p>
            <a:pPr marL="285750" indent="-285750">
              <a:buFont typeface="Arial" panose="020B0604020202020204" pitchFamily="34" charset="0"/>
              <a:buChar char="•"/>
            </a:pPr>
            <a:r>
              <a:rPr lang="pl-PL" sz="1800" dirty="0"/>
              <a:t>Rzeczywisty właściciel jako wymóg zastosowania wyłączenia z opodatkowania / zwolnienia / preferencyjnej stawki podatku przez płatnika według nowych przepisów UPDOP?</a:t>
            </a:r>
          </a:p>
          <a:p>
            <a:pPr marL="285750" indent="-285750">
              <a:buFont typeface="Arial" panose="020B0604020202020204" pitchFamily="34" charset="0"/>
              <a:buChar char="•"/>
            </a:pPr>
            <a:r>
              <a:rPr lang="pl-PL" sz="1800" dirty="0"/>
              <a:t>Czy określenie statusu spółki jako podatnika wymaga sięgnięcia do definicji rzeczywistego właściciela?</a:t>
            </a:r>
          </a:p>
          <a:p>
            <a:pPr marL="285750" indent="-285750">
              <a:buFont typeface="Arial" panose="020B0604020202020204" pitchFamily="34" charset="0"/>
              <a:buChar char="•"/>
            </a:pPr>
            <a:r>
              <a:rPr lang="pl-PL" sz="1800" dirty="0"/>
              <a:t>Czy instytucja BO ma stanowić odpowiedź na nadużywanie Dyrektywy/DTT czy jedynie dodatkowy wymóg związany z zastosowaniem zwiększonych preferencji podatkowych?</a:t>
            </a:r>
          </a:p>
          <a:p>
            <a:pPr marL="285750" indent="-285750">
              <a:buFont typeface="Arial" panose="020B0604020202020204" pitchFamily="34" charset="0"/>
              <a:buChar char="•"/>
            </a:pPr>
            <a:r>
              <a:rPr lang="pl-PL" sz="1800" dirty="0"/>
              <a:t>Czy aby zaprzeczyć zarzutom naruszenia Dyrektywy muszę udowodnić status BO (dywidenda) czy też ocenić sytuację z perspektywy korzyści podatkowej, motywacji podatnika oraz, w określonych przypadkach, zawartości biznesowej przyjętej struktury..</a:t>
            </a:r>
          </a:p>
          <a:p>
            <a:pPr marL="285750" indent="-285750">
              <a:buFont typeface="Arial" panose="020B0604020202020204" pitchFamily="34" charset="0"/>
              <a:buChar char="•"/>
            </a:pPr>
            <a:r>
              <a:rPr lang="pl-PL" sz="1800" dirty="0"/>
              <a:t>Objaśnienia Ministra Finansów</a:t>
            </a:r>
          </a:p>
          <a:p>
            <a:pPr marL="285750" indent="-285750">
              <a:buFont typeface="Arial" panose="020B0604020202020204" pitchFamily="34" charset="0"/>
              <a:buChar char="•"/>
            </a:pPr>
            <a:r>
              <a:rPr lang="pl-PL" sz="1800" dirty="0"/>
              <a:t>Orzecznictwo dotyczące </a:t>
            </a:r>
            <a:r>
              <a:rPr lang="pl-PL" sz="1800" dirty="0" err="1"/>
              <a:t>cash-poolingu</a:t>
            </a:r>
            <a:r>
              <a:rPr lang="pl-PL" sz="1800" dirty="0"/>
              <a:t> – rozbieżne linie orzecznicze tj. brak podatnika vs zapisy umowy o unikaniu podwójnego opodatkowania</a:t>
            </a:r>
          </a:p>
          <a:p>
            <a:endParaRPr lang="en-US" sz="1800" noProof="0" dirty="0"/>
          </a:p>
        </p:txBody>
      </p:sp>
    </p:spTree>
    <p:extLst>
      <p:ext uri="{BB962C8B-B14F-4D97-AF65-F5344CB8AC3E}">
        <p14:creationId xmlns:p14="http://schemas.microsoft.com/office/powerpoint/2010/main" val="325824112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Rozstrzygnięcie</a:t>
            </a:r>
            <a:endParaRPr lang="en-US" sz="2400" noProof="0" dirty="0"/>
          </a:p>
        </p:txBody>
      </p:sp>
      <p:sp>
        <p:nvSpPr>
          <p:cNvPr id="5" name="Content Placeholder 4"/>
          <p:cNvSpPr>
            <a:spLocks noGrp="1"/>
          </p:cNvSpPr>
          <p:nvPr>
            <p:ph sz="quarter" idx="10"/>
          </p:nvPr>
        </p:nvSpPr>
        <p:spPr>
          <a:xfrm>
            <a:off x="416742" y="1526522"/>
            <a:ext cx="5018225" cy="3774908"/>
          </a:xfrm>
        </p:spPr>
        <p:txBody>
          <a:bodyPr/>
          <a:lstStyle/>
          <a:p>
            <a:r>
              <a:rPr lang="pl-PL" sz="1600" dirty="0"/>
              <a:t>Sąd podziela ocenę organu interpretacyjnego, iż o tym, czy C S.A. jest podatnikiem decyduje fakt uzyskiwania przez nią przychodów z tytułu odsetek na terenie RP, nie zaś posiadanie statusu tzw. </a:t>
            </a:r>
            <a:r>
              <a:rPr lang="pl-PL" sz="1600" dirty="0" err="1"/>
              <a:t>beneficial</a:t>
            </a:r>
            <a:r>
              <a:rPr lang="pl-PL" sz="1600" dirty="0"/>
              <a:t> </a:t>
            </a:r>
            <a:r>
              <a:rPr lang="pl-PL" sz="1600" dirty="0" err="1"/>
              <a:t>owner</a:t>
            </a:r>
            <a:r>
              <a:rPr lang="pl-PL" sz="1600" dirty="0"/>
              <a:t> (w rozumieniu art. 4a pkt 29 </a:t>
            </a:r>
            <a:r>
              <a:rPr lang="pl-PL" sz="1600" dirty="0" err="1"/>
              <a:t>u.p.d.o.p</a:t>
            </a:r>
            <a:r>
              <a:rPr lang="pl-PL" sz="1600" dirty="0"/>
              <a:t>.) wobec tej należności, ponieważ w przypadku przychodów z odsetek, podatnikiem jest ten podmiot, który uzyskuje przychód z tego tytułu, nie zawsze będąc rzeczywistym beneficjentem/właścicielem należności. Jak trafnie zauważył organ, ustalenie faktycznego beneficjenta odsetek ma wpływ wyłącznie na ustalenie prawa do zwolnienia przychodów od opodatkowania, nie zaś ustalenie statusu podatnika.</a:t>
            </a:r>
          </a:p>
          <a:p>
            <a:endParaRPr lang="en-US" sz="1100" noProof="0" dirty="0"/>
          </a:p>
        </p:txBody>
      </p:sp>
      <p:grpSp>
        <p:nvGrpSpPr>
          <p:cNvPr id="8" name="Group 7"/>
          <p:cNvGrpSpPr/>
          <p:nvPr/>
        </p:nvGrpSpPr>
        <p:grpSpPr>
          <a:xfrm>
            <a:off x="5388575" y="2278512"/>
            <a:ext cx="3389665" cy="2929672"/>
            <a:chOff x="8078014" y="1571835"/>
            <a:chExt cx="3729423" cy="3189903"/>
          </a:xfrm>
        </p:grpSpPr>
        <p:sp>
          <p:nvSpPr>
            <p:cNvPr id="18" name="Curved Left Arrow 17"/>
            <p:cNvSpPr/>
            <p:nvPr/>
          </p:nvSpPr>
          <p:spPr>
            <a:xfrm rot="2251035" flipH="1">
              <a:off x="8756590" y="2966587"/>
              <a:ext cx="557879" cy="1512425"/>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5" name="Curved Left Arrow 14"/>
            <p:cNvSpPr/>
            <p:nvPr/>
          </p:nvSpPr>
          <p:spPr>
            <a:xfrm flipH="1">
              <a:off x="9158099" y="1806980"/>
              <a:ext cx="536145" cy="1476716"/>
            </a:xfrm>
            <a:prstGeom prst="curvedLeftArrow">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3" name="Curved Left Arrow 12"/>
            <p:cNvSpPr/>
            <p:nvPr/>
          </p:nvSpPr>
          <p:spPr>
            <a:xfrm rot="11088384" flipH="1">
              <a:off x="11182773" y="1782951"/>
              <a:ext cx="624664" cy="1329642"/>
            </a:xfrm>
            <a:prstGeom prst="curvedLeftArrow">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12" name="Curved Left Arrow 11"/>
            <p:cNvSpPr/>
            <p:nvPr/>
          </p:nvSpPr>
          <p:spPr>
            <a:xfrm rot="10800000" flipH="1">
              <a:off x="11198993" y="3093360"/>
              <a:ext cx="601966" cy="1355833"/>
            </a:xfrm>
            <a:prstGeom prst="curvedLeftArrow">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9" name="Rectangle 8"/>
            <p:cNvSpPr/>
            <p:nvPr/>
          </p:nvSpPr>
          <p:spPr>
            <a:xfrm>
              <a:off x="9660556" y="1571835"/>
              <a:ext cx="1572126" cy="654517"/>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ea typeface="+mn-ea"/>
                  <a:cs typeface="+mn-cs"/>
                </a:rPr>
                <a:t>Spółka A</a:t>
              </a:r>
            </a:p>
          </p:txBody>
        </p:sp>
        <p:sp>
          <p:nvSpPr>
            <p:cNvPr id="10" name="Rectangle 9"/>
            <p:cNvSpPr/>
            <p:nvPr/>
          </p:nvSpPr>
          <p:spPr>
            <a:xfrm>
              <a:off x="9694244" y="2792784"/>
              <a:ext cx="1504749" cy="664143"/>
            </a:xfrm>
            <a:prstGeom prst="rect">
              <a:avLst/>
            </a:prstGeom>
            <a:solidFill>
              <a:srgbClr val="012169"/>
            </a:solidFill>
            <a:ln w="12700" cap="flat" cmpd="sng" algn="ctr">
              <a:solidFill>
                <a:srgbClr val="012169"/>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white"/>
                  </a:solidFill>
                  <a:effectLst/>
                  <a:uLnTx/>
                  <a:uFillTx/>
                  <a:ea typeface="+mn-ea"/>
                  <a:cs typeface="+mn-cs"/>
                </a:rPr>
                <a:t>Spółka C</a:t>
              </a:r>
            </a:p>
          </p:txBody>
        </p:sp>
        <p:sp>
          <p:nvSpPr>
            <p:cNvPr id="11" name="Oval 10"/>
            <p:cNvSpPr/>
            <p:nvPr/>
          </p:nvSpPr>
          <p:spPr>
            <a:xfrm>
              <a:off x="8879304" y="4023359"/>
              <a:ext cx="2422819" cy="738379"/>
            </a:xfrm>
            <a:prstGeom prst="ellipse">
              <a:avLst/>
            </a:prstGeom>
            <a:solidFill>
              <a:schemeClr val="accent1"/>
            </a:solidFill>
            <a:ln w="12700" cap="flat" cmpd="sng" algn="ctr">
              <a:solidFill>
                <a:schemeClr val="accent1"/>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schemeClr val="bg1"/>
                  </a:solidFill>
                  <a:effectLst/>
                  <a:uLnTx/>
                  <a:uFillTx/>
                  <a:ea typeface="+mn-ea"/>
                  <a:cs typeface="+mn-cs"/>
                </a:rPr>
                <a:t>Obligatariusze</a:t>
              </a:r>
            </a:p>
          </p:txBody>
        </p:sp>
        <p:cxnSp>
          <p:nvCxnSpPr>
            <p:cNvPr id="14" name="Straight Arrow Connector 13"/>
            <p:cNvCxnSpPr>
              <a:stCxn id="9" idx="2"/>
              <a:endCxn id="10" idx="0"/>
            </p:cNvCxnSpPr>
            <p:nvPr/>
          </p:nvCxnSpPr>
          <p:spPr>
            <a:xfrm>
              <a:off x="10446619" y="2226352"/>
              <a:ext cx="0" cy="566432"/>
            </a:xfrm>
            <a:prstGeom prst="straightConnector1">
              <a:avLst/>
            </a:prstGeom>
            <a:noFill/>
            <a:ln w="25400" cap="flat" cmpd="sng" algn="ctr">
              <a:solidFill>
                <a:srgbClr val="012169"/>
              </a:solidFill>
              <a:prstDash val="solid"/>
              <a:miter lim="800000"/>
              <a:tailEnd type="triangle"/>
            </a:ln>
            <a:effectLst/>
          </p:spPr>
        </p:cxnSp>
        <p:sp>
          <p:nvSpPr>
            <p:cNvPr id="16" name="TextBox 15"/>
            <p:cNvSpPr txBox="1"/>
            <p:nvPr/>
          </p:nvSpPr>
          <p:spPr>
            <a:xfrm>
              <a:off x="8078014" y="2894863"/>
              <a:ext cx="1022614" cy="3351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ea typeface="+mn-ea"/>
                  <a:cs typeface="+mn-cs"/>
                </a:rPr>
                <a:t>Odsetki</a:t>
              </a:r>
            </a:p>
          </p:txBody>
        </p:sp>
        <p:sp>
          <p:nvSpPr>
            <p:cNvPr id="17" name="TextBox 16"/>
            <p:cNvSpPr txBox="1"/>
            <p:nvPr/>
          </p:nvSpPr>
          <p:spPr>
            <a:xfrm>
              <a:off x="10161868" y="3636579"/>
              <a:ext cx="1630740" cy="5696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1400" b="0" i="0" u="none" strike="noStrike" kern="0" cap="none" spc="0" normalizeH="0" baseline="0" noProof="0" dirty="0">
                  <a:ln>
                    <a:noFill/>
                  </a:ln>
                  <a:solidFill>
                    <a:prstClr val="black"/>
                  </a:solidFill>
                  <a:effectLst/>
                  <a:uLnTx/>
                  <a:uFillTx/>
                  <a:ea typeface="+mn-ea"/>
                  <a:cs typeface="+mn-cs"/>
                </a:rPr>
                <a:t>Finansowanie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l-PL" sz="1400" b="0" i="0" u="none" strike="noStrike" kern="0" cap="none" spc="0" normalizeH="0" baseline="0" noProof="0" dirty="0">
                <a:ln>
                  <a:noFill/>
                </a:ln>
                <a:solidFill>
                  <a:prstClr val="black"/>
                </a:solidFill>
                <a:effectLst/>
                <a:uLnTx/>
                <a:uFillTx/>
                <a:ea typeface="+mn-ea"/>
                <a:cs typeface="+mn-cs"/>
              </a:endParaRPr>
            </a:p>
          </p:txBody>
        </p:sp>
      </p:grpSp>
    </p:spTree>
    <p:extLst>
      <p:ext uri="{BB962C8B-B14F-4D97-AF65-F5344CB8AC3E}">
        <p14:creationId xmlns:p14="http://schemas.microsoft.com/office/powerpoint/2010/main" val="85881544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Z</a:t>
            </a:r>
            <a:r>
              <a:rPr lang="pl-PL" sz="3200" dirty="0" err="1"/>
              <a:t>ałączniki</a:t>
            </a:r>
            <a:r>
              <a:rPr lang="pl-PL" sz="3200" dirty="0"/>
              <a:t> z orzecznictwem</a:t>
            </a:r>
            <a:endParaRPr lang="en-GB" sz="3200" dirty="0"/>
          </a:p>
        </p:txBody>
      </p:sp>
    </p:spTree>
    <p:extLst>
      <p:ext uri="{BB962C8B-B14F-4D97-AF65-F5344CB8AC3E}">
        <p14:creationId xmlns:p14="http://schemas.microsoft.com/office/powerpoint/2010/main" val="419092364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Załącznik nr 1 - wyrok WSA w Krakowie z 21 lutego 2019 r., SA/Kr 989/18 </a:t>
            </a:r>
            <a:endParaRPr lang="en-US" sz="2400" noProof="0" dirty="0"/>
          </a:p>
        </p:txBody>
      </p:sp>
      <p:sp>
        <p:nvSpPr>
          <p:cNvPr id="5" name="Content Placeholder 4"/>
          <p:cNvSpPr>
            <a:spLocks noGrp="1"/>
          </p:cNvSpPr>
          <p:nvPr>
            <p:ph sz="quarter" idx="10"/>
          </p:nvPr>
        </p:nvSpPr>
        <p:spPr>
          <a:xfrm>
            <a:off x="373860" y="1225611"/>
            <a:ext cx="8404380" cy="4241266"/>
          </a:xfrm>
        </p:spPr>
        <p:txBody>
          <a:bodyPr/>
          <a:lstStyle/>
          <a:p>
            <a:r>
              <a:rPr lang="pl-PL" dirty="0"/>
              <a:t>Końcowo należy zauważyć , iż trafnie wskazał organ w zaskarżonej decyzji, iż ogólna zasada kierująca opodatkowaniem odsetek wypłacanych przez rezydenta polskiego na rzecz rezydenta państwa członkowskiego, została uregulowana w ustawie o podatku dochodowym od osób prawnych. Dopiero w przypadku stwierdzenia, iż w danej sytuacji zastosowanie ma umowa o unikaniu podwójnego opodatkowania może dojść do wyłączenia opodatkowania dochodu, bądź zaliczenia podatku zapłaconego w jednym państwie na poczet podatku należnego w innym państwie. Jak wynika z prawidłowo ustalonego przez organ stanu faktycznego sprawy skarżąca Spółka dokonała wypłaty przedmiotowych odsetek na rzecz CPF, który to podmiot, jak przekonywująco wykazano w ramach przeprowadzonego postępowania nie posiadał statusu rzeczywistego beneficjenta otrzymanych odsetek. W </a:t>
            </a:r>
            <a:r>
              <a:rPr lang="pl-PL" b="1" dirty="0"/>
              <a:t>konsekwencji trafnie przyjął organ, iż w przedmiotowej sprawie zastosowanie znajdą jedynie uregulowania ustawy o podatku dochodowym od osób prawnych</a:t>
            </a:r>
            <a:r>
              <a:rPr lang="pl-PL" dirty="0"/>
              <a:t>.</a:t>
            </a:r>
          </a:p>
          <a:p>
            <a:r>
              <a:rPr lang="pl-PL" dirty="0"/>
              <a:t>W związku z powyższym, </a:t>
            </a:r>
            <a:r>
              <a:rPr lang="pl-PL" b="1" dirty="0"/>
              <a:t>wskazana przez Spółkę konieczność poszukiwania rzeczywistych beneficjentów jest bezprzedmiotowa i nie ma znaczenia dla sprawy.</a:t>
            </a:r>
          </a:p>
          <a:p>
            <a:r>
              <a:rPr lang="pl-PL" dirty="0"/>
              <a:t>Jednocześnie mając na uwadze brzmienie art. 11 ust 1 umowy o unikaniu podwójnego opodatkowania Sąd podzielił stanowisko organu, iż skoro umowa przewiduje zwolnienie od poboru podatku u źródła, w sytuacji gdy rzeczywistym beneficjentem odsetek jest osoba mająca miejsce zamieszkania lub siedzibę w drugim Umawiającym się Państwie (tut. [...]) to odsetki wypłacone przez Spółkę na rzecz CPF w wysokości 8,16% nie mogą podlegać zwolnieniu. W tej sytuacji słusznie bowiem wskazał organ, iż nie ma znaczenia weryfikacja sposobu wykorzystania różnicy pomiędzy wysokością odsetek wypłaconych CPF z tytułu nabytych przez nią obligacji a odsetek wypłaconych przez CPF podmiotom nabywającym obligacje Senior Notes. Z punktu widzenia opodatkowania podatkiem dochodowym od osób prawnych, mają bowiem znaczenie przychody z odsetek powstających na terytorium RP a takie zostały wypłacone CPF w wysokości 8,16%. Skoro rzeczywistym beneficjentem odsetek nie była Spółka CPF - co zostało szczegółowo przez organ w obu kontrolowanych decyzjach szczegółowo wykazane - to nie ma uzasadnienia dla dzielenia odsetek na cześć która przypadła na spełnienie świadczenia wobec obligatariuszy oraz na część przypadająca na obsługę tej spłaty.</a:t>
            </a:r>
          </a:p>
        </p:txBody>
      </p:sp>
    </p:spTree>
    <p:extLst>
      <p:ext uri="{BB962C8B-B14F-4D97-AF65-F5344CB8AC3E}">
        <p14:creationId xmlns:p14="http://schemas.microsoft.com/office/powerpoint/2010/main" val="34052570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dirty="0"/>
              <a:t>Załącznik nr 2 - wyrok WSA w Gliwicach z 4 lutego 2020 r., I SA/</a:t>
            </a:r>
            <a:r>
              <a:rPr lang="pl-PL" sz="2400" dirty="0" err="1"/>
              <a:t>Gl</a:t>
            </a:r>
            <a:r>
              <a:rPr lang="pl-PL" sz="2400" dirty="0"/>
              <a:t> 1488/19</a:t>
            </a:r>
            <a:endParaRPr lang="en-US" sz="2400" noProof="0" dirty="0"/>
          </a:p>
        </p:txBody>
      </p:sp>
      <p:sp>
        <p:nvSpPr>
          <p:cNvPr id="5" name="Content Placeholder 4"/>
          <p:cNvSpPr>
            <a:spLocks noGrp="1"/>
          </p:cNvSpPr>
          <p:nvPr>
            <p:ph sz="quarter" idx="10"/>
          </p:nvPr>
        </p:nvSpPr>
        <p:spPr>
          <a:xfrm>
            <a:off x="371482" y="1443539"/>
            <a:ext cx="8404380" cy="4241266"/>
          </a:xfrm>
        </p:spPr>
        <p:txBody>
          <a:bodyPr/>
          <a:lstStyle/>
          <a:p>
            <a:pPr marL="285750" indent="-285750">
              <a:buFont typeface="Arial" panose="020B0604020202020204" pitchFamily="34" charset="0"/>
              <a:buChar char="•"/>
            </a:pPr>
            <a:r>
              <a:rPr lang="pl-PL" sz="1300" dirty="0"/>
              <a:t>Odnosząc powyższe do niniejszej sprawy zauważyć należy, że w przedstawionym we wniosku stanie faktycznym/zdarzeniu przyszłym skarżąca wskazała, że jest rzeczywistym właścicielem odsetek w rozumieniu art. 4a pkt 29 u.p.d.o.f., zatem jest ich zarówno właścicielem, jak i odbiorcą. Istotne jest przy tym i to, że we wniosku (w opisie stanu faktycznego/zdarzenia przyszłego) wyraźnie stwierdzono, że wypłata zysków z Funduszu następuje na bieżąco, zgodnie ze statutem Funduszu i proporcjonalnie do wysokości udziałów poszczególnych inwestorów w zysku Funduszu. Ponadto rolą Funduszu jest przekazywanie wypracowanych zysków, pochodzących z odsetek wypłacanych na podstawie umowy kredytu przez polską spółkę będącą Dłużnikiem, do beneficjentów Funduszu. W konsekwencji należało uznać, że wypłata zysków, których źródłem są odsetki (od Dłużnika) następuje na bieżąco zgodnie ze statutem Funduszu na rzecz m.in. skarżącej. Ponadto jeżeli Fundusz ("transparentny podatkowo"), jako forma prawna wykorzystywana w Korei dla celów wspólnego inwestowania nie posiadająca osobowości prawnej, jest umową pomiędzy zarządcą aktywów (Managerem) a opiekunem (Koreańska instytucją finansową – w tym wypadku Bankiem powierniczym, to należy uznać, że statut Funduszu odzwierciedla postanowienia tej umowy. Tym samym uprawnienia Managera w zakresie zarządzania aktywami Funduszu (środkami inwestorów wpłaconymi w celu wspólnego inwestowania) nie mogą następować w sprzeczności ze statutem Funduszu. Oznacza to, że zakres działania Managera w zakresie zarządzania aktywami Funduszu nie obejmuje wypłaty zysków pochodzących z odsetek. Te są wypłacane na bieżąco. W konsekwencji wypłacone zyski pochodzące z odsetek w wysokości zgodnej z udziałami skarżącej spełniają wymogi z art. 11 ust. 2 Umowy. Fundusz (Manager i Bank powierniczy) pełni funkcję w tym wypadku jedynie pośrednika służącego do przekazywania środków otrzymanych od Dłużnika do swoich beneficjentów. Fakt, iż Bank powierniczy jest prawnym opiekunem aktywów, dla wypłaty zysków pochodzących z odsetek pozostaje zatem bez znaczenia dla niniejszej sprawy.</a:t>
            </a:r>
          </a:p>
        </p:txBody>
      </p:sp>
      <p:sp>
        <p:nvSpPr>
          <p:cNvPr id="4" name="Text Placeholder 8"/>
          <p:cNvSpPr>
            <a:spLocks noGrp="1"/>
          </p:cNvSpPr>
          <p:nvPr>
            <p:ph type="body" sz="quarter" idx="13" hasCustomPrompt="1"/>
          </p:nvPr>
        </p:nvSpPr>
        <p:spPr>
          <a:xfrm>
            <a:off x="373860" y="1020090"/>
            <a:ext cx="8402002" cy="757255"/>
          </a:xfrm>
          <a:prstGeom prst="rect">
            <a:avLst/>
          </a:prstGeom>
        </p:spPr>
        <p:txBody>
          <a:bodyPr lIns="0" tIns="0" rIns="0" bIns="0">
            <a:noAutofit/>
          </a:bodyPr>
          <a:lstStyle>
            <a:lvl1pPr marL="0" indent="0">
              <a:buNone/>
              <a:defRPr sz="2000" b="0">
                <a:solidFill>
                  <a:srgbClr val="575757"/>
                </a:solidFill>
              </a:defRPr>
            </a:lvl1pPr>
          </a:lstStyle>
          <a:p>
            <a:pPr lvl="0"/>
            <a:r>
              <a:rPr lang="pl-PL" dirty="0"/>
              <a:t>1/2</a:t>
            </a:r>
            <a:endParaRPr lang="en-US" noProof="0" dirty="0"/>
          </a:p>
        </p:txBody>
      </p:sp>
    </p:spTree>
    <p:extLst>
      <p:ext uri="{BB962C8B-B14F-4D97-AF65-F5344CB8AC3E}">
        <p14:creationId xmlns:p14="http://schemas.microsoft.com/office/powerpoint/2010/main" val="1870745523"/>
      </p:ext>
    </p:extLst>
  </p:cSld>
  <p:clrMapOvr>
    <a:masterClrMapping/>
  </p:clrMapOvr>
  <p:transition>
    <p:fade/>
  </p:transition>
</p:sld>
</file>

<file path=ppt/theme/theme1.xml><?xml version="1.0" encoding="utf-8"?>
<a:theme xmlns:a="http://schemas.openxmlformats.org/drawingml/2006/main" name="Deloitte 16_9 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PT_4_3_Onscreen_Polska.pptx" id="{B847DCE0-D332-42A4-9F65-64374E19D14F}" vid="{840DFFF0-A7C6-4EE8-A061-685C903EF311}"/>
    </a:ext>
  </a:extLst>
</a:theme>
</file>

<file path=ppt/theme/theme2.xml><?xml version="1.0" encoding="utf-8"?>
<a:theme xmlns:a="http://schemas.openxmlformats.org/drawingml/2006/main" name="Deloitte_US_Onscreen">
  <a:themeElements>
    <a:clrScheme name="Deloitte colour theme">
      <a:dk1>
        <a:sysClr val="windowText" lastClr="000000"/>
      </a:dk1>
      <a:lt1>
        <a:sysClr val="window" lastClr="FFFFFF"/>
      </a:lt1>
      <a:dk2>
        <a:srgbClr val="44546A"/>
      </a:dk2>
      <a:lt2>
        <a:srgbClr val="E7E6E6"/>
      </a:lt2>
      <a:accent1>
        <a:srgbClr val="86BC25"/>
      </a:accent1>
      <a:accent2>
        <a:srgbClr val="2C5234"/>
      </a:accent2>
      <a:accent3>
        <a:srgbClr val="00A3E0"/>
      </a:accent3>
      <a:accent4>
        <a:srgbClr val="012169"/>
      </a:accent4>
      <a:accent5>
        <a:srgbClr val="0097A9"/>
      </a:accent5>
      <a:accent6>
        <a:srgbClr val="75787B"/>
      </a:accent6>
      <a:hlink>
        <a:srgbClr val="00A3E0"/>
      </a:hlink>
      <a:folHlink>
        <a:srgbClr val="954F72"/>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eloitte_4_3_Timesaver (002).potx [Read-Only]" id="{2177C670-C261-4F56-93D8-46A744C68AF6}" vid="{F8D9186C-28CA-408B-B08B-345079E04B5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TotalTime>
  <Words>2604</Words>
  <Application>Microsoft Office PowerPoint</Application>
  <PresentationFormat>Pokaz na ekranie (4:3)</PresentationFormat>
  <Paragraphs>79</Paragraphs>
  <Slides>12</Slides>
  <Notes>11</Notes>
  <HiddenSlides>0</HiddenSlides>
  <MMClips>0</MMClips>
  <ScaleCrop>false</ScaleCrop>
  <HeadingPairs>
    <vt:vector size="6" baseType="variant">
      <vt:variant>
        <vt:lpstr>Używane czcionki</vt:lpstr>
      </vt:variant>
      <vt:variant>
        <vt:i4>4</vt:i4>
      </vt:variant>
      <vt:variant>
        <vt:lpstr>Motyw</vt:lpstr>
      </vt:variant>
      <vt:variant>
        <vt:i4>2</vt:i4>
      </vt:variant>
      <vt:variant>
        <vt:lpstr>Tytuły slajdów</vt:lpstr>
      </vt:variant>
      <vt:variant>
        <vt:i4>12</vt:i4>
      </vt:variant>
    </vt:vector>
  </HeadingPairs>
  <TitlesOfParts>
    <vt:vector size="18" baseType="lpstr">
      <vt:lpstr>Arial</vt:lpstr>
      <vt:lpstr>Calibri</vt:lpstr>
      <vt:lpstr>Verdana</vt:lpstr>
      <vt:lpstr>Wingdings</vt:lpstr>
      <vt:lpstr>Deloitte 16_9 onscreen</vt:lpstr>
      <vt:lpstr>Deloitte_US_Onscreen</vt:lpstr>
      <vt:lpstr>Headline Verdana Bold</vt:lpstr>
      <vt:lpstr>Stan faktyczny</vt:lpstr>
      <vt:lpstr>Przedmiot sporu</vt:lpstr>
      <vt:lpstr>Rzeczywisty właściciel (beneficial owner) – rola instytucji</vt:lpstr>
      <vt:lpstr>Rzeczywisty właściciel – jaki mamy obecnie problem?</vt:lpstr>
      <vt:lpstr>Rozstrzygnięcie</vt:lpstr>
      <vt:lpstr>Załączniki z orzecznictwem</vt:lpstr>
      <vt:lpstr>Załącznik nr 1 - wyrok WSA w Krakowie z 21 lutego 2019 r., SA/Kr 989/18 </vt:lpstr>
      <vt:lpstr>Załącznik nr 2 - wyrok WSA w Gliwicach z 4 lutego 2020 r., I SA/Gl 1488/19</vt:lpstr>
      <vt:lpstr>Załącznik nr 2 - wyrok WSA w Gliwicach z 4 lutego 2020 r., I SA/Gl 1488/19</vt:lpstr>
      <vt:lpstr>Załącznik nr 3 - wyrok NSA z 18 marca 2016 r.,  II FSK 82/14</vt:lpstr>
      <vt:lpstr>Załącznik nr 4 - wyrok NSA z 10 listopada 2015 r.,  II FSK 2225/13</vt:lpstr>
    </vt:vector>
  </TitlesOfParts>
  <Company>Deloitte Touche Tohmatsu Services,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Kasjan, Agnieszka</dc:creator>
  <cp:lastModifiedBy>Wojciech Morawski</cp:lastModifiedBy>
  <cp:revision>18</cp:revision>
  <dcterms:created xsi:type="dcterms:W3CDTF">2020-03-04T13:09:28Z</dcterms:created>
  <dcterms:modified xsi:type="dcterms:W3CDTF">2020-03-05T22:33:10Z</dcterms:modified>
</cp:coreProperties>
</file>