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89" r:id="rId2"/>
    <p:sldId id="404" r:id="rId3"/>
    <p:sldId id="406" r:id="rId4"/>
    <p:sldId id="409" r:id="rId5"/>
    <p:sldId id="410" r:id="rId6"/>
    <p:sldId id="403" r:id="rId7"/>
    <p:sldId id="301" r:id="rId8"/>
  </p:sldIdLst>
  <p:sldSz cx="9144000" cy="6858000" type="screen4x3"/>
  <p:notesSz cx="7010400" cy="92964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242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91B4"/>
    <a:srgbClr val="F4364C"/>
    <a:srgbClr val="D9D9D9"/>
    <a:srgbClr val="FF3300"/>
    <a:srgbClr val="0088B1"/>
    <a:srgbClr val="FD1E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Styl pośredni 4 — Ak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00" autoAdjust="0"/>
    <p:restoredTop sz="94624" autoAdjust="0"/>
  </p:normalViewPr>
  <p:slideViewPr>
    <p:cSldViewPr>
      <p:cViewPr varScale="1">
        <p:scale>
          <a:sx n="78" d="100"/>
          <a:sy n="78" d="100"/>
        </p:scale>
        <p:origin x="1416" y="58"/>
      </p:cViewPr>
      <p:guideLst>
        <p:guide orient="horz" pos="2160"/>
        <p:guide pos="2880"/>
        <p:guide pos="242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46B054-0974-4467-A4FB-E54842DE03C8}" type="datetimeFigureOut">
              <a:rPr lang="pl-PL" smtClean="0"/>
              <a:pPr/>
              <a:t>05.03.2020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85B11F-9045-45C6-8B9A-57579B60DB5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798226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20FC1F-ADC1-4D44-BF3C-ACE9FF4255DF}" type="datetimeFigureOut">
              <a:rPr lang="pl-PL" smtClean="0"/>
              <a:pPr/>
              <a:t>05.03.2020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DC95F5-4F94-47BB-8333-0B0FB76E47A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15772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_niebies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obrazu 4"/>
          <p:cNvSpPr>
            <a:spLocks noGrp="1"/>
          </p:cNvSpPr>
          <p:nvPr>
            <p:ph type="pic" sz="quarter" idx="28" hasCustomPrompt="1"/>
          </p:nvPr>
        </p:nvSpPr>
        <p:spPr>
          <a:xfrm>
            <a:off x="3132000" y="2001927"/>
            <a:ext cx="5580001" cy="2700000"/>
          </a:xfrm>
          <a:solidFill>
            <a:srgbClr val="B4B4B4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 b="1" i="0">
                <a:solidFill>
                  <a:schemeClr val="bg1">
                    <a:alpha val="66000"/>
                  </a:schemeClr>
                </a:solidFill>
                <a:latin typeface="+mn-lt"/>
              </a:defRPr>
            </a:lvl1pPr>
          </a:lstStyle>
          <a:p>
            <a:r>
              <a:rPr lang="pl-PL" dirty="0"/>
              <a:t>Wstaw obraz</a:t>
            </a: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2" y="121118"/>
            <a:ext cx="3480955" cy="1244441"/>
          </a:xfrm>
          <a:prstGeom prst="rect">
            <a:avLst/>
          </a:prstGeom>
        </p:spPr>
      </p:pic>
      <p:sp>
        <p:nvSpPr>
          <p:cNvPr id="9" name="Symbol zastępczy tekstu 14"/>
          <p:cNvSpPr>
            <a:spLocks noGrp="1"/>
          </p:cNvSpPr>
          <p:nvPr>
            <p:ph type="body" sz="quarter" idx="29" hasCustomPrompt="1"/>
          </p:nvPr>
        </p:nvSpPr>
        <p:spPr>
          <a:xfrm>
            <a:off x="3325813" y="2473325"/>
            <a:ext cx="5246687" cy="1755775"/>
          </a:xfrm>
        </p:spPr>
        <p:txBody>
          <a:bodyPr anchor="ctr"/>
          <a:lstStyle>
            <a:lvl1pPr marL="0" indent="0" algn="ctr">
              <a:buNone/>
              <a:defRPr sz="2400" b="1" spc="4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pl-PL" dirty="0"/>
              <a:t>Odpowiedź</a:t>
            </a:r>
          </a:p>
        </p:txBody>
      </p:sp>
      <p:sp>
        <p:nvSpPr>
          <p:cNvPr id="10" name="Symbol zastępczy tekstu 17"/>
          <p:cNvSpPr>
            <a:spLocks noGrp="1"/>
          </p:cNvSpPr>
          <p:nvPr>
            <p:ph type="body" sz="quarter" idx="13" hasCustomPrompt="1"/>
          </p:nvPr>
        </p:nvSpPr>
        <p:spPr>
          <a:xfrm>
            <a:off x="432000" y="2001927"/>
            <a:ext cx="2700000" cy="2700000"/>
          </a:xfrm>
          <a:solidFill>
            <a:srgbClr val="6191B4"/>
          </a:solidFill>
        </p:spPr>
        <p:txBody>
          <a:bodyPr anchor="ctr">
            <a:noAutofit/>
          </a:bodyPr>
          <a:lstStyle>
            <a:lvl1pPr marL="0" indent="0" algn="ctr">
              <a:buFont typeface="Arial" charset="0"/>
              <a:buNone/>
              <a:defRPr sz="2400" b="1" spc="0">
                <a:noFill/>
                <a:latin typeface="+mn-lt"/>
              </a:defRPr>
            </a:lvl1pPr>
          </a:lstStyle>
          <a:p>
            <a:pPr lvl="0"/>
            <a:r>
              <a:rPr lang="pl-PL" dirty="0"/>
              <a:t>Pytani</a:t>
            </a:r>
          </a:p>
        </p:txBody>
      </p:sp>
      <p:sp>
        <p:nvSpPr>
          <p:cNvPr id="12" name="Symbol zastępczy tekstu 11"/>
          <p:cNvSpPr>
            <a:spLocks noGrp="1"/>
          </p:cNvSpPr>
          <p:nvPr>
            <p:ph type="body" sz="quarter" idx="30" hasCustomPrompt="1"/>
          </p:nvPr>
        </p:nvSpPr>
        <p:spPr>
          <a:xfrm>
            <a:off x="4499992" y="5012879"/>
            <a:ext cx="4248472" cy="100840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 sz="2400" baseline="0">
                <a:latin typeface="+mj-lt"/>
              </a:defRPr>
            </a:lvl1pPr>
          </a:lstStyle>
          <a:p>
            <a:pPr lvl="0"/>
            <a:r>
              <a:rPr lang="pl-PL" dirty="0"/>
              <a:t>Dla kogo prezentacja/na jakie wydarzenie</a:t>
            </a:r>
          </a:p>
          <a:p>
            <a:pPr lvl="0"/>
            <a:endParaRPr lang="pl-PL" dirty="0"/>
          </a:p>
        </p:txBody>
      </p:sp>
      <p:sp>
        <p:nvSpPr>
          <p:cNvPr id="13" name="Symbol zastępczy tekstu 11"/>
          <p:cNvSpPr>
            <a:spLocks noGrp="1"/>
          </p:cNvSpPr>
          <p:nvPr>
            <p:ph type="body" sz="quarter" idx="31" hasCustomPrompt="1"/>
          </p:nvPr>
        </p:nvSpPr>
        <p:spPr>
          <a:xfrm>
            <a:off x="4499992" y="6165304"/>
            <a:ext cx="4248472" cy="495969"/>
          </a:xfrm>
        </p:spPr>
        <p:txBody>
          <a:bodyPr>
            <a:noAutofit/>
          </a:bodyPr>
          <a:lstStyle>
            <a:lvl1pPr>
              <a:defRPr sz="1800" baseline="0">
                <a:latin typeface="+mj-lt"/>
              </a:defRPr>
            </a:lvl1pPr>
          </a:lstStyle>
          <a:p>
            <a:pPr lvl="0"/>
            <a:r>
              <a:rPr lang="pl-PL" dirty="0"/>
              <a:t>Data/Kto prowadzi prezentację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95" userDrawn="1">
          <p15:clr>
            <a:srgbClr val="FBAE40"/>
          </p15:clr>
        </p15:guide>
        <p15:guide id="2" pos="551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_duża_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576000"/>
            <a:ext cx="9144000" cy="512956"/>
          </a:xfrm>
        </p:spPr>
        <p:txBody>
          <a:bodyPr anchor="b">
            <a:normAutofit/>
          </a:bodyPr>
          <a:lstStyle>
            <a:lvl1pPr algn="ctr">
              <a:defRPr lang="pl-PL" sz="2800" b="1" i="0" spc="0" baseline="0" smtClean="0">
                <a:effectLst/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pl-PL" b="1" dirty="0">
                <a:effectLst/>
                <a:latin typeface="Calibri" charset="0"/>
              </a:rPr>
              <a:t>tytuł</a:t>
            </a:r>
            <a:endParaRPr lang="pl-PL" dirty="0">
              <a:effectLst/>
              <a:latin typeface="Calibri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947854"/>
            <a:ext cx="9144000" cy="1348537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pl-PL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ctr"/>
            <a:r>
              <a:rPr lang="pl-PL" dirty="0">
                <a:effectLst/>
                <a:latin typeface="Calibri Light" charset="0"/>
              </a:rPr>
              <a:t>podtytuł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751971A9-2809-4790-A924-1E13CA63689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5" name="Symbol zastępczy tabeli 4"/>
          <p:cNvSpPr>
            <a:spLocks noGrp="1" noChangeAspect="1"/>
          </p:cNvSpPr>
          <p:nvPr>
            <p:ph type="tbl" sz="quarter" idx="25" hasCustomPrompt="1"/>
          </p:nvPr>
        </p:nvSpPr>
        <p:spPr>
          <a:xfrm>
            <a:off x="439948" y="2400452"/>
            <a:ext cx="8280000" cy="3526946"/>
          </a:xfrm>
          <a:noFill/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pl-PL" sz="2000" dirty="0"/>
              <a:t>Tabela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93834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9" userDrawn="1">
          <p15:clr>
            <a:srgbClr val="FBAE40"/>
          </p15:clr>
        </p15:guide>
        <p15:guide id="2" pos="5511" userDrawn="1">
          <p15:clr>
            <a:srgbClr val="FBAE40"/>
          </p15:clr>
        </p15:guide>
        <p15:guide id="3" orient="horz" pos="1502">
          <p15:clr>
            <a:srgbClr val="FBAE40"/>
          </p15:clr>
        </p15:guide>
        <p15:guide id="4" orient="horz" pos="3748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_mała_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576000"/>
            <a:ext cx="9144000" cy="512956"/>
          </a:xfrm>
        </p:spPr>
        <p:txBody>
          <a:bodyPr anchor="b">
            <a:normAutofit/>
          </a:bodyPr>
          <a:lstStyle>
            <a:lvl1pPr algn="ctr">
              <a:defRPr lang="pl-PL" sz="2800" b="1" i="0" spc="0" baseline="0" smtClean="0">
                <a:effectLst/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pl-PL" b="1" dirty="0">
                <a:effectLst/>
                <a:latin typeface="Calibri" charset="0"/>
              </a:rPr>
              <a:t>tytuł</a:t>
            </a:r>
            <a:endParaRPr lang="pl-PL" dirty="0">
              <a:effectLst/>
              <a:latin typeface="Calibri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947854"/>
            <a:ext cx="9144000" cy="1348537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pl-PL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ctr"/>
            <a:r>
              <a:rPr lang="pl-PL" dirty="0">
                <a:effectLst/>
                <a:latin typeface="Calibri Light" charset="0"/>
              </a:rPr>
              <a:t>podtytuł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751971A9-2809-4790-A924-1E13CA63689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6" name="Symbol zastępczy tekstu 17"/>
          <p:cNvSpPr>
            <a:spLocks noGrp="1"/>
          </p:cNvSpPr>
          <p:nvPr>
            <p:ph type="body" sz="quarter" idx="20" hasCustomPrompt="1"/>
          </p:nvPr>
        </p:nvSpPr>
        <p:spPr>
          <a:xfrm>
            <a:off x="4029558" y="2384424"/>
            <a:ext cx="4682642" cy="3565526"/>
          </a:xfrm>
          <a:noFill/>
        </p:spPr>
        <p:txBody>
          <a:bodyPr lIns="251999" tIns="0" rIns="108000" b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ts val="198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1600" b="0" kern="16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168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pl-PL" dirty="0"/>
              <a:t>Pole tekstowe</a:t>
            </a:r>
            <a:br>
              <a:rPr lang="pl-PL" dirty="0"/>
            </a:br>
            <a:r>
              <a:rPr lang="pl-PL" dirty="0"/>
              <a:t>Pole tekstowe</a:t>
            </a:r>
            <a:br>
              <a:rPr lang="pl-PL" dirty="0"/>
            </a:br>
            <a:r>
              <a:rPr lang="pl-PL" dirty="0"/>
              <a:t>Pole tekstowe</a:t>
            </a:r>
          </a:p>
        </p:txBody>
      </p:sp>
      <p:sp>
        <p:nvSpPr>
          <p:cNvPr id="8" name="Symbol zastępczy tabeli 7"/>
          <p:cNvSpPr>
            <a:spLocks noGrp="1"/>
          </p:cNvSpPr>
          <p:nvPr>
            <p:ph type="tbl" sz="quarter" idx="25"/>
          </p:nvPr>
        </p:nvSpPr>
        <p:spPr>
          <a:xfrm>
            <a:off x="442800" y="2383200"/>
            <a:ext cx="3592800" cy="3566750"/>
          </a:xfrm>
        </p:spPr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686109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9" userDrawn="1">
          <p15:clr>
            <a:srgbClr val="FBAE40"/>
          </p15:clr>
        </p15:guide>
        <p15:guide id="2" pos="5511" userDrawn="1">
          <p15:clr>
            <a:srgbClr val="FBAE40"/>
          </p15:clr>
        </p15:guide>
        <p15:guide id="3" orient="horz" pos="1502">
          <p15:clr>
            <a:srgbClr val="FBAE40"/>
          </p15:clr>
        </p15:guide>
        <p15:guide id="4" orient="horz" pos="3748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_punkty_cyfra+1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576000"/>
            <a:ext cx="9144000" cy="512956"/>
          </a:xfrm>
        </p:spPr>
        <p:txBody>
          <a:bodyPr anchor="b">
            <a:noAutofit/>
          </a:bodyPr>
          <a:lstStyle>
            <a:lvl1pPr algn="ctr">
              <a:defRPr lang="pl-PL" sz="2800" b="1" i="0" spc="0" baseline="0" smtClean="0">
                <a:effectLst/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pl-PL" b="1" dirty="0">
                <a:effectLst/>
                <a:latin typeface="Calibri" charset="0"/>
              </a:rPr>
              <a:t>tytuł</a:t>
            </a:r>
            <a:endParaRPr lang="pl-PL" dirty="0">
              <a:effectLst/>
              <a:latin typeface="Calibri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947854"/>
            <a:ext cx="9144000" cy="1348537"/>
          </a:xfrm>
        </p:spPr>
        <p:txBody>
          <a:bodyPr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pl-PL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ctr"/>
            <a:r>
              <a:rPr lang="pl-PL" dirty="0">
                <a:effectLst/>
                <a:latin typeface="Calibri Light" charset="0"/>
              </a:rPr>
              <a:t>podtytuł</a:t>
            </a:r>
          </a:p>
        </p:txBody>
      </p:sp>
      <p:sp>
        <p:nvSpPr>
          <p:cNvPr id="18" name="Symbol zastępczy tekstu 17"/>
          <p:cNvSpPr>
            <a:spLocks noGrp="1"/>
          </p:cNvSpPr>
          <p:nvPr>
            <p:ph type="body" sz="quarter" idx="13" hasCustomPrompt="1"/>
          </p:nvPr>
        </p:nvSpPr>
        <p:spPr>
          <a:xfrm>
            <a:off x="2142000" y="2376000"/>
            <a:ext cx="1438275" cy="1438275"/>
          </a:xfrm>
          <a:solidFill>
            <a:srgbClr val="F4364C"/>
          </a:solidFill>
        </p:spPr>
        <p:txBody>
          <a:bodyPr anchor="ctr">
            <a:noAutofit/>
          </a:bodyPr>
          <a:lstStyle>
            <a:lvl1pPr marL="0" indent="0" algn="ctr">
              <a:buFont typeface="Arial" charset="0"/>
              <a:buNone/>
              <a:defRPr sz="6500" spc="-30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133</a:t>
            </a:r>
          </a:p>
        </p:txBody>
      </p:sp>
      <p:sp>
        <p:nvSpPr>
          <p:cNvPr id="19" name="Symbol zastępczy tekstu 17"/>
          <p:cNvSpPr>
            <a:spLocks noGrp="1"/>
          </p:cNvSpPr>
          <p:nvPr>
            <p:ph type="body" sz="quarter" idx="14" hasCustomPrompt="1"/>
          </p:nvPr>
        </p:nvSpPr>
        <p:spPr>
          <a:xfrm>
            <a:off x="432000" y="2376000"/>
            <a:ext cx="1438275" cy="1438275"/>
          </a:xfrm>
          <a:solidFill>
            <a:srgbClr val="F4364C"/>
          </a:solidFill>
        </p:spPr>
        <p:txBody>
          <a:bodyPr anchor="ctr">
            <a:noAutofit/>
          </a:bodyPr>
          <a:lstStyle>
            <a:lvl1pPr marL="0" indent="0" algn="ctr">
              <a:buFont typeface="Arial" charset="0"/>
              <a:buNone/>
              <a:defRPr sz="6600" spc="-30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22</a:t>
            </a:r>
          </a:p>
        </p:txBody>
      </p:sp>
      <p:sp>
        <p:nvSpPr>
          <p:cNvPr id="20" name="Symbol zastępczy tekstu 17"/>
          <p:cNvSpPr>
            <a:spLocks noGrp="1"/>
          </p:cNvSpPr>
          <p:nvPr>
            <p:ph type="body" sz="quarter" idx="15" hasCustomPrompt="1"/>
          </p:nvPr>
        </p:nvSpPr>
        <p:spPr>
          <a:xfrm>
            <a:off x="3852000" y="2376000"/>
            <a:ext cx="1438275" cy="1438275"/>
          </a:xfrm>
          <a:solidFill>
            <a:srgbClr val="F4364C"/>
          </a:solidFill>
        </p:spPr>
        <p:txBody>
          <a:bodyPr anchor="ctr">
            <a:noAutofit/>
          </a:bodyPr>
          <a:lstStyle>
            <a:lvl1pPr marL="0" indent="0" algn="ctr">
              <a:buFont typeface="Arial" charset="0"/>
              <a:buNone/>
              <a:defRPr sz="6500" spc="-30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133</a:t>
            </a:r>
          </a:p>
        </p:txBody>
      </p:sp>
      <p:sp>
        <p:nvSpPr>
          <p:cNvPr id="21" name="Symbol zastępczy tekstu 17"/>
          <p:cNvSpPr>
            <a:spLocks noGrp="1"/>
          </p:cNvSpPr>
          <p:nvPr>
            <p:ph type="body" sz="quarter" idx="16" hasCustomPrompt="1"/>
          </p:nvPr>
        </p:nvSpPr>
        <p:spPr>
          <a:xfrm>
            <a:off x="5562000" y="2376000"/>
            <a:ext cx="1438275" cy="1438275"/>
          </a:xfrm>
          <a:solidFill>
            <a:srgbClr val="F4364C"/>
          </a:solidFill>
        </p:spPr>
        <p:txBody>
          <a:bodyPr anchor="ctr">
            <a:noAutofit/>
          </a:bodyPr>
          <a:lstStyle>
            <a:lvl1pPr marL="0" indent="0" algn="ctr">
              <a:buFont typeface="Arial" charset="0"/>
              <a:buNone/>
              <a:defRPr sz="6500" spc="-30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133</a:t>
            </a:r>
          </a:p>
        </p:txBody>
      </p:sp>
      <p:sp>
        <p:nvSpPr>
          <p:cNvPr id="22" name="Symbol zastępczy tekstu 17"/>
          <p:cNvSpPr>
            <a:spLocks noGrp="1"/>
          </p:cNvSpPr>
          <p:nvPr>
            <p:ph type="body" sz="quarter" idx="17" hasCustomPrompt="1"/>
          </p:nvPr>
        </p:nvSpPr>
        <p:spPr>
          <a:xfrm>
            <a:off x="7272000" y="2376000"/>
            <a:ext cx="1438275" cy="1438275"/>
          </a:xfrm>
          <a:solidFill>
            <a:srgbClr val="F4364C"/>
          </a:solidFill>
        </p:spPr>
        <p:txBody>
          <a:bodyPr anchor="ctr">
            <a:noAutofit/>
          </a:bodyPr>
          <a:lstStyle>
            <a:lvl1pPr marL="0" indent="0" algn="ctr">
              <a:buFont typeface="Arial" charset="0"/>
              <a:buNone/>
              <a:defRPr sz="6500" spc="-30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133</a:t>
            </a:r>
          </a:p>
        </p:txBody>
      </p:sp>
      <p:sp>
        <p:nvSpPr>
          <p:cNvPr id="13" name="Symbol zastępczy tekstu 17"/>
          <p:cNvSpPr>
            <a:spLocks noGrp="1"/>
          </p:cNvSpPr>
          <p:nvPr>
            <p:ph type="body" sz="quarter" idx="19" hasCustomPrompt="1"/>
          </p:nvPr>
        </p:nvSpPr>
        <p:spPr>
          <a:xfrm>
            <a:off x="432000" y="3996000"/>
            <a:ext cx="8278275" cy="2160000"/>
          </a:xfrm>
          <a:noFill/>
        </p:spPr>
        <p:txBody>
          <a:bodyPr lIns="0" tIns="0" rIns="36000" bIns="0" numCol="1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charset="0"/>
              <a:buNone/>
              <a:defRPr sz="14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pl-PL" dirty="0"/>
              <a:t>Pole tekstowe</a:t>
            </a:r>
          </a:p>
        </p:txBody>
      </p:sp>
      <p:sp>
        <p:nvSpPr>
          <p:cNvPr id="12" name="Symbol zastępczy numeru slajdu 11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751971A9-2809-4790-A924-1E13CA63689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49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_punkty_cyf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576000"/>
            <a:ext cx="9144000" cy="512956"/>
          </a:xfrm>
        </p:spPr>
        <p:txBody>
          <a:bodyPr anchor="b">
            <a:noAutofit/>
          </a:bodyPr>
          <a:lstStyle>
            <a:lvl1pPr algn="ctr">
              <a:defRPr lang="pl-PL" sz="2800" b="1" i="0" spc="0" baseline="0" smtClean="0">
                <a:effectLst/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pl-PL" b="1" dirty="0">
                <a:effectLst/>
                <a:latin typeface="Calibri" charset="0"/>
              </a:rPr>
              <a:t>tytuł</a:t>
            </a:r>
            <a:endParaRPr lang="pl-PL" dirty="0">
              <a:effectLst/>
              <a:latin typeface="Calibri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947854"/>
            <a:ext cx="9144000" cy="1348537"/>
          </a:xfrm>
        </p:spPr>
        <p:txBody>
          <a:bodyPr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pl-PL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ctr"/>
            <a:r>
              <a:rPr lang="pl-PL" dirty="0">
                <a:effectLst/>
                <a:latin typeface="Calibri Light" charset="0"/>
              </a:rPr>
              <a:t>podtytuł</a:t>
            </a:r>
          </a:p>
        </p:txBody>
      </p:sp>
      <p:sp>
        <p:nvSpPr>
          <p:cNvPr id="18" name="Symbol zastępczy tekstu 17"/>
          <p:cNvSpPr>
            <a:spLocks noGrp="1"/>
          </p:cNvSpPr>
          <p:nvPr>
            <p:ph type="body" sz="quarter" idx="13" hasCustomPrompt="1"/>
          </p:nvPr>
        </p:nvSpPr>
        <p:spPr>
          <a:xfrm>
            <a:off x="2142000" y="2376000"/>
            <a:ext cx="1438275" cy="1438275"/>
          </a:xfrm>
          <a:solidFill>
            <a:srgbClr val="F4364C"/>
          </a:solidFill>
        </p:spPr>
        <p:txBody>
          <a:bodyPr anchor="ctr">
            <a:noAutofit/>
          </a:bodyPr>
          <a:lstStyle>
            <a:lvl1pPr marL="0" indent="0" algn="ctr">
              <a:buFont typeface="Arial" charset="0"/>
              <a:buNone/>
              <a:defRPr sz="6500" spc="-30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133</a:t>
            </a:r>
          </a:p>
        </p:txBody>
      </p:sp>
      <p:sp>
        <p:nvSpPr>
          <p:cNvPr id="19" name="Symbol zastępczy tekstu 17"/>
          <p:cNvSpPr>
            <a:spLocks noGrp="1"/>
          </p:cNvSpPr>
          <p:nvPr>
            <p:ph type="body" sz="quarter" idx="14" hasCustomPrompt="1"/>
          </p:nvPr>
        </p:nvSpPr>
        <p:spPr>
          <a:xfrm>
            <a:off x="432000" y="2376000"/>
            <a:ext cx="1438275" cy="1438275"/>
          </a:xfrm>
          <a:solidFill>
            <a:srgbClr val="F4364C"/>
          </a:solidFill>
        </p:spPr>
        <p:txBody>
          <a:bodyPr anchor="ctr">
            <a:noAutofit/>
          </a:bodyPr>
          <a:lstStyle>
            <a:lvl1pPr marL="0" indent="0" algn="ctr">
              <a:buFont typeface="Arial" charset="0"/>
              <a:buNone/>
              <a:defRPr sz="6600" spc="-30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22</a:t>
            </a:r>
          </a:p>
        </p:txBody>
      </p:sp>
      <p:sp>
        <p:nvSpPr>
          <p:cNvPr id="20" name="Symbol zastępczy tekstu 17"/>
          <p:cNvSpPr>
            <a:spLocks noGrp="1"/>
          </p:cNvSpPr>
          <p:nvPr>
            <p:ph type="body" sz="quarter" idx="15" hasCustomPrompt="1"/>
          </p:nvPr>
        </p:nvSpPr>
        <p:spPr>
          <a:xfrm>
            <a:off x="3852000" y="2376000"/>
            <a:ext cx="1438275" cy="1438275"/>
          </a:xfrm>
          <a:solidFill>
            <a:srgbClr val="F4364C"/>
          </a:solidFill>
        </p:spPr>
        <p:txBody>
          <a:bodyPr anchor="ctr">
            <a:noAutofit/>
          </a:bodyPr>
          <a:lstStyle>
            <a:lvl1pPr marL="0" indent="0" algn="ctr">
              <a:buFont typeface="Arial" charset="0"/>
              <a:buNone/>
              <a:defRPr sz="6500" spc="-30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133</a:t>
            </a:r>
          </a:p>
        </p:txBody>
      </p:sp>
      <p:sp>
        <p:nvSpPr>
          <p:cNvPr id="21" name="Symbol zastępczy tekstu 17"/>
          <p:cNvSpPr>
            <a:spLocks noGrp="1"/>
          </p:cNvSpPr>
          <p:nvPr>
            <p:ph type="body" sz="quarter" idx="16" hasCustomPrompt="1"/>
          </p:nvPr>
        </p:nvSpPr>
        <p:spPr>
          <a:xfrm>
            <a:off x="5562000" y="2376000"/>
            <a:ext cx="1438275" cy="1438275"/>
          </a:xfrm>
          <a:solidFill>
            <a:srgbClr val="F4364C"/>
          </a:solidFill>
        </p:spPr>
        <p:txBody>
          <a:bodyPr anchor="ctr">
            <a:noAutofit/>
          </a:bodyPr>
          <a:lstStyle>
            <a:lvl1pPr marL="0" indent="0" algn="ctr">
              <a:buFont typeface="Arial" charset="0"/>
              <a:buNone/>
              <a:defRPr sz="6500" spc="-30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133</a:t>
            </a:r>
          </a:p>
        </p:txBody>
      </p:sp>
      <p:sp>
        <p:nvSpPr>
          <p:cNvPr id="22" name="Symbol zastępczy tekstu 17"/>
          <p:cNvSpPr>
            <a:spLocks noGrp="1"/>
          </p:cNvSpPr>
          <p:nvPr>
            <p:ph type="body" sz="quarter" idx="17" hasCustomPrompt="1"/>
          </p:nvPr>
        </p:nvSpPr>
        <p:spPr>
          <a:xfrm>
            <a:off x="7272000" y="2376000"/>
            <a:ext cx="1438275" cy="1438275"/>
          </a:xfrm>
          <a:solidFill>
            <a:srgbClr val="F4364C"/>
          </a:solidFill>
        </p:spPr>
        <p:txBody>
          <a:bodyPr anchor="ctr">
            <a:noAutofit/>
          </a:bodyPr>
          <a:lstStyle>
            <a:lvl1pPr marL="0" indent="0" algn="ctr">
              <a:buFont typeface="Arial" charset="0"/>
              <a:buNone/>
              <a:defRPr sz="6500" spc="-30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133</a:t>
            </a:r>
          </a:p>
        </p:txBody>
      </p:sp>
      <p:sp>
        <p:nvSpPr>
          <p:cNvPr id="12" name="Symbol zastępczy tekstu 17"/>
          <p:cNvSpPr>
            <a:spLocks noGrp="1"/>
          </p:cNvSpPr>
          <p:nvPr>
            <p:ph type="body" sz="quarter" idx="18" hasCustomPrompt="1"/>
          </p:nvPr>
        </p:nvSpPr>
        <p:spPr>
          <a:xfrm>
            <a:off x="2142000" y="3996000"/>
            <a:ext cx="1600660" cy="2160000"/>
          </a:xfrm>
          <a:noFill/>
        </p:spPr>
        <p:txBody>
          <a:bodyPr lIns="0" tIns="0" rIns="36000" bIns="0" anchor="t">
            <a:noAutofit/>
          </a:bodyPr>
          <a:lstStyle>
            <a:lvl1pPr marL="0" indent="0" algn="l">
              <a:lnSpc>
                <a:spcPts val="1680"/>
              </a:lnSpc>
              <a:buFont typeface="Arial" charset="0"/>
              <a:buNone/>
              <a:defRPr sz="14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pl-PL" dirty="0"/>
              <a:t>Pole tekstowe</a:t>
            </a:r>
          </a:p>
        </p:txBody>
      </p:sp>
      <p:sp>
        <p:nvSpPr>
          <p:cNvPr id="13" name="Symbol zastępczy tekstu 17"/>
          <p:cNvSpPr>
            <a:spLocks noGrp="1"/>
          </p:cNvSpPr>
          <p:nvPr>
            <p:ph type="body" sz="quarter" idx="19" hasCustomPrompt="1"/>
          </p:nvPr>
        </p:nvSpPr>
        <p:spPr>
          <a:xfrm>
            <a:off x="432000" y="3996000"/>
            <a:ext cx="1598819" cy="2160000"/>
          </a:xfrm>
          <a:noFill/>
        </p:spPr>
        <p:txBody>
          <a:bodyPr lIns="0" tIns="0" rIns="36000" bIns="0" anchor="t">
            <a:noAutofit/>
          </a:bodyPr>
          <a:lstStyle>
            <a:lvl1pPr marL="0" indent="0" algn="l">
              <a:lnSpc>
                <a:spcPts val="1680"/>
              </a:lnSpc>
              <a:buFont typeface="Arial" charset="0"/>
              <a:buNone/>
              <a:defRPr sz="14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pl-PL" dirty="0"/>
              <a:t>Pole tekstowe</a:t>
            </a:r>
          </a:p>
        </p:txBody>
      </p:sp>
      <p:sp>
        <p:nvSpPr>
          <p:cNvPr id="14" name="Symbol zastępczy tekstu 17"/>
          <p:cNvSpPr>
            <a:spLocks noGrp="1"/>
          </p:cNvSpPr>
          <p:nvPr>
            <p:ph type="body" sz="quarter" idx="20" hasCustomPrompt="1"/>
          </p:nvPr>
        </p:nvSpPr>
        <p:spPr>
          <a:xfrm>
            <a:off x="3852000" y="3996000"/>
            <a:ext cx="1602502" cy="2160000"/>
          </a:xfrm>
          <a:noFill/>
        </p:spPr>
        <p:txBody>
          <a:bodyPr lIns="0" tIns="0" rIns="36000" bIns="0" anchor="t">
            <a:noAutofit/>
          </a:bodyPr>
          <a:lstStyle>
            <a:lvl1pPr marL="0" indent="0" algn="l">
              <a:lnSpc>
                <a:spcPts val="1680"/>
              </a:lnSpc>
              <a:buFont typeface="Arial" charset="0"/>
              <a:buNone/>
              <a:defRPr sz="14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pl-PL" dirty="0"/>
              <a:t>Pole tekstowe</a:t>
            </a:r>
          </a:p>
        </p:txBody>
      </p:sp>
      <p:sp>
        <p:nvSpPr>
          <p:cNvPr id="15" name="Symbol zastępczy tekstu 17"/>
          <p:cNvSpPr>
            <a:spLocks noGrp="1"/>
          </p:cNvSpPr>
          <p:nvPr>
            <p:ph type="body" sz="quarter" idx="21" hasCustomPrompt="1"/>
          </p:nvPr>
        </p:nvSpPr>
        <p:spPr>
          <a:xfrm>
            <a:off x="5562000" y="3996000"/>
            <a:ext cx="1614977" cy="2160000"/>
          </a:xfrm>
          <a:noFill/>
        </p:spPr>
        <p:txBody>
          <a:bodyPr lIns="0" tIns="0" rIns="36000" b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ts val="168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1400" spc="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pl-PL" dirty="0"/>
              <a:t>Pole tekstowe</a:t>
            </a:r>
          </a:p>
          <a:p>
            <a:pPr lvl="0"/>
            <a:endParaRPr lang="pl-PL" dirty="0"/>
          </a:p>
        </p:txBody>
      </p:sp>
      <p:sp>
        <p:nvSpPr>
          <p:cNvPr id="16" name="Symbol zastępczy tekstu 17"/>
          <p:cNvSpPr>
            <a:spLocks noGrp="1"/>
          </p:cNvSpPr>
          <p:nvPr>
            <p:ph type="body" sz="quarter" idx="22" hasCustomPrompt="1"/>
          </p:nvPr>
        </p:nvSpPr>
        <p:spPr>
          <a:xfrm>
            <a:off x="7272000" y="3996000"/>
            <a:ext cx="1616819" cy="2160000"/>
          </a:xfrm>
          <a:noFill/>
        </p:spPr>
        <p:txBody>
          <a:bodyPr lIns="0" tIns="0" rIns="36000" bIns="0" anchor="t">
            <a:noAutofit/>
          </a:bodyPr>
          <a:lstStyle>
            <a:lvl1pPr marL="0" indent="0" algn="l">
              <a:lnSpc>
                <a:spcPts val="1680"/>
              </a:lnSpc>
              <a:buFont typeface="Arial" charset="0"/>
              <a:buNone/>
              <a:defRPr sz="14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pl-PL" dirty="0"/>
              <a:t>Pole tekstowe</a:t>
            </a:r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751971A9-2809-4790-A924-1E13CA636898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_punkty_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576000"/>
            <a:ext cx="9144000" cy="512956"/>
          </a:xfrm>
        </p:spPr>
        <p:txBody>
          <a:bodyPr anchor="b">
            <a:noAutofit/>
          </a:bodyPr>
          <a:lstStyle>
            <a:lvl1pPr algn="ctr">
              <a:defRPr lang="pl-PL" sz="2800" b="1" i="0" spc="0" baseline="0" smtClean="0">
                <a:effectLst/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pl-PL" b="1" dirty="0">
                <a:effectLst/>
                <a:latin typeface="Calibri" charset="0"/>
              </a:rPr>
              <a:t>tytuł</a:t>
            </a:r>
            <a:endParaRPr lang="pl-PL" dirty="0">
              <a:effectLst/>
              <a:latin typeface="Calibri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947854"/>
            <a:ext cx="9144000" cy="1348537"/>
          </a:xfrm>
        </p:spPr>
        <p:txBody>
          <a:bodyPr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pl-PL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ctr"/>
            <a:r>
              <a:rPr lang="pl-PL" dirty="0">
                <a:effectLst/>
                <a:latin typeface="Calibri Light" charset="0"/>
              </a:rPr>
              <a:t>podtytuł</a:t>
            </a:r>
          </a:p>
        </p:txBody>
      </p:sp>
      <p:sp>
        <p:nvSpPr>
          <p:cNvPr id="19" name="Symbol zastępczy tekstu 17"/>
          <p:cNvSpPr>
            <a:spLocks noGrp="1"/>
          </p:cNvSpPr>
          <p:nvPr>
            <p:ph type="body" sz="quarter" idx="14" hasCustomPrompt="1"/>
          </p:nvPr>
        </p:nvSpPr>
        <p:spPr>
          <a:xfrm>
            <a:off x="432000" y="2376000"/>
            <a:ext cx="1438275" cy="1438275"/>
          </a:xfrm>
          <a:solidFill>
            <a:srgbClr val="F4364C"/>
          </a:solidFill>
        </p:spPr>
        <p:txBody>
          <a:bodyPr anchor="ctr">
            <a:noAutofit/>
          </a:bodyPr>
          <a:lstStyle>
            <a:lvl1pPr marL="0" indent="0" algn="ctr">
              <a:buFont typeface="Arial" charset="0"/>
              <a:buNone/>
              <a:defRPr sz="2200" b="1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Ochrona środowiska</a:t>
            </a:r>
          </a:p>
        </p:txBody>
      </p:sp>
      <p:sp>
        <p:nvSpPr>
          <p:cNvPr id="12" name="Symbol zastępczy tekstu 17"/>
          <p:cNvSpPr>
            <a:spLocks noGrp="1"/>
          </p:cNvSpPr>
          <p:nvPr>
            <p:ph type="body" sz="quarter" idx="18" hasCustomPrompt="1"/>
          </p:nvPr>
        </p:nvSpPr>
        <p:spPr>
          <a:xfrm>
            <a:off x="2142000" y="3996000"/>
            <a:ext cx="1600660" cy="2160000"/>
          </a:xfrm>
          <a:noFill/>
        </p:spPr>
        <p:txBody>
          <a:bodyPr lIns="0" tIns="0" rIns="36000" bIns="0" anchor="t">
            <a:noAutofit/>
          </a:bodyPr>
          <a:lstStyle>
            <a:lvl1pPr marL="0" indent="0" algn="l">
              <a:lnSpc>
                <a:spcPts val="1680"/>
              </a:lnSpc>
              <a:buFont typeface="Arial" charset="0"/>
              <a:buNone/>
              <a:defRPr sz="14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pl-PL" dirty="0"/>
              <a:t>Pole tekstowe</a:t>
            </a:r>
          </a:p>
        </p:txBody>
      </p:sp>
      <p:sp>
        <p:nvSpPr>
          <p:cNvPr id="13" name="Symbol zastępczy tekstu 17"/>
          <p:cNvSpPr>
            <a:spLocks noGrp="1"/>
          </p:cNvSpPr>
          <p:nvPr>
            <p:ph type="body" sz="quarter" idx="19" hasCustomPrompt="1"/>
          </p:nvPr>
        </p:nvSpPr>
        <p:spPr>
          <a:xfrm>
            <a:off x="432000" y="3996000"/>
            <a:ext cx="1598819" cy="2160000"/>
          </a:xfrm>
          <a:noFill/>
        </p:spPr>
        <p:txBody>
          <a:bodyPr lIns="0" tIns="0" rIns="36000" bIns="0" anchor="t">
            <a:noAutofit/>
          </a:bodyPr>
          <a:lstStyle>
            <a:lvl1pPr marL="0" indent="0" algn="l">
              <a:lnSpc>
                <a:spcPts val="1680"/>
              </a:lnSpc>
              <a:buFont typeface="Arial" charset="0"/>
              <a:buNone/>
              <a:defRPr sz="14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pl-PL" dirty="0"/>
              <a:t>Pole tekstowe</a:t>
            </a:r>
          </a:p>
        </p:txBody>
      </p:sp>
      <p:sp>
        <p:nvSpPr>
          <p:cNvPr id="14" name="Symbol zastępczy tekstu 17"/>
          <p:cNvSpPr>
            <a:spLocks noGrp="1"/>
          </p:cNvSpPr>
          <p:nvPr>
            <p:ph type="body" sz="quarter" idx="20" hasCustomPrompt="1"/>
          </p:nvPr>
        </p:nvSpPr>
        <p:spPr>
          <a:xfrm>
            <a:off x="3852000" y="3996000"/>
            <a:ext cx="1602502" cy="2160000"/>
          </a:xfrm>
          <a:noFill/>
        </p:spPr>
        <p:txBody>
          <a:bodyPr lIns="0" tIns="0" rIns="36000" bIns="0" anchor="t">
            <a:noAutofit/>
          </a:bodyPr>
          <a:lstStyle>
            <a:lvl1pPr marL="0" indent="0" algn="l">
              <a:lnSpc>
                <a:spcPts val="1680"/>
              </a:lnSpc>
              <a:buFont typeface="Arial" charset="0"/>
              <a:buNone/>
              <a:defRPr sz="14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pl-PL" dirty="0"/>
              <a:t>Pole tekstowe</a:t>
            </a:r>
          </a:p>
        </p:txBody>
      </p:sp>
      <p:sp>
        <p:nvSpPr>
          <p:cNvPr id="15" name="Symbol zastępczy tekstu 17"/>
          <p:cNvSpPr>
            <a:spLocks noGrp="1"/>
          </p:cNvSpPr>
          <p:nvPr>
            <p:ph type="body" sz="quarter" idx="21" hasCustomPrompt="1"/>
          </p:nvPr>
        </p:nvSpPr>
        <p:spPr>
          <a:xfrm>
            <a:off x="5562000" y="3996000"/>
            <a:ext cx="1614977" cy="2160000"/>
          </a:xfrm>
          <a:noFill/>
        </p:spPr>
        <p:txBody>
          <a:bodyPr lIns="0" tIns="0" rIns="36000" b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ts val="168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1400" spc="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pl-PL" dirty="0"/>
              <a:t>Pole tekstowe</a:t>
            </a:r>
          </a:p>
          <a:p>
            <a:pPr lvl="0"/>
            <a:endParaRPr lang="pl-PL" dirty="0"/>
          </a:p>
        </p:txBody>
      </p:sp>
      <p:sp>
        <p:nvSpPr>
          <p:cNvPr id="16" name="Symbol zastępczy tekstu 17"/>
          <p:cNvSpPr>
            <a:spLocks noGrp="1"/>
          </p:cNvSpPr>
          <p:nvPr>
            <p:ph type="body" sz="quarter" idx="22" hasCustomPrompt="1"/>
          </p:nvPr>
        </p:nvSpPr>
        <p:spPr>
          <a:xfrm>
            <a:off x="7272000" y="3996000"/>
            <a:ext cx="1616819" cy="2160000"/>
          </a:xfrm>
          <a:noFill/>
        </p:spPr>
        <p:txBody>
          <a:bodyPr lIns="0" tIns="0" rIns="36000" bIns="0" anchor="t">
            <a:noAutofit/>
          </a:bodyPr>
          <a:lstStyle>
            <a:lvl1pPr marL="0" indent="0" algn="l">
              <a:lnSpc>
                <a:spcPts val="1680"/>
              </a:lnSpc>
              <a:buFont typeface="Arial" charset="0"/>
              <a:buNone/>
              <a:defRPr sz="14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pl-PL" dirty="0"/>
              <a:t>Pole tekstowe</a:t>
            </a:r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751971A9-2809-4790-A924-1E13CA636898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25" name="Symbol zastępczy tekstu 17"/>
          <p:cNvSpPr>
            <a:spLocks noGrp="1"/>
          </p:cNvSpPr>
          <p:nvPr>
            <p:ph type="body" sz="quarter" idx="25" hasCustomPrompt="1"/>
          </p:nvPr>
        </p:nvSpPr>
        <p:spPr>
          <a:xfrm>
            <a:off x="2142000" y="2376000"/>
            <a:ext cx="1438275" cy="1438275"/>
          </a:xfrm>
          <a:solidFill>
            <a:srgbClr val="F4364C"/>
          </a:solidFill>
        </p:spPr>
        <p:txBody>
          <a:bodyPr anchor="ctr">
            <a:noAutofit/>
          </a:bodyPr>
          <a:lstStyle>
            <a:lvl1pPr marL="0" indent="0" algn="ctr">
              <a:buFont typeface="Arial" charset="0"/>
              <a:buNone/>
              <a:defRPr sz="2200" b="1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Ochrona środowiska</a:t>
            </a:r>
          </a:p>
        </p:txBody>
      </p:sp>
      <p:sp>
        <p:nvSpPr>
          <p:cNvPr id="26" name="Symbol zastępczy tekstu 17"/>
          <p:cNvSpPr>
            <a:spLocks noGrp="1"/>
          </p:cNvSpPr>
          <p:nvPr>
            <p:ph type="body" sz="quarter" idx="26" hasCustomPrompt="1"/>
          </p:nvPr>
        </p:nvSpPr>
        <p:spPr>
          <a:xfrm>
            <a:off x="3852000" y="2376000"/>
            <a:ext cx="1438275" cy="1438275"/>
          </a:xfrm>
          <a:solidFill>
            <a:srgbClr val="F4364C"/>
          </a:solidFill>
        </p:spPr>
        <p:txBody>
          <a:bodyPr anchor="ctr">
            <a:noAutofit/>
          </a:bodyPr>
          <a:lstStyle>
            <a:lvl1pPr marL="0" indent="0" algn="ctr">
              <a:buFont typeface="Arial" charset="0"/>
              <a:buNone/>
              <a:defRPr sz="2200" b="1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Ochrona środowiska</a:t>
            </a:r>
          </a:p>
        </p:txBody>
      </p:sp>
      <p:sp>
        <p:nvSpPr>
          <p:cNvPr id="27" name="Symbol zastępczy tekstu 17"/>
          <p:cNvSpPr>
            <a:spLocks noGrp="1"/>
          </p:cNvSpPr>
          <p:nvPr>
            <p:ph type="body" sz="quarter" idx="27" hasCustomPrompt="1"/>
          </p:nvPr>
        </p:nvSpPr>
        <p:spPr>
          <a:xfrm>
            <a:off x="5562000" y="2376000"/>
            <a:ext cx="1438275" cy="1438275"/>
          </a:xfrm>
          <a:solidFill>
            <a:srgbClr val="F4364C"/>
          </a:solidFill>
        </p:spPr>
        <p:txBody>
          <a:bodyPr anchor="ctr">
            <a:noAutofit/>
          </a:bodyPr>
          <a:lstStyle>
            <a:lvl1pPr marL="0" indent="0" algn="ctr">
              <a:buFont typeface="Arial" charset="0"/>
              <a:buNone/>
              <a:defRPr sz="2200" b="1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Ochrona środowiska</a:t>
            </a:r>
          </a:p>
        </p:txBody>
      </p:sp>
      <p:sp>
        <p:nvSpPr>
          <p:cNvPr id="28" name="Symbol zastępczy tekstu 17"/>
          <p:cNvSpPr>
            <a:spLocks noGrp="1"/>
          </p:cNvSpPr>
          <p:nvPr>
            <p:ph type="body" sz="quarter" idx="28" hasCustomPrompt="1"/>
          </p:nvPr>
        </p:nvSpPr>
        <p:spPr>
          <a:xfrm>
            <a:off x="7272000" y="2376000"/>
            <a:ext cx="1438275" cy="1438275"/>
          </a:xfrm>
          <a:solidFill>
            <a:srgbClr val="F4364C"/>
          </a:solidFill>
        </p:spPr>
        <p:txBody>
          <a:bodyPr anchor="ctr">
            <a:noAutofit/>
          </a:bodyPr>
          <a:lstStyle>
            <a:lvl1pPr marL="0" indent="0" algn="ctr">
              <a:buFont typeface="Arial" charset="0"/>
              <a:buNone/>
              <a:defRPr sz="2200" b="1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Ochrona środowiska</a:t>
            </a:r>
          </a:p>
        </p:txBody>
      </p:sp>
    </p:spTree>
    <p:extLst>
      <p:ext uri="{BB962C8B-B14F-4D97-AF65-F5344CB8AC3E}">
        <p14:creationId xmlns:p14="http://schemas.microsoft.com/office/powerpoint/2010/main" val="30408414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_punkty_tekst+1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576000"/>
            <a:ext cx="9144000" cy="512956"/>
          </a:xfrm>
        </p:spPr>
        <p:txBody>
          <a:bodyPr anchor="b">
            <a:noAutofit/>
          </a:bodyPr>
          <a:lstStyle>
            <a:lvl1pPr algn="ctr">
              <a:defRPr lang="pl-PL" sz="2800" b="1" i="0" spc="0" baseline="0" smtClean="0">
                <a:effectLst/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pl-PL" b="1" dirty="0">
                <a:effectLst/>
                <a:latin typeface="Calibri" charset="0"/>
              </a:rPr>
              <a:t>tytuł</a:t>
            </a:r>
            <a:endParaRPr lang="pl-PL" dirty="0">
              <a:effectLst/>
              <a:latin typeface="Calibri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947854"/>
            <a:ext cx="9144000" cy="1348537"/>
          </a:xfrm>
        </p:spPr>
        <p:txBody>
          <a:bodyPr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pl-PL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ctr"/>
            <a:r>
              <a:rPr lang="pl-PL" dirty="0">
                <a:effectLst/>
                <a:latin typeface="Calibri Light" charset="0"/>
              </a:rPr>
              <a:t>podtytuł</a:t>
            </a:r>
          </a:p>
        </p:txBody>
      </p:sp>
      <p:sp>
        <p:nvSpPr>
          <p:cNvPr id="13" name="Symbol zastępczy tekstu 17"/>
          <p:cNvSpPr>
            <a:spLocks noGrp="1"/>
          </p:cNvSpPr>
          <p:nvPr>
            <p:ph type="body" sz="quarter" idx="19" hasCustomPrompt="1"/>
          </p:nvPr>
        </p:nvSpPr>
        <p:spPr>
          <a:xfrm>
            <a:off x="432000" y="3996000"/>
            <a:ext cx="8278275" cy="2160000"/>
          </a:xfrm>
          <a:noFill/>
        </p:spPr>
        <p:txBody>
          <a:bodyPr lIns="0" tIns="0" rIns="36000" bIns="0" numCol="1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charset="0"/>
              <a:buNone/>
              <a:defRPr sz="14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pl-PL" dirty="0"/>
              <a:t>Pole tekstowe</a:t>
            </a:r>
          </a:p>
        </p:txBody>
      </p:sp>
      <p:sp>
        <p:nvSpPr>
          <p:cNvPr id="12" name="Symbol zastępczy numeru slajdu 11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751971A9-2809-4790-A924-1E13CA63689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4" name="Symbol zastępczy tekstu 17"/>
          <p:cNvSpPr>
            <a:spLocks noGrp="1"/>
          </p:cNvSpPr>
          <p:nvPr>
            <p:ph type="body" sz="quarter" idx="14" hasCustomPrompt="1"/>
          </p:nvPr>
        </p:nvSpPr>
        <p:spPr>
          <a:xfrm>
            <a:off x="432000" y="2376000"/>
            <a:ext cx="1438275" cy="1438275"/>
          </a:xfrm>
          <a:solidFill>
            <a:srgbClr val="F4364C"/>
          </a:solidFill>
        </p:spPr>
        <p:txBody>
          <a:bodyPr anchor="ctr">
            <a:noAutofit/>
          </a:bodyPr>
          <a:lstStyle>
            <a:lvl1pPr marL="0" indent="0" algn="ctr">
              <a:buFont typeface="Arial" charset="0"/>
              <a:buNone/>
              <a:defRPr sz="2200" b="1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Ochrona środowiska</a:t>
            </a:r>
          </a:p>
        </p:txBody>
      </p:sp>
      <p:sp>
        <p:nvSpPr>
          <p:cNvPr id="15" name="Symbol zastępczy tekstu 17"/>
          <p:cNvSpPr>
            <a:spLocks noGrp="1"/>
          </p:cNvSpPr>
          <p:nvPr>
            <p:ph type="body" sz="quarter" idx="25" hasCustomPrompt="1"/>
          </p:nvPr>
        </p:nvSpPr>
        <p:spPr>
          <a:xfrm>
            <a:off x="2142000" y="2376000"/>
            <a:ext cx="1438275" cy="1438275"/>
          </a:xfrm>
          <a:solidFill>
            <a:srgbClr val="F4364C"/>
          </a:solidFill>
        </p:spPr>
        <p:txBody>
          <a:bodyPr anchor="ctr">
            <a:noAutofit/>
          </a:bodyPr>
          <a:lstStyle>
            <a:lvl1pPr marL="0" indent="0" algn="ctr">
              <a:buFont typeface="Arial" charset="0"/>
              <a:buNone/>
              <a:defRPr sz="2200" b="1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Ochrona środowiska</a:t>
            </a:r>
          </a:p>
        </p:txBody>
      </p:sp>
      <p:sp>
        <p:nvSpPr>
          <p:cNvPr id="16" name="Symbol zastępczy tekstu 17"/>
          <p:cNvSpPr>
            <a:spLocks noGrp="1"/>
          </p:cNvSpPr>
          <p:nvPr>
            <p:ph type="body" sz="quarter" idx="26" hasCustomPrompt="1"/>
          </p:nvPr>
        </p:nvSpPr>
        <p:spPr>
          <a:xfrm>
            <a:off x="3852000" y="2376000"/>
            <a:ext cx="1438275" cy="1438275"/>
          </a:xfrm>
          <a:solidFill>
            <a:srgbClr val="F4364C"/>
          </a:solidFill>
        </p:spPr>
        <p:txBody>
          <a:bodyPr anchor="ctr">
            <a:noAutofit/>
          </a:bodyPr>
          <a:lstStyle>
            <a:lvl1pPr marL="0" indent="0" algn="ctr">
              <a:buFont typeface="Arial" charset="0"/>
              <a:buNone/>
              <a:defRPr sz="2200" b="1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Ochrona środowiska</a:t>
            </a:r>
          </a:p>
        </p:txBody>
      </p:sp>
      <p:sp>
        <p:nvSpPr>
          <p:cNvPr id="17" name="Symbol zastępczy tekstu 17"/>
          <p:cNvSpPr>
            <a:spLocks noGrp="1"/>
          </p:cNvSpPr>
          <p:nvPr>
            <p:ph type="body" sz="quarter" idx="27" hasCustomPrompt="1"/>
          </p:nvPr>
        </p:nvSpPr>
        <p:spPr>
          <a:xfrm>
            <a:off x="5562000" y="2376000"/>
            <a:ext cx="1438275" cy="1438275"/>
          </a:xfrm>
          <a:solidFill>
            <a:srgbClr val="F4364C"/>
          </a:solidFill>
        </p:spPr>
        <p:txBody>
          <a:bodyPr anchor="ctr">
            <a:noAutofit/>
          </a:bodyPr>
          <a:lstStyle>
            <a:lvl1pPr marL="0" indent="0" algn="ctr">
              <a:buFont typeface="Arial" charset="0"/>
              <a:buNone/>
              <a:defRPr sz="2200" b="1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Ochrona środowiska</a:t>
            </a:r>
          </a:p>
        </p:txBody>
      </p:sp>
      <p:sp>
        <p:nvSpPr>
          <p:cNvPr id="23" name="Symbol zastępczy tekstu 17"/>
          <p:cNvSpPr>
            <a:spLocks noGrp="1"/>
          </p:cNvSpPr>
          <p:nvPr>
            <p:ph type="body" sz="quarter" idx="28" hasCustomPrompt="1"/>
          </p:nvPr>
        </p:nvSpPr>
        <p:spPr>
          <a:xfrm>
            <a:off x="7272000" y="2376000"/>
            <a:ext cx="1438275" cy="1438275"/>
          </a:xfrm>
          <a:solidFill>
            <a:srgbClr val="F4364C"/>
          </a:solidFill>
        </p:spPr>
        <p:txBody>
          <a:bodyPr anchor="ctr">
            <a:noAutofit/>
          </a:bodyPr>
          <a:lstStyle>
            <a:lvl1pPr marL="0" indent="0" algn="ctr">
              <a:buFont typeface="Arial" charset="0"/>
              <a:buNone/>
              <a:defRPr sz="2200" b="1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Ochrona środowiska</a:t>
            </a:r>
          </a:p>
        </p:txBody>
      </p:sp>
    </p:spTree>
    <p:extLst>
      <p:ext uri="{BB962C8B-B14F-4D97-AF65-F5344CB8AC3E}">
        <p14:creationId xmlns:p14="http://schemas.microsoft.com/office/powerpoint/2010/main" val="28595890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_punkty_graf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ymbol zastępczy obrazu 4"/>
          <p:cNvSpPr>
            <a:spLocks noGrp="1"/>
          </p:cNvSpPr>
          <p:nvPr>
            <p:ph type="pic" sz="quarter" idx="28" hasCustomPrompt="1"/>
          </p:nvPr>
        </p:nvSpPr>
        <p:spPr>
          <a:xfrm>
            <a:off x="7272000" y="2376000"/>
            <a:ext cx="1440000" cy="1440000"/>
          </a:xfrm>
          <a:solidFill>
            <a:srgbClr val="FD1E46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bg1">
                    <a:alpha val="66000"/>
                  </a:schemeClr>
                </a:solidFill>
              </a:defRPr>
            </a:lvl1pPr>
          </a:lstStyle>
          <a:p>
            <a:r>
              <a:rPr lang="pl-PL" dirty="0"/>
              <a:t>Wstaw obraz</a:t>
            </a:r>
          </a:p>
        </p:txBody>
      </p:sp>
      <p:sp>
        <p:nvSpPr>
          <p:cNvPr id="5" name="Symbol zastępczy obrazu 4"/>
          <p:cNvSpPr>
            <a:spLocks noGrp="1"/>
          </p:cNvSpPr>
          <p:nvPr>
            <p:ph type="pic" sz="quarter" idx="24" hasCustomPrompt="1"/>
          </p:nvPr>
        </p:nvSpPr>
        <p:spPr>
          <a:xfrm>
            <a:off x="432000" y="2376000"/>
            <a:ext cx="1440000" cy="1440000"/>
          </a:xfrm>
          <a:solidFill>
            <a:srgbClr val="FD1E46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bg1">
                    <a:alpha val="66000"/>
                  </a:schemeClr>
                </a:solidFill>
              </a:defRPr>
            </a:lvl1pPr>
          </a:lstStyle>
          <a:p>
            <a:r>
              <a:rPr lang="pl-PL" dirty="0"/>
              <a:t>Wstaw obraz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576000"/>
            <a:ext cx="9144000" cy="512956"/>
          </a:xfrm>
        </p:spPr>
        <p:txBody>
          <a:bodyPr anchor="b">
            <a:noAutofit/>
          </a:bodyPr>
          <a:lstStyle>
            <a:lvl1pPr algn="ctr">
              <a:defRPr lang="pl-PL" sz="2800" b="1" i="0" spc="0" baseline="0" smtClean="0">
                <a:effectLst/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pl-PL" b="1" dirty="0">
                <a:effectLst/>
                <a:latin typeface="Calibri" charset="0"/>
              </a:rPr>
              <a:t>tytuł</a:t>
            </a:r>
            <a:endParaRPr lang="pl-PL" dirty="0">
              <a:effectLst/>
              <a:latin typeface="Calibri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947854"/>
            <a:ext cx="9144000" cy="1348537"/>
          </a:xfrm>
        </p:spPr>
        <p:txBody>
          <a:bodyPr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pl-PL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ctr"/>
            <a:r>
              <a:rPr lang="pl-PL" dirty="0">
                <a:effectLst/>
                <a:latin typeface="Calibri Light" charset="0"/>
              </a:rPr>
              <a:t>podtytuł</a:t>
            </a:r>
          </a:p>
        </p:txBody>
      </p:sp>
      <p:sp>
        <p:nvSpPr>
          <p:cNvPr id="12" name="Symbol zastępczy tekstu 17"/>
          <p:cNvSpPr>
            <a:spLocks noGrp="1"/>
          </p:cNvSpPr>
          <p:nvPr>
            <p:ph type="body" sz="quarter" idx="18" hasCustomPrompt="1"/>
          </p:nvPr>
        </p:nvSpPr>
        <p:spPr>
          <a:xfrm>
            <a:off x="2142000" y="3996000"/>
            <a:ext cx="1600660" cy="2160000"/>
          </a:xfrm>
          <a:noFill/>
        </p:spPr>
        <p:txBody>
          <a:bodyPr lIns="0" tIns="0" rIns="36000" bIns="0" anchor="t">
            <a:noAutofit/>
          </a:bodyPr>
          <a:lstStyle>
            <a:lvl1pPr marL="0" indent="0" algn="l">
              <a:lnSpc>
                <a:spcPts val="1680"/>
              </a:lnSpc>
              <a:buFont typeface="Arial" charset="0"/>
              <a:buNone/>
              <a:defRPr sz="14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pl-PL" dirty="0"/>
              <a:t>Pole tekstowe</a:t>
            </a:r>
          </a:p>
        </p:txBody>
      </p:sp>
      <p:sp>
        <p:nvSpPr>
          <p:cNvPr id="13" name="Symbol zastępczy tekstu 17"/>
          <p:cNvSpPr>
            <a:spLocks noGrp="1"/>
          </p:cNvSpPr>
          <p:nvPr>
            <p:ph type="body" sz="quarter" idx="19" hasCustomPrompt="1"/>
          </p:nvPr>
        </p:nvSpPr>
        <p:spPr>
          <a:xfrm>
            <a:off x="432000" y="3996000"/>
            <a:ext cx="1598819" cy="2160000"/>
          </a:xfrm>
          <a:noFill/>
        </p:spPr>
        <p:txBody>
          <a:bodyPr lIns="0" tIns="0" rIns="36000" bIns="0" anchor="t">
            <a:noAutofit/>
          </a:bodyPr>
          <a:lstStyle>
            <a:lvl1pPr marL="0" indent="0" algn="l">
              <a:lnSpc>
                <a:spcPts val="1680"/>
              </a:lnSpc>
              <a:buFont typeface="Arial" charset="0"/>
              <a:buNone/>
              <a:defRPr sz="14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pl-PL" dirty="0"/>
              <a:t>Pole tekstowe</a:t>
            </a:r>
          </a:p>
        </p:txBody>
      </p:sp>
      <p:sp>
        <p:nvSpPr>
          <p:cNvPr id="14" name="Symbol zastępczy tekstu 17"/>
          <p:cNvSpPr>
            <a:spLocks noGrp="1"/>
          </p:cNvSpPr>
          <p:nvPr>
            <p:ph type="body" sz="quarter" idx="20" hasCustomPrompt="1"/>
          </p:nvPr>
        </p:nvSpPr>
        <p:spPr>
          <a:xfrm>
            <a:off x="3852000" y="3996000"/>
            <a:ext cx="1602502" cy="2160000"/>
          </a:xfrm>
          <a:noFill/>
        </p:spPr>
        <p:txBody>
          <a:bodyPr lIns="0" tIns="0" rIns="36000" bIns="0" anchor="t">
            <a:noAutofit/>
          </a:bodyPr>
          <a:lstStyle>
            <a:lvl1pPr marL="0" indent="0" algn="l">
              <a:lnSpc>
                <a:spcPts val="1680"/>
              </a:lnSpc>
              <a:buFont typeface="Arial" charset="0"/>
              <a:buNone/>
              <a:defRPr sz="14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pl-PL" dirty="0"/>
              <a:t>Pole tekstowe</a:t>
            </a:r>
          </a:p>
        </p:txBody>
      </p:sp>
      <p:sp>
        <p:nvSpPr>
          <p:cNvPr id="15" name="Symbol zastępczy tekstu 17"/>
          <p:cNvSpPr>
            <a:spLocks noGrp="1"/>
          </p:cNvSpPr>
          <p:nvPr>
            <p:ph type="body" sz="quarter" idx="21" hasCustomPrompt="1"/>
          </p:nvPr>
        </p:nvSpPr>
        <p:spPr>
          <a:xfrm>
            <a:off x="5562000" y="3996000"/>
            <a:ext cx="1614977" cy="2160000"/>
          </a:xfrm>
          <a:noFill/>
        </p:spPr>
        <p:txBody>
          <a:bodyPr lIns="0" tIns="0" rIns="36000" b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ts val="168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1400" spc="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pl-PL" dirty="0"/>
              <a:t>Pole tekstowe</a:t>
            </a:r>
          </a:p>
          <a:p>
            <a:pPr lvl="0"/>
            <a:endParaRPr lang="pl-PL" dirty="0"/>
          </a:p>
        </p:txBody>
      </p:sp>
      <p:sp>
        <p:nvSpPr>
          <p:cNvPr id="16" name="Symbol zastępczy tekstu 17"/>
          <p:cNvSpPr>
            <a:spLocks noGrp="1"/>
          </p:cNvSpPr>
          <p:nvPr>
            <p:ph type="body" sz="quarter" idx="22" hasCustomPrompt="1"/>
          </p:nvPr>
        </p:nvSpPr>
        <p:spPr>
          <a:xfrm>
            <a:off x="7272000" y="3996000"/>
            <a:ext cx="1616819" cy="2160000"/>
          </a:xfrm>
          <a:noFill/>
        </p:spPr>
        <p:txBody>
          <a:bodyPr lIns="0" tIns="0" rIns="36000" bIns="0" anchor="t">
            <a:noAutofit/>
          </a:bodyPr>
          <a:lstStyle>
            <a:lvl1pPr marL="0" indent="0" algn="l">
              <a:lnSpc>
                <a:spcPts val="1680"/>
              </a:lnSpc>
              <a:buFont typeface="Arial" charset="0"/>
              <a:buNone/>
              <a:defRPr sz="14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pl-PL" dirty="0"/>
              <a:t>Pole tekstowe</a:t>
            </a:r>
          </a:p>
        </p:txBody>
      </p:sp>
      <p:sp>
        <p:nvSpPr>
          <p:cNvPr id="23" name="Symbol zastępczy obrazu 4"/>
          <p:cNvSpPr>
            <a:spLocks noGrp="1"/>
          </p:cNvSpPr>
          <p:nvPr>
            <p:ph type="pic" sz="quarter" idx="25" hasCustomPrompt="1"/>
          </p:nvPr>
        </p:nvSpPr>
        <p:spPr>
          <a:xfrm>
            <a:off x="2142000" y="2376000"/>
            <a:ext cx="1440000" cy="1440000"/>
          </a:xfrm>
          <a:solidFill>
            <a:srgbClr val="FD1E46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bg1">
                    <a:alpha val="66000"/>
                  </a:schemeClr>
                </a:solidFill>
              </a:defRPr>
            </a:lvl1pPr>
          </a:lstStyle>
          <a:p>
            <a:r>
              <a:rPr lang="pl-PL" dirty="0"/>
              <a:t>Wstaw obraz</a:t>
            </a:r>
          </a:p>
        </p:txBody>
      </p:sp>
      <p:sp>
        <p:nvSpPr>
          <p:cNvPr id="25" name="Symbol zastępczy obrazu 4"/>
          <p:cNvSpPr>
            <a:spLocks noGrp="1"/>
          </p:cNvSpPr>
          <p:nvPr>
            <p:ph type="pic" sz="quarter" idx="26" hasCustomPrompt="1"/>
          </p:nvPr>
        </p:nvSpPr>
        <p:spPr>
          <a:xfrm>
            <a:off x="3852000" y="2376000"/>
            <a:ext cx="1440000" cy="1440000"/>
          </a:xfrm>
          <a:solidFill>
            <a:srgbClr val="FD1E46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bg1">
                    <a:alpha val="66000"/>
                  </a:schemeClr>
                </a:solidFill>
              </a:defRPr>
            </a:lvl1pPr>
          </a:lstStyle>
          <a:p>
            <a:r>
              <a:rPr lang="pl-PL" dirty="0"/>
              <a:t>Wstaw obraz</a:t>
            </a:r>
          </a:p>
        </p:txBody>
      </p:sp>
      <p:sp>
        <p:nvSpPr>
          <p:cNvPr id="26" name="Symbol zastępczy obrazu 4"/>
          <p:cNvSpPr>
            <a:spLocks noGrp="1"/>
          </p:cNvSpPr>
          <p:nvPr>
            <p:ph type="pic" sz="quarter" idx="27" hasCustomPrompt="1"/>
          </p:nvPr>
        </p:nvSpPr>
        <p:spPr>
          <a:xfrm>
            <a:off x="5562000" y="2376000"/>
            <a:ext cx="1440000" cy="1440000"/>
          </a:xfrm>
          <a:solidFill>
            <a:srgbClr val="FD1E46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bg1">
                    <a:alpha val="66000"/>
                  </a:schemeClr>
                </a:solidFill>
              </a:defRPr>
            </a:lvl1pPr>
          </a:lstStyle>
          <a:p>
            <a:r>
              <a:rPr lang="pl-PL" dirty="0"/>
              <a:t>Wstaw obraz</a:t>
            </a:r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751971A9-2809-4790-A924-1E13CA636898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_punkty_grafika+1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ymbol zastępczy obrazu 4"/>
          <p:cNvSpPr>
            <a:spLocks noGrp="1"/>
          </p:cNvSpPr>
          <p:nvPr>
            <p:ph type="pic" sz="quarter" idx="28" hasCustomPrompt="1"/>
          </p:nvPr>
        </p:nvSpPr>
        <p:spPr>
          <a:xfrm>
            <a:off x="7272000" y="2376000"/>
            <a:ext cx="1440000" cy="1440000"/>
          </a:xfrm>
          <a:solidFill>
            <a:srgbClr val="FD1E46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bg1">
                    <a:alpha val="66000"/>
                  </a:schemeClr>
                </a:solidFill>
              </a:defRPr>
            </a:lvl1pPr>
          </a:lstStyle>
          <a:p>
            <a:r>
              <a:rPr lang="pl-PL" dirty="0"/>
              <a:t>Wstaw obraz</a:t>
            </a:r>
          </a:p>
        </p:txBody>
      </p:sp>
      <p:sp>
        <p:nvSpPr>
          <p:cNvPr id="5" name="Symbol zastępczy obrazu 4"/>
          <p:cNvSpPr>
            <a:spLocks noGrp="1"/>
          </p:cNvSpPr>
          <p:nvPr>
            <p:ph type="pic" sz="quarter" idx="24" hasCustomPrompt="1"/>
          </p:nvPr>
        </p:nvSpPr>
        <p:spPr>
          <a:xfrm>
            <a:off x="432000" y="2376000"/>
            <a:ext cx="1440000" cy="1440000"/>
          </a:xfrm>
          <a:solidFill>
            <a:srgbClr val="FD1E46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bg1">
                    <a:alpha val="66000"/>
                  </a:schemeClr>
                </a:solidFill>
              </a:defRPr>
            </a:lvl1pPr>
          </a:lstStyle>
          <a:p>
            <a:r>
              <a:rPr lang="pl-PL" dirty="0"/>
              <a:t>Wstaw obraz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576000"/>
            <a:ext cx="9144000" cy="512956"/>
          </a:xfrm>
        </p:spPr>
        <p:txBody>
          <a:bodyPr anchor="b">
            <a:noAutofit/>
          </a:bodyPr>
          <a:lstStyle>
            <a:lvl1pPr algn="ctr">
              <a:defRPr lang="pl-PL" sz="2800" b="1" i="0" spc="0" baseline="0" smtClean="0">
                <a:effectLst/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pl-PL" b="1" dirty="0">
                <a:effectLst/>
                <a:latin typeface="Calibri" charset="0"/>
              </a:rPr>
              <a:t>tytuł</a:t>
            </a:r>
            <a:endParaRPr lang="pl-PL" dirty="0">
              <a:effectLst/>
              <a:latin typeface="Calibri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947854"/>
            <a:ext cx="9144000" cy="1348537"/>
          </a:xfrm>
        </p:spPr>
        <p:txBody>
          <a:bodyPr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pl-PL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ctr"/>
            <a:r>
              <a:rPr lang="pl-PL" dirty="0">
                <a:effectLst/>
                <a:latin typeface="Calibri Light" charset="0"/>
              </a:rPr>
              <a:t>podtytuł</a:t>
            </a:r>
          </a:p>
        </p:txBody>
      </p:sp>
      <p:sp>
        <p:nvSpPr>
          <p:cNvPr id="23" name="Symbol zastępczy obrazu 4"/>
          <p:cNvSpPr>
            <a:spLocks noGrp="1"/>
          </p:cNvSpPr>
          <p:nvPr>
            <p:ph type="pic" sz="quarter" idx="25" hasCustomPrompt="1"/>
          </p:nvPr>
        </p:nvSpPr>
        <p:spPr>
          <a:xfrm>
            <a:off x="2142000" y="2376000"/>
            <a:ext cx="1440000" cy="1440000"/>
          </a:xfrm>
          <a:solidFill>
            <a:srgbClr val="FD1E46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bg1">
                    <a:alpha val="66000"/>
                  </a:schemeClr>
                </a:solidFill>
              </a:defRPr>
            </a:lvl1pPr>
          </a:lstStyle>
          <a:p>
            <a:r>
              <a:rPr lang="pl-PL" dirty="0"/>
              <a:t>Wstaw obraz</a:t>
            </a:r>
          </a:p>
        </p:txBody>
      </p:sp>
      <p:sp>
        <p:nvSpPr>
          <p:cNvPr id="25" name="Symbol zastępczy obrazu 4"/>
          <p:cNvSpPr>
            <a:spLocks noGrp="1"/>
          </p:cNvSpPr>
          <p:nvPr>
            <p:ph type="pic" sz="quarter" idx="26" hasCustomPrompt="1"/>
          </p:nvPr>
        </p:nvSpPr>
        <p:spPr>
          <a:xfrm>
            <a:off x="3852000" y="2376000"/>
            <a:ext cx="1440000" cy="1440000"/>
          </a:xfrm>
          <a:solidFill>
            <a:srgbClr val="FD1E46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bg1">
                    <a:alpha val="66000"/>
                  </a:schemeClr>
                </a:solidFill>
              </a:defRPr>
            </a:lvl1pPr>
          </a:lstStyle>
          <a:p>
            <a:r>
              <a:rPr lang="pl-PL" dirty="0"/>
              <a:t>Wstaw obraz</a:t>
            </a:r>
          </a:p>
        </p:txBody>
      </p:sp>
      <p:sp>
        <p:nvSpPr>
          <p:cNvPr id="26" name="Symbol zastępczy obrazu 4"/>
          <p:cNvSpPr>
            <a:spLocks noGrp="1"/>
          </p:cNvSpPr>
          <p:nvPr>
            <p:ph type="pic" sz="quarter" idx="27" hasCustomPrompt="1"/>
          </p:nvPr>
        </p:nvSpPr>
        <p:spPr>
          <a:xfrm>
            <a:off x="5562000" y="2376000"/>
            <a:ext cx="1440000" cy="1440000"/>
          </a:xfrm>
          <a:solidFill>
            <a:srgbClr val="FD1E46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bg1">
                    <a:alpha val="66000"/>
                  </a:schemeClr>
                </a:solidFill>
              </a:defRPr>
            </a:lvl1pPr>
          </a:lstStyle>
          <a:p>
            <a:r>
              <a:rPr lang="pl-PL" dirty="0"/>
              <a:t>Wstaw obraz</a:t>
            </a:r>
          </a:p>
        </p:txBody>
      </p:sp>
      <p:sp>
        <p:nvSpPr>
          <p:cNvPr id="17" name="Symbol zastępczy tekstu 17"/>
          <p:cNvSpPr>
            <a:spLocks noGrp="1"/>
          </p:cNvSpPr>
          <p:nvPr>
            <p:ph type="body" sz="quarter" idx="19" hasCustomPrompt="1"/>
          </p:nvPr>
        </p:nvSpPr>
        <p:spPr>
          <a:xfrm>
            <a:off x="432000" y="3996000"/>
            <a:ext cx="8278275" cy="2160000"/>
          </a:xfrm>
          <a:noFill/>
        </p:spPr>
        <p:txBody>
          <a:bodyPr lIns="0" tIns="0" rIns="36000" bIns="0" numCol="1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charset="0"/>
              <a:buNone/>
              <a:defRPr sz="14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pl-PL" dirty="0"/>
              <a:t>Pole tekstowe</a:t>
            </a:r>
          </a:p>
        </p:txBody>
      </p:sp>
      <p:sp>
        <p:nvSpPr>
          <p:cNvPr id="11" name="Symbol zastępczy numeru slajdu 10"/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751971A9-2809-4790-A924-1E13CA636898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_kwadrat_bok-grafika_niebies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ymbol zastępczy obrazu 4"/>
          <p:cNvSpPr>
            <a:spLocks noGrp="1"/>
          </p:cNvSpPr>
          <p:nvPr>
            <p:ph type="pic" sz="quarter" idx="28" hasCustomPrompt="1"/>
          </p:nvPr>
        </p:nvSpPr>
        <p:spPr>
          <a:xfrm>
            <a:off x="6372001" y="2376000"/>
            <a:ext cx="2340000" cy="3599992"/>
          </a:xfrm>
          <a:solidFill>
            <a:srgbClr val="B4B4B4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bg1">
                    <a:alpha val="66000"/>
                  </a:schemeClr>
                </a:solidFill>
              </a:defRPr>
            </a:lvl1pPr>
          </a:lstStyle>
          <a:p>
            <a:r>
              <a:rPr lang="pl-PL" dirty="0"/>
              <a:t>Wstaw obraz</a:t>
            </a:r>
          </a:p>
        </p:txBody>
      </p:sp>
      <p:sp>
        <p:nvSpPr>
          <p:cNvPr id="5" name="Symbol zastępczy obrazu 4"/>
          <p:cNvSpPr>
            <a:spLocks noGrp="1"/>
          </p:cNvSpPr>
          <p:nvPr>
            <p:ph type="pic" sz="quarter" idx="24" hasCustomPrompt="1"/>
          </p:nvPr>
        </p:nvSpPr>
        <p:spPr>
          <a:xfrm>
            <a:off x="431999" y="2382946"/>
            <a:ext cx="2340000" cy="3599992"/>
          </a:xfrm>
          <a:solidFill>
            <a:srgbClr val="B4B4B4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bg1">
                    <a:alpha val="66000"/>
                  </a:schemeClr>
                </a:solidFill>
              </a:defRPr>
            </a:lvl1pPr>
          </a:lstStyle>
          <a:p>
            <a:r>
              <a:rPr lang="pl-PL" dirty="0"/>
              <a:t>Wstaw obraz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576000"/>
            <a:ext cx="9144000" cy="512956"/>
          </a:xfrm>
        </p:spPr>
        <p:txBody>
          <a:bodyPr anchor="b">
            <a:noAutofit/>
          </a:bodyPr>
          <a:lstStyle>
            <a:lvl1pPr algn="ctr">
              <a:defRPr lang="pl-PL" sz="2800" b="1" i="0" spc="0" baseline="0" smtClean="0">
                <a:effectLst/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pl-PL" b="1" dirty="0">
                <a:effectLst/>
                <a:latin typeface="Calibri" charset="0"/>
              </a:rPr>
              <a:t>tytuł</a:t>
            </a:r>
            <a:endParaRPr lang="pl-PL" dirty="0">
              <a:effectLst/>
              <a:latin typeface="Calibri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947854"/>
            <a:ext cx="9144000" cy="1348537"/>
          </a:xfrm>
        </p:spPr>
        <p:txBody>
          <a:bodyPr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pl-PL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ctr"/>
            <a:r>
              <a:rPr lang="pl-PL" dirty="0">
                <a:effectLst/>
                <a:latin typeface="Calibri Light" charset="0"/>
              </a:rPr>
              <a:t>podtytuł</a:t>
            </a:r>
          </a:p>
        </p:txBody>
      </p:sp>
      <p:sp>
        <p:nvSpPr>
          <p:cNvPr id="14" name="Symbol zastępczy tekstu 17"/>
          <p:cNvSpPr>
            <a:spLocks noGrp="1"/>
          </p:cNvSpPr>
          <p:nvPr>
            <p:ph type="body" sz="quarter" idx="20" hasCustomPrompt="1"/>
          </p:nvPr>
        </p:nvSpPr>
        <p:spPr>
          <a:xfrm>
            <a:off x="2771999" y="2376000"/>
            <a:ext cx="3600001" cy="3599992"/>
          </a:xfrm>
          <a:solidFill>
            <a:srgbClr val="6191B4"/>
          </a:solidFill>
        </p:spPr>
        <p:txBody>
          <a:bodyPr lIns="251999" tIns="180000" rIns="108000" b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ts val="198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1600" b="0" kern="1600" spc="20" baseline="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168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pl-PL" dirty="0"/>
              <a:t>Pole tekstowe</a:t>
            </a:r>
            <a:br>
              <a:rPr lang="pl-PL" dirty="0"/>
            </a:br>
            <a:r>
              <a:rPr lang="pl-PL" dirty="0"/>
              <a:t>Pole tekstowe</a:t>
            </a:r>
            <a:br>
              <a:rPr lang="pl-PL" dirty="0"/>
            </a:br>
            <a:r>
              <a:rPr lang="pl-PL" dirty="0"/>
              <a:t>Pole tekstowe</a:t>
            </a:r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751971A9-2809-4790-A924-1E13CA636898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_kwadrat_bok-grafika_koral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ymbol zastępczy obrazu 4"/>
          <p:cNvSpPr>
            <a:spLocks noGrp="1"/>
          </p:cNvSpPr>
          <p:nvPr>
            <p:ph type="pic" sz="quarter" idx="28" hasCustomPrompt="1"/>
          </p:nvPr>
        </p:nvSpPr>
        <p:spPr>
          <a:xfrm>
            <a:off x="6372001" y="2376000"/>
            <a:ext cx="2340000" cy="3599992"/>
          </a:xfrm>
          <a:solidFill>
            <a:srgbClr val="B4B4B4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bg1">
                    <a:alpha val="66000"/>
                  </a:schemeClr>
                </a:solidFill>
              </a:defRPr>
            </a:lvl1pPr>
          </a:lstStyle>
          <a:p>
            <a:r>
              <a:rPr lang="pl-PL" dirty="0"/>
              <a:t>Wstaw obraz</a:t>
            </a:r>
          </a:p>
        </p:txBody>
      </p:sp>
      <p:sp>
        <p:nvSpPr>
          <p:cNvPr id="5" name="Symbol zastępczy obrazu 4"/>
          <p:cNvSpPr>
            <a:spLocks noGrp="1"/>
          </p:cNvSpPr>
          <p:nvPr>
            <p:ph type="pic" sz="quarter" idx="24" hasCustomPrompt="1"/>
          </p:nvPr>
        </p:nvSpPr>
        <p:spPr>
          <a:xfrm>
            <a:off x="431999" y="2380890"/>
            <a:ext cx="2340001" cy="3595102"/>
          </a:xfrm>
          <a:solidFill>
            <a:srgbClr val="B4B4B4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bg1">
                    <a:alpha val="66000"/>
                  </a:schemeClr>
                </a:solidFill>
              </a:defRPr>
            </a:lvl1pPr>
          </a:lstStyle>
          <a:p>
            <a:r>
              <a:rPr lang="pl-PL" dirty="0"/>
              <a:t>Wstaw obraz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576000"/>
            <a:ext cx="9144000" cy="512956"/>
          </a:xfrm>
        </p:spPr>
        <p:txBody>
          <a:bodyPr anchor="b">
            <a:noAutofit/>
          </a:bodyPr>
          <a:lstStyle>
            <a:lvl1pPr algn="ctr">
              <a:defRPr lang="pl-PL" sz="2800" b="1" i="0" spc="0" baseline="0" smtClean="0">
                <a:effectLst/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pl-PL" b="1" dirty="0">
                <a:effectLst/>
                <a:latin typeface="Calibri" charset="0"/>
              </a:rPr>
              <a:t>tytuł</a:t>
            </a:r>
            <a:endParaRPr lang="pl-PL" dirty="0">
              <a:effectLst/>
              <a:latin typeface="Calibri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947854"/>
            <a:ext cx="9144000" cy="1348537"/>
          </a:xfrm>
        </p:spPr>
        <p:txBody>
          <a:bodyPr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pl-PL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ctr"/>
            <a:r>
              <a:rPr lang="pl-PL" dirty="0">
                <a:effectLst/>
                <a:latin typeface="Calibri Light" charset="0"/>
              </a:rPr>
              <a:t>podtytuł</a:t>
            </a:r>
          </a:p>
        </p:txBody>
      </p:sp>
      <p:sp>
        <p:nvSpPr>
          <p:cNvPr id="14" name="Symbol zastępczy tekstu 17"/>
          <p:cNvSpPr>
            <a:spLocks noGrp="1"/>
          </p:cNvSpPr>
          <p:nvPr>
            <p:ph type="body" sz="quarter" idx="20" hasCustomPrompt="1"/>
          </p:nvPr>
        </p:nvSpPr>
        <p:spPr>
          <a:xfrm>
            <a:off x="2771999" y="2376000"/>
            <a:ext cx="3600001" cy="3599992"/>
          </a:xfrm>
          <a:solidFill>
            <a:srgbClr val="F4364C"/>
          </a:solidFill>
        </p:spPr>
        <p:txBody>
          <a:bodyPr lIns="251999" tIns="252000" rIns="108000" bIns="18000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charset="0"/>
              <a:buNone/>
              <a:tabLst/>
              <a:defRPr sz="1600" b="0" kern="1600" spc="20" baseline="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168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pl-PL" dirty="0"/>
              <a:t>Pole tekstowe pole tekstowe </a:t>
            </a:r>
            <a:r>
              <a:rPr lang="pl-PL" dirty="0" err="1"/>
              <a:t>lhdnicfhbwbfvwvbsb</a:t>
            </a:r>
            <a:endParaRPr lang="pl-PL" dirty="0"/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751971A9-2809-4790-A924-1E13CA636898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TART_PRZEKLAD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ymbol zastępczy obrazu 4"/>
          <p:cNvSpPr>
            <a:spLocks noGrp="1"/>
          </p:cNvSpPr>
          <p:nvPr>
            <p:ph type="pic" sz="quarter" idx="28" hasCustomPrompt="1"/>
          </p:nvPr>
        </p:nvSpPr>
        <p:spPr>
          <a:xfrm>
            <a:off x="3132000" y="2001927"/>
            <a:ext cx="5580001" cy="2700000"/>
          </a:xfrm>
          <a:solidFill>
            <a:srgbClr val="B4B4B4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bg1">
                    <a:alpha val="66000"/>
                  </a:schemeClr>
                </a:solidFill>
              </a:defRPr>
            </a:lvl1pPr>
          </a:lstStyle>
          <a:p>
            <a:r>
              <a:rPr lang="pl-PL" dirty="0"/>
              <a:t>Wstaw obraz</a:t>
            </a: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2" y="121118"/>
            <a:ext cx="3480955" cy="1244441"/>
          </a:xfrm>
          <a:prstGeom prst="rect">
            <a:avLst/>
          </a:prstGeom>
        </p:spPr>
      </p:pic>
      <p:sp>
        <p:nvSpPr>
          <p:cNvPr id="15" name="Symbol zastępczy tekstu 14"/>
          <p:cNvSpPr>
            <a:spLocks noGrp="1"/>
          </p:cNvSpPr>
          <p:nvPr>
            <p:ph type="body" sz="quarter" idx="29" hasCustomPrompt="1"/>
          </p:nvPr>
        </p:nvSpPr>
        <p:spPr>
          <a:xfrm>
            <a:off x="3325813" y="2473325"/>
            <a:ext cx="5246687" cy="1755775"/>
          </a:xfrm>
        </p:spPr>
        <p:txBody>
          <a:bodyPr anchor="ctr"/>
          <a:lstStyle>
            <a:lvl1pPr marL="0" indent="0" algn="ctr">
              <a:buNone/>
              <a:defRPr sz="2400" b="1" spc="4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pl-PL" dirty="0"/>
              <a:t>Odpowiedź</a:t>
            </a:r>
          </a:p>
        </p:txBody>
      </p:sp>
      <p:sp>
        <p:nvSpPr>
          <p:cNvPr id="22" name="Symbol zastępczy tekstu 17"/>
          <p:cNvSpPr>
            <a:spLocks noGrp="1"/>
          </p:cNvSpPr>
          <p:nvPr>
            <p:ph type="body" sz="quarter" idx="13" hasCustomPrompt="1"/>
          </p:nvPr>
        </p:nvSpPr>
        <p:spPr>
          <a:xfrm>
            <a:off x="432000" y="2001927"/>
            <a:ext cx="2700000" cy="2700000"/>
          </a:xfrm>
          <a:solidFill>
            <a:srgbClr val="F4364C"/>
          </a:solidFill>
        </p:spPr>
        <p:txBody>
          <a:bodyPr anchor="ctr">
            <a:noAutofit/>
          </a:bodyPr>
          <a:lstStyle>
            <a:lvl1pPr marL="0" indent="0" algn="ctr">
              <a:buFont typeface="Arial" charset="0"/>
              <a:buNone/>
              <a:defRPr sz="2400" b="1" spc="0">
                <a:noFill/>
                <a:latin typeface="+mn-lt"/>
              </a:defRPr>
            </a:lvl1pPr>
          </a:lstStyle>
          <a:p>
            <a:pPr lvl="0"/>
            <a:r>
              <a:rPr lang="pl-PL" dirty="0"/>
              <a:t>Pytanie</a:t>
            </a: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751971A9-2809-4790-A924-1E13CA63689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_grafika_w_kwadrat_ko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576000"/>
            <a:ext cx="9144000" cy="512956"/>
          </a:xfrm>
        </p:spPr>
        <p:txBody>
          <a:bodyPr anchor="b">
            <a:noAutofit/>
          </a:bodyPr>
          <a:lstStyle>
            <a:lvl1pPr algn="ctr">
              <a:defRPr lang="pl-PL" sz="2800" b="1" i="0" spc="0" baseline="0" smtClean="0">
                <a:effectLst/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pl-PL" b="1" dirty="0">
                <a:effectLst/>
                <a:latin typeface="Calibri" charset="0"/>
              </a:rPr>
              <a:t>tytuł</a:t>
            </a:r>
            <a:endParaRPr lang="pl-PL" dirty="0">
              <a:effectLst/>
              <a:latin typeface="Calibri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947854"/>
            <a:ext cx="9144000" cy="1348537"/>
          </a:xfrm>
        </p:spPr>
        <p:txBody>
          <a:bodyPr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pl-PL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ctr"/>
            <a:r>
              <a:rPr lang="pl-PL" dirty="0">
                <a:effectLst/>
                <a:latin typeface="Calibri Light" charset="0"/>
              </a:rPr>
              <a:t>podtytuł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751971A9-2809-4790-A924-1E13CA636898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2" name="Symbol zastępczy obrazu 4"/>
          <p:cNvSpPr>
            <a:spLocks noGrp="1"/>
          </p:cNvSpPr>
          <p:nvPr>
            <p:ph type="pic" sz="quarter" idx="34" hasCustomPrompt="1"/>
          </p:nvPr>
        </p:nvSpPr>
        <p:spPr>
          <a:xfrm>
            <a:off x="431801" y="2384424"/>
            <a:ext cx="3597758" cy="3591567"/>
          </a:xfrm>
          <a:solidFill>
            <a:srgbClr val="B4B4B4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bg1">
                    <a:alpha val="66000"/>
                  </a:schemeClr>
                </a:solidFill>
              </a:defRPr>
            </a:lvl1pPr>
          </a:lstStyle>
          <a:p>
            <a:r>
              <a:rPr lang="pl-PL" dirty="0"/>
              <a:t>Wstaw obraz</a:t>
            </a:r>
          </a:p>
        </p:txBody>
      </p:sp>
      <p:sp>
        <p:nvSpPr>
          <p:cNvPr id="16" name="Symbol zastępczy tekstu 17"/>
          <p:cNvSpPr>
            <a:spLocks noGrp="1"/>
          </p:cNvSpPr>
          <p:nvPr>
            <p:ph type="body" sz="quarter" idx="20" hasCustomPrompt="1"/>
          </p:nvPr>
        </p:nvSpPr>
        <p:spPr>
          <a:xfrm>
            <a:off x="4029558" y="2384424"/>
            <a:ext cx="4682642" cy="3591568"/>
          </a:xfrm>
          <a:solidFill>
            <a:srgbClr val="F4364C"/>
          </a:solidFill>
        </p:spPr>
        <p:txBody>
          <a:bodyPr lIns="251999" tIns="0" rIns="108000" b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ts val="198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1600" b="0" kern="1600" spc="20" baseline="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168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pl-PL" dirty="0"/>
              <a:t>Pole tekstowe</a:t>
            </a:r>
            <a:br>
              <a:rPr lang="pl-PL" dirty="0"/>
            </a:br>
            <a:r>
              <a:rPr lang="pl-PL" dirty="0"/>
              <a:t>Pole tekstowe</a:t>
            </a:r>
            <a:br>
              <a:rPr lang="pl-PL" dirty="0"/>
            </a:br>
            <a:r>
              <a:rPr lang="pl-PL" dirty="0"/>
              <a:t>Pole tekstowe</a:t>
            </a:r>
          </a:p>
        </p:txBody>
      </p:sp>
    </p:spTree>
    <p:extLst>
      <p:ext uri="{BB962C8B-B14F-4D97-AF65-F5344CB8AC3E}">
        <p14:creationId xmlns:p14="http://schemas.microsoft.com/office/powerpoint/2010/main" val="25682736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9" userDrawn="1">
          <p15:clr>
            <a:srgbClr val="FBAE40"/>
          </p15:clr>
        </p15:guide>
        <p15:guide id="2" pos="5511" userDrawn="1">
          <p15:clr>
            <a:srgbClr val="FBAE40"/>
          </p15:clr>
        </p15:guide>
        <p15:guide id="3" orient="horz" pos="1480" userDrawn="1">
          <p15:clr>
            <a:srgbClr val="FBAE40"/>
          </p15:clr>
        </p15:guide>
        <p15:guide id="4" orient="horz" pos="377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_grafika_w_kwadrat_biał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576000"/>
            <a:ext cx="9144000" cy="512956"/>
          </a:xfrm>
        </p:spPr>
        <p:txBody>
          <a:bodyPr anchor="b">
            <a:noAutofit/>
          </a:bodyPr>
          <a:lstStyle>
            <a:lvl1pPr algn="ctr">
              <a:defRPr lang="pl-PL" sz="2800" b="1" i="0" spc="0" baseline="0" smtClean="0">
                <a:effectLst/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pl-PL" b="1" dirty="0">
                <a:effectLst/>
                <a:latin typeface="Calibri" charset="0"/>
              </a:rPr>
              <a:t>tytuł</a:t>
            </a:r>
            <a:endParaRPr lang="pl-PL" dirty="0">
              <a:effectLst/>
              <a:latin typeface="Calibri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947854"/>
            <a:ext cx="9144000" cy="1348537"/>
          </a:xfrm>
        </p:spPr>
        <p:txBody>
          <a:bodyPr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pl-PL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ctr"/>
            <a:r>
              <a:rPr lang="pl-PL" dirty="0">
                <a:effectLst/>
                <a:latin typeface="Calibri Light" charset="0"/>
              </a:rPr>
              <a:t>podtytuł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751971A9-2809-4790-A924-1E13CA636898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2" name="Symbol zastępczy obrazu 4"/>
          <p:cNvSpPr>
            <a:spLocks noGrp="1"/>
          </p:cNvSpPr>
          <p:nvPr>
            <p:ph type="pic" sz="quarter" idx="34" hasCustomPrompt="1"/>
          </p:nvPr>
        </p:nvSpPr>
        <p:spPr>
          <a:xfrm>
            <a:off x="431800" y="2384424"/>
            <a:ext cx="3597759" cy="3591567"/>
          </a:xfrm>
          <a:solidFill>
            <a:srgbClr val="B4B4B4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bg1">
                    <a:alpha val="66000"/>
                  </a:schemeClr>
                </a:solidFill>
              </a:defRPr>
            </a:lvl1pPr>
          </a:lstStyle>
          <a:p>
            <a:r>
              <a:rPr lang="pl-PL" dirty="0"/>
              <a:t>Wstaw obraz</a:t>
            </a:r>
          </a:p>
        </p:txBody>
      </p:sp>
      <p:sp>
        <p:nvSpPr>
          <p:cNvPr id="16" name="Symbol zastępczy tekstu 17"/>
          <p:cNvSpPr>
            <a:spLocks noGrp="1"/>
          </p:cNvSpPr>
          <p:nvPr>
            <p:ph type="body" sz="quarter" idx="20" hasCustomPrompt="1"/>
          </p:nvPr>
        </p:nvSpPr>
        <p:spPr>
          <a:xfrm>
            <a:off x="4029558" y="2384424"/>
            <a:ext cx="4682642" cy="3591568"/>
          </a:xfrm>
          <a:solidFill>
            <a:schemeClr val="bg1"/>
          </a:solidFill>
        </p:spPr>
        <p:txBody>
          <a:bodyPr lIns="251999" tIns="0" rIns="108000" b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ts val="198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1600" b="0" kern="16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168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pl-PL" dirty="0"/>
              <a:t>Pole tekstowe Pole tekstowe Pole tekstowe Pole tekstowe</a:t>
            </a:r>
          </a:p>
        </p:txBody>
      </p:sp>
    </p:spTree>
    <p:extLst>
      <p:ext uri="{BB962C8B-B14F-4D97-AF65-F5344CB8AC3E}">
        <p14:creationId xmlns:p14="http://schemas.microsoft.com/office/powerpoint/2010/main" val="656016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9" userDrawn="1">
          <p15:clr>
            <a:srgbClr val="FBAE40"/>
          </p15:clr>
        </p15:guide>
        <p15:guide id="2" pos="5488">
          <p15:clr>
            <a:srgbClr val="FBAE40"/>
          </p15:clr>
        </p15:guide>
        <p15:guide id="3" orient="horz" pos="1480" userDrawn="1">
          <p15:clr>
            <a:srgbClr val="FBAE40"/>
          </p15:clr>
        </p15:guide>
        <p15:guide id="4" orient="horz" pos="377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_duży_text_ko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576000"/>
            <a:ext cx="9144000" cy="512956"/>
          </a:xfrm>
        </p:spPr>
        <p:txBody>
          <a:bodyPr anchor="b">
            <a:noAutofit/>
          </a:bodyPr>
          <a:lstStyle>
            <a:lvl1pPr algn="ctr">
              <a:defRPr lang="pl-PL" sz="2800" b="1" i="0" spc="0" baseline="0" smtClean="0">
                <a:effectLst/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pl-PL" b="1" dirty="0">
                <a:effectLst/>
                <a:latin typeface="Calibri" charset="0"/>
              </a:rPr>
              <a:t>tytuł</a:t>
            </a:r>
            <a:endParaRPr lang="pl-PL" dirty="0">
              <a:effectLst/>
              <a:latin typeface="Calibri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947854"/>
            <a:ext cx="9144000" cy="1348537"/>
          </a:xfrm>
        </p:spPr>
        <p:txBody>
          <a:bodyPr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pl-PL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ctr"/>
            <a:r>
              <a:rPr lang="pl-PL" dirty="0">
                <a:effectLst/>
                <a:latin typeface="Calibri Light" charset="0"/>
              </a:rPr>
              <a:t>podtytuł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751971A9-2809-4790-A924-1E13CA63689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11A969C5-D641-4F73-85BE-D20789C3802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38418" y="2384005"/>
            <a:ext cx="8281167" cy="3565946"/>
          </a:xfrm>
          <a:solidFill>
            <a:srgbClr val="F4364C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97275" algn="l"/>
              </a:tabLst>
              <a:defRPr sz="1800">
                <a:solidFill>
                  <a:schemeClr val="bg1"/>
                </a:solidFill>
                <a:latin typeface="+mn-lt"/>
              </a:defRPr>
            </a:lvl1pPr>
            <a:lvl2pPr marL="285750" indent="-285750">
              <a:buFont typeface="Wingdings" panose="05000000000000000000" pitchFamily="2" charset="2"/>
              <a:buChar char="§"/>
              <a:defRPr sz="1600" b="0">
                <a:solidFill>
                  <a:schemeClr val="bg1"/>
                </a:solidFill>
              </a:defRPr>
            </a:lvl2pPr>
            <a:lvl3pPr marL="534988" indent="-268288">
              <a:buFont typeface="Wingdings" panose="05000000000000000000" pitchFamily="2" charset="2"/>
              <a:buChar char="§"/>
              <a:defRPr sz="1400" b="0">
                <a:solidFill>
                  <a:schemeClr val="bg1"/>
                </a:solidFill>
              </a:defRPr>
            </a:lvl3pPr>
            <a:lvl4pPr marL="801688" indent="-266700">
              <a:buFont typeface="Wingdings" panose="05000000000000000000" pitchFamily="2" charset="2"/>
              <a:buChar char="§"/>
              <a:defRPr sz="1200">
                <a:solidFill>
                  <a:schemeClr val="bg1"/>
                </a:solidFill>
              </a:defRPr>
            </a:lvl4pPr>
            <a:lvl5pPr marL="801688" indent="-26670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97275" algn="l"/>
              </a:tabLst>
              <a:defRPr/>
            </a:pPr>
            <a:r>
              <a:rPr lang="pl-PL" dirty="0"/>
              <a:t>Pole tekstowe bez dzielenia na kolumny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1000644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80">
          <p15:clr>
            <a:srgbClr val="FBAE40"/>
          </p15:clr>
        </p15:guide>
        <p15:guide id="2" pos="249">
          <p15:clr>
            <a:srgbClr val="FBAE40"/>
          </p15:clr>
        </p15:guide>
        <p15:guide id="3" pos="5511" userDrawn="1">
          <p15:clr>
            <a:srgbClr val="FBAE40"/>
          </p15:clr>
        </p15:guide>
        <p15:guide id="4" orient="horz" pos="3748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_duży_text_niebies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576000"/>
            <a:ext cx="9144000" cy="512956"/>
          </a:xfrm>
        </p:spPr>
        <p:txBody>
          <a:bodyPr anchor="b">
            <a:noAutofit/>
          </a:bodyPr>
          <a:lstStyle>
            <a:lvl1pPr algn="ctr">
              <a:defRPr lang="pl-PL" sz="2800" b="1" i="0" spc="0" baseline="0" smtClean="0">
                <a:effectLst/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pl-PL" b="1" dirty="0">
                <a:effectLst/>
                <a:latin typeface="Calibri" charset="0"/>
              </a:rPr>
              <a:t>tytuł</a:t>
            </a:r>
            <a:endParaRPr lang="pl-PL" dirty="0">
              <a:effectLst/>
              <a:latin typeface="Calibri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947854"/>
            <a:ext cx="9144000" cy="1348537"/>
          </a:xfrm>
        </p:spPr>
        <p:txBody>
          <a:bodyPr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pl-PL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ctr"/>
            <a:r>
              <a:rPr lang="pl-PL" dirty="0">
                <a:effectLst/>
                <a:latin typeface="Calibri Light" charset="0"/>
              </a:rPr>
              <a:t>podtytuł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751971A9-2809-4790-A924-1E13CA63689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0DF7042F-D495-41B8-87E2-31E9DAEF596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47044" y="2384004"/>
            <a:ext cx="8336173" cy="3565946"/>
          </a:xfrm>
          <a:solidFill>
            <a:srgbClr val="6191B4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97275" algn="l"/>
              </a:tabLst>
              <a:defRPr sz="1800">
                <a:solidFill>
                  <a:schemeClr val="bg1"/>
                </a:solidFill>
                <a:latin typeface="+mn-lt"/>
              </a:defRPr>
            </a:lvl1pPr>
            <a:lvl2pPr marL="285750" indent="-285750">
              <a:buFont typeface="Wingdings" panose="05000000000000000000" pitchFamily="2" charset="2"/>
              <a:buChar char="§"/>
              <a:defRPr sz="1600" b="0">
                <a:solidFill>
                  <a:schemeClr val="bg1"/>
                </a:solidFill>
              </a:defRPr>
            </a:lvl2pPr>
            <a:lvl3pPr marL="534988" indent="-268288">
              <a:buFont typeface="Wingdings" panose="05000000000000000000" pitchFamily="2" charset="2"/>
              <a:buChar char="§"/>
              <a:defRPr sz="1400" b="0">
                <a:solidFill>
                  <a:schemeClr val="bg1"/>
                </a:solidFill>
              </a:defRPr>
            </a:lvl3pPr>
            <a:lvl4pPr marL="801688" indent="-266700">
              <a:buFont typeface="Wingdings" panose="05000000000000000000" pitchFamily="2" charset="2"/>
              <a:buChar char="§"/>
              <a:defRPr sz="1200">
                <a:solidFill>
                  <a:schemeClr val="bg1"/>
                </a:solidFill>
              </a:defRPr>
            </a:lvl4pPr>
            <a:lvl5pPr marL="801688" indent="-26670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97275" algn="l"/>
              </a:tabLst>
              <a:defRPr/>
            </a:pPr>
            <a:r>
              <a:rPr lang="pl-PL" dirty="0"/>
              <a:t>Pole tekstowe bez dzielenia na kolumny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3446630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80">
          <p15:clr>
            <a:srgbClr val="FBAE40"/>
          </p15:clr>
        </p15:guide>
        <p15:guide id="2" orient="horz" pos="3748">
          <p15:clr>
            <a:srgbClr val="FBAE40"/>
          </p15:clr>
        </p15:guide>
        <p15:guide id="3" pos="5511">
          <p15:clr>
            <a:srgbClr val="FBAE40"/>
          </p15:clr>
        </p15:guide>
        <p15:guide id="4" pos="249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_duży_text_sz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576000"/>
            <a:ext cx="9144000" cy="512956"/>
          </a:xfrm>
        </p:spPr>
        <p:txBody>
          <a:bodyPr anchor="b">
            <a:noAutofit/>
          </a:bodyPr>
          <a:lstStyle>
            <a:lvl1pPr algn="ctr">
              <a:defRPr lang="pl-PL" sz="2800" b="1" i="0" spc="0" baseline="0" smtClean="0">
                <a:effectLst/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pl-PL" b="1" dirty="0">
                <a:effectLst/>
                <a:latin typeface="Calibri" charset="0"/>
              </a:rPr>
              <a:t>tytuł</a:t>
            </a:r>
            <a:endParaRPr lang="pl-PL" dirty="0">
              <a:effectLst/>
              <a:latin typeface="Calibri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947854"/>
            <a:ext cx="9144000" cy="1348537"/>
          </a:xfrm>
        </p:spPr>
        <p:txBody>
          <a:bodyPr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pl-PL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ctr"/>
            <a:r>
              <a:rPr lang="pl-PL" dirty="0">
                <a:effectLst/>
                <a:latin typeface="Calibri Light" charset="0"/>
              </a:rPr>
              <a:t>podtytuł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751971A9-2809-4790-A924-1E13CA636898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DF8CE9AA-49D0-43A4-AA36-35A0FBA5794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41666" y="2381020"/>
            <a:ext cx="8281169" cy="356893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defRPr sz="1800">
                <a:latin typeface="+mn-lt"/>
              </a:defRPr>
            </a:lvl1pPr>
            <a:lvl2pPr marL="285750" indent="-2857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b="0"/>
            </a:lvl2pPr>
            <a:lvl3pPr marL="531813" indent="-265113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b="0"/>
            </a:lvl3pPr>
            <a:lvl4pPr marL="809625" indent="-277813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200"/>
            </a:lvl4pPr>
            <a:lvl5pPr marL="809625" indent="-277813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000"/>
            </a:lvl5pPr>
          </a:lstStyle>
          <a:p>
            <a:pPr lvl="0"/>
            <a:r>
              <a:rPr lang="pl-PL" dirty="0"/>
              <a:t>Pole tekstowe bez dzielenia na kolumny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49" userDrawn="1">
          <p15:clr>
            <a:srgbClr val="FBAE40"/>
          </p15:clr>
        </p15:guide>
        <p15:guide id="2" pos="5511" userDrawn="1">
          <p15:clr>
            <a:srgbClr val="FBAE40"/>
          </p15:clr>
        </p15:guide>
        <p15:guide id="3" orient="horz" pos="1480" userDrawn="1">
          <p15:clr>
            <a:srgbClr val="FBAE40"/>
          </p15:clr>
        </p15:guide>
        <p15:guide id="4" orient="horz" pos="3748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_duży_tekst_szary bez podtytuł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576000"/>
            <a:ext cx="9144000" cy="512956"/>
          </a:xfrm>
        </p:spPr>
        <p:txBody>
          <a:bodyPr anchor="b">
            <a:normAutofit/>
          </a:bodyPr>
          <a:lstStyle>
            <a:lvl1pPr algn="ctr">
              <a:defRPr lang="pl-PL" sz="2800" b="1" i="0" spc="0" baseline="0" smtClean="0">
                <a:effectLst/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pl-PL" b="1" dirty="0">
                <a:effectLst/>
                <a:latin typeface="Calibri" charset="0"/>
              </a:rPr>
              <a:t>tytuł</a:t>
            </a:r>
            <a:endParaRPr lang="pl-PL" dirty="0">
              <a:effectLst/>
              <a:latin typeface="Calibri" charset="0"/>
            </a:endParaRPr>
          </a:p>
        </p:txBody>
      </p:sp>
      <p:sp>
        <p:nvSpPr>
          <p:cNvPr id="14" name="Symbol zastępczy tekstu 17"/>
          <p:cNvSpPr>
            <a:spLocks noGrp="1"/>
          </p:cNvSpPr>
          <p:nvPr>
            <p:ph type="body" sz="quarter" idx="20" hasCustomPrompt="1"/>
          </p:nvPr>
        </p:nvSpPr>
        <p:spPr>
          <a:xfrm>
            <a:off x="432000" y="1667765"/>
            <a:ext cx="8280000" cy="4282185"/>
          </a:xfrm>
          <a:solidFill>
            <a:schemeClr val="bg1">
              <a:lumMod val="85000"/>
            </a:schemeClr>
          </a:solidFill>
        </p:spPr>
        <p:txBody>
          <a:bodyPr lIns="251999" tIns="180000" rIns="108000" bIns="108000" numCol="1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ts val="168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800" b="0" kern="1600" spc="20" baseline="0">
                <a:solidFill>
                  <a:schemeClr val="tx1"/>
                </a:solidFill>
                <a:latin typeface="+mn-lt"/>
              </a:defRPr>
            </a:lvl1pPr>
            <a:lvl2pPr marL="285750" indent="-285750">
              <a:buFont typeface="Wingdings" panose="05000000000000000000" pitchFamily="2" charset="2"/>
              <a:buChar char="§"/>
              <a:defRPr sz="1600" b="0"/>
            </a:lvl2pPr>
            <a:lvl3pPr marL="534988" indent="-268288">
              <a:buFont typeface="Wingdings" panose="05000000000000000000" pitchFamily="2" charset="2"/>
              <a:buChar char="§"/>
              <a:defRPr sz="1400" b="0"/>
            </a:lvl3pPr>
            <a:lvl4pPr marL="801688" indent="-266700">
              <a:buFont typeface="Wingdings" panose="05000000000000000000" pitchFamily="2" charset="2"/>
              <a:buChar char="§"/>
              <a:defRPr sz="1200"/>
            </a:lvl4pPr>
            <a:lvl5pPr marL="801688" indent="-2667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pl-PL" dirty="0"/>
              <a:t>Pole tekstowe bez dzielenia na kolumny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751971A9-2809-4790-A924-1E13CA63689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189072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9" userDrawn="1">
          <p15:clr>
            <a:srgbClr val="FBAE40"/>
          </p15:clr>
        </p15:guide>
        <p15:guide id="2" pos="5511" userDrawn="1">
          <p15:clr>
            <a:srgbClr val="FBAE40"/>
          </p15:clr>
        </p15:guide>
        <p15:guide id="3" orient="horz" pos="3748" userDrawn="1">
          <p15:clr>
            <a:srgbClr val="FBAE40"/>
          </p15:clr>
        </p15:guide>
        <p15:guide id="4" orient="horz" pos="1026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_text_szary_2 łam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576000"/>
            <a:ext cx="9144000" cy="512956"/>
          </a:xfrm>
        </p:spPr>
        <p:txBody>
          <a:bodyPr anchor="b">
            <a:noAutofit/>
          </a:bodyPr>
          <a:lstStyle>
            <a:lvl1pPr algn="ctr">
              <a:defRPr lang="pl-PL" sz="2800" b="1" i="0" spc="0" baseline="0" smtClean="0">
                <a:effectLst/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pl-PL" b="1" dirty="0">
                <a:effectLst/>
                <a:latin typeface="Calibri" charset="0"/>
              </a:rPr>
              <a:t>tytuł</a:t>
            </a:r>
            <a:endParaRPr lang="pl-PL" dirty="0">
              <a:effectLst/>
              <a:latin typeface="Calibri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947854"/>
            <a:ext cx="9144000" cy="1348537"/>
          </a:xfrm>
        </p:spPr>
        <p:txBody>
          <a:bodyPr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pl-PL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ctr"/>
            <a:r>
              <a:rPr lang="pl-PL" dirty="0">
                <a:effectLst/>
                <a:latin typeface="Calibri Light" charset="0"/>
              </a:rPr>
              <a:t>podtytuł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751971A9-2809-4790-A924-1E13CA63689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Symbol zastępczy tekstu 4">
            <a:extLst>
              <a:ext uri="{FF2B5EF4-FFF2-40B4-BE49-F238E27FC236}">
                <a16:creationId xmlns:a16="http://schemas.microsoft.com/office/drawing/2014/main" id="{E671DAFC-BD76-400B-8852-A93E0556515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38417" y="2384004"/>
            <a:ext cx="8274262" cy="3565946"/>
          </a:xfrm>
          <a:solidFill>
            <a:schemeClr val="bg1">
              <a:lumMod val="85000"/>
            </a:schemeClr>
          </a:solidFill>
        </p:spPr>
        <p:txBody>
          <a:bodyPr numCol="2"/>
          <a:lstStyle>
            <a:lvl1pPr>
              <a:defRPr sz="1800">
                <a:latin typeface="+mn-lt"/>
              </a:defRPr>
            </a:lvl1pPr>
            <a:lvl2pPr marL="285750" indent="-285750">
              <a:buFont typeface="Wingdings" panose="05000000000000000000" pitchFamily="2" charset="2"/>
              <a:buChar char="§"/>
              <a:defRPr sz="1600" b="0" i="0"/>
            </a:lvl2pPr>
            <a:lvl3pPr marL="449263" indent="-268288">
              <a:buFont typeface="Wingdings" panose="05000000000000000000" pitchFamily="2" charset="2"/>
              <a:buChar char="§"/>
              <a:defRPr sz="1400" b="0" i="0"/>
            </a:lvl3pPr>
            <a:lvl4pPr marL="630238" indent="-268288">
              <a:buFont typeface="Wingdings" panose="05000000000000000000" pitchFamily="2" charset="2"/>
              <a:buChar char="§"/>
              <a:defRPr sz="1200"/>
            </a:lvl4pPr>
            <a:lvl5pPr marL="706438" indent="-439738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pl-PL" dirty="0"/>
              <a:t>Pole tekstowe z podziałem na 2 kolumny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0"/>
            <a:endParaRPr lang="pl-PL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49" userDrawn="1">
          <p15:clr>
            <a:srgbClr val="FBAE40"/>
          </p15:clr>
        </p15:guide>
        <p15:guide id="2" pos="5511" userDrawn="1">
          <p15:clr>
            <a:srgbClr val="FBAE40"/>
          </p15:clr>
        </p15:guide>
        <p15:guide id="3" orient="horz" pos="1480" userDrawn="1">
          <p15:clr>
            <a:srgbClr val="FBAE40"/>
          </p15:clr>
        </p15:guide>
        <p15:guide id="4" orient="horz" pos="3748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_text_szary_3 łam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576000"/>
            <a:ext cx="9144000" cy="512956"/>
          </a:xfrm>
        </p:spPr>
        <p:txBody>
          <a:bodyPr anchor="b">
            <a:noAutofit/>
          </a:bodyPr>
          <a:lstStyle>
            <a:lvl1pPr algn="ctr">
              <a:defRPr lang="pl-PL" sz="2800" b="1" i="0" spc="0" baseline="0" smtClean="0">
                <a:effectLst/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pl-PL" b="1" dirty="0">
                <a:effectLst/>
                <a:latin typeface="Calibri" charset="0"/>
              </a:rPr>
              <a:t>tytuł</a:t>
            </a:r>
            <a:endParaRPr lang="pl-PL" dirty="0">
              <a:effectLst/>
              <a:latin typeface="Calibri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947854"/>
            <a:ext cx="9144000" cy="1348537"/>
          </a:xfrm>
        </p:spPr>
        <p:txBody>
          <a:bodyPr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pl-PL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ctr"/>
            <a:r>
              <a:rPr lang="pl-PL" dirty="0">
                <a:effectLst/>
                <a:latin typeface="Calibri Light" charset="0"/>
              </a:rPr>
              <a:t>podtytuł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751971A9-2809-4790-A924-1E13CA63689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CAB04202-000F-4572-8411-65ACA64F093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42435" y="2384250"/>
            <a:ext cx="8287497" cy="3565699"/>
          </a:xfrm>
          <a:solidFill>
            <a:schemeClr val="bg1">
              <a:lumMod val="85000"/>
            </a:schemeClr>
          </a:solidFill>
        </p:spPr>
        <p:txBody>
          <a:bodyPr numCol="3"/>
          <a:lstStyle>
            <a:lvl1pPr>
              <a:defRPr sz="1800">
                <a:latin typeface="+mn-lt"/>
              </a:defRPr>
            </a:lvl1pPr>
            <a:lvl2pPr marL="285750" indent="-285750">
              <a:buFont typeface="Wingdings" panose="05000000000000000000" pitchFamily="2" charset="2"/>
              <a:buChar char="§"/>
              <a:defRPr sz="1600" b="0"/>
            </a:lvl2pPr>
            <a:lvl3pPr marL="449263" indent="-268288">
              <a:buFont typeface="Wingdings" panose="05000000000000000000" pitchFamily="2" charset="2"/>
              <a:buChar char="§"/>
              <a:defRPr sz="1400" b="0"/>
            </a:lvl3pPr>
            <a:lvl4pPr marL="630238" indent="-268288">
              <a:buFont typeface="Wingdings" panose="05000000000000000000" pitchFamily="2" charset="2"/>
              <a:buChar char="§"/>
              <a:defRPr sz="1200"/>
            </a:lvl4pPr>
          </a:lstStyle>
          <a:p>
            <a:pPr lvl="0"/>
            <a:r>
              <a:rPr lang="pl-PL" dirty="0"/>
              <a:t>Pole tekstowe z podziałem na 3 kolumny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49" userDrawn="1">
          <p15:clr>
            <a:srgbClr val="FBAE40"/>
          </p15:clr>
        </p15:guide>
        <p15:guide id="2" pos="5511" userDrawn="1">
          <p15:clr>
            <a:srgbClr val="FBAE40"/>
          </p15:clr>
        </p15:guide>
        <p15:guide id="3" orient="horz" pos="1480" userDrawn="1">
          <p15:clr>
            <a:srgbClr val="FBAE40"/>
          </p15:clr>
        </p15:guide>
        <p15:guide id="4" orient="horz" pos="3748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_punkty_sz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576000"/>
            <a:ext cx="9144000" cy="512956"/>
          </a:xfrm>
        </p:spPr>
        <p:txBody>
          <a:bodyPr anchor="b">
            <a:noAutofit/>
          </a:bodyPr>
          <a:lstStyle>
            <a:lvl1pPr algn="ctr">
              <a:defRPr lang="pl-PL" sz="2800" b="1" i="0" spc="0" baseline="0" smtClean="0">
                <a:effectLst/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pl-PL" b="1" dirty="0">
                <a:effectLst/>
                <a:latin typeface="Calibri" charset="0"/>
              </a:rPr>
              <a:t>tytuł</a:t>
            </a:r>
            <a:endParaRPr lang="pl-PL" dirty="0">
              <a:effectLst/>
              <a:latin typeface="Calibri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947854"/>
            <a:ext cx="9144000" cy="1348537"/>
          </a:xfrm>
        </p:spPr>
        <p:txBody>
          <a:bodyPr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pl-PL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ctr"/>
            <a:r>
              <a:rPr lang="pl-PL" dirty="0">
                <a:effectLst/>
                <a:latin typeface="Calibri Light" charset="0"/>
              </a:rPr>
              <a:t>podtytuł</a:t>
            </a:r>
          </a:p>
        </p:txBody>
      </p:sp>
      <p:sp>
        <p:nvSpPr>
          <p:cNvPr id="14" name="Symbol zastępczy tekstu 17"/>
          <p:cNvSpPr>
            <a:spLocks noGrp="1"/>
          </p:cNvSpPr>
          <p:nvPr>
            <p:ph type="body" sz="quarter" idx="20" hasCustomPrompt="1"/>
          </p:nvPr>
        </p:nvSpPr>
        <p:spPr>
          <a:xfrm>
            <a:off x="431999" y="2376000"/>
            <a:ext cx="8280000" cy="3599992"/>
          </a:xfrm>
          <a:solidFill>
            <a:schemeClr val="bg1">
              <a:lumMod val="85000"/>
            </a:schemeClr>
          </a:solidFill>
        </p:spPr>
        <p:txBody>
          <a:bodyPr vert="horz" lIns="0" tIns="0" rIns="0" bIns="0" numCol="1" anchor="ctr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 sz="1600" b="0" i="0" kern="1600" spc="20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marL="0" indent="0" algn="ctr">
              <a:buNone/>
            </a:pPr>
            <a:r>
              <a:rPr lang="pl-PL" sz="1800" dirty="0">
                <a:solidFill>
                  <a:schemeClr val="tx1"/>
                </a:solidFill>
              </a:rPr>
              <a:t>Punkt 1 | Punkt 2 | Punkt 3| Punkt 4 | Punkt 1 | Punkt 2 | Punkt 3| Punkt 4 | Punkt 1 | Punkt 2 | Punkt 3| Punkt 4 | Punkt 1 | Punkt 2 | Punkt 3| Punkt 4 | </a:t>
            </a:r>
          </a:p>
          <a:p>
            <a:pPr marL="0" indent="0" algn="ctr">
              <a:buNone/>
            </a:pPr>
            <a:r>
              <a:rPr lang="pl-PL" sz="1800" dirty="0">
                <a:solidFill>
                  <a:schemeClr val="tx1"/>
                </a:solidFill>
              </a:rPr>
              <a:t>Punkt 1 | Punkt 2 | Punkt 3| Punkt 4 |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751971A9-2809-4790-A924-1E13CA63689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_punkty_szary 9pó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576000"/>
            <a:ext cx="9144000" cy="512956"/>
          </a:xfrm>
        </p:spPr>
        <p:txBody>
          <a:bodyPr anchor="b">
            <a:noAutofit/>
          </a:bodyPr>
          <a:lstStyle>
            <a:lvl1pPr algn="ctr">
              <a:defRPr lang="pl-PL" sz="2800" b="1" i="0" spc="0" baseline="0" smtClean="0">
                <a:effectLst/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pl-PL" b="1" dirty="0">
                <a:effectLst/>
                <a:latin typeface="Calibri" charset="0"/>
              </a:rPr>
              <a:t>tytuł</a:t>
            </a:r>
            <a:endParaRPr lang="pl-PL" dirty="0">
              <a:effectLst/>
              <a:latin typeface="Calibri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947854"/>
            <a:ext cx="9144000" cy="1348537"/>
          </a:xfrm>
        </p:spPr>
        <p:txBody>
          <a:bodyPr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pl-PL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ctr"/>
            <a:r>
              <a:rPr lang="pl-PL" dirty="0">
                <a:effectLst/>
                <a:latin typeface="Calibri Light" charset="0"/>
              </a:rPr>
              <a:t>podtytuł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751971A9-2809-4790-A924-1E13CA63689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Symbol zastępczy tekstu 17"/>
          <p:cNvSpPr>
            <a:spLocks noGrp="1"/>
          </p:cNvSpPr>
          <p:nvPr>
            <p:ph type="body" sz="quarter" idx="26" hasCustomPrompt="1"/>
          </p:nvPr>
        </p:nvSpPr>
        <p:spPr>
          <a:xfrm>
            <a:off x="6108684" y="2384425"/>
            <a:ext cx="2603516" cy="1047589"/>
          </a:xfrm>
          <a:solidFill>
            <a:schemeClr val="bg1">
              <a:lumMod val="85000"/>
            </a:schemeClr>
          </a:solidFill>
        </p:spPr>
        <p:txBody>
          <a:bodyPr vert="horz" lIns="0" tIns="72000" rIns="0" bIns="72000" numCol="1" anchor="ctr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 lang="pl-PL" sz="1800" b="0" i="0" kern="1600" spc="20" baseline="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marL="0" indent="0" algn="ctr">
              <a:buNone/>
            </a:pPr>
            <a:r>
              <a:rPr lang="pl-PL" sz="1800" dirty="0">
                <a:solidFill>
                  <a:schemeClr val="tx1"/>
                </a:solidFill>
              </a:rPr>
              <a:t>Punkt 3</a:t>
            </a:r>
          </a:p>
        </p:txBody>
      </p:sp>
      <p:sp>
        <p:nvSpPr>
          <p:cNvPr id="13" name="Symbol zastępczy tekstu 17"/>
          <p:cNvSpPr>
            <a:spLocks noGrp="1"/>
          </p:cNvSpPr>
          <p:nvPr>
            <p:ph type="body" sz="quarter" idx="27" hasCustomPrompt="1"/>
          </p:nvPr>
        </p:nvSpPr>
        <p:spPr>
          <a:xfrm>
            <a:off x="431800" y="3657592"/>
            <a:ext cx="2603516" cy="1047589"/>
          </a:xfrm>
          <a:solidFill>
            <a:schemeClr val="bg1">
              <a:lumMod val="85000"/>
            </a:schemeClr>
          </a:solidFill>
        </p:spPr>
        <p:txBody>
          <a:bodyPr vert="horz" lIns="0" tIns="72000" rIns="0" bIns="72000" numCol="1" anchor="ctr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 lang="pl-PL" sz="1800" b="0" i="0" kern="1600" spc="20" baseline="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marL="0" indent="0" algn="ctr">
              <a:buNone/>
            </a:pPr>
            <a:r>
              <a:rPr lang="pl-PL" sz="1800" dirty="0">
                <a:solidFill>
                  <a:schemeClr val="tx1"/>
                </a:solidFill>
              </a:rPr>
              <a:t>Punkt 4 </a:t>
            </a:r>
          </a:p>
        </p:txBody>
      </p:sp>
      <p:sp>
        <p:nvSpPr>
          <p:cNvPr id="15" name="Symbol zastępczy tekstu 17"/>
          <p:cNvSpPr>
            <a:spLocks noGrp="1"/>
          </p:cNvSpPr>
          <p:nvPr>
            <p:ph type="body" sz="quarter" idx="28" hasCustomPrompt="1"/>
          </p:nvPr>
        </p:nvSpPr>
        <p:spPr>
          <a:xfrm>
            <a:off x="3270142" y="3657592"/>
            <a:ext cx="2603516" cy="1047589"/>
          </a:xfrm>
          <a:solidFill>
            <a:schemeClr val="bg1">
              <a:lumMod val="85000"/>
            </a:schemeClr>
          </a:solidFill>
        </p:spPr>
        <p:txBody>
          <a:bodyPr vert="horz" lIns="0" tIns="72000" rIns="0" bIns="72000" numCol="1" anchor="ctr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 lang="pl-PL" sz="1800" b="0" i="0" kern="1600" spc="20" baseline="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marL="0" indent="0" algn="ctr">
              <a:buNone/>
            </a:pPr>
            <a:r>
              <a:rPr lang="pl-PL" sz="1800" dirty="0">
                <a:solidFill>
                  <a:schemeClr val="tx1"/>
                </a:solidFill>
              </a:rPr>
              <a:t>Punkt 5</a:t>
            </a:r>
          </a:p>
        </p:txBody>
      </p:sp>
      <p:sp>
        <p:nvSpPr>
          <p:cNvPr id="16" name="Symbol zastępczy tekstu 17"/>
          <p:cNvSpPr>
            <a:spLocks noGrp="1"/>
          </p:cNvSpPr>
          <p:nvPr>
            <p:ph type="body" sz="quarter" idx="29" hasCustomPrompt="1"/>
          </p:nvPr>
        </p:nvSpPr>
        <p:spPr>
          <a:xfrm>
            <a:off x="6108484" y="3657592"/>
            <a:ext cx="2603516" cy="1047589"/>
          </a:xfrm>
          <a:solidFill>
            <a:schemeClr val="bg1">
              <a:lumMod val="85000"/>
            </a:schemeClr>
          </a:solidFill>
        </p:spPr>
        <p:txBody>
          <a:bodyPr vert="horz" lIns="0" tIns="72000" rIns="0" bIns="72000" numCol="1" anchor="ctr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 lang="pl-PL" sz="1800" b="0" i="0" kern="1600" spc="20" baseline="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marL="0" indent="0" algn="ctr">
              <a:buNone/>
            </a:pPr>
            <a:r>
              <a:rPr lang="pl-PL" sz="1800" dirty="0">
                <a:solidFill>
                  <a:schemeClr val="tx1"/>
                </a:solidFill>
              </a:rPr>
              <a:t>Punkt 6</a:t>
            </a:r>
          </a:p>
        </p:txBody>
      </p:sp>
      <p:sp>
        <p:nvSpPr>
          <p:cNvPr id="17" name="Symbol zastępczy tekstu 17"/>
          <p:cNvSpPr>
            <a:spLocks noGrp="1"/>
          </p:cNvSpPr>
          <p:nvPr>
            <p:ph type="body" sz="quarter" idx="30" hasCustomPrompt="1"/>
          </p:nvPr>
        </p:nvSpPr>
        <p:spPr>
          <a:xfrm>
            <a:off x="432000" y="4913507"/>
            <a:ext cx="2603516" cy="1047589"/>
          </a:xfrm>
          <a:solidFill>
            <a:schemeClr val="bg1">
              <a:lumMod val="85000"/>
            </a:schemeClr>
          </a:solidFill>
        </p:spPr>
        <p:txBody>
          <a:bodyPr vert="horz" lIns="0" tIns="72000" rIns="0" bIns="72000" numCol="1" anchor="ctr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 lang="pl-PL" sz="1800" b="0" i="0" kern="1600" spc="20" baseline="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marL="0" indent="0" algn="ctr">
              <a:buNone/>
            </a:pPr>
            <a:r>
              <a:rPr lang="pl-PL" sz="1800" dirty="0">
                <a:solidFill>
                  <a:schemeClr val="tx1"/>
                </a:solidFill>
              </a:rPr>
              <a:t>Punkt 7 </a:t>
            </a:r>
          </a:p>
        </p:txBody>
      </p:sp>
      <p:sp>
        <p:nvSpPr>
          <p:cNvPr id="18" name="Symbol zastępczy tekstu 17"/>
          <p:cNvSpPr>
            <a:spLocks noGrp="1"/>
          </p:cNvSpPr>
          <p:nvPr>
            <p:ph type="body" sz="quarter" idx="31" hasCustomPrompt="1"/>
          </p:nvPr>
        </p:nvSpPr>
        <p:spPr>
          <a:xfrm>
            <a:off x="3270342" y="4913507"/>
            <a:ext cx="2603516" cy="1047589"/>
          </a:xfrm>
          <a:solidFill>
            <a:schemeClr val="bg1">
              <a:lumMod val="85000"/>
            </a:schemeClr>
          </a:solidFill>
        </p:spPr>
        <p:txBody>
          <a:bodyPr vert="horz" lIns="0" tIns="72000" rIns="0" bIns="72000" numCol="1" anchor="ctr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 lang="pl-PL" sz="1800" b="0" i="0" kern="1600" spc="20" baseline="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marL="0" indent="0" algn="ctr">
              <a:buNone/>
            </a:pPr>
            <a:r>
              <a:rPr lang="pl-PL" sz="1800" dirty="0">
                <a:solidFill>
                  <a:schemeClr val="tx1"/>
                </a:solidFill>
              </a:rPr>
              <a:t>Punkt 8 </a:t>
            </a:r>
          </a:p>
        </p:txBody>
      </p:sp>
      <p:sp>
        <p:nvSpPr>
          <p:cNvPr id="19" name="Symbol zastępczy tekstu 17"/>
          <p:cNvSpPr>
            <a:spLocks noGrp="1"/>
          </p:cNvSpPr>
          <p:nvPr>
            <p:ph type="body" sz="quarter" idx="32" hasCustomPrompt="1"/>
          </p:nvPr>
        </p:nvSpPr>
        <p:spPr>
          <a:xfrm>
            <a:off x="6108684" y="4913507"/>
            <a:ext cx="2603516" cy="1047589"/>
          </a:xfrm>
          <a:solidFill>
            <a:schemeClr val="bg1">
              <a:lumMod val="85000"/>
            </a:schemeClr>
          </a:solidFill>
        </p:spPr>
        <p:txBody>
          <a:bodyPr vert="horz" lIns="0" tIns="72000" rIns="0" bIns="72000" numCol="1" anchor="ctr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 lang="pl-PL" sz="1800" b="0" i="0" kern="1600" spc="20" baseline="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marL="0" indent="0" algn="ctr">
              <a:buNone/>
            </a:pPr>
            <a:r>
              <a:rPr lang="pl-PL" sz="1800" dirty="0">
                <a:solidFill>
                  <a:schemeClr val="tx1"/>
                </a:solidFill>
              </a:rPr>
              <a:t>Punkt 9</a:t>
            </a:r>
          </a:p>
        </p:txBody>
      </p:sp>
      <p:sp>
        <p:nvSpPr>
          <p:cNvPr id="21" name="Symbol zastępczy tekstu 17"/>
          <p:cNvSpPr>
            <a:spLocks noGrp="1"/>
          </p:cNvSpPr>
          <p:nvPr>
            <p:ph type="body" sz="quarter" idx="34" hasCustomPrompt="1"/>
          </p:nvPr>
        </p:nvSpPr>
        <p:spPr>
          <a:xfrm>
            <a:off x="431800" y="2390661"/>
            <a:ext cx="2603516" cy="1047589"/>
          </a:xfrm>
          <a:solidFill>
            <a:schemeClr val="bg1">
              <a:lumMod val="85000"/>
            </a:schemeClr>
          </a:solidFill>
        </p:spPr>
        <p:txBody>
          <a:bodyPr vert="horz" lIns="0" tIns="72000" rIns="0" bIns="72000" numCol="1" anchor="ctr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 sz="1800" b="0" i="0" kern="1600" spc="20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marL="0" indent="0" algn="ctr">
              <a:buNone/>
            </a:pPr>
            <a:r>
              <a:rPr lang="pl-PL" sz="1800" dirty="0">
                <a:solidFill>
                  <a:schemeClr val="tx1"/>
                </a:solidFill>
              </a:rPr>
              <a:t>Punkt 1</a:t>
            </a:r>
          </a:p>
        </p:txBody>
      </p:sp>
      <p:sp>
        <p:nvSpPr>
          <p:cNvPr id="22" name="Symbol zastępczy tekstu 17"/>
          <p:cNvSpPr>
            <a:spLocks noGrp="1"/>
          </p:cNvSpPr>
          <p:nvPr>
            <p:ph type="body" sz="quarter" idx="35" hasCustomPrompt="1"/>
          </p:nvPr>
        </p:nvSpPr>
        <p:spPr>
          <a:xfrm>
            <a:off x="3275944" y="2387127"/>
            <a:ext cx="2603516" cy="1047589"/>
          </a:xfrm>
          <a:solidFill>
            <a:schemeClr val="bg1">
              <a:lumMod val="85000"/>
            </a:schemeClr>
          </a:solidFill>
        </p:spPr>
        <p:txBody>
          <a:bodyPr vert="horz" lIns="0" tIns="72000" rIns="0" bIns="72000" numCol="1" anchor="ctr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 lang="pl-PL" sz="1800" b="0" i="0" kern="1600" spc="20" baseline="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marL="0" indent="0" algn="ctr">
              <a:buNone/>
            </a:pPr>
            <a:r>
              <a:rPr lang="pl-PL" sz="1800" dirty="0">
                <a:solidFill>
                  <a:schemeClr val="tx1"/>
                </a:solidFill>
              </a:rPr>
              <a:t>Punkt 2</a:t>
            </a:r>
          </a:p>
        </p:txBody>
      </p:sp>
    </p:spTree>
    <p:extLst>
      <p:ext uri="{BB962C8B-B14F-4D97-AF65-F5344CB8AC3E}">
        <p14:creationId xmlns:p14="http://schemas.microsoft.com/office/powerpoint/2010/main" val="3613812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7" userDrawn="1">
          <p15:clr>
            <a:srgbClr val="FBAE40"/>
          </p15:clr>
        </p15:guide>
        <p15:guide id="2" pos="5488" userDrawn="1">
          <p15:clr>
            <a:srgbClr val="FBAE40"/>
          </p15:clr>
        </p15:guide>
        <p15:guide id="3" orient="horz" pos="1480" userDrawn="1">
          <p15:clr>
            <a:srgbClr val="FBAE40"/>
          </p15:clr>
        </p15:guide>
        <p15:guide id="4" orient="horz" pos="3748" userDrawn="1">
          <p15:clr>
            <a:srgbClr val="FBAE40"/>
          </p15:clr>
        </p15:guide>
        <p15:guide id="5" pos="206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PRZEKLADKA_DODATKOW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ymbol zastępczy obrazu 4"/>
          <p:cNvSpPr>
            <a:spLocks noGrp="1"/>
          </p:cNvSpPr>
          <p:nvPr>
            <p:ph type="pic" sz="quarter" idx="28" hasCustomPrompt="1"/>
          </p:nvPr>
        </p:nvSpPr>
        <p:spPr>
          <a:xfrm>
            <a:off x="3132000" y="2001927"/>
            <a:ext cx="5580001" cy="2700000"/>
          </a:xfrm>
          <a:solidFill>
            <a:srgbClr val="B4B4B4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bg1">
                    <a:alpha val="66000"/>
                  </a:schemeClr>
                </a:solidFill>
              </a:defRPr>
            </a:lvl1pPr>
          </a:lstStyle>
          <a:p>
            <a:r>
              <a:rPr lang="pl-PL" dirty="0"/>
              <a:t>Wstaw obraz</a:t>
            </a: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2" y="121118"/>
            <a:ext cx="3480955" cy="1244441"/>
          </a:xfrm>
          <a:prstGeom prst="rect">
            <a:avLst/>
          </a:prstGeom>
        </p:spPr>
      </p:pic>
      <p:sp>
        <p:nvSpPr>
          <p:cNvPr id="15" name="Symbol zastępczy tekstu 14"/>
          <p:cNvSpPr>
            <a:spLocks noGrp="1"/>
          </p:cNvSpPr>
          <p:nvPr>
            <p:ph type="body" sz="quarter" idx="29" hasCustomPrompt="1"/>
          </p:nvPr>
        </p:nvSpPr>
        <p:spPr>
          <a:xfrm>
            <a:off x="3325813" y="2473325"/>
            <a:ext cx="5246687" cy="1755775"/>
          </a:xfrm>
        </p:spPr>
        <p:txBody>
          <a:bodyPr anchor="ctr"/>
          <a:lstStyle>
            <a:lvl1pPr marL="0" indent="0" algn="ctr">
              <a:buNone/>
              <a:defRPr sz="2400" b="1" spc="4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pl-PL" dirty="0"/>
              <a:t>Odpowiedź</a:t>
            </a:r>
          </a:p>
        </p:txBody>
      </p:sp>
      <p:sp>
        <p:nvSpPr>
          <p:cNvPr id="22" name="Symbol zastępczy tekstu 17"/>
          <p:cNvSpPr>
            <a:spLocks noGrp="1"/>
          </p:cNvSpPr>
          <p:nvPr>
            <p:ph type="body" sz="quarter" idx="13" hasCustomPrompt="1"/>
          </p:nvPr>
        </p:nvSpPr>
        <p:spPr>
          <a:xfrm>
            <a:off x="432000" y="2001927"/>
            <a:ext cx="2700000" cy="2700000"/>
          </a:xfrm>
          <a:solidFill>
            <a:srgbClr val="6191B4"/>
          </a:solidFill>
        </p:spPr>
        <p:txBody>
          <a:bodyPr anchor="ctr">
            <a:noAutofit/>
          </a:bodyPr>
          <a:lstStyle>
            <a:lvl1pPr marL="0" indent="0" algn="ctr">
              <a:buFont typeface="Arial" charset="0"/>
              <a:buNone/>
              <a:defRPr sz="2400" b="1" spc="0">
                <a:noFill/>
                <a:latin typeface="+mn-lt"/>
              </a:defRPr>
            </a:lvl1pPr>
          </a:lstStyle>
          <a:p>
            <a:pPr lvl="0"/>
            <a:r>
              <a:rPr lang="pl-PL" dirty="0"/>
              <a:t>Pytanie</a:t>
            </a: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751971A9-2809-4790-A924-1E13CA63689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_punkty_szary_5pó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576000"/>
            <a:ext cx="9144000" cy="512956"/>
          </a:xfrm>
        </p:spPr>
        <p:txBody>
          <a:bodyPr anchor="b">
            <a:noAutofit/>
          </a:bodyPr>
          <a:lstStyle>
            <a:lvl1pPr algn="ctr">
              <a:defRPr lang="pl-PL" sz="2800" b="1" i="0" spc="0" baseline="0" smtClean="0">
                <a:effectLst/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pl-PL" b="1" dirty="0">
                <a:effectLst/>
                <a:latin typeface="Calibri" charset="0"/>
              </a:rPr>
              <a:t>tytuł</a:t>
            </a:r>
            <a:endParaRPr lang="pl-PL" dirty="0">
              <a:effectLst/>
              <a:latin typeface="Calibri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947854"/>
            <a:ext cx="9144000" cy="1348537"/>
          </a:xfrm>
        </p:spPr>
        <p:txBody>
          <a:bodyPr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pl-PL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ctr"/>
            <a:r>
              <a:rPr lang="pl-PL" dirty="0">
                <a:effectLst/>
                <a:latin typeface="Calibri Light" charset="0"/>
              </a:rPr>
              <a:t>podtytuł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751971A9-2809-4790-A924-1E13CA636898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9" name="Symbol zastępczy tekstu 17"/>
          <p:cNvSpPr>
            <a:spLocks noGrp="1"/>
          </p:cNvSpPr>
          <p:nvPr>
            <p:ph type="body" sz="quarter" idx="26" hasCustomPrompt="1"/>
          </p:nvPr>
        </p:nvSpPr>
        <p:spPr>
          <a:xfrm>
            <a:off x="5977337" y="2384425"/>
            <a:ext cx="2736000" cy="1224000"/>
          </a:xfrm>
          <a:solidFill>
            <a:schemeClr val="bg1">
              <a:lumMod val="85000"/>
            </a:schemeClr>
          </a:solidFill>
        </p:spPr>
        <p:txBody>
          <a:bodyPr vert="horz" lIns="0" tIns="72000" rIns="0" bIns="72000" numCol="1" anchor="ctr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 lang="pl-PL" sz="1800" b="0" i="0" kern="1600" spc="20" baseline="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marL="0" indent="0" algn="ctr">
              <a:buNone/>
            </a:pPr>
            <a:r>
              <a:rPr lang="pl-PL" sz="1800" dirty="0">
                <a:solidFill>
                  <a:schemeClr val="tx1"/>
                </a:solidFill>
              </a:rPr>
              <a:t>Punkt 3</a:t>
            </a:r>
          </a:p>
        </p:txBody>
      </p:sp>
      <p:sp>
        <p:nvSpPr>
          <p:cNvPr id="17" name="Symbol zastępczy tekstu 17"/>
          <p:cNvSpPr>
            <a:spLocks noGrp="1"/>
          </p:cNvSpPr>
          <p:nvPr>
            <p:ph type="body" sz="quarter" idx="30" hasCustomPrompt="1"/>
          </p:nvPr>
        </p:nvSpPr>
        <p:spPr>
          <a:xfrm>
            <a:off x="432000" y="4743623"/>
            <a:ext cx="2736000" cy="1224000"/>
          </a:xfrm>
          <a:solidFill>
            <a:schemeClr val="bg1">
              <a:lumMod val="85000"/>
            </a:schemeClr>
          </a:solidFill>
        </p:spPr>
        <p:txBody>
          <a:bodyPr vert="horz" lIns="0" tIns="72000" rIns="0" bIns="72000" numCol="1" anchor="ctr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 lang="pl-PL" sz="1800" b="0" i="0" kern="1600" spc="20" baseline="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marL="0" indent="0" algn="ctr">
              <a:buNone/>
            </a:pPr>
            <a:r>
              <a:rPr lang="pl-PL" sz="1800" dirty="0">
                <a:solidFill>
                  <a:schemeClr val="tx1"/>
                </a:solidFill>
              </a:rPr>
              <a:t>Punkt 4 </a:t>
            </a:r>
          </a:p>
        </p:txBody>
      </p:sp>
      <p:sp>
        <p:nvSpPr>
          <p:cNvPr id="19" name="Symbol zastępczy tekstu 17"/>
          <p:cNvSpPr>
            <a:spLocks noGrp="1"/>
          </p:cNvSpPr>
          <p:nvPr>
            <p:ph type="body" sz="quarter" idx="32" hasCustomPrompt="1"/>
          </p:nvPr>
        </p:nvSpPr>
        <p:spPr>
          <a:xfrm>
            <a:off x="5977337" y="4743623"/>
            <a:ext cx="2736000" cy="1224000"/>
          </a:xfrm>
          <a:solidFill>
            <a:schemeClr val="bg1">
              <a:lumMod val="85000"/>
            </a:schemeClr>
          </a:solidFill>
        </p:spPr>
        <p:txBody>
          <a:bodyPr vert="horz" lIns="0" tIns="72000" rIns="0" bIns="72000" numCol="1" anchor="ctr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 lang="pl-PL" sz="1800" b="0" i="0" kern="1600" spc="20" baseline="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marL="0" indent="0" algn="ctr">
              <a:buNone/>
            </a:pPr>
            <a:r>
              <a:rPr lang="pl-PL" sz="1800" dirty="0">
                <a:solidFill>
                  <a:schemeClr val="tx1"/>
                </a:solidFill>
              </a:rPr>
              <a:t>Punkt 5</a:t>
            </a:r>
          </a:p>
        </p:txBody>
      </p:sp>
      <p:sp>
        <p:nvSpPr>
          <p:cNvPr id="12" name="Symbol zastępczy tekstu 17"/>
          <p:cNvSpPr>
            <a:spLocks noGrp="1"/>
          </p:cNvSpPr>
          <p:nvPr>
            <p:ph type="body" sz="quarter" idx="34" hasCustomPrompt="1"/>
          </p:nvPr>
        </p:nvSpPr>
        <p:spPr>
          <a:xfrm>
            <a:off x="3204000" y="3574892"/>
            <a:ext cx="2736000" cy="1224000"/>
          </a:xfrm>
          <a:solidFill>
            <a:schemeClr val="bg1">
              <a:lumMod val="85000"/>
            </a:schemeClr>
          </a:solidFill>
        </p:spPr>
        <p:txBody>
          <a:bodyPr vert="horz" lIns="0" tIns="72000" rIns="0" bIns="72000" numCol="1" anchor="ctr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 lang="pl-PL" sz="1800" b="0" i="0" kern="1600" spc="20" baseline="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marL="0" indent="0" algn="ctr">
              <a:buNone/>
            </a:pPr>
            <a:r>
              <a:rPr lang="pl-PL" sz="1800" dirty="0">
                <a:solidFill>
                  <a:schemeClr val="tx1"/>
                </a:solidFill>
              </a:rPr>
              <a:t>Punkt 2 </a:t>
            </a:r>
          </a:p>
        </p:txBody>
      </p:sp>
      <p:sp>
        <p:nvSpPr>
          <p:cNvPr id="13" name="Symbol zastępczy tekstu 17"/>
          <p:cNvSpPr>
            <a:spLocks noGrp="1"/>
          </p:cNvSpPr>
          <p:nvPr>
            <p:ph type="body" sz="quarter" idx="35" hasCustomPrompt="1"/>
          </p:nvPr>
        </p:nvSpPr>
        <p:spPr>
          <a:xfrm>
            <a:off x="432000" y="2383200"/>
            <a:ext cx="2736000" cy="1224000"/>
          </a:xfrm>
          <a:solidFill>
            <a:schemeClr val="bg1">
              <a:lumMod val="85000"/>
            </a:schemeClr>
          </a:solidFill>
        </p:spPr>
        <p:txBody>
          <a:bodyPr vert="horz" lIns="0" tIns="72000" rIns="0" bIns="72000" numCol="1" anchor="ctr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 sz="1800" b="0" i="0" kern="1600" spc="20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marL="0" indent="0" algn="ctr">
              <a:buNone/>
            </a:pPr>
            <a:r>
              <a:rPr lang="pl-PL" sz="1800" dirty="0">
                <a:solidFill>
                  <a:schemeClr val="tx1"/>
                </a:solidFill>
              </a:rPr>
              <a:t>Punkt 1</a:t>
            </a:r>
          </a:p>
        </p:txBody>
      </p:sp>
    </p:spTree>
    <p:extLst>
      <p:ext uri="{BB962C8B-B14F-4D97-AF65-F5344CB8AC3E}">
        <p14:creationId xmlns:p14="http://schemas.microsoft.com/office/powerpoint/2010/main" val="20741902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2">
          <p15:clr>
            <a:srgbClr val="FBAE40"/>
          </p15:clr>
        </p15:guide>
        <p15:guide id="2" pos="5488">
          <p15:clr>
            <a:srgbClr val="FBAE40"/>
          </p15:clr>
        </p15:guide>
        <p15:guide id="3" orient="horz" pos="1480" userDrawn="1">
          <p15:clr>
            <a:srgbClr val="FBAE40"/>
          </p15:clr>
        </p15:guide>
        <p15:guide id="4" orient="horz" pos="3748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_punkty_szary_6pó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576000"/>
            <a:ext cx="9144000" cy="512956"/>
          </a:xfrm>
        </p:spPr>
        <p:txBody>
          <a:bodyPr anchor="b">
            <a:noAutofit/>
          </a:bodyPr>
          <a:lstStyle>
            <a:lvl1pPr algn="ctr">
              <a:defRPr lang="pl-PL" sz="2800" b="1" i="0" spc="0" baseline="0" smtClean="0">
                <a:effectLst/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pl-PL" b="1" dirty="0">
                <a:effectLst/>
                <a:latin typeface="Calibri" charset="0"/>
              </a:rPr>
              <a:t>tytuł</a:t>
            </a:r>
            <a:endParaRPr lang="pl-PL" dirty="0">
              <a:effectLst/>
              <a:latin typeface="Calibri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947854"/>
            <a:ext cx="9144000" cy="1348537"/>
          </a:xfrm>
        </p:spPr>
        <p:txBody>
          <a:bodyPr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pl-PL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ctr"/>
            <a:r>
              <a:rPr lang="pl-PL" dirty="0">
                <a:effectLst/>
                <a:latin typeface="Calibri Light" charset="0"/>
              </a:rPr>
              <a:t>podtytuł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751971A9-2809-4790-A924-1E13CA63689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Symbol zastępczy tekstu 17"/>
          <p:cNvSpPr>
            <a:spLocks noGrp="1"/>
          </p:cNvSpPr>
          <p:nvPr>
            <p:ph type="body" sz="quarter" idx="26" hasCustomPrompt="1"/>
          </p:nvPr>
        </p:nvSpPr>
        <p:spPr>
          <a:xfrm>
            <a:off x="6108684" y="2384425"/>
            <a:ext cx="2603516" cy="1702390"/>
          </a:xfrm>
          <a:solidFill>
            <a:schemeClr val="bg1">
              <a:lumMod val="85000"/>
            </a:schemeClr>
          </a:solidFill>
        </p:spPr>
        <p:txBody>
          <a:bodyPr vert="horz" lIns="0" tIns="72000" rIns="0" bIns="72000" numCol="1" anchor="ctr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 lang="pl-PL" sz="1800" b="0" i="0" kern="1600" spc="20" baseline="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marL="0" indent="0" algn="ctr">
              <a:buNone/>
            </a:pPr>
            <a:r>
              <a:rPr lang="pl-PL" sz="1800" dirty="0">
                <a:solidFill>
                  <a:schemeClr val="tx1"/>
                </a:solidFill>
              </a:rPr>
              <a:t>Punkt 3</a:t>
            </a:r>
          </a:p>
        </p:txBody>
      </p:sp>
      <p:sp>
        <p:nvSpPr>
          <p:cNvPr id="13" name="Symbol zastępczy tekstu 17"/>
          <p:cNvSpPr>
            <a:spLocks noGrp="1"/>
          </p:cNvSpPr>
          <p:nvPr>
            <p:ph type="body" sz="quarter" idx="27" hasCustomPrompt="1"/>
          </p:nvPr>
        </p:nvSpPr>
        <p:spPr>
          <a:xfrm>
            <a:off x="431800" y="4257518"/>
            <a:ext cx="2603516" cy="1702390"/>
          </a:xfrm>
          <a:solidFill>
            <a:schemeClr val="bg1">
              <a:lumMod val="85000"/>
            </a:schemeClr>
          </a:solidFill>
        </p:spPr>
        <p:txBody>
          <a:bodyPr vert="horz" lIns="0" tIns="72000" rIns="0" bIns="72000" numCol="1" anchor="ctr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 lang="pl-PL" sz="1800" b="0" i="0" kern="1600" spc="20" baseline="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marL="0" indent="0" algn="ctr">
              <a:buNone/>
            </a:pPr>
            <a:r>
              <a:rPr lang="pl-PL" sz="1800" dirty="0">
                <a:solidFill>
                  <a:schemeClr val="tx1"/>
                </a:solidFill>
              </a:rPr>
              <a:t>Punkt 4 </a:t>
            </a:r>
          </a:p>
        </p:txBody>
      </p:sp>
      <p:sp>
        <p:nvSpPr>
          <p:cNvPr id="15" name="Symbol zastępczy tekstu 17"/>
          <p:cNvSpPr>
            <a:spLocks noGrp="1"/>
          </p:cNvSpPr>
          <p:nvPr>
            <p:ph type="body" sz="quarter" idx="28" hasCustomPrompt="1"/>
          </p:nvPr>
        </p:nvSpPr>
        <p:spPr>
          <a:xfrm>
            <a:off x="3270142" y="4257518"/>
            <a:ext cx="2603516" cy="1702390"/>
          </a:xfrm>
          <a:solidFill>
            <a:schemeClr val="bg1">
              <a:lumMod val="85000"/>
            </a:schemeClr>
          </a:solidFill>
        </p:spPr>
        <p:txBody>
          <a:bodyPr vert="horz" lIns="0" tIns="72000" rIns="0" bIns="72000" numCol="1" anchor="ctr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 lang="pl-PL" sz="1800" b="0" i="0" kern="1600" spc="20" baseline="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marL="0" indent="0" algn="ctr">
              <a:buNone/>
            </a:pPr>
            <a:r>
              <a:rPr lang="pl-PL" sz="1800" dirty="0">
                <a:solidFill>
                  <a:schemeClr val="tx1"/>
                </a:solidFill>
              </a:rPr>
              <a:t>Punkt 5</a:t>
            </a:r>
          </a:p>
        </p:txBody>
      </p:sp>
      <p:sp>
        <p:nvSpPr>
          <p:cNvPr id="16" name="Symbol zastępczy tekstu 17"/>
          <p:cNvSpPr>
            <a:spLocks noGrp="1"/>
          </p:cNvSpPr>
          <p:nvPr>
            <p:ph type="body" sz="quarter" idx="29" hasCustomPrompt="1"/>
          </p:nvPr>
        </p:nvSpPr>
        <p:spPr>
          <a:xfrm>
            <a:off x="6108484" y="4257518"/>
            <a:ext cx="2603516" cy="1702390"/>
          </a:xfrm>
          <a:solidFill>
            <a:schemeClr val="bg1">
              <a:lumMod val="85000"/>
            </a:schemeClr>
          </a:solidFill>
        </p:spPr>
        <p:txBody>
          <a:bodyPr vert="horz" lIns="0" tIns="72000" rIns="0" bIns="72000" numCol="1" anchor="ctr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 lang="pl-PL" sz="1800" b="0" i="0" kern="1600" spc="20" baseline="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marL="0" indent="0" algn="ctr">
              <a:buNone/>
            </a:pPr>
            <a:r>
              <a:rPr lang="pl-PL" sz="1800" dirty="0">
                <a:solidFill>
                  <a:schemeClr val="tx1"/>
                </a:solidFill>
              </a:rPr>
              <a:t>Punkt 6</a:t>
            </a:r>
          </a:p>
        </p:txBody>
      </p:sp>
      <p:sp>
        <p:nvSpPr>
          <p:cNvPr id="12" name="Symbol zastępczy tekstu 17"/>
          <p:cNvSpPr>
            <a:spLocks noGrp="1"/>
          </p:cNvSpPr>
          <p:nvPr>
            <p:ph type="body" sz="quarter" idx="34" hasCustomPrompt="1"/>
          </p:nvPr>
        </p:nvSpPr>
        <p:spPr>
          <a:xfrm>
            <a:off x="443028" y="2400695"/>
            <a:ext cx="2603516" cy="1702390"/>
          </a:xfrm>
          <a:solidFill>
            <a:schemeClr val="bg1">
              <a:lumMod val="85000"/>
            </a:schemeClr>
          </a:solidFill>
        </p:spPr>
        <p:txBody>
          <a:bodyPr vert="horz" lIns="0" tIns="72000" rIns="0" bIns="72000" numCol="1" anchor="ctr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 sz="1800" b="0" i="0" kern="1600" spc="20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marL="0" indent="0" algn="ctr">
              <a:buNone/>
            </a:pPr>
            <a:r>
              <a:rPr lang="pl-PL" sz="1800" dirty="0">
                <a:solidFill>
                  <a:schemeClr val="tx1"/>
                </a:solidFill>
              </a:rPr>
              <a:t>Punkt 1</a:t>
            </a:r>
          </a:p>
        </p:txBody>
      </p:sp>
      <p:sp>
        <p:nvSpPr>
          <p:cNvPr id="17" name="Symbol zastępczy tekstu 17"/>
          <p:cNvSpPr>
            <a:spLocks noGrp="1"/>
          </p:cNvSpPr>
          <p:nvPr>
            <p:ph type="body" sz="quarter" idx="35" hasCustomPrompt="1"/>
          </p:nvPr>
        </p:nvSpPr>
        <p:spPr>
          <a:xfrm>
            <a:off x="3270142" y="2400695"/>
            <a:ext cx="2603516" cy="1702390"/>
          </a:xfrm>
          <a:solidFill>
            <a:schemeClr val="bg1">
              <a:lumMod val="85000"/>
            </a:schemeClr>
          </a:solidFill>
        </p:spPr>
        <p:txBody>
          <a:bodyPr vert="horz" lIns="0" tIns="72000" rIns="0" bIns="72000" numCol="1" anchor="ctr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 lang="pl-PL" sz="1800" b="0" i="0" kern="1600" spc="20" baseline="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marL="0" indent="0" algn="ctr">
              <a:buNone/>
            </a:pPr>
            <a:r>
              <a:rPr lang="pl-PL" sz="1800" dirty="0">
                <a:solidFill>
                  <a:schemeClr val="tx1"/>
                </a:solidFill>
              </a:rPr>
              <a:t>Punkt 2</a:t>
            </a:r>
          </a:p>
        </p:txBody>
      </p:sp>
    </p:spTree>
    <p:extLst>
      <p:ext uri="{BB962C8B-B14F-4D97-AF65-F5344CB8AC3E}">
        <p14:creationId xmlns:p14="http://schemas.microsoft.com/office/powerpoint/2010/main" val="4953661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2">
          <p15:clr>
            <a:srgbClr val="FBAE40"/>
          </p15:clr>
        </p15:guide>
        <p15:guide id="2" pos="5488">
          <p15:clr>
            <a:srgbClr val="FBAE40"/>
          </p15:clr>
        </p15:guide>
        <p15:guide id="3" orient="horz" pos="1480" userDrawn="1">
          <p15:clr>
            <a:srgbClr val="FBAE40"/>
          </p15:clr>
        </p15:guide>
        <p15:guide id="4" orient="horz" pos="3748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_punkty_szary_6pól_dług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576000"/>
            <a:ext cx="9144000" cy="512956"/>
          </a:xfrm>
        </p:spPr>
        <p:txBody>
          <a:bodyPr anchor="b">
            <a:noAutofit/>
          </a:bodyPr>
          <a:lstStyle>
            <a:lvl1pPr algn="ctr">
              <a:defRPr lang="pl-PL" sz="2800" b="1" i="0" spc="0" baseline="0" smtClean="0">
                <a:effectLst/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pl-PL" b="1" dirty="0">
                <a:effectLst/>
                <a:latin typeface="Calibri" charset="0"/>
              </a:rPr>
              <a:t>tytuł</a:t>
            </a:r>
            <a:endParaRPr lang="pl-PL" dirty="0">
              <a:effectLst/>
              <a:latin typeface="Calibri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947854"/>
            <a:ext cx="9144000" cy="1348537"/>
          </a:xfrm>
        </p:spPr>
        <p:txBody>
          <a:bodyPr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pl-PL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ctr"/>
            <a:r>
              <a:rPr lang="pl-PL" dirty="0">
                <a:effectLst/>
                <a:latin typeface="Calibri Light" charset="0"/>
              </a:rPr>
              <a:t>podtytuł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751971A9-2809-4790-A924-1E13CA636898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3" name="Symbol zastępczy tekstu 17"/>
          <p:cNvSpPr>
            <a:spLocks noGrp="1"/>
          </p:cNvSpPr>
          <p:nvPr>
            <p:ph type="body" sz="quarter" idx="27" hasCustomPrompt="1"/>
          </p:nvPr>
        </p:nvSpPr>
        <p:spPr>
          <a:xfrm>
            <a:off x="431799" y="3640340"/>
            <a:ext cx="4000716" cy="1047589"/>
          </a:xfrm>
          <a:solidFill>
            <a:schemeClr val="bg1">
              <a:lumMod val="85000"/>
            </a:schemeClr>
          </a:solidFill>
        </p:spPr>
        <p:txBody>
          <a:bodyPr vert="horz" lIns="0" tIns="72000" rIns="0" bIns="72000" numCol="1" anchor="ctr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 lang="pl-PL" sz="1800" b="0" i="0" kern="1600" spc="20" baseline="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marL="0" indent="0" algn="ctr">
              <a:buNone/>
            </a:pPr>
            <a:r>
              <a:rPr lang="pl-PL" sz="1800" dirty="0">
                <a:solidFill>
                  <a:schemeClr val="tx1"/>
                </a:solidFill>
              </a:rPr>
              <a:t>Punkt 3 </a:t>
            </a:r>
          </a:p>
        </p:txBody>
      </p:sp>
      <p:sp>
        <p:nvSpPr>
          <p:cNvPr id="15" name="Symbol zastępczy tekstu 17"/>
          <p:cNvSpPr>
            <a:spLocks noGrp="1"/>
          </p:cNvSpPr>
          <p:nvPr>
            <p:ph type="body" sz="quarter" idx="28" hasCustomPrompt="1"/>
          </p:nvPr>
        </p:nvSpPr>
        <p:spPr>
          <a:xfrm>
            <a:off x="4711484" y="3640340"/>
            <a:ext cx="4000716" cy="1047589"/>
          </a:xfrm>
          <a:solidFill>
            <a:schemeClr val="bg1">
              <a:lumMod val="85000"/>
            </a:schemeClr>
          </a:solidFill>
        </p:spPr>
        <p:txBody>
          <a:bodyPr vert="horz" lIns="0" tIns="72000" rIns="0" bIns="72000" numCol="1" anchor="ctr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 lang="pl-PL" sz="1800" b="0" i="0" kern="1600" spc="20" baseline="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marL="0" indent="0" algn="ctr">
              <a:buNone/>
            </a:pPr>
            <a:r>
              <a:rPr lang="pl-PL" sz="1800" dirty="0">
                <a:solidFill>
                  <a:schemeClr val="tx1"/>
                </a:solidFill>
              </a:rPr>
              <a:t>Punkt 4</a:t>
            </a:r>
          </a:p>
        </p:txBody>
      </p:sp>
      <p:sp>
        <p:nvSpPr>
          <p:cNvPr id="17" name="Symbol zastępczy tekstu 17"/>
          <p:cNvSpPr>
            <a:spLocks noGrp="1"/>
          </p:cNvSpPr>
          <p:nvPr>
            <p:ph type="body" sz="quarter" idx="30" hasCustomPrompt="1"/>
          </p:nvPr>
        </p:nvSpPr>
        <p:spPr>
          <a:xfrm>
            <a:off x="431999" y="4913507"/>
            <a:ext cx="4000716" cy="1047589"/>
          </a:xfrm>
          <a:solidFill>
            <a:schemeClr val="bg1">
              <a:lumMod val="85000"/>
            </a:schemeClr>
          </a:solidFill>
        </p:spPr>
        <p:txBody>
          <a:bodyPr vert="horz" lIns="0" tIns="72000" rIns="0" bIns="72000" numCol="1" anchor="ctr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 lang="pl-PL" sz="1800" b="0" i="0" kern="1600" spc="20" baseline="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marL="0" indent="0" algn="ctr">
              <a:buNone/>
            </a:pPr>
            <a:r>
              <a:rPr lang="pl-PL" sz="1800" dirty="0">
                <a:solidFill>
                  <a:schemeClr val="tx1"/>
                </a:solidFill>
              </a:rPr>
              <a:t>Punkt 5 </a:t>
            </a:r>
          </a:p>
        </p:txBody>
      </p:sp>
      <p:sp>
        <p:nvSpPr>
          <p:cNvPr id="18" name="Symbol zastępczy tekstu 17"/>
          <p:cNvSpPr>
            <a:spLocks noGrp="1"/>
          </p:cNvSpPr>
          <p:nvPr>
            <p:ph type="body" sz="quarter" idx="31" hasCustomPrompt="1"/>
          </p:nvPr>
        </p:nvSpPr>
        <p:spPr>
          <a:xfrm>
            <a:off x="4711684" y="4913507"/>
            <a:ext cx="4000716" cy="1047589"/>
          </a:xfrm>
          <a:solidFill>
            <a:schemeClr val="bg1">
              <a:lumMod val="85000"/>
            </a:schemeClr>
          </a:solidFill>
        </p:spPr>
        <p:txBody>
          <a:bodyPr vert="horz" lIns="0" tIns="72000" rIns="0" bIns="72000" numCol="1" anchor="ctr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 lang="pl-PL" sz="1800" b="0" i="0" kern="1600" spc="20" baseline="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marL="0" indent="0" algn="ctr">
              <a:buNone/>
            </a:pPr>
            <a:r>
              <a:rPr lang="pl-PL" sz="1800" dirty="0">
                <a:solidFill>
                  <a:schemeClr val="tx1"/>
                </a:solidFill>
              </a:rPr>
              <a:t>Punkt 6 </a:t>
            </a:r>
          </a:p>
        </p:txBody>
      </p:sp>
      <p:sp>
        <p:nvSpPr>
          <p:cNvPr id="12" name="Symbol zastępczy tekstu 17"/>
          <p:cNvSpPr>
            <a:spLocks noGrp="1"/>
          </p:cNvSpPr>
          <p:nvPr>
            <p:ph type="body" sz="quarter" idx="34" hasCustomPrompt="1"/>
          </p:nvPr>
        </p:nvSpPr>
        <p:spPr>
          <a:xfrm>
            <a:off x="427268" y="2394671"/>
            <a:ext cx="4000716" cy="1047589"/>
          </a:xfrm>
          <a:solidFill>
            <a:schemeClr val="bg1">
              <a:lumMod val="85000"/>
            </a:schemeClr>
          </a:solidFill>
        </p:spPr>
        <p:txBody>
          <a:bodyPr vert="horz" lIns="0" tIns="72000" rIns="0" bIns="72000" numCol="1" anchor="ctr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 sz="1800" b="0" i="0" kern="1600" spc="20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marL="0" indent="0" algn="ctr">
              <a:buNone/>
            </a:pPr>
            <a:r>
              <a:rPr lang="pl-PL" sz="1800" dirty="0">
                <a:solidFill>
                  <a:schemeClr val="tx1"/>
                </a:solidFill>
              </a:rPr>
              <a:t>Punkt 1</a:t>
            </a:r>
          </a:p>
        </p:txBody>
      </p:sp>
      <p:sp>
        <p:nvSpPr>
          <p:cNvPr id="16" name="Symbol zastępczy tekstu 17"/>
          <p:cNvSpPr>
            <a:spLocks noGrp="1"/>
          </p:cNvSpPr>
          <p:nvPr>
            <p:ph type="body" sz="quarter" idx="35" hasCustomPrompt="1"/>
          </p:nvPr>
        </p:nvSpPr>
        <p:spPr>
          <a:xfrm>
            <a:off x="4716016" y="2400307"/>
            <a:ext cx="4000716" cy="1047589"/>
          </a:xfrm>
          <a:solidFill>
            <a:schemeClr val="bg1">
              <a:lumMod val="85000"/>
            </a:schemeClr>
          </a:solidFill>
        </p:spPr>
        <p:txBody>
          <a:bodyPr vert="horz" lIns="0" tIns="72000" rIns="0" bIns="72000" numCol="1" anchor="ctr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 lang="pl-PL" sz="1800" b="0" i="0" kern="1600" spc="20" baseline="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marL="0" indent="0" algn="ctr">
              <a:buNone/>
            </a:pPr>
            <a:r>
              <a:rPr lang="pl-PL" sz="1800" dirty="0">
                <a:solidFill>
                  <a:schemeClr val="tx1"/>
                </a:solidFill>
              </a:rPr>
              <a:t>Punkt 2 </a:t>
            </a:r>
          </a:p>
        </p:txBody>
      </p:sp>
    </p:spTree>
    <p:extLst>
      <p:ext uri="{BB962C8B-B14F-4D97-AF65-F5344CB8AC3E}">
        <p14:creationId xmlns:p14="http://schemas.microsoft.com/office/powerpoint/2010/main" val="2934644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2">
          <p15:clr>
            <a:srgbClr val="FBAE40"/>
          </p15:clr>
        </p15:guide>
        <p15:guide id="2" pos="5488">
          <p15:clr>
            <a:srgbClr val="FBAE40"/>
          </p15:clr>
        </p15:guide>
        <p15:guide id="3" orient="horz" pos="1480" userDrawn="1">
          <p15:clr>
            <a:srgbClr val="FBAE40"/>
          </p15:clr>
        </p15:guide>
        <p15:guide id="4" orient="horz" pos="3748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_punkty_szary_4pola_dług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576000"/>
            <a:ext cx="9144000" cy="512956"/>
          </a:xfrm>
        </p:spPr>
        <p:txBody>
          <a:bodyPr anchor="b">
            <a:noAutofit/>
          </a:bodyPr>
          <a:lstStyle>
            <a:lvl1pPr algn="ctr">
              <a:defRPr lang="pl-PL" sz="2800" b="1" i="0" spc="0" baseline="0" smtClean="0">
                <a:effectLst/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pl-PL" b="1" dirty="0">
                <a:effectLst/>
                <a:latin typeface="Calibri" charset="0"/>
              </a:rPr>
              <a:t>tytuł</a:t>
            </a:r>
            <a:endParaRPr lang="pl-PL" dirty="0">
              <a:effectLst/>
              <a:latin typeface="Calibri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947854"/>
            <a:ext cx="9144000" cy="1348537"/>
          </a:xfrm>
        </p:spPr>
        <p:txBody>
          <a:bodyPr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pl-PL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ctr"/>
            <a:r>
              <a:rPr lang="pl-PL" dirty="0">
                <a:effectLst/>
                <a:latin typeface="Calibri Light" charset="0"/>
              </a:rPr>
              <a:t>podtytuł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751971A9-2809-4790-A924-1E13CA636898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7" name="Symbol zastępczy tekstu 17"/>
          <p:cNvSpPr>
            <a:spLocks noGrp="1"/>
          </p:cNvSpPr>
          <p:nvPr>
            <p:ph type="body" sz="quarter" idx="30" hasCustomPrompt="1"/>
          </p:nvPr>
        </p:nvSpPr>
        <p:spPr>
          <a:xfrm>
            <a:off x="431800" y="4267879"/>
            <a:ext cx="4000716" cy="1692000"/>
          </a:xfrm>
          <a:solidFill>
            <a:schemeClr val="bg1">
              <a:lumMod val="85000"/>
            </a:schemeClr>
          </a:solidFill>
        </p:spPr>
        <p:txBody>
          <a:bodyPr vert="horz" lIns="0" tIns="72000" rIns="0" bIns="72000" numCol="1" anchor="ctr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 lang="pl-PL" sz="1800" b="0" i="0" kern="1600" spc="20" baseline="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marL="0" indent="0" algn="ctr">
              <a:buNone/>
            </a:pPr>
            <a:r>
              <a:rPr lang="pl-PL" sz="1800" dirty="0">
                <a:solidFill>
                  <a:schemeClr val="tx1"/>
                </a:solidFill>
              </a:rPr>
              <a:t>Punkt 3 </a:t>
            </a:r>
          </a:p>
        </p:txBody>
      </p:sp>
      <p:sp>
        <p:nvSpPr>
          <p:cNvPr id="18" name="Symbol zastępczy tekstu 17"/>
          <p:cNvSpPr>
            <a:spLocks noGrp="1"/>
          </p:cNvSpPr>
          <p:nvPr>
            <p:ph type="body" sz="quarter" idx="31" hasCustomPrompt="1"/>
          </p:nvPr>
        </p:nvSpPr>
        <p:spPr>
          <a:xfrm>
            <a:off x="4711684" y="4267989"/>
            <a:ext cx="4000716" cy="1692000"/>
          </a:xfrm>
          <a:solidFill>
            <a:schemeClr val="bg1">
              <a:lumMod val="85000"/>
            </a:schemeClr>
          </a:solidFill>
        </p:spPr>
        <p:txBody>
          <a:bodyPr vert="horz" lIns="0" tIns="72000" rIns="0" bIns="72000" numCol="1" anchor="ctr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 lang="pl-PL" sz="1800" b="0" i="0" kern="1600" spc="20" baseline="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marL="0" indent="0" algn="ctr">
              <a:buNone/>
            </a:pPr>
            <a:r>
              <a:rPr lang="pl-PL" sz="1800" dirty="0">
                <a:solidFill>
                  <a:schemeClr val="tx1"/>
                </a:solidFill>
              </a:rPr>
              <a:t>Punkt 4 </a:t>
            </a:r>
          </a:p>
        </p:txBody>
      </p:sp>
      <p:sp>
        <p:nvSpPr>
          <p:cNvPr id="12" name="Symbol zastępczy tekstu 17"/>
          <p:cNvSpPr>
            <a:spLocks noGrp="1"/>
          </p:cNvSpPr>
          <p:nvPr>
            <p:ph type="body" sz="quarter" idx="34" hasCustomPrompt="1"/>
          </p:nvPr>
        </p:nvSpPr>
        <p:spPr>
          <a:xfrm>
            <a:off x="427268" y="2394670"/>
            <a:ext cx="4000716" cy="1692000"/>
          </a:xfrm>
          <a:solidFill>
            <a:schemeClr val="bg1">
              <a:lumMod val="85000"/>
            </a:schemeClr>
          </a:solidFill>
        </p:spPr>
        <p:txBody>
          <a:bodyPr vert="horz" lIns="0" tIns="72000" rIns="0" bIns="72000" numCol="1" anchor="ctr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 sz="1800" b="0" i="0" kern="1600" spc="20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marL="0" indent="0" algn="ctr">
              <a:buNone/>
            </a:pPr>
            <a:r>
              <a:rPr lang="pl-PL" sz="1800" dirty="0">
                <a:solidFill>
                  <a:schemeClr val="tx1"/>
                </a:solidFill>
              </a:rPr>
              <a:t>Punkt 1</a:t>
            </a:r>
          </a:p>
        </p:txBody>
      </p:sp>
      <p:sp>
        <p:nvSpPr>
          <p:cNvPr id="16" name="Symbol zastępczy tekstu 17"/>
          <p:cNvSpPr>
            <a:spLocks noGrp="1"/>
          </p:cNvSpPr>
          <p:nvPr>
            <p:ph type="body" sz="quarter" idx="35" hasCustomPrompt="1"/>
          </p:nvPr>
        </p:nvSpPr>
        <p:spPr>
          <a:xfrm>
            <a:off x="4716016" y="2400306"/>
            <a:ext cx="4000716" cy="1692000"/>
          </a:xfrm>
          <a:solidFill>
            <a:schemeClr val="bg1">
              <a:lumMod val="85000"/>
            </a:schemeClr>
          </a:solidFill>
        </p:spPr>
        <p:txBody>
          <a:bodyPr vert="horz" lIns="0" tIns="72000" rIns="0" bIns="72000" numCol="1" anchor="ctr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 lang="pl-PL" sz="1800" b="0" i="0" kern="1600" spc="20" baseline="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marL="0" indent="0" algn="ctr">
              <a:buNone/>
            </a:pPr>
            <a:r>
              <a:rPr lang="pl-PL" sz="1800" dirty="0">
                <a:solidFill>
                  <a:schemeClr val="tx1"/>
                </a:solidFill>
              </a:rPr>
              <a:t>Punkt 2 </a:t>
            </a:r>
          </a:p>
        </p:txBody>
      </p:sp>
    </p:spTree>
    <p:extLst>
      <p:ext uri="{BB962C8B-B14F-4D97-AF65-F5344CB8AC3E}">
        <p14:creationId xmlns:p14="http://schemas.microsoft.com/office/powerpoint/2010/main" val="1297676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2">
          <p15:clr>
            <a:srgbClr val="FBAE40"/>
          </p15:clr>
        </p15:guide>
        <p15:guide id="2" pos="5488">
          <p15:clr>
            <a:srgbClr val="FBAE40"/>
          </p15:clr>
        </p15:guide>
        <p15:guide id="3" orient="horz" pos="1480" userDrawn="1">
          <p15:clr>
            <a:srgbClr val="FBAE40"/>
          </p15:clr>
        </p15:guide>
        <p15:guide id="4" orient="horz" pos="3748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F8955F7-D47D-4B9B-B6A6-C8F70EB75E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558748"/>
            <a:ext cx="9144000" cy="620752"/>
          </a:xfrm>
        </p:spPr>
        <p:txBody>
          <a:bodyPr/>
          <a:lstStyle>
            <a:lvl1pPr>
              <a:defRPr/>
            </a:lvl1pPr>
          </a:lstStyle>
          <a:p>
            <a:r>
              <a:rPr lang="pl-PL" b="1" dirty="0">
                <a:effectLst/>
                <a:latin typeface="Calibri" charset="0"/>
              </a:rPr>
              <a:t>tytuł</a:t>
            </a:r>
            <a:endParaRPr lang="pl-PL" dirty="0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F1743CC7-B709-4F82-BB92-A12AC0548E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971A9-2809-4790-A924-1E13CA63689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105B2FD2-DC54-4F35-8C51-B8F4552B696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947854"/>
            <a:ext cx="9144000" cy="1348537"/>
          </a:xfrm>
        </p:spPr>
        <p:txBody>
          <a:bodyPr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pl-PL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ctr"/>
            <a:r>
              <a:rPr lang="pl-PL" dirty="0">
                <a:effectLst/>
                <a:latin typeface="Calibri Light" charset="0"/>
              </a:rPr>
              <a:t>podtytuł</a:t>
            </a:r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0C3C558B-C1AB-49AA-AFBC-03D24D6DA5A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5287" y="2395060"/>
            <a:ext cx="8353425" cy="1008062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800">
                <a:latin typeface="+mn-lt"/>
              </a:defRPr>
            </a:lvl1pPr>
          </a:lstStyle>
          <a:p>
            <a:pPr lvl="0"/>
            <a:r>
              <a:rPr lang="pl-PL" dirty="0"/>
              <a:t>Punkt 1</a:t>
            </a:r>
          </a:p>
        </p:txBody>
      </p:sp>
      <p:sp>
        <p:nvSpPr>
          <p:cNvPr id="7" name="Symbol zastępczy tekstu 5">
            <a:extLst>
              <a:ext uri="{FF2B5EF4-FFF2-40B4-BE49-F238E27FC236}">
                <a16:creationId xmlns:a16="http://schemas.microsoft.com/office/drawing/2014/main" id="{1CC72FCD-60AE-436D-A55F-846AD7D5C0B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5288" y="3674316"/>
            <a:ext cx="8353425" cy="1008062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lang="pl-PL" sz="18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tabLst>
                <a:tab pos="3597275" algn="l"/>
              </a:tabLst>
            </a:pPr>
            <a:r>
              <a:rPr lang="pl-PL" dirty="0"/>
              <a:t>Punkt 2</a:t>
            </a:r>
          </a:p>
        </p:txBody>
      </p:sp>
      <p:sp>
        <p:nvSpPr>
          <p:cNvPr id="8" name="Symbol zastępczy tekstu 5">
            <a:extLst>
              <a:ext uri="{FF2B5EF4-FFF2-40B4-BE49-F238E27FC236}">
                <a16:creationId xmlns:a16="http://schemas.microsoft.com/office/drawing/2014/main" id="{7F79868D-8A73-4B0E-B7DB-8440BCDE143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5286" y="4919336"/>
            <a:ext cx="8353425" cy="1008062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lang="pl-PL" sz="18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tabLst>
                <a:tab pos="3597275" algn="l"/>
              </a:tabLst>
            </a:pPr>
            <a:r>
              <a:rPr lang="pl-PL" dirty="0"/>
              <a:t>Punkt 3</a:t>
            </a:r>
          </a:p>
        </p:txBody>
      </p:sp>
    </p:spTree>
    <p:extLst>
      <p:ext uri="{BB962C8B-B14F-4D97-AF65-F5344CB8AC3E}">
        <p14:creationId xmlns:p14="http://schemas.microsoft.com/office/powerpoint/2010/main" val="1533781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9" userDrawn="1">
          <p15:clr>
            <a:srgbClr val="FBAE40"/>
          </p15:clr>
        </p15:guide>
        <p15:guide id="2" pos="5511" userDrawn="1">
          <p15:clr>
            <a:srgbClr val="FBAE40"/>
          </p15:clr>
        </p15:guide>
        <p15:guide id="3" orient="horz" pos="1480" userDrawn="1">
          <p15:clr>
            <a:srgbClr val="FBAE40"/>
          </p15:clr>
        </p15:guide>
        <p15:guide id="4" orient="horz" pos="3748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_5xZespół_kontak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ymbol zastępczy obrazu 4"/>
          <p:cNvSpPr>
            <a:spLocks noGrp="1"/>
          </p:cNvSpPr>
          <p:nvPr>
            <p:ph type="pic" sz="quarter" idx="28" hasCustomPrompt="1"/>
          </p:nvPr>
        </p:nvSpPr>
        <p:spPr>
          <a:xfrm>
            <a:off x="7272000" y="2376000"/>
            <a:ext cx="1440000" cy="1440000"/>
          </a:xfrm>
          <a:solidFill>
            <a:srgbClr val="B4B4B4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bg1">
                    <a:alpha val="66000"/>
                  </a:schemeClr>
                </a:solidFill>
              </a:defRPr>
            </a:lvl1pPr>
          </a:lstStyle>
          <a:p>
            <a:r>
              <a:rPr lang="pl-PL" dirty="0"/>
              <a:t>Wstaw obraz</a:t>
            </a:r>
          </a:p>
        </p:txBody>
      </p:sp>
      <p:sp>
        <p:nvSpPr>
          <p:cNvPr id="5" name="Symbol zastępczy obrazu 4"/>
          <p:cNvSpPr>
            <a:spLocks noGrp="1"/>
          </p:cNvSpPr>
          <p:nvPr>
            <p:ph type="pic" sz="quarter" idx="24" hasCustomPrompt="1"/>
          </p:nvPr>
        </p:nvSpPr>
        <p:spPr>
          <a:xfrm>
            <a:off x="432000" y="2376000"/>
            <a:ext cx="1440000" cy="1440000"/>
          </a:xfrm>
          <a:solidFill>
            <a:srgbClr val="B4B4B4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bg1">
                    <a:alpha val="66000"/>
                  </a:schemeClr>
                </a:solidFill>
              </a:defRPr>
            </a:lvl1pPr>
          </a:lstStyle>
          <a:p>
            <a:r>
              <a:rPr lang="pl-PL" dirty="0"/>
              <a:t>Wstaw obraz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576000"/>
            <a:ext cx="9144000" cy="512956"/>
          </a:xfrm>
        </p:spPr>
        <p:txBody>
          <a:bodyPr anchor="b">
            <a:noAutofit/>
          </a:bodyPr>
          <a:lstStyle>
            <a:lvl1pPr algn="ctr">
              <a:defRPr lang="pl-PL" sz="2800" b="1" i="0" spc="0" baseline="0" smtClean="0">
                <a:effectLst/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pl-PL" b="1" dirty="0">
                <a:effectLst/>
                <a:latin typeface="Calibri" charset="0"/>
              </a:rPr>
              <a:t>Zespół odpowiedzialny za współpracę</a:t>
            </a:r>
            <a:endParaRPr lang="pl-PL" dirty="0">
              <a:effectLst/>
              <a:latin typeface="Calibri" charset="0"/>
            </a:endParaRPr>
          </a:p>
        </p:txBody>
      </p:sp>
      <p:sp>
        <p:nvSpPr>
          <p:cNvPr id="13" name="Symbol zastępczy tekstu 17"/>
          <p:cNvSpPr>
            <a:spLocks noGrp="1"/>
          </p:cNvSpPr>
          <p:nvPr>
            <p:ph type="body" sz="quarter" idx="19" hasCustomPrompt="1"/>
          </p:nvPr>
        </p:nvSpPr>
        <p:spPr>
          <a:xfrm>
            <a:off x="432001" y="3974683"/>
            <a:ext cx="1609210" cy="2181316"/>
          </a:xfrm>
          <a:noFill/>
        </p:spPr>
        <p:txBody>
          <a:bodyPr wrap="square" lIns="0" tIns="0" rIns="36000" bIns="0" anchor="t">
            <a:noAutofit/>
          </a:bodyPr>
          <a:lstStyle>
            <a:lvl1pPr marL="0" indent="0" algn="l">
              <a:lnSpc>
                <a:spcPct val="100000"/>
              </a:lnSpc>
              <a:buFont typeface="Arial" charset="0"/>
              <a:buNone/>
              <a:defRPr sz="1000" b="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pl-PL" i="1" dirty="0"/>
              <a:t>[Notka biograficzna]</a:t>
            </a:r>
            <a:endParaRPr lang="pl-PL" dirty="0"/>
          </a:p>
        </p:txBody>
      </p:sp>
      <p:sp>
        <p:nvSpPr>
          <p:cNvPr id="23" name="Symbol zastępczy obrazu 4"/>
          <p:cNvSpPr>
            <a:spLocks noGrp="1"/>
          </p:cNvSpPr>
          <p:nvPr>
            <p:ph type="pic" sz="quarter" idx="25" hasCustomPrompt="1"/>
          </p:nvPr>
        </p:nvSpPr>
        <p:spPr>
          <a:xfrm>
            <a:off x="2142000" y="2376000"/>
            <a:ext cx="1440000" cy="1440000"/>
          </a:xfrm>
          <a:solidFill>
            <a:srgbClr val="B4B4B4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bg1">
                    <a:alpha val="66000"/>
                  </a:schemeClr>
                </a:solidFill>
              </a:defRPr>
            </a:lvl1pPr>
          </a:lstStyle>
          <a:p>
            <a:r>
              <a:rPr lang="pl-PL" dirty="0"/>
              <a:t>Wstaw obraz</a:t>
            </a:r>
          </a:p>
        </p:txBody>
      </p:sp>
      <p:sp>
        <p:nvSpPr>
          <p:cNvPr id="25" name="Symbol zastępczy obrazu 4"/>
          <p:cNvSpPr>
            <a:spLocks noGrp="1"/>
          </p:cNvSpPr>
          <p:nvPr>
            <p:ph type="pic" sz="quarter" idx="26" hasCustomPrompt="1"/>
          </p:nvPr>
        </p:nvSpPr>
        <p:spPr>
          <a:xfrm>
            <a:off x="3852000" y="2376000"/>
            <a:ext cx="1440000" cy="1440000"/>
          </a:xfrm>
          <a:solidFill>
            <a:srgbClr val="B4B4B4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bg1">
                    <a:alpha val="66000"/>
                  </a:schemeClr>
                </a:solidFill>
              </a:defRPr>
            </a:lvl1pPr>
          </a:lstStyle>
          <a:p>
            <a:r>
              <a:rPr lang="pl-PL" dirty="0"/>
              <a:t>Wstaw obraz</a:t>
            </a:r>
          </a:p>
        </p:txBody>
      </p:sp>
      <p:sp>
        <p:nvSpPr>
          <p:cNvPr id="26" name="Symbol zastępczy obrazu 4"/>
          <p:cNvSpPr>
            <a:spLocks noGrp="1"/>
          </p:cNvSpPr>
          <p:nvPr>
            <p:ph type="pic" sz="quarter" idx="27" hasCustomPrompt="1"/>
          </p:nvPr>
        </p:nvSpPr>
        <p:spPr>
          <a:xfrm>
            <a:off x="5562000" y="2376000"/>
            <a:ext cx="1440000" cy="1440000"/>
          </a:xfrm>
          <a:solidFill>
            <a:srgbClr val="B4B4B4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bg1">
                    <a:alpha val="66000"/>
                  </a:schemeClr>
                </a:solidFill>
              </a:defRPr>
            </a:lvl1pPr>
          </a:lstStyle>
          <a:p>
            <a:r>
              <a:rPr lang="pl-PL" dirty="0"/>
              <a:t>Wstaw obraz</a:t>
            </a:r>
          </a:p>
        </p:txBody>
      </p:sp>
      <p:sp>
        <p:nvSpPr>
          <p:cNvPr id="18" name="Symbol zastępczy tekstu 17" descr="wpisz / wklej"/>
          <p:cNvSpPr>
            <a:spLocks noGrp="1"/>
          </p:cNvSpPr>
          <p:nvPr>
            <p:ph type="body" sz="quarter" idx="30" hasCustomPrompt="1"/>
          </p:nvPr>
        </p:nvSpPr>
        <p:spPr>
          <a:xfrm>
            <a:off x="432000" y="1338134"/>
            <a:ext cx="1622268" cy="528362"/>
          </a:xfrm>
          <a:noFill/>
        </p:spPr>
        <p:txBody>
          <a:bodyPr vert="horz" lIns="0" tIns="0" rIns="0" bIns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168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lang="pl-PL" sz="1200" b="1" i="0" baseline="0">
                <a:effectLst/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168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pl-PL" dirty="0"/>
              <a:t>Imię Nazwisko</a:t>
            </a:r>
            <a:br>
              <a:rPr lang="pl-PL" dirty="0"/>
            </a:br>
            <a:r>
              <a:rPr lang="pl-PL" dirty="0"/>
              <a:t>Stanowisko</a:t>
            </a:r>
          </a:p>
        </p:txBody>
      </p:sp>
      <p:sp>
        <p:nvSpPr>
          <p:cNvPr id="28" name="Symbol zastępczy tekstu 17"/>
          <p:cNvSpPr>
            <a:spLocks noGrp="1"/>
          </p:cNvSpPr>
          <p:nvPr>
            <p:ph type="body" sz="quarter" idx="31" hasCustomPrompt="1"/>
          </p:nvPr>
        </p:nvSpPr>
        <p:spPr>
          <a:xfrm>
            <a:off x="2142001" y="3977014"/>
            <a:ext cx="1609210" cy="2178985"/>
          </a:xfrm>
          <a:noFill/>
        </p:spPr>
        <p:txBody>
          <a:bodyPr lIns="0" tIns="0" rIns="36000" bIns="0" anchor="t">
            <a:noAutofit/>
          </a:bodyPr>
          <a:lstStyle>
            <a:lvl1pPr marL="0" indent="0" algn="l">
              <a:lnSpc>
                <a:spcPct val="100000"/>
              </a:lnSpc>
              <a:buFont typeface="Arial" charset="0"/>
              <a:buNone/>
              <a:defRPr sz="1000" b="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pl-PL" i="1" dirty="0"/>
              <a:t>[Notka biograficzna]</a:t>
            </a:r>
            <a:endParaRPr lang="pl-PL" dirty="0"/>
          </a:p>
        </p:txBody>
      </p:sp>
      <p:sp>
        <p:nvSpPr>
          <p:cNvPr id="30" name="Symbol zastępczy tekstu 17"/>
          <p:cNvSpPr>
            <a:spLocks noGrp="1"/>
          </p:cNvSpPr>
          <p:nvPr>
            <p:ph type="body" sz="quarter" idx="33" hasCustomPrompt="1"/>
          </p:nvPr>
        </p:nvSpPr>
        <p:spPr>
          <a:xfrm>
            <a:off x="3852001" y="3977014"/>
            <a:ext cx="1609210" cy="2178985"/>
          </a:xfrm>
          <a:noFill/>
        </p:spPr>
        <p:txBody>
          <a:bodyPr lIns="0" tIns="0" rIns="36000" bIns="0" anchor="t">
            <a:noAutofit/>
          </a:bodyPr>
          <a:lstStyle>
            <a:lvl1pPr marL="0" indent="0" algn="l">
              <a:lnSpc>
                <a:spcPct val="100000"/>
              </a:lnSpc>
              <a:buFont typeface="Arial" charset="0"/>
              <a:buNone/>
              <a:defRPr sz="1000" b="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pl-PL" i="1" dirty="0"/>
              <a:t>[Notka biograficzna]</a:t>
            </a:r>
            <a:endParaRPr lang="pl-PL" dirty="0"/>
          </a:p>
        </p:txBody>
      </p:sp>
      <p:sp>
        <p:nvSpPr>
          <p:cNvPr id="32" name="Symbol zastępczy tekstu 17"/>
          <p:cNvSpPr>
            <a:spLocks noGrp="1"/>
          </p:cNvSpPr>
          <p:nvPr>
            <p:ph type="body" sz="quarter" idx="35" hasCustomPrompt="1"/>
          </p:nvPr>
        </p:nvSpPr>
        <p:spPr>
          <a:xfrm>
            <a:off x="5562001" y="3977014"/>
            <a:ext cx="1609210" cy="2178985"/>
          </a:xfrm>
          <a:noFill/>
        </p:spPr>
        <p:txBody>
          <a:bodyPr lIns="0" tIns="0" rIns="36000" bIns="0" anchor="t">
            <a:noAutofit/>
          </a:bodyPr>
          <a:lstStyle>
            <a:lvl1pPr marL="0" indent="0" algn="l">
              <a:lnSpc>
                <a:spcPct val="100000"/>
              </a:lnSpc>
              <a:buFont typeface="Arial" charset="0"/>
              <a:buNone/>
              <a:defRPr sz="1000" b="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pl-PL" i="1" dirty="0"/>
              <a:t>[Notka biograficzna]</a:t>
            </a:r>
            <a:endParaRPr lang="pl-PL" dirty="0"/>
          </a:p>
        </p:txBody>
      </p:sp>
      <p:sp>
        <p:nvSpPr>
          <p:cNvPr id="34" name="Symbol zastępczy tekstu 17"/>
          <p:cNvSpPr>
            <a:spLocks noGrp="1"/>
          </p:cNvSpPr>
          <p:nvPr>
            <p:ph type="body" sz="quarter" idx="37" hasCustomPrompt="1"/>
          </p:nvPr>
        </p:nvSpPr>
        <p:spPr>
          <a:xfrm>
            <a:off x="7272001" y="3977014"/>
            <a:ext cx="1609210" cy="2178985"/>
          </a:xfrm>
          <a:noFill/>
        </p:spPr>
        <p:txBody>
          <a:bodyPr lIns="0" tIns="0" rIns="36000" bIns="0" anchor="t">
            <a:noAutofit/>
          </a:bodyPr>
          <a:lstStyle>
            <a:lvl1pPr marL="0" indent="0" algn="l">
              <a:lnSpc>
                <a:spcPct val="100000"/>
              </a:lnSpc>
              <a:buFont typeface="Arial" charset="0"/>
              <a:buNone/>
              <a:defRPr sz="1000" b="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pl-PL" i="1" dirty="0"/>
              <a:t>[Notka biograficzna]</a:t>
            </a:r>
            <a:endParaRPr lang="pl-PL" dirty="0"/>
          </a:p>
        </p:txBody>
      </p:sp>
      <p:sp>
        <p:nvSpPr>
          <p:cNvPr id="37" name="Symbol zastępczy tekstu 17" descr="wpisz / wklej"/>
          <p:cNvSpPr>
            <a:spLocks noGrp="1"/>
          </p:cNvSpPr>
          <p:nvPr>
            <p:ph type="body" sz="quarter" idx="43" hasCustomPrompt="1"/>
          </p:nvPr>
        </p:nvSpPr>
        <p:spPr>
          <a:xfrm>
            <a:off x="3851753" y="1338134"/>
            <a:ext cx="1653435" cy="528362"/>
          </a:xfrm>
          <a:noFill/>
        </p:spPr>
        <p:txBody>
          <a:bodyPr lIns="0" tIns="0" rIns="0" b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ts val="168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lang="pl-PL" sz="1200" b="1" i="0" baseline="0">
                <a:effectLst/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168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pl-PL" dirty="0"/>
              <a:t>Imię Nazwisko</a:t>
            </a:r>
            <a:br>
              <a:rPr lang="pl-PL" dirty="0"/>
            </a:br>
            <a:r>
              <a:rPr lang="pl-PL" dirty="0"/>
              <a:t>Stanowisko</a:t>
            </a:r>
          </a:p>
        </p:txBody>
      </p:sp>
      <p:sp>
        <p:nvSpPr>
          <p:cNvPr id="38" name="Symbol zastępczy tekstu 17" descr="wpisz / wklej"/>
          <p:cNvSpPr>
            <a:spLocks noGrp="1"/>
          </p:cNvSpPr>
          <p:nvPr>
            <p:ph type="body" sz="quarter" idx="44" hasCustomPrompt="1"/>
          </p:nvPr>
        </p:nvSpPr>
        <p:spPr>
          <a:xfrm>
            <a:off x="5567819" y="1338134"/>
            <a:ext cx="1634646" cy="528362"/>
          </a:xfrm>
          <a:noFill/>
        </p:spPr>
        <p:txBody>
          <a:bodyPr lIns="0" tIns="0" rIns="0" b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ts val="168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lang="pl-PL" sz="1200" b="1" i="0" baseline="0">
                <a:effectLst/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168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pl-PL" dirty="0"/>
              <a:t>Imię Nazwisko</a:t>
            </a:r>
            <a:br>
              <a:rPr lang="pl-PL" dirty="0"/>
            </a:br>
            <a:r>
              <a:rPr lang="pl-PL" dirty="0"/>
              <a:t>Stanowisko</a:t>
            </a:r>
          </a:p>
        </p:txBody>
      </p:sp>
      <p:sp>
        <p:nvSpPr>
          <p:cNvPr id="39" name="Symbol zastępczy tekstu 17" descr="wpisz / wklej"/>
          <p:cNvSpPr>
            <a:spLocks noGrp="1"/>
          </p:cNvSpPr>
          <p:nvPr>
            <p:ph type="body" sz="quarter" idx="45" hasCustomPrompt="1"/>
          </p:nvPr>
        </p:nvSpPr>
        <p:spPr>
          <a:xfrm>
            <a:off x="7277622" y="1338134"/>
            <a:ext cx="1622120" cy="528362"/>
          </a:xfrm>
          <a:noFill/>
        </p:spPr>
        <p:txBody>
          <a:bodyPr lIns="0" tIns="0" rIns="0" b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ts val="168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lang="pl-PL" sz="1200" b="1" i="0" baseline="0">
                <a:effectLst/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168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pl-PL" dirty="0"/>
              <a:t>Imię Nazwisko</a:t>
            </a:r>
            <a:br>
              <a:rPr lang="pl-PL" dirty="0"/>
            </a:br>
            <a:r>
              <a:rPr lang="pl-PL" dirty="0"/>
              <a:t>Stanowisko</a:t>
            </a:r>
          </a:p>
        </p:txBody>
      </p:sp>
      <p:sp>
        <p:nvSpPr>
          <p:cNvPr id="46" name="Symbol zastępczy tekstu 17" descr="wpisz / wklej"/>
          <p:cNvSpPr>
            <a:spLocks noGrp="1"/>
          </p:cNvSpPr>
          <p:nvPr>
            <p:ph type="body" sz="quarter" idx="46" hasCustomPrompt="1"/>
          </p:nvPr>
        </p:nvSpPr>
        <p:spPr>
          <a:xfrm>
            <a:off x="2141950" y="1338134"/>
            <a:ext cx="1615857" cy="528362"/>
          </a:xfrm>
          <a:noFill/>
        </p:spPr>
        <p:txBody>
          <a:bodyPr lIns="0" tIns="0" rIns="0" b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ts val="168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lang="pl-PL" sz="1200" b="1" i="0" baseline="0">
                <a:effectLst/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168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pl-PL" dirty="0"/>
              <a:t>Imię Nazwisko</a:t>
            </a:r>
            <a:br>
              <a:rPr lang="pl-PL" dirty="0"/>
            </a:br>
            <a:r>
              <a:rPr lang="pl-PL" dirty="0"/>
              <a:t>Stanowisko</a:t>
            </a:r>
          </a:p>
        </p:txBody>
      </p:sp>
      <p:sp>
        <p:nvSpPr>
          <p:cNvPr id="12" name="Symbol zastępczy tekstu 11"/>
          <p:cNvSpPr>
            <a:spLocks noGrp="1"/>
          </p:cNvSpPr>
          <p:nvPr>
            <p:ph type="body" sz="quarter" idx="47" hasCustomPrompt="1"/>
          </p:nvPr>
        </p:nvSpPr>
        <p:spPr>
          <a:xfrm>
            <a:off x="733351" y="1889060"/>
            <a:ext cx="1080120" cy="128231"/>
          </a:xfrm>
        </p:spPr>
        <p:txBody>
          <a:bodyPr lIns="0" tIns="0" rIns="0" bIns="0" anchor="b">
            <a:noAutofit/>
          </a:bodyPr>
          <a:lstStyle>
            <a:lvl1pPr algn="l">
              <a:defRPr sz="900" b="0" i="0" baseline="0">
                <a:latin typeface="Calibri" charset="0"/>
                <a:ea typeface="Calibri" charset="0"/>
                <a:cs typeface="Calibri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 dirty="0"/>
              <a:t>22 Numer telefonu</a:t>
            </a:r>
          </a:p>
        </p:txBody>
      </p:sp>
      <p:sp>
        <p:nvSpPr>
          <p:cNvPr id="49" name="Symbol zastępczy tekstu 11"/>
          <p:cNvSpPr>
            <a:spLocks noGrp="1"/>
          </p:cNvSpPr>
          <p:nvPr>
            <p:ph type="body" sz="quarter" idx="48" hasCustomPrompt="1"/>
          </p:nvPr>
        </p:nvSpPr>
        <p:spPr>
          <a:xfrm>
            <a:off x="386392" y="1992000"/>
            <a:ext cx="346960" cy="136570"/>
          </a:xfrm>
        </p:spPr>
        <p:txBody>
          <a:bodyPr lIns="0" tIns="0" rIns="0" bIns="0" anchor="b">
            <a:noAutofit/>
          </a:bodyPr>
          <a:lstStyle>
            <a:lvl1pPr algn="l">
              <a:defRPr sz="900" b="0" i="0" baseline="0">
                <a:latin typeface="Calibri" charset="0"/>
                <a:ea typeface="Calibri" charset="0"/>
                <a:cs typeface="Calibri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 dirty="0"/>
              <a:t>M: +48</a:t>
            </a:r>
          </a:p>
        </p:txBody>
      </p:sp>
      <p:sp>
        <p:nvSpPr>
          <p:cNvPr id="50" name="Symbol zastępczy tekstu 11"/>
          <p:cNvSpPr>
            <a:spLocks noGrp="1"/>
          </p:cNvSpPr>
          <p:nvPr>
            <p:ph type="body" sz="quarter" idx="49" hasCustomPrompt="1"/>
          </p:nvPr>
        </p:nvSpPr>
        <p:spPr>
          <a:xfrm>
            <a:off x="426238" y="2099995"/>
            <a:ext cx="113314" cy="139700"/>
          </a:xfrm>
        </p:spPr>
        <p:txBody>
          <a:bodyPr lIns="0" tIns="0" rIns="0" bIns="0" anchor="b">
            <a:noAutofit/>
          </a:bodyPr>
          <a:lstStyle>
            <a:lvl1pPr algn="l">
              <a:defRPr sz="900" b="0" i="0" baseline="0">
                <a:latin typeface="Calibri" charset="0"/>
                <a:ea typeface="Calibri" charset="0"/>
                <a:cs typeface="Calibri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 dirty="0"/>
              <a:t>E: </a:t>
            </a:r>
          </a:p>
        </p:txBody>
      </p:sp>
      <p:sp>
        <p:nvSpPr>
          <p:cNvPr id="45" name="Symbol zastępczy numeru slajdu 44"/>
          <p:cNvSpPr>
            <a:spLocks noGrp="1"/>
          </p:cNvSpPr>
          <p:nvPr>
            <p:ph type="sldNum" sz="quarter" idx="62"/>
          </p:nvPr>
        </p:nvSpPr>
        <p:spPr/>
        <p:txBody>
          <a:bodyPr/>
          <a:lstStyle/>
          <a:p>
            <a:fld id="{751971A9-2809-4790-A924-1E13CA63689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5" name="Symbol zastępczy tekstu 11">
            <a:extLst>
              <a:ext uri="{FF2B5EF4-FFF2-40B4-BE49-F238E27FC236}">
                <a16:creationId xmlns:a16="http://schemas.microsoft.com/office/drawing/2014/main" id="{D281F3B0-D3B1-4E31-8AB6-13BF2109A3E3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425901" y="1889060"/>
            <a:ext cx="347584" cy="128231"/>
          </a:xfrm>
        </p:spPr>
        <p:txBody>
          <a:bodyPr lIns="0" tIns="0" rIns="0" bIns="0" anchor="b">
            <a:noAutofit/>
          </a:bodyPr>
          <a:lstStyle>
            <a:lvl1pPr algn="l">
              <a:defRPr sz="900" b="0" i="0" baseline="0">
                <a:latin typeface="Calibri" charset="0"/>
                <a:ea typeface="Calibri" charset="0"/>
                <a:cs typeface="Calibri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 dirty="0"/>
              <a:t>T: +48</a:t>
            </a:r>
          </a:p>
        </p:txBody>
      </p:sp>
      <p:sp>
        <p:nvSpPr>
          <p:cNvPr id="36" name="Symbol zastępczy tekstu 11">
            <a:extLst>
              <a:ext uri="{FF2B5EF4-FFF2-40B4-BE49-F238E27FC236}">
                <a16:creationId xmlns:a16="http://schemas.microsoft.com/office/drawing/2014/main" id="{55D17ACD-60A0-45B0-A5AA-78D38B7EF83C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733911" y="1996565"/>
            <a:ext cx="1292211" cy="136570"/>
          </a:xfrm>
        </p:spPr>
        <p:txBody>
          <a:bodyPr lIns="0" tIns="0" rIns="0" bIns="0" anchor="b">
            <a:noAutofit/>
          </a:bodyPr>
          <a:lstStyle>
            <a:lvl1pPr algn="l">
              <a:defRPr sz="900" b="0" i="0" baseline="0">
                <a:latin typeface="Calibri" charset="0"/>
                <a:ea typeface="Calibri" charset="0"/>
                <a:cs typeface="Calibri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 dirty="0"/>
              <a:t>Numer komórki</a:t>
            </a:r>
          </a:p>
        </p:txBody>
      </p:sp>
      <p:sp>
        <p:nvSpPr>
          <p:cNvPr id="40" name="Symbol zastępczy tekstu 11">
            <a:extLst>
              <a:ext uri="{FF2B5EF4-FFF2-40B4-BE49-F238E27FC236}">
                <a16:creationId xmlns:a16="http://schemas.microsoft.com/office/drawing/2014/main" id="{BCC69ADE-5FF5-492B-B181-D9B4DC89E193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545511" y="2101165"/>
            <a:ext cx="1479232" cy="139700"/>
          </a:xfrm>
        </p:spPr>
        <p:txBody>
          <a:bodyPr lIns="0" tIns="0" rIns="0" bIns="0" anchor="b">
            <a:noAutofit/>
          </a:bodyPr>
          <a:lstStyle>
            <a:lvl1pPr algn="l">
              <a:defRPr sz="900" b="0" i="0" baseline="0">
                <a:latin typeface="Calibri" charset="0"/>
                <a:ea typeface="Calibri" charset="0"/>
                <a:cs typeface="Calibri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 dirty="0"/>
              <a:t>mail</a:t>
            </a:r>
          </a:p>
        </p:txBody>
      </p:sp>
      <p:sp>
        <p:nvSpPr>
          <p:cNvPr id="41" name="Symbol zastępczy tekstu 11">
            <a:extLst>
              <a:ext uri="{FF2B5EF4-FFF2-40B4-BE49-F238E27FC236}">
                <a16:creationId xmlns:a16="http://schemas.microsoft.com/office/drawing/2014/main" id="{29831F63-BD7E-44D9-B52A-63F36345EA74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2448072" y="1889060"/>
            <a:ext cx="1080120" cy="128231"/>
          </a:xfrm>
        </p:spPr>
        <p:txBody>
          <a:bodyPr lIns="0" tIns="0" rIns="0" bIns="0" anchor="b">
            <a:noAutofit/>
          </a:bodyPr>
          <a:lstStyle>
            <a:lvl1pPr algn="l">
              <a:defRPr sz="900" b="0" i="0" baseline="0">
                <a:latin typeface="Calibri" charset="0"/>
                <a:ea typeface="Calibri" charset="0"/>
                <a:cs typeface="Calibri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 dirty="0"/>
              <a:t>22 Numer telefonu</a:t>
            </a:r>
          </a:p>
        </p:txBody>
      </p:sp>
      <p:sp>
        <p:nvSpPr>
          <p:cNvPr id="42" name="Symbol zastępczy tekstu 11">
            <a:extLst>
              <a:ext uri="{FF2B5EF4-FFF2-40B4-BE49-F238E27FC236}">
                <a16:creationId xmlns:a16="http://schemas.microsoft.com/office/drawing/2014/main" id="{69FB8DA7-B2F6-45FB-AF95-4C81B6191B79}"/>
              </a:ext>
            </a:extLst>
          </p:cNvPr>
          <p:cNvSpPr>
            <a:spLocks noGrp="1"/>
          </p:cNvSpPr>
          <p:nvPr>
            <p:ph type="body" sz="quarter" idx="79" hasCustomPrompt="1"/>
          </p:nvPr>
        </p:nvSpPr>
        <p:spPr>
          <a:xfrm>
            <a:off x="2101113" y="1992000"/>
            <a:ext cx="346960" cy="136570"/>
          </a:xfrm>
        </p:spPr>
        <p:txBody>
          <a:bodyPr lIns="0" tIns="0" rIns="0" bIns="0" anchor="b">
            <a:noAutofit/>
          </a:bodyPr>
          <a:lstStyle>
            <a:lvl1pPr algn="l">
              <a:defRPr sz="900" b="0" i="0" baseline="0">
                <a:latin typeface="Calibri" charset="0"/>
                <a:ea typeface="Calibri" charset="0"/>
                <a:cs typeface="Calibri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 dirty="0"/>
              <a:t>M: +48</a:t>
            </a:r>
          </a:p>
        </p:txBody>
      </p:sp>
      <p:sp>
        <p:nvSpPr>
          <p:cNvPr id="43" name="Symbol zastępczy tekstu 11">
            <a:extLst>
              <a:ext uri="{FF2B5EF4-FFF2-40B4-BE49-F238E27FC236}">
                <a16:creationId xmlns:a16="http://schemas.microsoft.com/office/drawing/2014/main" id="{8FEB0036-F405-4187-90DF-B516DE257D50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2140959" y="2099995"/>
            <a:ext cx="113314" cy="139700"/>
          </a:xfrm>
        </p:spPr>
        <p:txBody>
          <a:bodyPr lIns="0" tIns="0" rIns="0" bIns="0" anchor="b">
            <a:noAutofit/>
          </a:bodyPr>
          <a:lstStyle>
            <a:lvl1pPr algn="l">
              <a:defRPr sz="900" b="0" i="0" baseline="0">
                <a:latin typeface="Calibri" charset="0"/>
                <a:ea typeface="Calibri" charset="0"/>
                <a:cs typeface="Calibri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 dirty="0"/>
              <a:t>E: </a:t>
            </a:r>
          </a:p>
        </p:txBody>
      </p:sp>
      <p:sp>
        <p:nvSpPr>
          <p:cNvPr id="44" name="Symbol zastępczy tekstu 11">
            <a:extLst>
              <a:ext uri="{FF2B5EF4-FFF2-40B4-BE49-F238E27FC236}">
                <a16:creationId xmlns:a16="http://schemas.microsoft.com/office/drawing/2014/main" id="{55FFB122-B450-476F-8EDB-D858A9CC0BA3}"/>
              </a:ext>
            </a:extLst>
          </p:cNvPr>
          <p:cNvSpPr>
            <a:spLocks noGrp="1"/>
          </p:cNvSpPr>
          <p:nvPr>
            <p:ph type="body" sz="quarter" idx="81" hasCustomPrompt="1"/>
          </p:nvPr>
        </p:nvSpPr>
        <p:spPr>
          <a:xfrm>
            <a:off x="2140622" y="1889060"/>
            <a:ext cx="347584" cy="128231"/>
          </a:xfrm>
        </p:spPr>
        <p:txBody>
          <a:bodyPr lIns="0" tIns="0" rIns="0" bIns="0" anchor="b">
            <a:noAutofit/>
          </a:bodyPr>
          <a:lstStyle>
            <a:lvl1pPr algn="l">
              <a:defRPr sz="900" b="0" i="0" baseline="0">
                <a:latin typeface="Calibri" charset="0"/>
                <a:ea typeface="Calibri" charset="0"/>
                <a:cs typeface="Calibri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 dirty="0"/>
              <a:t>T: +48</a:t>
            </a:r>
          </a:p>
        </p:txBody>
      </p:sp>
      <p:sp>
        <p:nvSpPr>
          <p:cNvPr id="48" name="Symbol zastępczy tekstu 11">
            <a:extLst>
              <a:ext uri="{FF2B5EF4-FFF2-40B4-BE49-F238E27FC236}">
                <a16:creationId xmlns:a16="http://schemas.microsoft.com/office/drawing/2014/main" id="{11A17ECB-EB8A-4B73-BE42-FAB963973669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2448632" y="1996565"/>
            <a:ext cx="1292211" cy="136570"/>
          </a:xfrm>
        </p:spPr>
        <p:txBody>
          <a:bodyPr lIns="0" tIns="0" rIns="0" bIns="0" anchor="b">
            <a:noAutofit/>
          </a:bodyPr>
          <a:lstStyle>
            <a:lvl1pPr algn="l">
              <a:defRPr sz="900" b="0" i="0" baseline="0">
                <a:latin typeface="Calibri" charset="0"/>
                <a:ea typeface="Calibri" charset="0"/>
                <a:cs typeface="Calibri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 dirty="0"/>
              <a:t>Numer komórki</a:t>
            </a:r>
          </a:p>
        </p:txBody>
      </p:sp>
      <p:sp>
        <p:nvSpPr>
          <p:cNvPr id="51" name="Symbol zastępczy tekstu 11">
            <a:extLst>
              <a:ext uri="{FF2B5EF4-FFF2-40B4-BE49-F238E27FC236}">
                <a16:creationId xmlns:a16="http://schemas.microsoft.com/office/drawing/2014/main" id="{CA0067E9-D0C9-458F-AAE3-051765EDF212}"/>
              </a:ext>
            </a:extLst>
          </p:cNvPr>
          <p:cNvSpPr>
            <a:spLocks noGrp="1"/>
          </p:cNvSpPr>
          <p:nvPr>
            <p:ph type="body" sz="quarter" idx="83" hasCustomPrompt="1"/>
          </p:nvPr>
        </p:nvSpPr>
        <p:spPr>
          <a:xfrm>
            <a:off x="2260232" y="2101165"/>
            <a:ext cx="1479232" cy="139700"/>
          </a:xfrm>
        </p:spPr>
        <p:txBody>
          <a:bodyPr lIns="0" tIns="0" rIns="0" bIns="0" anchor="b">
            <a:noAutofit/>
          </a:bodyPr>
          <a:lstStyle>
            <a:lvl1pPr algn="l">
              <a:defRPr sz="900" b="0" i="0" baseline="0">
                <a:latin typeface="Calibri" charset="0"/>
                <a:ea typeface="Calibri" charset="0"/>
                <a:cs typeface="Calibri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 dirty="0"/>
              <a:t>mail</a:t>
            </a:r>
          </a:p>
        </p:txBody>
      </p:sp>
      <p:sp>
        <p:nvSpPr>
          <p:cNvPr id="52" name="Symbol zastępczy tekstu 11">
            <a:extLst>
              <a:ext uri="{FF2B5EF4-FFF2-40B4-BE49-F238E27FC236}">
                <a16:creationId xmlns:a16="http://schemas.microsoft.com/office/drawing/2014/main" id="{607D1CC3-A29A-44E0-AAB9-0C90DC98D913}"/>
              </a:ext>
            </a:extLst>
          </p:cNvPr>
          <p:cNvSpPr>
            <a:spLocks noGrp="1"/>
          </p:cNvSpPr>
          <p:nvPr>
            <p:ph type="body" sz="quarter" idx="84" hasCustomPrompt="1"/>
          </p:nvPr>
        </p:nvSpPr>
        <p:spPr>
          <a:xfrm>
            <a:off x="4160370" y="1889060"/>
            <a:ext cx="1080120" cy="128231"/>
          </a:xfrm>
        </p:spPr>
        <p:txBody>
          <a:bodyPr lIns="0" tIns="0" rIns="0" bIns="0" anchor="b">
            <a:noAutofit/>
          </a:bodyPr>
          <a:lstStyle>
            <a:lvl1pPr algn="l">
              <a:defRPr sz="900" b="0" i="0" baseline="0">
                <a:latin typeface="Calibri" charset="0"/>
                <a:ea typeface="Calibri" charset="0"/>
                <a:cs typeface="Calibri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 dirty="0"/>
              <a:t>22 Numer telefonu</a:t>
            </a:r>
          </a:p>
        </p:txBody>
      </p:sp>
      <p:sp>
        <p:nvSpPr>
          <p:cNvPr id="53" name="Symbol zastępczy tekstu 11">
            <a:extLst>
              <a:ext uri="{FF2B5EF4-FFF2-40B4-BE49-F238E27FC236}">
                <a16:creationId xmlns:a16="http://schemas.microsoft.com/office/drawing/2014/main" id="{99E29C89-56F7-46F3-B0EA-9AE676AA44FC}"/>
              </a:ext>
            </a:extLst>
          </p:cNvPr>
          <p:cNvSpPr>
            <a:spLocks noGrp="1"/>
          </p:cNvSpPr>
          <p:nvPr>
            <p:ph type="body" sz="quarter" idx="85" hasCustomPrompt="1"/>
          </p:nvPr>
        </p:nvSpPr>
        <p:spPr>
          <a:xfrm>
            <a:off x="3813411" y="1992000"/>
            <a:ext cx="346960" cy="136570"/>
          </a:xfrm>
        </p:spPr>
        <p:txBody>
          <a:bodyPr lIns="0" tIns="0" rIns="0" bIns="0" anchor="b">
            <a:noAutofit/>
          </a:bodyPr>
          <a:lstStyle>
            <a:lvl1pPr algn="l">
              <a:defRPr sz="900" b="0" i="0" baseline="0">
                <a:latin typeface="Calibri" charset="0"/>
                <a:ea typeface="Calibri" charset="0"/>
                <a:cs typeface="Calibri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 dirty="0"/>
              <a:t>M: +48</a:t>
            </a:r>
          </a:p>
        </p:txBody>
      </p:sp>
      <p:sp>
        <p:nvSpPr>
          <p:cNvPr id="54" name="Symbol zastępczy tekstu 11">
            <a:extLst>
              <a:ext uri="{FF2B5EF4-FFF2-40B4-BE49-F238E27FC236}">
                <a16:creationId xmlns:a16="http://schemas.microsoft.com/office/drawing/2014/main" id="{AF323892-5023-4B46-8761-951E8B79DF64}"/>
              </a:ext>
            </a:extLst>
          </p:cNvPr>
          <p:cNvSpPr>
            <a:spLocks noGrp="1"/>
          </p:cNvSpPr>
          <p:nvPr>
            <p:ph type="body" sz="quarter" idx="86" hasCustomPrompt="1"/>
          </p:nvPr>
        </p:nvSpPr>
        <p:spPr>
          <a:xfrm>
            <a:off x="3853257" y="2099995"/>
            <a:ext cx="113314" cy="139700"/>
          </a:xfrm>
        </p:spPr>
        <p:txBody>
          <a:bodyPr lIns="0" tIns="0" rIns="0" bIns="0" anchor="b">
            <a:noAutofit/>
          </a:bodyPr>
          <a:lstStyle>
            <a:lvl1pPr algn="l">
              <a:defRPr sz="900" b="0" i="0" baseline="0">
                <a:latin typeface="Calibri" charset="0"/>
                <a:ea typeface="Calibri" charset="0"/>
                <a:cs typeface="Calibri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 dirty="0"/>
              <a:t>E: </a:t>
            </a:r>
          </a:p>
        </p:txBody>
      </p:sp>
      <p:sp>
        <p:nvSpPr>
          <p:cNvPr id="55" name="Symbol zastępczy tekstu 11">
            <a:extLst>
              <a:ext uri="{FF2B5EF4-FFF2-40B4-BE49-F238E27FC236}">
                <a16:creationId xmlns:a16="http://schemas.microsoft.com/office/drawing/2014/main" id="{D873F593-B4DF-4AB7-891F-CB7AAAC2288A}"/>
              </a:ext>
            </a:extLst>
          </p:cNvPr>
          <p:cNvSpPr>
            <a:spLocks noGrp="1"/>
          </p:cNvSpPr>
          <p:nvPr>
            <p:ph type="body" sz="quarter" idx="87" hasCustomPrompt="1"/>
          </p:nvPr>
        </p:nvSpPr>
        <p:spPr>
          <a:xfrm>
            <a:off x="3852920" y="1889060"/>
            <a:ext cx="347584" cy="128231"/>
          </a:xfrm>
        </p:spPr>
        <p:txBody>
          <a:bodyPr lIns="0" tIns="0" rIns="0" bIns="0" anchor="b">
            <a:noAutofit/>
          </a:bodyPr>
          <a:lstStyle>
            <a:lvl1pPr algn="l">
              <a:defRPr sz="900" b="0" i="0" baseline="0">
                <a:latin typeface="Calibri" charset="0"/>
                <a:ea typeface="Calibri" charset="0"/>
                <a:cs typeface="Calibri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 dirty="0"/>
              <a:t>T: +48</a:t>
            </a:r>
          </a:p>
        </p:txBody>
      </p:sp>
      <p:sp>
        <p:nvSpPr>
          <p:cNvPr id="62" name="Symbol zastępczy tekstu 11">
            <a:extLst>
              <a:ext uri="{FF2B5EF4-FFF2-40B4-BE49-F238E27FC236}">
                <a16:creationId xmlns:a16="http://schemas.microsoft.com/office/drawing/2014/main" id="{1BCF07D2-6DE5-4C57-985D-A7C6473E1FC7}"/>
              </a:ext>
            </a:extLst>
          </p:cNvPr>
          <p:cNvSpPr>
            <a:spLocks noGrp="1"/>
          </p:cNvSpPr>
          <p:nvPr>
            <p:ph type="body" sz="quarter" idx="88" hasCustomPrompt="1"/>
          </p:nvPr>
        </p:nvSpPr>
        <p:spPr>
          <a:xfrm>
            <a:off x="4160930" y="1996565"/>
            <a:ext cx="1292211" cy="136570"/>
          </a:xfrm>
        </p:spPr>
        <p:txBody>
          <a:bodyPr lIns="0" tIns="0" rIns="0" bIns="0" anchor="b">
            <a:noAutofit/>
          </a:bodyPr>
          <a:lstStyle>
            <a:lvl1pPr algn="l">
              <a:defRPr sz="900" b="0" i="0" baseline="0">
                <a:latin typeface="Calibri" charset="0"/>
                <a:ea typeface="Calibri" charset="0"/>
                <a:cs typeface="Calibri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 dirty="0"/>
              <a:t>Numer komórki</a:t>
            </a:r>
          </a:p>
        </p:txBody>
      </p:sp>
      <p:sp>
        <p:nvSpPr>
          <p:cNvPr id="63" name="Symbol zastępczy tekstu 11">
            <a:extLst>
              <a:ext uri="{FF2B5EF4-FFF2-40B4-BE49-F238E27FC236}">
                <a16:creationId xmlns:a16="http://schemas.microsoft.com/office/drawing/2014/main" id="{A98CC1FD-8E5E-4541-A0E7-382798AB329D}"/>
              </a:ext>
            </a:extLst>
          </p:cNvPr>
          <p:cNvSpPr>
            <a:spLocks noGrp="1"/>
          </p:cNvSpPr>
          <p:nvPr>
            <p:ph type="body" sz="quarter" idx="89" hasCustomPrompt="1"/>
          </p:nvPr>
        </p:nvSpPr>
        <p:spPr>
          <a:xfrm>
            <a:off x="3972530" y="2101165"/>
            <a:ext cx="1479232" cy="139700"/>
          </a:xfrm>
        </p:spPr>
        <p:txBody>
          <a:bodyPr lIns="0" tIns="0" rIns="0" bIns="0" anchor="b">
            <a:noAutofit/>
          </a:bodyPr>
          <a:lstStyle>
            <a:lvl1pPr algn="l">
              <a:defRPr sz="900" b="0" i="0" baseline="0">
                <a:latin typeface="Calibri" charset="0"/>
                <a:ea typeface="Calibri" charset="0"/>
                <a:cs typeface="Calibri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 dirty="0"/>
              <a:t>mail</a:t>
            </a:r>
          </a:p>
        </p:txBody>
      </p:sp>
      <p:sp>
        <p:nvSpPr>
          <p:cNvPr id="64" name="Symbol zastępczy tekstu 11">
            <a:extLst>
              <a:ext uri="{FF2B5EF4-FFF2-40B4-BE49-F238E27FC236}">
                <a16:creationId xmlns:a16="http://schemas.microsoft.com/office/drawing/2014/main" id="{B5C5B87A-CD5F-41AE-8E58-1C5DE5445326}"/>
              </a:ext>
            </a:extLst>
          </p:cNvPr>
          <p:cNvSpPr>
            <a:spLocks noGrp="1"/>
          </p:cNvSpPr>
          <p:nvPr>
            <p:ph type="body" sz="quarter" idx="90" hasCustomPrompt="1"/>
          </p:nvPr>
        </p:nvSpPr>
        <p:spPr>
          <a:xfrm>
            <a:off x="5872184" y="1889060"/>
            <a:ext cx="1080120" cy="128231"/>
          </a:xfrm>
        </p:spPr>
        <p:txBody>
          <a:bodyPr lIns="0" tIns="0" rIns="0" bIns="0" anchor="b">
            <a:noAutofit/>
          </a:bodyPr>
          <a:lstStyle>
            <a:lvl1pPr algn="l">
              <a:defRPr sz="900" b="0" i="0" baseline="0">
                <a:latin typeface="Calibri" charset="0"/>
                <a:ea typeface="Calibri" charset="0"/>
                <a:cs typeface="Calibri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 dirty="0"/>
              <a:t>22 Numer telefonu</a:t>
            </a:r>
          </a:p>
        </p:txBody>
      </p:sp>
      <p:sp>
        <p:nvSpPr>
          <p:cNvPr id="65" name="Symbol zastępczy tekstu 11">
            <a:extLst>
              <a:ext uri="{FF2B5EF4-FFF2-40B4-BE49-F238E27FC236}">
                <a16:creationId xmlns:a16="http://schemas.microsoft.com/office/drawing/2014/main" id="{339D45EF-7BB0-4D6D-9078-BAA05DE24F3E}"/>
              </a:ext>
            </a:extLst>
          </p:cNvPr>
          <p:cNvSpPr>
            <a:spLocks noGrp="1"/>
          </p:cNvSpPr>
          <p:nvPr>
            <p:ph type="body" sz="quarter" idx="91" hasCustomPrompt="1"/>
          </p:nvPr>
        </p:nvSpPr>
        <p:spPr>
          <a:xfrm>
            <a:off x="5525225" y="1992000"/>
            <a:ext cx="346960" cy="136570"/>
          </a:xfrm>
        </p:spPr>
        <p:txBody>
          <a:bodyPr lIns="0" tIns="0" rIns="0" bIns="0" anchor="b">
            <a:noAutofit/>
          </a:bodyPr>
          <a:lstStyle>
            <a:lvl1pPr algn="l">
              <a:defRPr sz="900" b="0" i="0" baseline="0">
                <a:latin typeface="Calibri" charset="0"/>
                <a:ea typeface="Calibri" charset="0"/>
                <a:cs typeface="Calibri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 dirty="0"/>
              <a:t>M: +48</a:t>
            </a:r>
          </a:p>
        </p:txBody>
      </p:sp>
      <p:sp>
        <p:nvSpPr>
          <p:cNvPr id="66" name="Symbol zastępczy tekstu 11">
            <a:extLst>
              <a:ext uri="{FF2B5EF4-FFF2-40B4-BE49-F238E27FC236}">
                <a16:creationId xmlns:a16="http://schemas.microsoft.com/office/drawing/2014/main" id="{7A20CBE0-DAEE-4966-9277-E65F9967382B}"/>
              </a:ext>
            </a:extLst>
          </p:cNvPr>
          <p:cNvSpPr>
            <a:spLocks noGrp="1"/>
          </p:cNvSpPr>
          <p:nvPr>
            <p:ph type="body" sz="quarter" idx="92" hasCustomPrompt="1"/>
          </p:nvPr>
        </p:nvSpPr>
        <p:spPr>
          <a:xfrm>
            <a:off x="5565071" y="2099995"/>
            <a:ext cx="113314" cy="139700"/>
          </a:xfrm>
        </p:spPr>
        <p:txBody>
          <a:bodyPr lIns="0" tIns="0" rIns="0" bIns="0" anchor="b">
            <a:noAutofit/>
          </a:bodyPr>
          <a:lstStyle>
            <a:lvl1pPr algn="l">
              <a:defRPr sz="900" b="0" i="0" baseline="0">
                <a:latin typeface="Calibri" charset="0"/>
                <a:ea typeface="Calibri" charset="0"/>
                <a:cs typeface="Calibri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 dirty="0"/>
              <a:t>E: </a:t>
            </a:r>
          </a:p>
        </p:txBody>
      </p:sp>
      <p:sp>
        <p:nvSpPr>
          <p:cNvPr id="67" name="Symbol zastępczy tekstu 11">
            <a:extLst>
              <a:ext uri="{FF2B5EF4-FFF2-40B4-BE49-F238E27FC236}">
                <a16:creationId xmlns:a16="http://schemas.microsoft.com/office/drawing/2014/main" id="{8A82905D-6AEB-4C56-AC37-32A1FA106BF6}"/>
              </a:ext>
            </a:extLst>
          </p:cNvPr>
          <p:cNvSpPr>
            <a:spLocks noGrp="1"/>
          </p:cNvSpPr>
          <p:nvPr>
            <p:ph type="body" sz="quarter" idx="93" hasCustomPrompt="1"/>
          </p:nvPr>
        </p:nvSpPr>
        <p:spPr>
          <a:xfrm>
            <a:off x="5564734" y="1889060"/>
            <a:ext cx="347584" cy="128231"/>
          </a:xfrm>
        </p:spPr>
        <p:txBody>
          <a:bodyPr lIns="0" tIns="0" rIns="0" bIns="0" anchor="b">
            <a:noAutofit/>
          </a:bodyPr>
          <a:lstStyle>
            <a:lvl1pPr algn="l">
              <a:defRPr sz="900" b="0" i="0" baseline="0">
                <a:latin typeface="Calibri" charset="0"/>
                <a:ea typeface="Calibri" charset="0"/>
                <a:cs typeface="Calibri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 dirty="0"/>
              <a:t>T: +48</a:t>
            </a:r>
          </a:p>
        </p:txBody>
      </p:sp>
      <p:sp>
        <p:nvSpPr>
          <p:cNvPr id="68" name="Symbol zastępczy tekstu 11">
            <a:extLst>
              <a:ext uri="{FF2B5EF4-FFF2-40B4-BE49-F238E27FC236}">
                <a16:creationId xmlns:a16="http://schemas.microsoft.com/office/drawing/2014/main" id="{9067AB26-F073-4AE4-BCA3-9AB2518B3551}"/>
              </a:ext>
            </a:extLst>
          </p:cNvPr>
          <p:cNvSpPr>
            <a:spLocks noGrp="1"/>
          </p:cNvSpPr>
          <p:nvPr>
            <p:ph type="body" sz="quarter" idx="94" hasCustomPrompt="1"/>
          </p:nvPr>
        </p:nvSpPr>
        <p:spPr>
          <a:xfrm>
            <a:off x="5872744" y="1996565"/>
            <a:ext cx="1292211" cy="136570"/>
          </a:xfrm>
        </p:spPr>
        <p:txBody>
          <a:bodyPr lIns="0" tIns="0" rIns="0" bIns="0" anchor="b">
            <a:noAutofit/>
          </a:bodyPr>
          <a:lstStyle>
            <a:lvl1pPr algn="l">
              <a:defRPr sz="900" b="0" i="0" baseline="0">
                <a:latin typeface="Calibri" charset="0"/>
                <a:ea typeface="Calibri" charset="0"/>
                <a:cs typeface="Calibri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 dirty="0"/>
              <a:t>Numer komórki</a:t>
            </a:r>
          </a:p>
        </p:txBody>
      </p:sp>
      <p:sp>
        <p:nvSpPr>
          <p:cNvPr id="69" name="Symbol zastępczy tekstu 11">
            <a:extLst>
              <a:ext uri="{FF2B5EF4-FFF2-40B4-BE49-F238E27FC236}">
                <a16:creationId xmlns:a16="http://schemas.microsoft.com/office/drawing/2014/main" id="{454193D0-7516-4750-B936-3D734197F5F0}"/>
              </a:ext>
            </a:extLst>
          </p:cNvPr>
          <p:cNvSpPr>
            <a:spLocks noGrp="1"/>
          </p:cNvSpPr>
          <p:nvPr>
            <p:ph type="body" sz="quarter" idx="95" hasCustomPrompt="1"/>
          </p:nvPr>
        </p:nvSpPr>
        <p:spPr>
          <a:xfrm>
            <a:off x="5684344" y="2101165"/>
            <a:ext cx="1479232" cy="139700"/>
          </a:xfrm>
        </p:spPr>
        <p:txBody>
          <a:bodyPr lIns="0" tIns="0" rIns="0" bIns="0" anchor="b">
            <a:noAutofit/>
          </a:bodyPr>
          <a:lstStyle>
            <a:lvl1pPr algn="l">
              <a:defRPr sz="900" b="0" i="0" baseline="0">
                <a:latin typeface="Calibri" charset="0"/>
                <a:ea typeface="Calibri" charset="0"/>
                <a:cs typeface="Calibri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 dirty="0"/>
              <a:t>mail</a:t>
            </a:r>
          </a:p>
        </p:txBody>
      </p:sp>
      <p:sp>
        <p:nvSpPr>
          <p:cNvPr id="70" name="Symbol zastępczy tekstu 11">
            <a:extLst>
              <a:ext uri="{FF2B5EF4-FFF2-40B4-BE49-F238E27FC236}">
                <a16:creationId xmlns:a16="http://schemas.microsoft.com/office/drawing/2014/main" id="{E273427B-AEE3-4981-B4CE-0DAAB6C45D0D}"/>
              </a:ext>
            </a:extLst>
          </p:cNvPr>
          <p:cNvSpPr>
            <a:spLocks noGrp="1"/>
          </p:cNvSpPr>
          <p:nvPr>
            <p:ph type="body" sz="quarter" idx="96" hasCustomPrompt="1"/>
          </p:nvPr>
        </p:nvSpPr>
        <p:spPr>
          <a:xfrm>
            <a:off x="7597042" y="1889060"/>
            <a:ext cx="1080120" cy="128231"/>
          </a:xfrm>
        </p:spPr>
        <p:txBody>
          <a:bodyPr lIns="0" tIns="0" rIns="0" bIns="0" anchor="b">
            <a:noAutofit/>
          </a:bodyPr>
          <a:lstStyle>
            <a:lvl1pPr algn="l">
              <a:defRPr sz="900" b="0" i="0" baseline="0">
                <a:latin typeface="Calibri" charset="0"/>
                <a:ea typeface="Calibri" charset="0"/>
                <a:cs typeface="Calibri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 dirty="0"/>
              <a:t>22 Numer telefonu</a:t>
            </a:r>
          </a:p>
        </p:txBody>
      </p:sp>
      <p:sp>
        <p:nvSpPr>
          <p:cNvPr id="71" name="Symbol zastępczy tekstu 11">
            <a:extLst>
              <a:ext uri="{FF2B5EF4-FFF2-40B4-BE49-F238E27FC236}">
                <a16:creationId xmlns:a16="http://schemas.microsoft.com/office/drawing/2014/main" id="{AD00444B-9DD4-4AD4-B3F5-B131092FB793}"/>
              </a:ext>
            </a:extLst>
          </p:cNvPr>
          <p:cNvSpPr>
            <a:spLocks noGrp="1"/>
          </p:cNvSpPr>
          <p:nvPr>
            <p:ph type="body" sz="quarter" idx="97" hasCustomPrompt="1"/>
          </p:nvPr>
        </p:nvSpPr>
        <p:spPr>
          <a:xfrm>
            <a:off x="7250083" y="1992000"/>
            <a:ext cx="346960" cy="136570"/>
          </a:xfrm>
        </p:spPr>
        <p:txBody>
          <a:bodyPr lIns="0" tIns="0" rIns="0" bIns="0" anchor="b">
            <a:noAutofit/>
          </a:bodyPr>
          <a:lstStyle>
            <a:lvl1pPr algn="l">
              <a:defRPr sz="900" b="0" i="0" baseline="0">
                <a:latin typeface="Calibri" charset="0"/>
                <a:ea typeface="Calibri" charset="0"/>
                <a:cs typeface="Calibri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 dirty="0"/>
              <a:t>M: +48</a:t>
            </a:r>
          </a:p>
        </p:txBody>
      </p:sp>
      <p:sp>
        <p:nvSpPr>
          <p:cNvPr id="72" name="Symbol zastępczy tekstu 11">
            <a:extLst>
              <a:ext uri="{FF2B5EF4-FFF2-40B4-BE49-F238E27FC236}">
                <a16:creationId xmlns:a16="http://schemas.microsoft.com/office/drawing/2014/main" id="{6597CB57-B628-4C61-AE57-3FA57DD5E445}"/>
              </a:ext>
            </a:extLst>
          </p:cNvPr>
          <p:cNvSpPr>
            <a:spLocks noGrp="1"/>
          </p:cNvSpPr>
          <p:nvPr>
            <p:ph type="body" sz="quarter" idx="98" hasCustomPrompt="1"/>
          </p:nvPr>
        </p:nvSpPr>
        <p:spPr>
          <a:xfrm>
            <a:off x="7289929" y="2099995"/>
            <a:ext cx="113314" cy="139700"/>
          </a:xfrm>
        </p:spPr>
        <p:txBody>
          <a:bodyPr lIns="0" tIns="0" rIns="0" bIns="0" anchor="b">
            <a:noAutofit/>
          </a:bodyPr>
          <a:lstStyle>
            <a:lvl1pPr algn="l">
              <a:defRPr sz="900" b="0" i="0" baseline="0">
                <a:latin typeface="Calibri" charset="0"/>
                <a:ea typeface="Calibri" charset="0"/>
                <a:cs typeface="Calibri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 dirty="0"/>
              <a:t>E: </a:t>
            </a:r>
          </a:p>
        </p:txBody>
      </p:sp>
      <p:sp>
        <p:nvSpPr>
          <p:cNvPr id="73" name="Symbol zastępczy tekstu 11">
            <a:extLst>
              <a:ext uri="{FF2B5EF4-FFF2-40B4-BE49-F238E27FC236}">
                <a16:creationId xmlns:a16="http://schemas.microsoft.com/office/drawing/2014/main" id="{282692B0-A781-4CC3-A0A0-DF969FB45CF9}"/>
              </a:ext>
            </a:extLst>
          </p:cNvPr>
          <p:cNvSpPr>
            <a:spLocks noGrp="1"/>
          </p:cNvSpPr>
          <p:nvPr>
            <p:ph type="body" sz="quarter" idx="99" hasCustomPrompt="1"/>
          </p:nvPr>
        </p:nvSpPr>
        <p:spPr>
          <a:xfrm>
            <a:off x="7289592" y="1889060"/>
            <a:ext cx="347584" cy="128231"/>
          </a:xfrm>
        </p:spPr>
        <p:txBody>
          <a:bodyPr lIns="0" tIns="0" rIns="0" bIns="0" anchor="b">
            <a:noAutofit/>
          </a:bodyPr>
          <a:lstStyle>
            <a:lvl1pPr algn="l">
              <a:defRPr sz="900" b="0" i="0" baseline="0">
                <a:latin typeface="Calibri" charset="0"/>
                <a:ea typeface="Calibri" charset="0"/>
                <a:cs typeface="Calibri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 dirty="0"/>
              <a:t>T: +48</a:t>
            </a:r>
          </a:p>
        </p:txBody>
      </p:sp>
      <p:sp>
        <p:nvSpPr>
          <p:cNvPr id="74" name="Symbol zastępczy tekstu 11">
            <a:extLst>
              <a:ext uri="{FF2B5EF4-FFF2-40B4-BE49-F238E27FC236}">
                <a16:creationId xmlns:a16="http://schemas.microsoft.com/office/drawing/2014/main" id="{1CB3DDA6-4D22-4F38-87D3-4DBBD0DBB65C}"/>
              </a:ext>
            </a:extLst>
          </p:cNvPr>
          <p:cNvSpPr>
            <a:spLocks noGrp="1"/>
          </p:cNvSpPr>
          <p:nvPr>
            <p:ph type="body" sz="quarter" idx="100" hasCustomPrompt="1"/>
          </p:nvPr>
        </p:nvSpPr>
        <p:spPr>
          <a:xfrm>
            <a:off x="7597602" y="1996565"/>
            <a:ext cx="1292211" cy="136570"/>
          </a:xfrm>
        </p:spPr>
        <p:txBody>
          <a:bodyPr lIns="0" tIns="0" rIns="0" bIns="0" anchor="b">
            <a:noAutofit/>
          </a:bodyPr>
          <a:lstStyle>
            <a:lvl1pPr algn="l">
              <a:defRPr sz="900" b="0" i="0" baseline="0">
                <a:latin typeface="Calibri" charset="0"/>
                <a:ea typeface="Calibri" charset="0"/>
                <a:cs typeface="Calibri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 dirty="0"/>
              <a:t>Numer komórki</a:t>
            </a:r>
          </a:p>
        </p:txBody>
      </p:sp>
      <p:sp>
        <p:nvSpPr>
          <p:cNvPr id="75" name="Symbol zastępczy tekstu 11">
            <a:extLst>
              <a:ext uri="{FF2B5EF4-FFF2-40B4-BE49-F238E27FC236}">
                <a16:creationId xmlns:a16="http://schemas.microsoft.com/office/drawing/2014/main" id="{3320A722-4B43-4F43-AD68-D61D9E4004D0}"/>
              </a:ext>
            </a:extLst>
          </p:cNvPr>
          <p:cNvSpPr>
            <a:spLocks noGrp="1"/>
          </p:cNvSpPr>
          <p:nvPr>
            <p:ph type="body" sz="quarter" idx="101" hasCustomPrompt="1"/>
          </p:nvPr>
        </p:nvSpPr>
        <p:spPr>
          <a:xfrm>
            <a:off x="7409202" y="2101165"/>
            <a:ext cx="1479232" cy="139700"/>
          </a:xfrm>
        </p:spPr>
        <p:txBody>
          <a:bodyPr lIns="0" tIns="0" rIns="0" bIns="0" anchor="b">
            <a:noAutofit/>
          </a:bodyPr>
          <a:lstStyle>
            <a:lvl1pPr algn="l">
              <a:defRPr sz="900" b="0" i="0" baseline="0">
                <a:latin typeface="Calibri" charset="0"/>
                <a:ea typeface="Calibri" charset="0"/>
                <a:cs typeface="Calibri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 dirty="0"/>
              <a:t>mail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89" userDrawn="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_4xZespół_kontak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ymbol zastępczy obrazu 4"/>
          <p:cNvSpPr>
            <a:spLocks noGrp="1"/>
          </p:cNvSpPr>
          <p:nvPr>
            <p:ph type="pic" sz="quarter" idx="28" hasCustomPrompt="1"/>
          </p:nvPr>
        </p:nvSpPr>
        <p:spPr>
          <a:xfrm>
            <a:off x="6426612" y="2376000"/>
            <a:ext cx="1440000" cy="1440000"/>
          </a:xfrm>
          <a:solidFill>
            <a:srgbClr val="B4B4B4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bg1">
                    <a:alpha val="66000"/>
                  </a:schemeClr>
                </a:solidFill>
              </a:defRPr>
            </a:lvl1pPr>
          </a:lstStyle>
          <a:p>
            <a:r>
              <a:rPr lang="pl-PL" dirty="0"/>
              <a:t>Wstaw obraz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576000"/>
            <a:ext cx="9144000" cy="512956"/>
          </a:xfrm>
        </p:spPr>
        <p:txBody>
          <a:bodyPr anchor="b">
            <a:noAutofit/>
          </a:bodyPr>
          <a:lstStyle>
            <a:lvl1pPr algn="ctr">
              <a:defRPr lang="pl-PL" sz="2800" b="1" i="0" spc="0" baseline="0" smtClean="0">
                <a:effectLst/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pl-PL" b="1" dirty="0">
                <a:effectLst/>
                <a:latin typeface="Calibri" charset="0"/>
              </a:rPr>
              <a:t>Zespół odpowiedzialny za współpracę</a:t>
            </a:r>
            <a:endParaRPr lang="pl-PL" dirty="0">
              <a:effectLst/>
              <a:latin typeface="Calibri" charset="0"/>
            </a:endParaRPr>
          </a:p>
        </p:txBody>
      </p:sp>
      <p:sp>
        <p:nvSpPr>
          <p:cNvPr id="23" name="Symbol zastępczy obrazu 4"/>
          <p:cNvSpPr>
            <a:spLocks noGrp="1"/>
          </p:cNvSpPr>
          <p:nvPr>
            <p:ph type="pic" sz="quarter" idx="25" hasCustomPrompt="1"/>
          </p:nvPr>
        </p:nvSpPr>
        <p:spPr>
          <a:xfrm>
            <a:off x="1296612" y="2376000"/>
            <a:ext cx="1440000" cy="1440000"/>
          </a:xfrm>
          <a:solidFill>
            <a:srgbClr val="B4B4B4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bg1">
                    <a:alpha val="66000"/>
                  </a:schemeClr>
                </a:solidFill>
              </a:defRPr>
            </a:lvl1pPr>
          </a:lstStyle>
          <a:p>
            <a:r>
              <a:rPr lang="pl-PL" dirty="0"/>
              <a:t>Wstaw obraz</a:t>
            </a:r>
          </a:p>
        </p:txBody>
      </p:sp>
      <p:sp>
        <p:nvSpPr>
          <p:cNvPr id="25" name="Symbol zastępczy obrazu 4"/>
          <p:cNvSpPr>
            <a:spLocks noGrp="1"/>
          </p:cNvSpPr>
          <p:nvPr>
            <p:ph type="pic" sz="quarter" idx="26" hasCustomPrompt="1"/>
          </p:nvPr>
        </p:nvSpPr>
        <p:spPr>
          <a:xfrm>
            <a:off x="3006612" y="2376000"/>
            <a:ext cx="1440000" cy="1440000"/>
          </a:xfrm>
          <a:solidFill>
            <a:srgbClr val="B4B4B4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bg1">
                    <a:alpha val="66000"/>
                  </a:schemeClr>
                </a:solidFill>
              </a:defRPr>
            </a:lvl1pPr>
          </a:lstStyle>
          <a:p>
            <a:r>
              <a:rPr lang="pl-PL" dirty="0"/>
              <a:t>Wstaw obraz</a:t>
            </a:r>
          </a:p>
        </p:txBody>
      </p:sp>
      <p:sp>
        <p:nvSpPr>
          <p:cNvPr id="26" name="Symbol zastępczy obrazu 4"/>
          <p:cNvSpPr>
            <a:spLocks noGrp="1"/>
          </p:cNvSpPr>
          <p:nvPr>
            <p:ph type="pic" sz="quarter" idx="27" hasCustomPrompt="1"/>
          </p:nvPr>
        </p:nvSpPr>
        <p:spPr>
          <a:xfrm>
            <a:off x="4716612" y="2376000"/>
            <a:ext cx="1440000" cy="1440000"/>
          </a:xfrm>
          <a:solidFill>
            <a:srgbClr val="B4B4B4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bg1">
                    <a:alpha val="66000"/>
                  </a:schemeClr>
                </a:solidFill>
              </a:defRPr>
            </a:lvl1pPr>
          </a:lstStyle>
          <a:p>
            <a:r>
              <a:rPr lang="pl-PL" dirty="0"/>
              <a:t>Wstaw obraz</a:t>
            </a:r>
          </a:p>
        </p:txBody>
      </p:sp>
      <p:sp>
        <p:nvSpPr>
          <p:cNvPr id="28" name="Symbol zastępczy tekstu 17"/>
          <p:cNvSpPr>
            <a:spLocks noGrp="1"/>
          </p:cNvSpPr>
          <p:nvPr>
            <p:ph type="body" sz="quarter" idx="31" hasCustomPrompt="1"/>
          </p:nvPr>
        </p:nvSpPr>
        <p:spPr>
          <a:xfrm>
            <a:off x="1296613" y="3977014"/>
            <a:ext cx="1609210" cy="2178985"/>
          </a:xfrm>
          <a:noFill/>
        </p:spPr>
        <p:txBody>
          <a:bodyPr lIns="0" tIns="0" rIns="36000" bIns="0" anchor="t">
            <a:noAutofit/>
          </a:bodyPr>
          <a:lstStyle>
            <a:lvl1pPr marL="0" indent="0" algn="l">
              <a:lnSpc>
                <a:spcPct val="100000"/>
              </a:lnSpc>
              <a:buFont typeface="Arial" charset="0"/>
              <a:buNone/>
              <a:defRPr sz="1000" b="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pl-PL" i="1" dirty="0"/>
              <a:t>[Notka biograficzna]</a:t>
            </a:r>
            <a:endParaRPr lang="pl-PL" dirty="0"/>
          </a:p>
        </p:txBody>
      </p:sp>
      <p:sp>
        <p:nvSpPr>
          <p:cNvPr id="30" name="Symbol zastępczy tekstu 17"/>
          <p:cNvSpPr>
            <a:spLocks noGrp="1"/>
          </p:cNvSpPr>
          <p:nvPr>
            <p:ph type="body" sz="quarter" idx="33" hasCustomPrompt="1"/>
          </p:nvPr>
        </p:nvSpPr>
        <p:spPr>
          <a:xfrm>
            <a:off x="3006613" y="3977014"/>
            <a:ext cx="1609210" cy="2178985"/>
          </a:xfrm>
          <a:noFill/>
        </p:spPr>
        <p:txBody>
          <a:bodyPr lIns="0" tIns="0" rIns="36000" bIns="0" anchor="t">
            <a:noAutofit/>
          </a:bodyPr>
          <a:lstStyle>
            <a:lvl1pPr marL="0" indent="0" algn="l">
              <a:lnSpc>
                <a:spcPct val="100000"/>
              </a:lnSpc>
              <a:buFont typeface="Arial" charset="0"/>
              <a:buNone/>
              <a:defRPr sz="1000" b="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pl-PL" i="1" dirty="0"/>
              <a:t>[Notka biograficzna]</a:t>
            </a:r>
            <a:endParaRPr lang="pl-PL" dirty="0"/>
          </a:p>
        </p:txBody>
      </p:sp>
      <p:sp>
        <p:nvSpPr>
          <p:cNvPr id="32" name="Symbol zastępczy tekstu 17"/>
          <p:cNvSpPr>
            <a:spLocks noGrp="1"/>
          </p:cNvSpPr>
          <p:nvPr>
            <p:ph type="body" sz="quarter" idx="35" hasCustomPrompt="1"/>
          </p:nvPr>
        </p:nvSpPr>
        <p:spPr>
          <a:xfrm>
            <a:off x="4716613" y="3977014"/>
            <a:ext cx="1609210" cy="2178985"/>
          </a:xfrm>
          <a:noFill/>
        </p:spPr>
        <p:txBody>
          <a:bodyPr lIns="0" tIns="0" rIns="36000" bIns="0" anchor="t">
            <a:noAutofit/>
          </a:bodyPr>
          <a:lstStyle>
            <a:lvl1pPr marL="0" indent="0" algn="l">
              <a:lnSpc>
                <a:spcPct val="100000"/>
              </a:lnSpc>
              <a:buFont typeface="Arial" charset="0"/>
              <a:buNone/>
              <a:defRPr sz="1000" b="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pl-PL" i="1" dirty="0"/>
              <a:t>[Notka biograficzna]</a:t>
            </a:r>
            <a:endParaRPr lang="pl-PL" dirty="0"/>
          </a:p>
        </p:txBody>
      </p:sp>
      <p:sp>
        <p:nvSpPr>
          <p:cNvPr id="34" name="Symbol zastępczy tekstu 17"/>
          <p:cNvSpPr>
            <a:spLocks noGrp="1"/>
          </p:cNvSpPr>
          <p:nvPr>
            <p:ph type="body" sz="quarter" idx="37" hasCustomPrompt="1"/>
          </p:nvPr>
        </p:nvSpPr>
        <p:spPr>
          <a:xfrm>
            <a:off x="6426613" y="3977014"/>
            <a:ext cx="1609210" cy="2178985"/>
          </a:xfrm>
          <a:noFill/>
        </p:spPr>
        <p:txBody>
          <a:bodyPr lIns="0" tIns="0" rIns="36000" bIns="0" anchor="t">
            <a:noAutofit/>
          </a:bodyPr>
          <a:lstStyle>
            <a:lvl1pPr marL="0" indent="0" algn="l">
              <a:lnSpc>
                <a:spcPct val="100000"/>
              </a:lnSpc>
              <a:buFont typeface="Arial" charset="0"/>
              <a:buNone/>
              <a:defRPr sz="1000" b="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pl-PL" i="1" dirty="0"/>
              <a:t>Notka biograficzna]</a:t>
            </a:r>
            <a:endParaRPr lang="pl-PL" dirty="0"/>
          </a:p>
        </p:txBody>
      </p:sp>
      <p:sp>
        <p:nvSpPr>
          <p:cNvPr id="37" name="Symbol zastępczy tekstu 17" descr="wpisz / wklej"/>
          <p:cNvSpPr>
            <a:spLocks noGrp="1"/>
          </p:cNvSpPr>
          <p:nvPr>
            <p:ph type="body" sz="quarter" idx="43" hasCustomPrompt="1"/>
          </p:nvPr>
        </p:nvSpPr>
        <p:spPr>
          <a:xfrm>
            <a:off x="3006365" y="1338134"/>
            <a:ext cx="1653435" cy="528362"/>
          </a:xfrm>
          <a:noFill/>
        </p:spPr>
        <p:txBody>
          <a:bodyPr lIns="0" tIns="0" rIns="0" b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ts val="13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lang="pl-PL" sz="1200" b="1" i="0" baseline="0">
                <a:effectLst/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168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pl-PL" dirty="0"/>
              <a:t>Imię Nazwisko</a:t>
            </a:r>
            <a:br>
              <a:rPr lang="pl-PL" dirty="0"/>
            </a:br>
            <a:r>
              <a:rPr lang="pl-PL" dirty="0"/>
              <a:t>Stanowisko</a:t>
            </a:r>
          </a:p>
        </p:txBody>
      </p:sp>
      <p:sp>
        <p:nvSpPr>
          <p:cNvPr id="38" name="Symbol zastępczy tekstu 17" descr="wpisz / wklej"/>
          <p:cNvSpPr>
            <a:spLocks noGrp="1"/>
          </p:cNvSpPr>
          <p:nvPr>
            <p:ph type="body" sz="quarter" idx="44" hasCustomPrompt="1"/>
          </p:nvPr>
        </p:nvSpPr>
        <p:spPr>
          <a:xfrm>
            <a:off x="4722431" y="1338134"/>
            <a:ext cx="1634646" cy="528362"/>
          </a:xfrm>
          <a:noFill/>
        </p:spPr>
        <p:txBody>
          <a:bodyPr lIns="0" tIns="0" rIns="0" b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ts val="13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lang="pl-PL" sz="1200" b="1" i="0" baseline="0">
                <a:effectLst/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168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pl-PL" dirty="0"/>
              <a:t>Imię Nazwisko</a:t>
            </a:r>
            <a:br>
              <a:rPr lang="pl-PL" dirty="0"/>
            </a:br>
            <a:r>
              <a:rPr lang="pl-PL" dirty="0"/>
              <a:t>Stanowisko</a:t>
            </a:r>
          </a:p>
        </p:txBody>
      </p:sp>
      <p:sp>
        <p:nvSpPr>
          <p:cNvPr id="39" name="Symbol zastępczy tekstu 17" descr="wpisz / wklej"/>
          <p:cNvSpPr>
            <a:spLocks noGrp="1"/>
          </p:cNvSpPr>
          <p:nvPr>
            <p:ph type="body" sz="quarter" idx="45" hasCustomPrompt="1"/>
          </p:nvPr>
        </p:nvSpPr>
        <p:spPr>
          <a:xfrm>
            <a:off x="6432234" y="1338134"/>
            <a:ext cx="1622120" cy="528362"/>
          </a:xfrm>
          <a:noFill/>
        </p:spPr>
        <p:txBody>
          <a:bodyPr lIns="0" tIns="0" rIns="0" b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ts val="13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lang="pl-PL" sz="1200" b="1" i="0" baseline="0">
                <a:effectLst/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168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pl-PL" dirty="0"/>
              <a:t>Imię Nazwisko</a:t>
            </a:r>
            <a:br>
              <a:rPr lang="pl-PL" dirty="0"/>
            </a:br>
            <a:r>
              <a:rPr lang="pl-PL" dirty="0"/>
              <a:t>Stanowisko</a:t>
            </a:r>
          </a:p>
        </p:txBody>
      </p:sp>
      <p:sp>
        <p:nvSpPr>
          <p:cNvPr id="46" name="Symbol zastępczy tekstu 17" descr="wpisz / wklej"/>
          <p:cNvSpPr>
            <a:spLocks noGrp="1"/>
          </p:cNvSpPr>
          <p:nvPr>
            <p:ph type="body" sz="quarter" idx="46" hasCustomPrompt="1"/>
          </p:nvPr>
        </p:nvSpPr>
        <p:spPr>
          <a:xfrm>
            <a:off x="1296562" y="1338134"/>
            <a:ext cx="1615857" cy="528362"/>
          </a:xfrm>
          <a:noFill/>
        </p:spPr>
        <p:txBody>
          <a:bodyPr lIns="0" tIns="0" rIns="0" b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ts val="13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lang="pl-PL" sz="1200" b="1" i="0" baseline="0">
                <a:effectLst/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168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pl-PL" dirty="0"/>
              <a:t>Imię Nazwisko</a:t>
            </a:r>
            <a:br>
              <a:rPr lang="pl-PL" dirty="0"/>
            </a:br>
            <a:r>
              <a:rPr lang="pl-PL" dirty="0"/>
              <a:t>Stanowisko</a:t>
            </a:r>
          </a:p>
        </p:txBody>
      </p:sp>
      <p:sp>
        <p:nvSpPr>
          <p:cNvPr id="40" name="Symbol zastępczy numeru slajdu 39"/>
          <p:cNvSpPr>
            <a:spLocks noGrp="1"/>
          </p:cNvSpPr>
          <p:nvPr>
            <p:ph type="sldNum" sz="quarter" idx="62"/>
          </p:nvPr>
        </p:nvSpPr>
        <p:spPr/>
        <p:txBody>
          <a:bodyPr/>
          <a:lstStyle/>
          <a:p>
            <a:fld id="{751971A9-2809-4790-A924-1E13CA636898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29" name="Symbol zastępczy tekstu 11">
            <a:extLst>
              <a:ext uri="{FF2B5EF4-FFF2-40B4-BE49-F238E27FC236}">
                <a16:creationId xmlns:a16="http://schemas.microsoft.com/office/drawing/2014/main" id="{CF24CFEF-2160-47FB-89F0-AE4A82FE7F6C}"/>
              </a:ext>
            </a:extLst>
          </p:cNvPr>
          <p:cNvSpPr>
            <a:spLocks noGrp="1"/>
          </p:cNvSpPr>
          <p:nvPr>
            <p:ph type="body" sz="quarter" idx="84" hasCustomPrompt="1"/>
          </p:nvPr>
        </p:nvSpPr>
        <p:spPr>
          <a:xfrm>
            <a:off x="1598943" y="1924997"/>
            <a:ext cx="1080120" cy="128231"/>
          </a:xfrm>
        </p:spPr>
        <p:txBody>
          <a:bodyPr lIns="0" tIns="0" rIns="0" bIns="0" anchor="b">
            <a:noAutofit/>
          </a:bodyPr>
          <a:lstStyle>
            <a:lvl1pPr algn="l">
              <a:defRPr sz="900" b="0" i="0" baseline="0">
                <a:latin typeface="Calibri" charset="0"/>
                <a:ea typeface="Calibri" charset="0"/>
                <a:cs typeface="Calibri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 dirty="0"/>
              <a:t>22 Numer telefonu</a:t>
            </a:r>
          </a:p>
        </p:txBody>
      </p:sp>
      <p:sp>
        <p:nvSpPr>
          <p:cNvPr id="31" name="Symbol zastępczy tekstu 11">
            <a:extLst>
              <a:ext uri="{FF2B5EF4-FFF2-40B4-BE49-F238E27FC236}">
                <a16:creationId xmlns:a16="http://schemas.microsoft.com/office/drawing/2014/main" id="{5E5C08B2-995E-4542-B1B3-ED4B7C9C7DB6}"/>
              </a:ext>
            </a:extLst>
          </p:cNvPr>
          <p:cNvSpPr>
            <a:spLocks noGrp="1"/>
          </p:cNvSpPr>
          <p:nvPr>
            <p:ph type="body" sz="quarter" idx="85" hasCustomPrompt="1"/>
          </p:nvPr>
        </p:nvSpPr>
        <p:spPr>
          <a:xfrm>
            <a:off x="1251984" y="2027937"/>
            <a:ext cx="346960" cy="136570"/>
          </a:xfrm>
        </p:spPr>
        <p:txBody>
          <a:bodyPr lIns="0" tIns="0" rIns="0" bIns="0" anchor="b">
            <a:noAutofit/>
          </a:bodyPr>
          <a:lstStyle>
            <a:lvl1pPr algn="l">
              <a:defRPr sz="900" b="0" i="0" baseline="0">
                <a:latin typeface="Calibri" charset="0"/>
                <a:ea typeface="Calibri" charset="0"/>
                <a:cs typeface="Calibri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 dirty="0"/>
              <a:t>M: +48</a:t>
            </a:r>
          </a:p>
        </p:txBody>
      </p:sp>
      <p:sp>
        <p:nvSpPr>
          <p:cNvPr id="33" name="Symbol zastępczy tekstu 11">
            <a:extLst>
              <a:ext uri="{FF2B5EF4-FFF2-40B4-BE49-F238E27FC236}">
                <a16:creationId xmlns:a16="http://schemas.microsoft.com/office/drawing/2014/main" id="{ECB2658D-EB71-41E2-A3F4-FE93D9C137E9}"/>
              </a:ext>
            </a:extLst>
          </p:cNvPr>
          <p:cNvSpPr>
            <a:spLocks noGrp="1"/>
          </p:cNvSpPr>
          <p:nvPr>
            <p:ph type="body" sz="quarter" idx="86" hasCustomPrompt="1"/>
          </p:nvPr>
        </p:nvSpPr>
        <p:spPr>
          <a:xfrm>
            <a:off x="1291830" y="2135932"/>
            <a:ext cx="113314" cy="139700"/>
          </a:xfrm>
        </p:spPr>
        <p:txBody>
          <a:bodyPr lIns="0" tIns="0" rIns="0" bIns="0" anchor="b">
            <a:noAutofit/>
          </a:bodyPr>
          <a:lstStyle>
            <a:lvl1pPr algn="l">
              <a:defRPr sz="900" b="0" i="0" baseline="0">
                <a:latin typeface="Calibri" charset="0"/>
                <a:ea typeface="Calibri" charset="0"/>
                <a:cs typeface="Calibri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 dirty="0"/>
              <a:t>E: </a:t>
            </a:r>
          </a:p>
        </p:txBody>
      </p:sp>
      <p:sp>
        <p:nvSpPr>
          <p:cNvPr id="35" name="Symbol zastępczy tekstu 11">
            <a:extLst>
              <a:ext uri="{FF2B5EF4-FFF2-40B4-BE49-F238E27FC236}">
                <a16:creationId xmlns:a16="http://schemas.microsoft.com/office/drawing/2014/main" id="{0A354688-C742-4386-A9F2-199173D56E2E}"/>
              </a:ext>
            </a:extLst>
          </p:cNvPr>
          <p:cNvSpPr>
            <a:spLocks noGrp="1"/>
          </p:cNvSpPr>
          <p:nvPr>
            <p:ph type="body" sz="quarter" idx="87" hasCustomPrompt="1"/>
          </p:nvPr>
        </p:nvSpPr>
        <p:spPr>
          <a:xfrm>
            <a:off x="1291493" y="1924997"/>
            <a:ext cx="347584" cy="128231"/>
          </a:xfrm>
        </p:spPr>
        <p:txBody>
          <a:bodyPr lIns="0" tIns="0" rIns="0" bIns="0" anchor="b">
            <a:noAutofit/>
          </a:bodyPr>
          <a:lstStyle>
            <a:lvl1pPr algn="l">
              <a:defRPr sz="900" b="0" i="0" baseline="0">
                <a:latin typeface="Calibri" charset="0"/>
                <a:ea typeface="Calibri" charset="0"/>
                <a:cs typeface="Calibri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 dirty="0"/>
              <a:t>T: +48</a:t>
            </a:r>
          </a:p>
        </p:txBody>
      </p:sp>
      <p:sp>
        <p:nvSpPr>
          <p:cNvPr id="51" name="Symbol zastępczy tekstu 11">
            <a:extLst>
              <a:ext uri="{FF2B5EF4-FFF2-40B4-BE49-F238E27FC236}">
                <a16:creationId xmlns:a16="http://schemas.microsoft.com/office/drawing/2014/main" id="{6D6B5154-4118-4032-8364-5301705A346A}"/>
              </a:ext>
            </a:extLst>
          </p:cNvPr>
          <p:cNvSpPr>
            <a:spLocks noGrp="1"/>
          </p:cNvSpPr>
          <p:nvPr>
            <p:ph type="body" sz="quarter" idx="88" hasCustomPrompt="1"/>
          </p:nvPr>
        </p:nvSpPr>
        <p:spPr>
          <a:xfrm>
            <a:off x="1599503" y="2032502"/>
            <a:ext cx="1292211" cy="136570"/>
          </a:xfrm>
        </p:spPr>
        <p:txBody>
          <a:bodyPr lIns="0" tIns="0" rIns="0" bIns="0" anchor="b">
            <a:noAutofit/>
          </a:bodyPr>
          <a:lstStyle>
            <a:lvl1pPr algn="l">
              <a:defRPr sz="900" b="0" i="0" baseline="0">
                <a:latin typeface="Calibri" charset="0"/>
                <a:ea typeface="Calibri" charset="0"/>
                <a:cs typeface="Calibri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 dirty="0"/>
              <a:t>Numer komórki</a:t>
            </a:r>
          </a:p>
        </p:txBody>
      </p:sp>
      <p:sp>
        <p:nvSpPr>
          <p:cNvPr id="52" name="Symbol zastępczy tekstu 11">
            <a:extLst>
              <a:ext uri="{FF2B5EF4-FFF2-40B4-BE49-F238E27FC236}">
                <a16:creationId xmlns:a16="http://schemas.microsoft.com/office/drawing/2014/main" id="{FAE6BA9E-3F69-4D79-BEB7-EE7AE0E05256}"/>
              </a:ext>
            </a:extLst>
          </p:cNvPr>
          <p:cNvSpPr>
            <a:spLocks noGrp="1"/>
          </p:cNvSpPr>
          <p:nvPr>
            <p:ph type="body" sz="quarter" idx="89" hasCustomPrompt="1"/>
          </p:nvPr>
        </p:nvSpPr>
        <p:spPr>
          <a:xfrm>
            <a:off x="1411103" y="2137102"/>
            <a:ext cx="1479232" cy="139700"/>
          </a:xfrm>
        </p:spPr>
        <p:txBody>
          <a:bodyPr lIns="0" tIns="0" rIns="0" bIns="0" anchor="b">
            <a:noAutofit/>
          </a:bodyPr>
          <a:lstStyle>
            <a:lvl1pPr algn="l">
              <a:defRPr sz="900" b="0" i="0" baseline="0">
                <a:latin typeface="Calibri" charset="0"/>
                <a:ea typeface="Calibri" charset="0"/>
                <a:cs typeface="Calibri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 dirty="0"/>
              <a:t>mail</a:t>
            </a:r>
          </a:p>
        </p:txBody>
      </p:sp>
      <p:sp>
        <p:nvSpPr>
          <p:cNvPr id="53" name="Symbol zastępczy tekstu 11">
            <a:extLst>
              <a:ext uri="{FF2B5EF4-FFF2-40B4-BE49-F238E27FC236}">
                <a16:creationId xmlns:a16="http://schemas.microsoft.com/office/drawing/2014/main" id="{214B40D1-6276-4744-A276-4A9EB44FE774}"/>
              </a:ext>
            </a:extLst>
          </p:cNvPr>
          <p:cNvSpPr>
            <a:spLocks noGrp="1"/>
          </p:cNvSpPr>
          <p:nvPr>
            <p:ph type="body" sz="quarter" idx="90" hasCustomPrompt="1"/>
          </p:nvPr>
        </p:nvSpPr>
        <p:spPr>
          <a:xfrm>
            <a:off x="3318971" y="1922657"/>
            <a:ext cx="1080120" cy="128231"/>
          </a:xfrm>
        </p:spPr>
        <p:txBody>
          <a:bodyPr lIns="0" tIns="0" rIns="0" bIns="0" anchor="b">
            <a:noAutofit/>
          </a:bodyPr>
          <a:lstStyle>
            <a:lvl1pPr algn="l">
              <a:defRPr sz="900" b="0" i="0" baseline="0">
                <a:latin typeface="Calibri" charset="0"/>
                <a:ea typeface="Calibri" charset="0"/>
                <a:cs typeface="Calibri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 dirty="0"/>
              <a:t>22 Numer telefonu</a:t>
            </a:r>
          </a:p>
        </p:txBody>
      </p:sp>
      <p:sp>
        <p:nvSpPr>
          <p:cNvPr id="54" name="Symbol zastępczy tekstu 11">
            <a:extLst>
              <a:ext uri="{FF2B5EF4-FFF2-40B4-BE49-F238E27FC236}">
                <a16:creationId xmlns:a16="http://schemas.microsoft.com/office/drawing/2014/main" id="{40AD0C47-B928-48CA-85F6-7B0C9BF8BA7B}"/>
              </a:ext>
            </a:extLst>
          </p:cNvPr>
          <p:cNvSpPr>
            <a:spLocks noGrp="1"/>
          </p:cNvSpPr>
          <p:nvPr>
            <p:ph type="body" sz="quarter" idx="91" hasCustomPrompt="1"/>
          </p:nvPr>
        </p:nvSpPr>
        <p:spPr>
          <a:xfrm>
            <a:off x="2972012" y="2025597"/>
            <a:ext cx="346960" cy="136570"/>
          </a:xfrm>
        </p:spPr>
        <p:txBody>
          <a:bodyPr lIns="0" tIns="0" rIns="0" bIns="0" anchor="b">
            <a:noAutofit/>
          </a:bodyPr>
          <a:lstStyle>
            <a:lvl1pPr algn="l">
              <a:defRPr sz="900" b="0" i="0" baseline="0">
                <a:latin typeface="Calibri" charset="0"/>
                <a:ea typeface="Calibri" charset="0"/>
                <a:cs typeface="Calibri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 dirty="0"/>
              <a:t>M: +48</a:t>
            </a:r>
          </a:p>
        </p:txBody>
      </p:sp>
      <p:sp>
        <p:nvSpPr>
          <p:cNvPr id="55" name="Symbol zastępczy tekstu 11">
            <a:extLst>
              <a:ext uri="{FF2B5EF4-FFF2-40B4-BE49-F238E27FC236}">
                <a16:creationId xmlns:a16="http://schemas.microsoft.com/office/drawing/2014/main" id="{5624B9F7-72D2-4BCE-A28D-58FD06BE45CA}"/>
              </a:ext>
            </a:extLst>
          </p:cNvPr>
          <p:cNvSpPr>
            <a:spLocks noGrp="1"/>
          </p:cNvSpPr>
          <p:nvPr>
            <p:ph type="body" sz="quarter" idx="92" hasCustomPrompt="1"/>
          </p:nvPr>
        </p:nvSpPr>
        <p:spPr>
          <a:xfrm>
            <a:off x="3011858" y="2133592"/>
            <a:ext cx="113314" cy="139700"/>
          </a:xfrm>
        </p:spPr>
        <p:txBody>
          <a:bodyPr lIns="0" tIns="0" rIns="0" bIns="0" anchor="b">
            <a:noAutofit/>
          </a:bodyPr>
          <a:lstStyle>
            <a:lvl1pPr algn="l">
              <a:defRPr sz="900" b="0" i="0" baseline="0">
                <a:latin typeface="Calibri" charset="0"/>
                <a:ea typeface="Calibri" charset="0"/>
                <a:cs typeface="Calibri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 dirty="0"/>
              <a:t>E: </a:t>
            </a:r>
          </a:p>
        </p:txBody>
      </p:sp>
      <p:sp>
        <p:nvSpPr>
          <p:cNvPr id="58" name="Symbol zastępczy tekstu 11">
            <a:extLst>
              <a:ext uri="{FF2B5EF4-FFF2-40B4-BE49-F238E27FC236}">
                <a16:creationId xmlns:a16="http://schemas.microsoft.com/office/drawing/2014/main" id="{F2337634-5325-4EEE-B81F-923785642824}"/>
              </a:ext>
            </a:extLst>
          </p:cNvPr>
          <p:cNvSpPr>
            <a:spLocks noGrp="1"/>
          </p:cNvSpPr>
          <p:nvPr>
            <p:ph type="body" sz="quarter" idx="93" hasCustomPrompt="1"/>
          </p:nvPr>
        </p:nvSpPr>
        <p:spPr>
          <a:xfrm>
            <a:off x="3011521" y="1922657"/>
            <a:ext cx="347584" cy="128231"/>
          </a:xfrm>
        </p:spPr>
        <p:txBody>
          <a:bodyPr lIns="0" tIns="0" rIns="0" bIns="0" anchor="b">
            <a:noAutofit/>
          </a:bodyPr>
          <a:lstStyle>
            <a:lvl1pPr algn="l">
              <a:defRPr sz="900" b="0" i="0" baseline="0">
                <a:latin typeface="Calibri" charset="0"/>
                <a:ea typeface="Calibri" charset="0"/>
                <a:cs typeface="Calibri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 dirty="0"/>
              <a:t>T: +48</a:t>
            </a:r>
          </a:p>
        </p:txBody>
      </p:sp>
      <p:sp>
        <p:nvSpPr>
          <p:cNvPr id="59" name="Symbol zastępczy tekstu 11">
            <a:extLst>
              <a:ext uri="{FF2B5EF4-FFF2-40B4-BE49-F238E27FC236}">
                <a16:creationId xmlns:a16="http://schemas.microsoft.com/office/drawing/2014/main" id="{CF6A0525-A6E7-46A8-B6DE-33DDA0C5766E}"/>
              </a:ext>
            </a:extLst>
          </p:cNvPr>
          <p:cNvSpPr>
            <a:spLocks noGrp="1"/>
          </p:cNvSpPr>
          <p:nvPr>
            <p:ph type="body" sz="quarter" idx="94" hasCustomPrompt="1"/>
          </p:nvPr>
        </p:nvSpPr>
        <p:spPr>
          <a:xfrm>
            <a:off x="3319531" y="2030162"/>
            <a:ext cx="1292211" cy="136570"/>
          </a:xfrm>
        </p:spPr>
        <p:txBody>
          <a:bodyPr lIns="0" tIns="0" rIns="0" bIns="0" anchor="b">
            <a:noAutofit/>
          </a:bodyPr>
          <a:lstStyle>
            <a:lvl1pPr algn="l">
              <a:defRPr sz="900" b="0" i="0" baseline="0">
                <a:latin typeface="Calibri" charset="0"/>
                <a:ea typeface="Calibri" charset="0"/>
                <a:cs typeface="Calibri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 dirty="0"/>
              <a:t>Numer komórki</a:t>
            </a:r>
          </a:p>
        </p:txBody>
      </p:sp>
      <p:sp>
        <p:nvSpPr>
          <p:cNvPr id="60" name="Symbol zastępczy tekstu 11">
            <a:extLst>
              <a:ext uri="{FF2B5EF4-FFF2-40B4-BE49-F238E27FC236}">
                <a16:creationId xmlns:a16="http://schemas.microsoft.com/office/drawing/2014/main" id="{613D732C-33D6-40E8-98B3-9FE2A6711EC7}"/>
              </a:ext>
            </a:extLst>
          </p:cNvPr>
          <p:cNvSpPr>
            <a:spLocks noGrp="1"/>
          </p:cNvSpPr>
          <p:nvPr>
            <p:ph type="body" sz="quarter" idx="95" hasCustomPrompt="1"/>
          </p:nvPr>
        </p:nvSpPr>
        <p:spPr>
          <a:xfrm>
            <a:off x="3131131" y="2134762"/>
            <a:ext cx="1479232" cy="139700"/>
          </a:xfrm>
        </p:spPr>
        <p:txBody>
          <a:bodyPr lIns="0" tIns="0" rIns="0" bIns="0" anchor="b">
            <a:noAutofit/>
          </a:bodyPr>
          <a:lstStyle>
            <a:lvl1pPr algn="l">
              <a:defRPr sz="900" b="0" i="0" baseline="0">
                <a:latin typeface="Calibri" charset="0"/>
                <a:ea typeface="Calibri" charset="0"/>
                <a:cs typeface="Calibri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 dirty="0"/>
              <a:t>mail</a:t>
            </a:r>
          </a:p>
        </p:txBody>
      </p:sp>
      <p:sp>
        <p:nvSpPr>
          <p:cNvPr id="61" name="Symbol zastępczy tekstu 11">
            <a:extLst>
              <a:ext uri="{FF2B5EF4-FFF2-40B4-BE49-F238E27FC236}">
                <a16:creationId xmlns:a16="http://schemas.microsoft.com/office/drawing/2014/main" id="{D4BB59E4-1E46-44C0-929E-859734741739}"/>
              </a:ext>
            </a:extLst>
          </p:cNvPr>
          <p:cNvSpPr>
            <a:spLocks noGrp="1"/>
          </p:cNvSpPr>
          <p:nvPr>
            <p:ph type="body" sz="quarter" idx="96" hasCustomPrompt="1"/>
          </p:nvPr>
        </p:nvSpPr>
        <p:spPr>
          <a:xfrm>
            <a:off x="5031969" y="1922657"/>
            <a:ext cx="1080120" cy="128231"/>
          </a:xfrm>
        </p:spPr>
        <p:txBody>
          <a:bodyPr lIns="0" tIns="0" rIns="0" bIns="0" anchor="b">
            <a:noAutofit/>
          </a:bodyPr>
          <a:lstStyle>
            <a:lvl1pPr algn="l">
              <a:defRPr sz="900" b="0" i="0" baseline="0">
                <a:latin typeface="Calibri" charset="0"/>
                <a:ea typeface="Calibri" charset="0"/>
                <a:cs typeface="Calibri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 dirty="0"/>
              <a:t>22 Numer telefonu</a:t>
            </a:r>
          </a:p>
        </p:txBody>
      </p:sp>
      <p:sp>
        <p:nvSpPr>
          <p:cNvPr id="62" name="Symbol zastępczy tekstu 11">
            <a:extLst>
              <a:ext uri="{FF2B5EF4-FFF2-40B4-BE49-F238E27FC236}">
                <a16:creationId xmlns:a16="http://schemas.microsoft.com/office/drawing/2014/main" id="{2559D199-87BC-49F5-BFD9-B1A8DFE63B13}"/>
              </a:ext>
            </a:extLst>
          </p:cNvPr>
          <p:cNvSpPr>
            <a:spLocks noGrp="1"/>
          </p:cNvSpPr>
          <p:nvPr>
            <p:ph type="body" sz="quarter" idx="97" hasCustomPrompt="1"/>
          </p:nvPr>
        </p:nvSpPr>
        <p:spPr>
          <a:xfrm>
            <a:off x="4685010" y="2025597"/>
            <a:ext cx="346960" cy="136570"/>
          </a:xfrm>
        </p:spPr>
        <p:txBody>
          <a:bodyPr lIns="0" tIns="0" rIns="0" bIns="0" anchor="b">
            <a:noAutofit/>
          </a:bodyPr>
          <a:lstStyle>
            <a:lvl1pPr algn="l">
              <a:defRPr sz="900" b="0" i="0" baseline="0">
                <a:latin typeface="Calibri" charset="0"/>
                <a:ea typeface="Calibri" charset="0"/>
                <a:cs typeface="Calibri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 dirty="0"/>
              <a:t>M: +48</a:t>
            </a:r>
          </a:p>
        </p:txBody>
      </p:sp>
      <p:sp>
        <p:nvSpPr>
          <p:cNvPr id="63" name="Symbol zastępczy tekstu 11">
            <a:extLst>
              <a:ext uri="{FF2B5EF4-FFF2-40B4-BE49-F238E27FC236}">
                <a16:creationId xmlns:a16="http://schemas.microsoft.com/office/drawing/2014/main" id="{081F326C-F1FD-4D6A-A5ED-BB12CE50DE2F}"/>
              </a:ext>
            </a:extLst>
          </p:cNvPr>
          <p:cNvSpPr>
            <a:spLocks noGrp="1"/>
          </p:cNvSpPr>
          <p:nvPr>
            <p:ph type="body" sz="quarter" idx="98" hasCustomPrompt="1"/>
          </p:nvPr>
        </p:nvSpPr>
        <p:spPr>
          <a:xfrm>
            <a:off x="4724856" y="2133592"/>
            <a:ext cx="113314" cy="139700"/>
          </a:xfrm>
        </p:spPr>
        <p:txBody>
          <a:bodyPr lIns="0" tIns="0" rIns="0" bIns="0" anchor="b">
            <a:noAutofit/>
          </a:bodyPr>
          <a:lstStyle>
            <a:lvl1pPr algn="l">
              <a:defRPr sz="900" b="0" i="0" baseline="0">
                <a:latin typeface="Calibri" charset="0"/>
                <a:ea typeface="Calibri" charset="0"/>
                <a:cs typeface="Calibri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 dirty="0"/>
              <a:t>E: </a:t>
            </a:r>
          </a:p>
        </p:txBody>
      </p:sp>
      <p:sp>
        <p:nvSpPr>
          <p:cNvPr id="64" name="Symbol zastępczy tekstu 11">
            <a:extLst>
              <a:ext uri="{FF2B5EF4-FFF2-40B4-BE49-F238E27FC236}">
                <a16:creationId xmlns:a16="http://schemas.microsoft.com/office/drawing/2014/main" id="{A14F6E27-8FDD-4223-8E68-FF8C5F56F383}"/>
              </a:ext>
            </a:extLst>
          </p:cNvPr>
          <p:cNvSpPr>
            <a:spLocks noGrp="1"/>
          </p:cNvSpPr>
          <p:nvPr>
            <p:ph type="body" sz="quarter" idx="99" hasCustomPrompt="1"/>
          </p:nvPr>
        </p:nvSpPr>
        <p:spPr>
          <a:xfrm>
            <a:off x="4724519" y="1922657"/>
            <a:ext cx="347584" cy="128231"/>
          </a:xfrm>
        </p:spPr>
        <p:txBody>
          <a:bodyPr lIns="0" tIns="0" rIns="0" bIns="0" anchor="b">
            <a:noAutofit/>
          </a:bodyPr>
          <a:lstStyle>
            <a:lvl1pPr algn="l">
              <a:defRPr sz="900" b="0" i="0" baseline="0">
                <a:latin typeface="Calibri" charset="0"/>
                <a:ea typeface="Calibri" charset="0"/>
                <a:cs typeface="Calibri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 dirty="0"/>
              <a:t>T: +48</a:t>
            </a:r>
          </a:p>
        </p:txBody>
      </p:sp>
      <p:sp>
        <p:nvSpPr>
          <p:cNvPr id="65" name="Symbol zastępczy tekstu 11">
            <a:extLst>
              <a:ext uri="{FF2B5EF4-FFF2-40B4-BE49-F238E27FC236}">
                <a16:creationId xmlns:a16="http://schemas.microsoft.com/office/drawing/2014/main" id="{0856672D-088E-4B6D-8658-0DB13B389B16}"/>
              </a:ext>
            </a:extLst>
          </p:cNvPr>
          <p:cNvSpPr>
            <a:spLocks noGrp="1"/>
          </p:cNvSpPr>
          <p:nvPr>
            <p:ph type="body" sz="quarter" idx="100" hasCustomPrompt="1"/>
          </p:nvPr>
        </p:nvSpPr>
        <p:spPr>
          <a:xfrm>
            <a:off x="5032529" y="2030162"/>
            <a:ext cx="1292211" cy="136570"/>
          </a:xfrm>
        </p:spPr>
        <p:txBody>
          <a:bodyPr lIns="0" tIns="0" rIns="0" bIns="0" anchor="b">
            <a:noAutofit/>
          </a:bodyPr>
          <a:lstStyle>
            <a:lvl1pPr algn="l">
              <a:defRPr sz="900" b="0" i="0" baseline="0">
                <a:latin typeface="Calibri" charset="0"/>
                <a:ea typeface="Calibri" charset="0"/>
                <a:cs typeface="Calibri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 dirty="0"/>
              <a:t>Numer komórki</a:t>
            </a:r>
          </a:p>
        </p:txBody>
      </p:sp>
      <p:sp>
        <p:nvSpPr>
          <p:cNvPr id="66" name="Symbol zastępczy tekstu 11">
            <a:extLst>
              <a:ext uri="{FF2B5EF4-FFF2-40B4-BE49-F238E27FC236}">
                <a16:creationId xmlns:a16="http://schemas.microsoft.com/office/drawing/2014/main" id="{35E3F6BA-4B97-4806-96BB-4CB5538AD508}"/>
              </a:ext>
            </a:extLst>
          </p:cNvPr>
          <p:cNvSpPr>
            <a:spLocks noGrp="1"/>
          </p:cNvSpPr>
          <p:nvPr>
            <p:ph type="body" sz="quarter" idx="101" hasCustomPrompt="1"/>
          </p:nvPr>
        </p:nvSpPr>
        <p:spPr>
          <a:xfrm>
            <a:off x="4844129" y="2134762"/>
            <a:ext cx="1479232" cy="139700"/>
          </a:xfrm>
        </p:spPr>
        <p:txBody>
          <a:bodyPr lIns="0" tIns="0" rIns="0" bIns="0" anchor="b">
            <a:noAutofit/>
          </a:bodyPr>
          <a:lstStyle>
            <a:lvl1pPr algn="l">
              <a:defRPr sz="900" b="0" i="0" baseline="0">
                <a:latin typeface="Calibri" charset="0"/>
                <a:ea typeface="Calibri" charset="0"/>
                <a:cs typeface="Calibri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 dirty="0"/>
              <a:t>mail</a:t>
            </a:r>
          </a:p>
        </p:txBody>
      </p:sp>
      <p:sp>
        <p:nvSpPr>
          <p:cNvPr id="67" name="Symbol zastępczy tekstu 11">
            <a:extLst>
              <a:ext uri="{FF2B5EF4-FFF2-40B4-BE49-F238E27FC236}">
                <a16:creationId xmlns:a16="http://schemas.microsoft.com/office/drawing/2014/main" id="{43C26F50-BA12-43B8-AE66-A5EE339D1940}"/>
              </a:ext>
            </a:extLst>
          </p:cNvPr>
          <p:cNvSpPr>
            <a:spLocks noGrp="1"/>
          </p:cNvSpPr>
          <p:nvPr>
            <p:ph type="body" sz="quarter" idx="102" hasCustomPrompt="1"/>
          </p:nvPr>
        </p:nvSpPr>
        <p:spPr>
          <a:xfrm>
            <a:off x="6739396" y="1922657"/>
            <a:ext cx="1080120" cy="128231"/>
          </a:xfrm>
        </p:spPr>
        <p:txBody>
          <a:bodyPr lIns="0" tIns="0" rIns="0" bIns="0" anchor="b">
            <a:noAutofit/>
          </a:bodyPr>
          <a:lstStyle>
            <a:lvl1pPr algn="l">
              <a:defRPr sz="900" b="0" i="0" baseline="0">
                <a:latin typeface="Calibri" charset="0"/>
                <a:ea typeface="Calibri" charset="0"/>
                <a:cs typeface="Calibri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 dirty="0"/>
              <a:t>22 Numer telefonu</a:t>
            </a:r>
          </a:p>
        </p:txBody>
      </p:sp>
      <p:sp>
        <p:nvSpPr>
          <p:cNvPr id="68" name="Symbol zastępczy tekstu 11">
            <a:extLst>
              <a:ext uri="{FF2B5EF4-FFF2-40B4-BE49-F238E27FC236}">
                <a16:creationId xmlns:a16="http://schemas.microsoft.com/office/drawing/2014/main" id="{F7E33632-609E-4EC6-86F9-4BF3F453CEEC}"/>
              </a:ext>
            </a:extLst>
          </p:cNvPr>
          <p:cNvSpPr>
            <a:spLocks noGrp="1"/>
          </p:cNvSpPr>
          <p:nvPr>
            <p:ph type="body" sz="quarter" idx="103" hasCustomPrompt="1"/>
          </p:nvPr>
        </p:nvSpPr>
        <p:spPr>
          <a:xfrm>
            <a:off x="6392437" y="2025597"/>
            <a:ext cx="346960" cy="136570"/>
          </a:xfrm>
        </p:spPr>
        <p:txBody>
          <a:bodyPr lIns="0" tIns="0" rIns="0" bIns="0" anchor="b">
            <a:noAutofit/>
          </a:bodyPr>
          <a:lstStyle>
            <a:lvl1pPr algn="l">
              <a:defRPr sz="900" b="0" i="0" baseline="0">
                <a:latin typeface="Calibri" charset="0"/>
                <a:ea typeface="Calibri" charset="0"/>
                <a:cs typeface="Calibri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 dirty="0"/>
              <a:t>M: +48</a:t>
            </a:r>
          </a:p>
        </p:txBody>
      </p:sp>
      <p:sp>
        <p:nvSpPr>
          <p:cNvPr id="69" name="Symbol zastępczy tekstu 11">
            <a:extLst>
              <a:ext uri="{FF2B5EF4-FFF2-40B4-BE49-F238E27FC236}">
                <a16:creationId xmlns:a16="http://schemas.microsoft.com/office/drawing/2014/main" id="{F9331B64-B810-4210-917C-0097A322BDF6}"/>
              </a:ext>
            </a:extLst>
          </p:cNvPr>
          <p:cNvSpPr>
            <a:spLocks noGrp="1"/>
          </p:cNvSpPr>
          <p:nvPr>
            <p:ph type="body" sz="quarter" idx="104" hasCustomPrompt="1"/>
          </p:nvPr>
        </p:nvSpPr>
        <p:spPr>
          <a:xfrm>
            <a:off x="6432283" y="2133592"/>
            <a:ext cx="113314" cy="139700"/>
          </a:xfrm>
        </p:spPr>
        <p:txBody>
          <a:bodyPr lIns="0" tIns="0" rIns="0" bIns="0" anchor="b">
            <a:noAutofit/>
          </a:bodyPr>
          <a:lstStyle>
            <a:lvl1pPr algn="l">
              <a:defRPr sz="900" b="0" i="0" baseline="0">
                <a:latin typeface="Calibri" charset="0"/>
                <a:ea typeface="Calibri" charset="0"/>
                <a:cs typeface="Calibri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 dirty="0"/>
              <a:t>E: </a:t>
            </a:r>
          </a:p>
        </p:txBody>
      </p:sp>
      <p:sp>
        <p:nvSpPr>
          <p:cNvPr id="70" name="Symbol zastępczy tekstu 11">
            <a:extLst>
              <a:ext uri="{FF2B5EF4-FFF2-40B4-BE49-F238E27FC236}">
                <a16:creationId xmlns:a16="http://schemas.microsoft.com/office/drawing/2014/main" id="{9ED3F3EC-8503-4E1C-A3FE-8993C3C4775D}"/>
              </a:ext>
            </a:extLst>
          </p:cNvPr>
          <p:cNvSpPr>
            <a:spLocks noGrp="1"/>
          </p:cNvSpPr>
          <p:nvPr>
            <p:ph type="body" sz="quarter" idx="105" hasCustomPrompt="1"/>
          </p:nvPr>
        </p:nvSpPr>
        <p:spPr>
          <a:xfrm>
            <a:off x="6431946" y="1922657"/>
            <a:ext cx="347584" cy="128231"/>
          </a:xfrm>
        </p:spPr>
        <p:txBody>
          <a:bodyPr lIns="0" tIns="0" rIns="0" bIns="0" anchor="b">
            <a:noAutofit/>
          </a:bodyPr>
          <a:lstStyle>
            <a:lvl1pPr algn="l">
              <a:defRPr sz="900" b="0" i="0" baseline="0">
                <a:latin typeface="Calibri" charset="0"/>
                <a:ea typeface="Calibri" charset="0"/>
                <a:cs typeface="Calibri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 dirty="0"/>
              <a:t>T: +48</a:t>
            </a:r>
          </a:p>
        </p:txBody>
      </p:sp>
      <p:sp>
        <p:nvSpPr>
          <p:cNvPr id="71" name="Symbol zastępczy tekstu 11">
            <a:extLst>
              <a:ext uri="{FF2B5EF4-FFF2-40B4-BE49-F238E27FC236}">
                <a16:creationId xmlns:a16="http://schemas.microsoft.com/office/drawing/2014/main" id="{57137DF3-059F-4E2E-BB81-9D4C424A201C}"/>
              </a:ext>
            </a:extLst>
          </p:cNvPr>
          <p:cNvSpPr>
            <a:spLocks noGrp="1"/>
          </p:cNvSpPr>
          <p:nvPr>
            <p:ph type="body" sz="quarter" idx="106" hasCustomPrompt="1"/>
          </p:nvPr>
        </p:nvSpPr>
        <p:spPr>
          <a:xfrm>
            <a:off x="6739956" y="2030162"/>
            <a:ext cx="1292211" cy="136570"/>
          </a:xfrm>
        </p:spPr>
        <p:txBody>
          <a:bodyPr lIns="0" tIns="0" rIns="0" bIns="0" anchor="b">
            <a:noAutofit/>
          </a:bodyPr>
          <a:lstStyle>
            <a:lvl1pPr algn="l">
              <a:defRPr sz="900" b="0" i="0" baseline="0">
                <a:latin typeface="Calibri" charset="0"/>
                <a:ea typeface="Calibri" charset="0"/>
                <a:cs typeface="Calibri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 dirty="0"/>
              <a:t>Numer komórki</a:t>
            </a:r>
          </a:p>
        </p:txBody>
      </p:sp>
      <p:sp>
        <p:nvSpPr>
          <p:cNvPr id="72" name="Symbol zastępczy tekstu 11">
            <a:extLst>
              <a:ext uri="{FF2B5EF4-FFF2-40B4-BE49-F238E27FC236}">
                <a16:creationId xmlns:a16="http://schemas.microsoft.com/office/drawing/2014/main" id="{DA689E82-1ADA-4485-961E-856E291EE0CB}"/>
              </a:ext>
            </a:extLst>
          </p:cNvPr>
          <p:cNvSpPr>
            <a:spLocks noGrp="1"/>
          </p:cNvSpPr>
          <p:nvPr>
            <p:ph type="body" sz="quarter" idx="107" hasCustomPrompt="1"/>
          </p:nvPr>
        </p:nvSpPr>
        <p:spPr>
          <a:xfrm>
            <a:off x="6551556" y="2134762"/>
            <a:ext cx="1479232" cy="139700"/>
          </a:xfrm>
        </p:spPr>
        <p:txBody>
          <a:bodyPr lIns="0" tIns="0" rIns="0" bIns="0" anchor="b">
            <a:noAutofit/>
          </a:bodyPr>
          <a:lstStyle>
            <a:lvl1pPr algn="l">
              <a:defRPr sz="900" b="0" i="0" baseline="0">
                <a:latin typeface="Calibri" charset="0"/>
                <a:ea typeface="Calibri" charset="0"/>
                <a:cs typeface="Calibri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 dirty="0"/>
              <a:t>mail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_4xZespół_kontak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576000"/>
            <a:ext cx="9144000" cy="512956"/>
          </a:xfrm>
        </p:spPr>
        <p:txBody>
          <a:bodyPr anchor="b">
            <a:noAutofit/>
          </a:bodyPr>
          <a:lstStyle>
            <a:lvl1pPr algn="ctr">
              <a:defRPr lang="pl-PL" sz="2800" b="1" i="0" spc="0" baseline="0" smtClean="0">
                <a:effectLst/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pl-PL" b="1" dirty="0">
                <a:effectLst/>
                <a:latin typeface="Calibri" charset="0"/>
              </a:rPr>
              <a:t>Zespół odpowiedzialny za współpracę</a:t>
            </a:r>
            <a:endParaRPr lang="pl-PL" dirty="0">
              <a:effectLst/>
              <a:latin typeface="Calibri" charset="0"/>
            </a:endParaRPr>
          </a:p>
        </p:txBody>
      </p:sp>
      <p:sp>
        <p:nvSpPr>
          <p:cNvPr id="23" name="Symbol zastępczy obrazu 4"/>
          <p:cNvSpPr>
            <a:spLocks noGrp="1"/>
          </p:cNvSpPr>
          <p:nvPr>
            <p:ph type="pic" sz="quarter" idx="25" hasCustomPrompt="1"/>
          </p:nvPr>
        </p:nvSpPr>
        <p:spPr>
          <a:xfrm>
            <a:off x="1296562" y="2382890"/>
            <a:ext cx="1440000" cy="1440000"/>
          </a:xfrm>
          <a:solidFill>
            <a:srgbClr val="B4B4B4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bg1">
                    <a:alpha val="66000"/>
                  </a:schemeClr>
                </a:solidFill>
              </a:defRPr>
            </a:lvl1pPr>
          </a:lstStyle>
          <a:p>
            <a:r>
              <a:rPr lang="pl-PL" dirty="0"/>
              <a:t>Wstaw obraz</a:t>
            </a:r>
          </a:p>
        </p:txBody>
      </p:sp>
      <p:sp>
        <p:nvSpPr>
          <p:cNvPr id="26" name="Symbol zastępczy obrazu 4"/>
          <p:cNvSpPr>
            <a:spLocks noGrp="1"/>
          </p:cNvSpPr>
          <p:nvPr>
            <p:ph type="pic" sz="quarter" idx="27" hasCustomPrompt="1"/>
          </p:nvPr>
        </p:nvSpPr>
        <p:spPr>
          <a:xfrm>
            <a:off x="4716612" y="2376000"/>
            <a:ext cx="1440000" cy="1440000"/>
          </a:xfrm>
          <a:solidFill>
            <a:srgbClr val="B4B4B4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bg1">
                    <a:alpha val="66000"/>
                  </a:schemeClr>
                </a:solidFill>
              </a:defRPr>
            </a:lvl1pPr>
          </a:lstStyle>
          <a:p>
            <a:r>
              <a:rPr lang="pl-PL" dirty="0"/>
              <a:t>Wstaw obraz</a:t>
            </a:r>
          </a:p>
        </p:txBody>
      </p:sp>
      <p:sp>
        <p:nvSpPr>
          <p:cNvPr id="28" name="Symbol zastępczy tekstu 17"/>
          <p:cNvSpPr>
            <a:spLocks noGrp="1"/>
          </p:cNvSpPr>
          <p:nvPr>
            <p:ph type="body" sz="quarter" idx="31" hasCustomPrompt="1"/>
          </p:nvPr>
        </p:nvSpPr>
        <p:spPr>
          <a:xfrm>
            <a:off x="1296612" y="3977014"/>
            <a:ext cx="3363187" cy="2178985"/>
          </a:xfrm>
          <a:noFill/>
        </p:spPr>
        <p:txBody>
          <a:bodyPr lIns="0" tIns="0" rIns="36000" bIns="0" anchor="t">
            <a:noAutofit/>
          </a:bodyPr>
          <a:lstStyle>
            <a:lvl1pPr marL="0" indent="0" algn="l">
              <a:lnSpc>
                <a:spcPct val="100000"/>
              </a:lnSpc>
              <a:buFont typeface="Arial" charset="0"/>
              <a:buNone/>
              <a:defRPr sz="1000" b="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pl-PL" i="1" dirty="0"/>
              <a:t>Notka biograficzna]</a:t>
            </a:r>
            <a:endParaRPr lang="pl-PL" dirty="0"/>
          </a:p>
        </p:txBody>
      </p:sp>
      <p:sp>
        <p:nvSpPr>
          <p:cNvPr id="32" name="Symbol zastępczy tekstu 17"/>
          <p:cNvSpPr>
            <a:spLocks noGrp="1"/>
          </p:cNvSpPr>
          <p:nvPr>
            <p:ph type="body" sz="quarter" idx="35" hasCustomPrompt="1"/>
          </p:nvPr>
        </p:nvSpPr>
        <p:spPr>
          <a:xfrm>
            <a:off x="4716612" y="3977014"/>
            <a:ext cx="3313392" cy="2178985"/>
          </a:xfrm>
          <a:noFill/>
        </p:spPr>
        <p:txBody>
          <a:bodyPr lIns="0" tIns="0" rIns="36000" bIns="0" anchor="t">
            <a:noAutofit/>
          </a:bodyPr>
          <a:lstStyle>
            <a:lvl1pPr marL="0" indent="0" algn="l">
              <a:lnSpc>
                <a:spcPct val="100000"/>
              </a:lnSpc>
              <a:buFont typeface="Arial" charset="0"/>
              <a:buNone/>
              <a:defRPr sz="1000" b="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pl-PL" i="1" dirty="0"/>
              <a:t>Notka biograficzna]</a:t>
            </a:r>
            <a:endParaRPr lang="pl-PL" dirty="0"/>
          </a:p>
        </p:txBody>
      </p:sp>
      <p:sp>
        <p:nvSpPr>
          <p:cNvPr id="38" name="Symbol zastępczy tekstu 17" descr="wpisz / wklej"/>
          <p:cNvSpPr>
            <a:spLocks noGrp="1"/>
          </p:cNvSpPr>
          <p:nvPr>
            <p:ph type="body" sz="quarter" idx="44" hasCustomPrompt="1"/>
          </p:nvPr>
        </p:nvSpPr>
        <p:spPr>
          <a:xfrm>
            <a:off x="4722431" y="1338134"/>
            <a:ext cx="3313392" cy="528362"/>
          </a:xfrm>
          <a:noFill/>
        </p:spPr>
        <p:txBody>
          <a:bodyPr lIns="0" tIns="0" rIns="0" b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ts val="13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lang="pl-PL" sz="1200" b="1" i="0" baseline="0">
                <a:effectLst/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168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pl-PL" dirty="0"/>
              <a:t>Imię Nazwisko</a:t>
            </a:r>
            <a:br>
              <a:rPr lang="pl-PL" dirty="0"/>
            </a:br>
            <a:r>
              <a:rPr lang="pl-PL" dirty="0"/>
              <a:t>Stanowisko</a:t>
            </a:r>
          </a:p>
        </p:txBody>
      </p:sp>
      <p:sp>
        <p:nvSpPr>
          <p:cNvPr id="46" name="Symbol zastępczy tekstu 17" descr="wpisz / wklej"/>
          <p:cNvSpPr>
            <a:spLocks noGrp="1"/>
          </p:cNvSpPr>
          <p:nvPr>
            <p:ph type="body" sz="quarter" idx="46" hasCustomPrompt="1"/>
          </p:nvPr>
        </p:nvSpPr>
        <p:spPr>
          <a:xfrm>
            <a:off x="1296562" y="1338134"/>
            <a:ext cx="3363238" cy="528362"/>
          </a:xfrm>
          <a:noFill/>
        </p:spPr>
        <p:txBody>
          <a:bodyPr lIns="0" tIns="0" rIns="0" b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ts val="13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lang="pl-PL" sz="1200" b="1" i="0" baseline="0">
                <a:effectLst/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168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pl-PL" dirty="0"/>
              <a:t>Imię Nazwisko</a:t>
            </a:r>
            <a:br>
              <a:rPr lang="pl-PL" dirty="0"/>
            </a:br>
            <a:r>
              <a:rPr lang="pl-PL" dirty="0"/>
              <a:t>Stanowisko</a:t>
            </a:r>
          </a:p>
        </p:txBody>
      </p:sp>
      <p:sp>
        <p:nvSpPr>
          <p:cNvPr id="40" name="Symbol zastępczy numeru slajdu 39"/>
          <p:cNvSpPr>
            <a:spLocks noGrp="1"/>
          </p:cNvSpPr>
          <p:nvPr>
            <p:ph type="sldNum" sz="quarter" idx="62"/>
          </p:nvPr>
        </p:nvSpPr>
        <p:spPr/>
        <p:txBody>
          <a:bodyPr/>
          <a:lstStyle/>
          <a:p>
            <a:fld id="{751971A9-2809-4790-A924-1E13CA636898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6" name="Symbol zastępczy tekstu 11">
            <a:extLst>
              <a:ext uri="{FF2B5EF4-FFF2-40B4-BE49-F238E27FC236}">
                <a16:creationId xmlns:a16="http://schemas.microsoft.com/office/drawing/2014/main" id="{00269640-8AE9-4921-868A-39E440B403EB}"/>
              </a:ext>
            </a:extLst>
          </p:cNvPr>
          <p:cNvSpPr>
            <a:spLocks noGrp="1"/>
          </p:cNvSpPr>
          <p:nvPr>
            <p:ph type="body" sz="quarter" idx="84" hasCustomPrompt="1"/>
          </p:nvPr>
        </p:nvSpPr>
        <p:spPr>
          <a:xfrm>
            <a:off x="1643272" y="1917821"/>
            <a:ext cx="2640695" cy="128231"/>
          </a:xfrm>
        </p:spPr>
        <p:txBody>
          <a:bodyPr lIns="0" tIns="0" rIns="0" bIns="0" anchor="b">
            <a:noAutofit/>
          </a:bodyPr>
          <a:lstStyle>
            <a:lvl1pPr algn="l">
              <a:defRPr sz="900" b="0" i="0" baseline="0">
                <a:latin typeface="Calibri" charset="0"/>
                <a:ea typeface="Calibri" charset="0"/>
                <a:cs typeface="Calibri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 dirty="0"/>
              <a:t>22 Numer telefonu</a:t>
            </a:r>
          </a:p>
        </p:txBody>
      </p:sp>
      <p:sp>
        <p:nvSpPr>
          <p:cNvPr id="17" name="Symbol zastępczy tekstu 11">
            <a:extLst>
              <a:ext uri="{FF2B5EF4-FFF2-40B4-BE49-F238E27FC236}">
                <a16:creationId xmlns:a16="http://schemas.microsoft.com/office/drawing/2014/main" id="{49CB11B9-F2D2-4A78-9AD5-F641763758F5}"/>
              </a:ext>
            </a:extLst>
          </p:cNvPr>
          <p:cNvSpPr>
            <a:spLocks noGrp="1"/>
          </p:cNvSpPr>
          <p:nvPr>
            <p:ph type="body" sz="quarter" idx="85" hasCustomPrompt="1"/>
          </p:nvPr>
        </p:nvSpPr>
        <p:spPr>
          <a:xfrm>
            <a:off x="1296314" y="2020761"/>
            <a:ext cx="346960" cy="136570"/>
          </a:xfrm>
        </p:spPr>
        <p:txBody>
          <a:bodyPr lIns="0" tIns="0" rIns="0" bIns="0" anchor="b">
            <a:noAutofit/>
          </a:bodyPr>
          <a:lstStyle>
            <a:lvl1pPr algn="l">
              <a:defRPr sz="900" b="0" i="0" baseline="0">
                <a:latin typeface="Calibri" charset="0"/>
                <a:ea typeface="Calibri" charset="0"/>
                <a:cs typeface="Calibri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 dirty="0"/>
              <a:t>M: +48</a:t>
            </a:r>
          </a:p>
        </p:txBody>
      </p:sp>
      <p:sp>
        <p:nvSpPr>
          <p:cNvPr id="18" name="Symbol zastępczy tekstu 11">
            <a:extLst>
              <a:ext uri="{FF2B5EF4-FFF2-40B4-BE49-F238E27FC236}">
                <a16:creationId xmlns:a16="http://schemas.microsoft.com/office/drawing/2014/main" id="{BB6B6243-CC47-470E-8B0C-099D49BD673E}"/>
              </a:ext>
            </a:extLst>
          </p:cNvPr>
          <p:cNvSpPr>
            <a:spLocks noGrp="1"/>
          </p:cNvSpPr>
          <p:nvPr>
            <p:ph type="body" sz="quarter" idx="86" hasCustomPrompt="1"/>
          </p:nvPr>
        </p:nvSpPr>
        <p:spPr>
          <a:xfrm>
            <a:off x="1336160" y="2128756"/>
            <a:ext cx="113314" cy="139700"/>
          </a:xfrm>
        </p:spPr>
        <p:txBody>
          <a:bodyPr lIns="0" tIns="0" rIns="0" bIns="0" anchor="b">
            <a:noAutofit/>
          </a:bodyPr>
          <a:lstStyle>
            <a:lvl1pPr algn="l">
              <a:defRPr sz="900" b="0" i="0" baseline="0">
                <a:latin typeface="Calibri" charset="0"/>
                <a:ea typeface="Calibri" charset="0"/>
                <a:cs typeface="Calibri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 dirty="0"/>
              <a:t>E: </a:t>
            </a:r>
          </a:p>
        </p:txBody>
      </p:sp>
      <p:sp>
        <p:nvSpPr>
          <p:cNvPr id="19" name="Symbol zastępczy tekstu 11">
            <a:extLst>
              <a:ext uri="{FF2B5EF4-FFF2-40B4-BE49-F238E27FC236}">
                <a16:creationId xmlns:a16="http://schemas.microsoft.com/office/drawing/2014/main" id="{5B67AD94-8AA9-4B7A-B147-6EFA7139CF44}"/>
              </a:ext>
            </a:extLst>
          </p:cNvPr>
          <p:cNvSpPr>
            <a:spLocks noGrp="1"/>
          </p:cNvSpPr>
          <p:nvPr>
            <p:ph type="body" sz="quarter" idx="87" hasCustomPrompt="1"/>
          </p:nvPr>
        </p:nvSpPr>
        <p:spPr>
          <a:xfrm>
            <a:off x="1335823" y="1917821"/>
            <a:ext cx="347584" cy="128231"/>
          </a:xfrm>
        </p:spPr>
        <p:txBody>
          <a:bodyPr lIns="0" tIns="0" rIns="0" bIns="0" anchor="b">
            <a:noAutofit/>
          </a:bodyPr>
          <a:lstStyle>
            <a:lvl1pPr algn="l">
              <a:defRPr sz="900" b="0" i="0" baseline="0">
                <a:latin typeface="Calibri" charset="0"/>
                <a:ea typeface="Calibri" charset="0"/>
                <a:cs typeface="Calibri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 dirty="0"/>
              <a:t>T: +48</a:t>
            </a:r>
          </a:p>
        </p:txBody>
      </p:sp>
      <p:sp>
        <p:nvSpPr>
          <p:cNvPr id="29" name="Symbol zastępczy tekstu 11">
            <a:extLst>
              <a:ext uri="{FF2B5EF4-FFF2-40B4-BE49-F238E27FC236}">
                <a16:creationId xmlns:a16="http://schemas.microsoft.com/office/drawing/2014/main" id="{09F5F0C7-4EAF-4AF0-A80F-86CD781474E6}"/>
              </a:ext>
            </a:extLst>
          </p:cNvPr>
          <p:cNvSpPr>
            <a:spLocks noGrp="1"/>
          </p:cNvSpPr>
          <p:nvPr>
            <p:ph type="body" sz="quarter" idx="88" hasCustomPrompt="1"/>
          </p:nvPr>
        </p:nvSpPr>
        <p:spPr>
          <a:xfrm>
            <a:off x="1643833" y="2012626"/>
            <a:ext cx="2653455" cy="139700"/>
          </a:xfrm>
        </p:spPr>
        <p:txBody>
          <a:bodyPr lIns="0" tIns="0" rIns="0" bIns="0" anchor="b">
            <a:noAutofit/>
          </a:bodyPr>
          <a:lstStyle>
            <a:lvl1pPr algn="l">
              <a:defRPr sz="900" b="0" i="0" baseline="0">
                <a:latin typeface="Calibri" charset="0"/>
                <a:ea typeface="Calibri" charset="0"/>
                <a:cs typeface="Calibri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 dirty="0"/>
              <a:t>Numer komórki</a:t>
            </a:r>
          </a:p>
        </p:txBody>
      </p:sp>
      <p:sp>
        <p:nvSpPr>
          <p:cNvPr id="30" name="Symbol zastępczy tekstu 11">
            <a:extLst>
              <a:ext uri="{FF2B5EF4-FFF2-40B4-BE49-F238E27FC236}">
                <a16:creationId xmlns:a16="http://schemas.microsoft.com/office/drawing/2014/main" id="{37F6EF55-13C0-4D26-9F91-D04F9F100721}"/>
              </a:ext>
            </a:extLst>
          </p:cNvPr>
          <p:cNvSpPr>
            <a:spLocks noGrp="1"/>
          </p:cNvSpPr>
          <p:nvPr>
            <p:ph type="body" sz="quarter" idx="89" hasCustomPrompt="1"/>
          </p:nvPr>
        </p:nvSpPr>
        <p:spPr>
          <a:xfrm>
            <a:off x="1455432" y="2129925"/>
            <a:ext cx="2841855" cy="141685"/>
          </a:xfrm>
        </p:spPr>
        <p:txBody>
          <a:bodyPr lIns="0" tIns="0" rIns="0" bIns="0" anchor="b">
            <a:noAutofit/>
          </a:bodyPr>
          <a:lstStyle>
            <a:lvl1pPr algn="l">
              <a:defRPr sz="900" b="0" i="0" baseline="0">
                <a:latin typeface="Calibri" charset="0"/>
                <a:ea typeface="Calibri" charset="0"/>
                <a:cs typeface="Calibri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 dirty="0"/>
              <a:t>mail</a:t>
            </a:r>
          </a:p>
        </p:txBody>
      </p:sp>
      <p:sp>
        <p:nvSpPr>
          <p:cNvPr id="47" name="Symbol zastępczy tekstu 11">
            <a:extLst>
              <a:ext uri="{FF2B5EF4-FFF2-40B4-BE49-F238E27FC236}">
                <a16:creationId xmlns:a16="http://schemas.microsoft.com/office/drawing/2014/main" id="{61DD099D-BA90-4AFB-AC64-A2D4E3A2DE88}"/>
              </a:ext>
            </a:extLst>
          </p:cNvPr>
          <p:cNvSpPr>
            <a:spLocks noGrp="1"/>
          </p:cNvSpPr>
          <p:nvPr>
            <p:ph type="body" sz="quarter" idx="90" hasCustomPrompt="1"/>
          </p:nvPr>
        </p:nvSpPr>
        <p:spPr>
          <a:xfrm>
            <a:off x="5025063" y="1917821"/>
            <a:ext cx="2640695" cy="128231"/>
          </a:xfrm>
        </p:spPr>
        <p:txBody>
          <a:bodyPr lIns="0" tIns="0" rIns="0" bIns="0" anchor="b">
            <a:noAutofit/>
          </a:bodyPr>
          <a:lstStyle>
            <a:lvl1pPr algn="l">
              <a:defRPr sz="900" b="0" i="0" baseline="0">
                <a:latin typeface="Calibri" charset="0"/>
                <a:ea typeface="Calibri" charset="0"/>
                <a:cs typeface="Calibri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 dirty="0"/>
              <a:t>22 Numer telefonu</a:t>
            </a:r>
          </a:p>
        </p:txBody>
      </p:sp>
      <p:sp>
        <p:nvSpPr>
          <p:cNvPr id="48" name="Symbol zastępczy tekstu 11">
            <a:extLst>
              <a:ext uri="{FF2B5EF4-FFF2-40B4-BE49-F238E27FC236}">
                <a16:creationId xmlns:a16="http://schemas.microsoft.com/office/drawing/2014/main" id="{1D002AE0-8475-4463-9CC3-F8C354B4B43F}"/>
              </a:ext>
            </a:extLst>
          </p:cNvPr>
          <p:cNvSpPr>
            <a:spLocks noGrp="1"/>
          </p:cNvSpPr>
          <p:nvPr>
            <p:ph type="body" sz="quarter" idx="91" hasCustomPrompt="1"/>
          </p:nvPr>
        </p:nvSpPr>
        <p:spPr>
          <a:xfrm>
            <a:off x="4678105" y="2020761"/>
            <a:ext cx="346960" cy="136570"/>
          </a:xfrm>
        </p:spPr>
        <p:txBody>
          <a:bodyPr lIns="0" tIns="0" rIns="0" bIns="0" anchor="b">
            <a:noAutofit/>
          </a:bodyPr>
          <a:lstStyle>
            <a:lvl1pPr algn="l">
              <a:defRPr sz="900" b="0" i="0" baseline="0">
                <a:latin typeface="Calibri" charset="0"/>
                <a:ea typeface="Calibri" charset="0"/>
                <a:cs typeface="Calibri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 dirty="0"/>
              <a:t>M: +48</a:t>
            </a:r>
          </a:p>
        </p:txBody>
      </p:sp>
      <p:sp>
        <p:nvSpPr>
          <p:cNvPr id="49" name="Symbol zastępczy tekstu 11">
            <a:extLst>
              <a:ext uri="{FF2B5EF4-FFF2-40B4-BE49-F238E27FC236}">
                <a16:creationId xmlns:a16="http://schemas.microsoft.com/office/drawing/2014/main" id="{D8186772-69BE-4C36-9EC7-B97992BAD481}"/>
              </a:ext>
            </a:extLst>
          </p:cNvPr>
          <p:cNvSpPr>
            <a:spLocks noGrp="1"/>
          </p:cNvSpPr>
          <p:nvPr>
            <p:ph type="body" sz="quarter" idx="92" hasCustomPrompt="1"/>
          </p:nvPr>
        </p:nvSpPr>
        <p:spPr>
          <a:xfrm>
            <a:off x="4717951" y="2128756"/>
            <a:ext cx="113314" cy="139700"/>
          </a:xfrm>
        </p:spPr>
        <p:txBody>
          <a:bodyPr lIns="0" tIns="0" rIns="0" bIns="0" anchor="b">
            <a:noAutofit/>
          </a:bodyPr>
          <a:lstStyle>
            <a:lvl1pPr algn="l">
              <a:defRPr sz="900" b="0" i="0" baseline="0">
                <a:latin typeface="Calibri" charset="0"/>
                <a:ea typeface="Calibri" charset="0"/>
                <a:cs typeface="Calibri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 dirty="0"/>
              <a:t>E: </a:t>
            </a:r>
          </a:p>
        </p:txBody>
      </p:sp>
      <p:sp>
        <p:nvSpPr>
          <p:cNvPr id="50" name="Symbol zastępczy tekstu 11">
            <a:extLst>
              <a:ext uri="{FF2B5EF4-FFF2-40B4-BE49-F238E27FC236}">
                <a16:creationId xmlns:a16="http://schemas.microsoft.com/office/drawing/2014/main" id="{D98B05D9-9C8B-44B6-B5F3-BD2AD2CDA489}"/>
              </a:ext>
            </a:extLst>
          </p:cNvPr>
          <p:cNvSpPr>
            <a:spLocks noGrp="1"/>
          </p:cNvSpPr>
          <p:nvPr>
            <p:ph type="body" sz="quarter" idx="93" hasCustomPrompt="1"/>
          </p:nvPr>
        </p:nvSpPr>
        <p:spPr>
          <a:xfrm>
            <a:off x="4717614" y="1917821"/>
            <a:ext cx="347584" cy="128231"/>
          </a:xfrm>
        </p:spPr>
        <p:txBody>
          <a:bodyPr lIns="0" tIns="0" rIns="0" bIns="0" anchor="b">
            <a:noAutofit/>
          </a:bodyPr>
          <a:lstStyle>
            <a:lvl1pPr algn="l">
              <a:defRPr sz="900" b="0" i="0" baseline="0">
                <a:latin typeface="Calibri" charset="0"/>
                <a:ea typeface="Calibri" charset="0"/>
                <a:cs typeface="Calibri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 dirty="0"/>
              <a:t>T: +48</a:t>
            </a:r>
          </a:p>
        </p:txBody>
      </p:sp>
      <p:sp>
        <p:nvSpPr>
          <p:cNvPr id="51" name="Symbol zastępczy tekstu 11">
            <a:extLst>
              <a:ext uri="{FF2B5EF4-FFF2-40B4-BE49-F238E27FC236}">
                <a16:creationId xmlns:a16="http://schemas.microsoft.com/office/drawing/2014/main" id="{C01C9F6E-E970-4926-BCB5-4FFD4FC93F42}"/>
              </a:ext>
            </a:extLst>
          </p:cNvPr>
          <p:cNvSpPr>
            <a:spLocks noGrp="1"/>
          </p:cNvSpPr>
          <p:nvPr>
            <p:ph type="body" sz="quarter" idx="94" hasCustomPrompt="1"/>
          </p:nvPr>
        </p:nvSpPr>
        <p:spPr>
          <a:xfrm>
            <a:off x="5025624" y="2012626"/>
            <a:ext cx="2653455" cy="139700"/>
          </a:xfrm>
        </p:spPr>
        <p:txBody>
          <a:bodyPr lIns="0" tIns="0" rIns="0" bIns="0" anchor="b">
            <a:noAutofit/>
          </a:bodyPr>
          <a:lstStyle>
            <a:lvl1pPr algn="l">
              <a:defRPr sz="900" b="0" i="0" baseline="0">
                <a:latin typeface="Calibri" charset="0"/>
                <a:ea typeface="Calibri" charset="0"/>
                <a:cs typeface="Calibri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 dirty="0"/>
              <a:t>Numer komórki</a:t>
            </a:r>
          </a:p>
        </p:txBody>
      </p:sp>
      <p:sp>
        <p:nvSpPr>
          <p:cNvPr id="52" name="Symbol zastępczy tekstu 11">
            <a:extLst>
              <a:ext uri="{FF2B5EF4-FFF2-40B4-BE49-F238E27FC236}">
                <a16:creationId xmlns:a16="http://schemas.microsoft.com/office/drawing/2014/main" id="{29204851-93C6-4558-B42C-6C20BF6577CC}"/>
              </a:ext>
            </a:extLst>
          </p:cNvPr>
          <p:cNvSpPr>
            <a:spLocks noGrp="1"/>
          </p:cNvSpPr>
          <p:nvPr>
            <p:ph type="body" sz="quarter" idx="95" hasCustomPrompt="1"/>
          </p:nvPr>
        </p:nvSpPr>
        <p:spPr>
          <a:xfrm>
            <a:off x="4837223" y="2129925"/>
            <a:ext cx="2841855" cy="141685"/>
          </a:xfrm>
        </p:spPr>
        <p:txBody>
          <a:bodyPr lIns="0" tIns="0" rIns="0" bIns="0" anchor="b">
            <a:noAutofit/>
          </a:bodyPr>
          <a:lstStyle>
            <a:lvl1pPr algn="l">
              <a:defRPr sz="900" b="0" i="0" baseline="0">
                <a:latin typeface="Calibri" charset="0"/>
                <a:ea typeface="Calibri" charset="0"/>
                <a:cs typeface="Calibri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 dirty="0"/>
              <a:t>mail</a:t>
            </a:r>
          </a:p>
        </p:txBody>
      </p:sp>
    </p:spTree>
    <p:extLst>
      <p:ext uri="{BB962C8B-B14F-4D97-AF65-F5344CB8AC3E}">
        <p14:creationId xmlns:p14="http://schemas.microsoft.com/office/powerpoint/2010/main" val="456612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89" userDrawn="1">
          <p15:clr>
            <a:srgbClr val="FBAE40"/>
          </p15:clr>
        </p15:guide>
        <p15:guide id="2" orient="horz" pos="1344" userDrawn="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_3xZespół_kontak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576000"/>
            <a:ext cx="9144000" cy="512956"/>
          </a:xfrm>
        </p:spPr>
        <p:txBody>
          <a:bodyPr anchor="b">
            <a:noAutofit/>
          </a:bodyPr>
          <a:lstStyle>
            <a:lvl1pPr algn="ctr">
              <a:defRPr lang="pl-PL" sz="2800" b="1" i="0" spc="0" baseline="0" smtClean="0">
                <a:effectLst/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pl-PL" b="1" dirty="0">
                <a:effectLst/>
                <a:latin typeface="Calibri" charset="0"/>
              </a:rPr>
              <a:t>Zespół odpowiedzialny za współpracę</a:t>
            </a:r>
            <a:endParaRPr lang="pl-PL" dirty="0">
              <a:effectLst/>
              <a:latin typeface="Calibri" charset="0"/>
            </a:endParaRPr>
          </a:p>
        </p:txBody>
      </p:sp>
      <p:sp>
        <p:nvSpPr>
          <p:cNvPr id="23" name="Symbol zastępczy obrazu 4"/>
          <p:cNvSpPr>
            <a:spLocks noGrp="1"/>
          </p:cNvSpPr>
          <p:nvPr>
            <p:ph type="pic" sz="quarter" idx="25" hasCustomPrompt="1"/>
          </p:nvPr>
        </p:nvSpPr>
        <p:spPr>
          <a:xfrm>
            <a:off x="2142000" y="2376000"/>
            <a:ext cx="1440000" cy="1440000"/>
          </a:xfrm>
          <a:solidFill>
            <a:srgbClr val="B4B4B4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bg1">
                    <a:alpha val="66000"/>
                  </a:schemeClr>
                </a:solidFill>
              </a:defRPr>
            </a:lvl1pPr>
          </a:lstStyle>
          <a:p>
            <a:r>
              <a:rPr lang="pl-PL" dirty="0"/>
              <a:t>Wstaw obraz</a:t>
            </a:r>
          </a:p>
        </p:txBody>
      </p:sp>
      <p:sp>
        <p:nvSpPr>
          <p:cNvPr id="25" name="Symbol zastępczy obrazu 4"/>
          <p:cNvSpPr>
            <a:spLocks noGrp="1"/>
          </p:cNvSpPr>
          <p:nvPr>
            <p:ph type="pic" sz="quarter" idx="26" hasCustomPrompt="1"/>
          </p:nvPr>
        </p:nvSpPr>
        <p:spPr>
          <a:xfrm>
            <a:off x="3852000" y="2376000"/>
            <a:ext cx="1440000" cy="1440000"/>
          </a:xfrm>
          <a:solidFill>
            <a:srgbClr val="B4B4B4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bg1">
                    <a:alpha val="66000"/>
                  </a:schemeClr>
                </a:solidFill>
              </a:defRPr>
            </a:lvl1pPr>
          </a:lstStyle>
          <a:p>
            <a:r>
              <a:rPr lang="pl-PL" dirty="0"/>
              <a:t>Wstaw obraz</a:t>
            </a:r>
          </a:p>
        </p:txBody>
      </p:sp>
      <p:sp>
        <p:nvSpPr>
          <p:cNvPr id="26" name="Symbol zastępczy obrazu 4"/>
          <p:cNvSpPr>
            <a:spLocks noGrp="1"/>
          </p:cNvSpPr>
          <p:nvPr>
            <p:ph type="pic" sz="quarter" idx="27" hasCustomPrompt="1"/>
          </p:nvPr>
        </p:nvSpPr>
        <p:spPr>
          <a:xfrm>
            <a:off x="5562000" y="2376000"/>
            <a:ext cx="1440000" cy="1440000"/>
          </a:xfrm>
          <a:solidFill>
            <a:srgbClr val="B4B4B4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bg1">
                    <a:alpha val="66000"/>
                  </a:schemeClr>
                </a:solidFill>
              </a:defRPr>
            </a:lvl1pPr>
          </a:lstStyle>
          <a:p>
            <a:r>
              <a:rPr lang="pl-PL" dirty="0"/>
              <a:t>Wstaw obraz</a:t>
            </a:r>
          </a:p>
        </p:txBody>
      </p:sp>
      <p:sp>
        <p:nvSpPr>
          <p:cNvPr id="28" name="Symbol zastępczy tekstu 17"/>
          <p:cNvSpPr>
            <a:spLocks noGrp="1"/>
          </p:cNvSpPr>
          <p:nvPr>
            <p:ph type="body" sz="quarter" idx="31" hasCustomPrompt="1"/>
          </p:nvPr>
        </p:nvSpPr>
        <p:spPr>
          <a:xfrm>
            <a:off x="2142001" y="3977014"/>
            <a:ext cx="1609210" cy="2178985"/>
          </a:xfrm>
          <a:noFill/>
        </p:spPr>
        <p:txBody>
          <a:bodyPr lIns="0" tIns="0" rIns="36000" bIns="0" anchor="t">
            <a:noAutofit/>
          </a:bodyPr>
          <a:lstStyle>
            <a:lvl1pPr marL="0" indent="0" algn="l">
              <a:lnSpc>
                <a:spcPct val="100000"/>
              </a:lnSpc>
              <a:buFont typeface="Arial" charset="0"/>
              <a:buNone/>
              <a:defRPr sz="1000" b="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pl-PL" i="1" dirty="0"/>
              <a:t>Notka biograficzna]</a:t>
            </a:r>
            <a:endParaRPr lang="pl-PL" dirty="0"/>
          </a:p>
        </p:txBody>
      </p:sp>
      <p:sp>
        <p:nvSpPr>
          <p:cNvPr id="30" name="Symbol zastępczy tekstu 17"/>
          <p:cNvSpPr>
            <a:spLocks noGrp="1"/>
          </p:cNvSpPr>
          <p:nvPr>
            <p:ph type="body" sz="quarter" idx="33" hasCustomPrompt="1"/>
          </p:nvPr>
        </p:nvSpPr>
        <p:spPr>
          <a:xfrm>
            <a:off x="3852001" y="3977014"/>
            <a:ext cx="1609210" cy="2178985"/>
          </a:xfrm>
          <a:noFill/>
        </p:spPr>
        <p:txBody>
          <a:bodyPr lIns="0" tIns="0" rIns="36000" bIns="0" anchor="t">
            <a:noAutofit/>
          </a:bodyPr>
          <a:lstStyle>
            <a:lvl1pPr marL="0" indent="0" algn="l">
              <a:lnSpc>
                <a:spcPct val="100000"/>
              </a:lnSpc>
              <a:buFont typeface="Arial" charset="0"/>
              <a:buNone/>
              <a:defRPr sz="1000" b="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pl-PL" i="1" dirty="0"/>
              <a:t>Notka biograficzna]</a:t>
            </a:r>
            <a:endParaRPr lang="pl-PL" dirty="0"/>
          </a:p>
        </p:txBody>
      </p:sp>
      <p:sp>
        <p:nvSpPr>
          <p:cNvPr id="32" name="Symbol zastępczy tekstu 17"/>
          <p:cNvSpPr>
            <a:spLocks noGrp="1"/>
          </p:cNvSpPr>
          <p:nvPr>
            <p:ph type="body" sz="quarter" idx="35" hasCustomPrompt="1"/>
          </p:nvPr>
        </p:nvSpPr>
        <p:spPr>
          <a:xfrm>
            <a:off x="5562001" y="3977014"/>
            <a:ext cx="1609210" cy="2178985"/>
          </a:xfrm>
          <a:noFill/>
        </p:spPr>
        <p:txBody>
          <a:bodyPr lIns="0" tIns="0" rIns="36000" bIns="0" anchor="t">
            <a:noAutofit/>
          </a:bodyPr>
          <a:lstStyle>
            <a:lvl1pPr marL="0" indent="0" algn="l">
              <a:lnSpc>
                <a:spcPct val="100000"/>
              </a:lnSpc>
              <a:buFont typeface="Arial" charset="0"/>
              <a:buNone/>
              <a:defRPr sz="1000" b="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pl-PL" i="1" dirty="0"/>
              <a:t>Notka biograficzna]</a:t>
            </a:r>
            <a:endParaRPr lang="pl-PL" dirty="0"/>
          </a:p>
        </p:txBody>
      </p:sp>
      <p:sp>
        <p:nvSpPr>
          <p:cNvPr id="37" name="Symbol zastępczy tekstu 17" descr="wpisz / wklej"/>
          <p:cNvSpPr>
            <a:spLocks noGrp="1"/>
          </p:cNvSpPr>
          <p:nvPr>
            <p:ph type="body" sz="quarter" idx="43" hasCustomPrompt="1"/>
          </p:nvPr>
        </p:nvSpPr>
        <p:spPr>
          <a:xfrm>
            <a:off x="3851753" y="1338134"/>
            <a:ext cx="1653435" cy="528362"/>
          </a:xfrm>
          <a:noFill/>
        </p:spPr>
        <p:txBody>
          <a:bodyPr lIns="0" tIns="0" rIns="0" b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ts val="13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lang="pl-PL" sz="1200" b="1" i="0" baseline="0">
                <a:effectLst/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168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pl-PL" dirty="0"/>
              <a:t>Imię Nazwisko</a:t>
            </a:r>
            <a:br>
              <a:rPr lang="pl-PL" dirty="0"/>
            </a:br>
            <a:r>
              <a:rPr lang="pl-PL" dirty="0"/>
              <a:t>Stanowisko</a:t>
            </a:r>
          </a:p>
        </p:txBody>
      </p:sp>
      <p:sp>
        <p:nvSpPr>
          <p:cNvPr id="38" name="Symbol zastępczy tekstu 17" descr="wpisz / wklej"/>
          <p:cNvSpPr>
            <a:spLocks noGrp="1"/>
          </p:cNvSpPr>
          <p:nvPr>
            <p:ph type="body" sz="quarter" idx="44" hasCustomPrompt="1"/>
          </p:nvPr>
        </p:nvSpPr>
        <p:spPr>
          <a:xfrm>
            <a:off x="5567819" y="1338134"/>
            <a:ext cx="1634646" cy="528362"/>
          </a:xfrm>
          <a:noFill/>
        </p:spPr>
        <p:txBody>
          <a:bodyPr lIns="0" tIns="0" rIns="0" b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ts val="13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lang="pl-PL" sz="1200" b="1" i="0" baseline="0">
                <a:effectLst/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168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pl-PL" dirty="0"/>
              <a:t>Imię Nazwisko</a:t>
            </a:r>
            <a:br>
              <a:rPr lang="pl-PL" dirty="0"/>
            </a:br>
            <a:r>
              <a:rPr lang="pl-PL" dirty="0"/>
              <a:t>Stanowisko</a:t>
            </a:r>
          </a:p>
        </p:txBody>
      </p:sp>
      <p:sp>
        <p:nvSpPr>
          <p:cNvPr id="46" name="Symbol zastępczy tekstu 17" descr="wpisz / wklej"/>
          <p:cNvSpPr>
            <a:spLocks noGrp="1"/>
          </p:cNvSpPr>
          <p:nvPr>
            <p:ph type="body" sz="quarter" idx="46" hasCustomPrompt="1"/>
          </p:nvPr>
        </p:nvSpPr>
        <p:spPr>
          <a:xfrm>
            <a:off x="2141950" y="1338134"/>
            <a:ext cx="1615857" cy="528362"/>
          </a:xfrm>
          <a:noFill/>
        </p:spPr>
        <p:txBody>
          <a:bodyPr lIns="0" tIns="0" rIns="0" b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ts val="13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lang="pl-PL" sz="1200" b="1" i="0" baseline="0">
                <a:effectLst/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168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pl-PL" dirty="0"/>
              <a:t>Imię Nazwisko</a:t>
            </a:r>
            <a:br>
              <a:rPr lang="pl-PL" dirty="0"/>
            </a:br>
            <a:r>
              <a:rPr lang="pl-PL" dirty="0"/>
              <a:t>Stanowisko</a:t>
            </a:r>
          </a:p>
        </p:txBody>
      </p:sp>
      <p:sp>
        <p:nvSpPr>
          <p:cNvPr id="31" name="Symbol zastępczy numeru slajdu 30"/>
          <p:cNvSpPr>
            <a:spLocks noGrp="1"/>
          </p:cNvSpPr>
          <p:nvPr>
            <p:ph type="sldNum" sz="quarter" idx="59"/>
          </p:nvPr>
        </p:nvSpPr>
        <p:spPr/>
        <p:txBody>
          <a:bodyPr/>
          <a:lstStyle/>
          <a:p>
            <a:fld id="{751971A9-2809-4790-A924-1E13CA63689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2" name="Symbol zastępczy tekstu 11">
            <a:extLst>
              <a:ext uri="{FF2B5EF4-FFF2-40B4-BE49-F238E27FC236}">
                <a16:creationId xmlns:a16="http://schemas.microsoft.com/office/drawing/2014/main" id="{7B993566-7EC0-4D67-AF4D-CED1B2659822}"/>
              </a:ext>
            </a:extLst>
          </p:cNvPr>
          <p:cNvSpPr>
            <a:spLocks noGrp="1"/>
          </p:cNvSpPr>
          <p:nvPr>
            <p:ph type="body" sz="quarter" idx="84" hasCustomPrompt="1"/>
          </p:nvPr>
        </p:nvSpPr>
        <p:spPr>
          <a:xfrm>
            <a:off x="2456828" y="1944477"/>
            <a:ext cx="1080120" cy="128231"/>
          </a:xfrm>
        </p:spPr>
        <p:txBody>
          <a:bodyPr lIns="0" tIns="0" rIns="0" bIns="0" anchor="b">
            <a:noAutofit/>
          </a:bodyPr>
          <a:lstStyle>
            <a:lvl1pPr algn="l">
              <a:defRPr sz="900" b="0" i="0" baseline="0">
                <a:latin typeface="Calibri" charset="0"/>
                <a:ea typeface="Calibri" charset="0"/>
                <a:cs typeface="Calibri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 dirty="0"/>
              <a:t>22 Numer telefonu</a:t>
            </a:r>
          </a:p>
        </p:txBody>
      </p:sp>
      <p:sp>
        <p:nvSpPr>
          <p:cNvPr id="24" name="Symbol zastępczy tekstu 11">
            <a:extLst>
              <a:ext uri="{FF2B5EF4-FFF2-40B4-BE49-F238E27FC236}">
                <a16:creationId xmlns:a16="http://schemas.microsoft.com/office/drawing/2014/main" id="{BF449C6D-F785-4450-8E71-2F1B4B82CF51}"/>
              </a:ext>
            </a:extLst>
          </p:cNvPr>
          <p:cNvSpPr>
            <a:spLocks noGrp="1"/>
          </p:cNvSpPr>
          <p:nvPr>
            <p:ph type="body" sz="quarter" idx="85" hasCustomPrompt="1"/>
          </p:nvPr>
        </p:nvSpPr>
        <p:spPr>
          <a:xfrm>
            <a:off x="2109869" y="2047417"/>
            <a:ext cx="346960" cy="136570"/>
          </a:xfrm>
        </p:spPr>
        <p:txBody>
          <a:bodyPr lIns="0" tIns="0" rIns="0" bIns="0" anchor="b">
            <a:noAutofit/>
          </a:bodyPr>
          <a:lstStyle>
            <a:lvl1pPr algn="l">
              <a:defRPr sz="900" b="0" i="0" baseline="0">
                <a:latin typeface="Calibri" charset="0"/>
                <a:ea typeface="Calibri" charset="0"/>
                <a:cs typeface="Calibri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 dirty="0"/>
              <a:t>M: +48</a:t>
            </a:r>
          </a:p>
        </p:txBody>
      </p:sp>
      <p:sp>
        <p:nvSpPr>
          <p:cNvPr id="27" name="Symbol zastępczy tekstu 11">
            <a:extLst>
              <a:ext uri="{FF2B5EF4-FFF2-40B4-BE49-F238E27FC236}">
                <a16:creationId xmlns:a16="http://schemas.microsoft.com/office/drawing/2014/main" id="{BEFC5ACF-D53A-4FB5-A56D-C3027D580750}"/>
              </a:ext>
            </a:extLst>
          </p:cNvPr>
          <p:cNvSpPr>
            <a:spLocks noGrp="1"/>
          </p:cNvSpPr>
          <p:nvPr>
            <p:ph type="body" sz="quarter" idx="86" hasCustomPrompt="1"/>
          </p:nvPr>
        </p:nvSpPr>
        <p:spPr>
          <a:xfrm>
            <a:off x="2149715" y="2155412"/>
            <a:ext cx="113314" cy="139700"/>
          </a:xfrm>
        </p:spPr>
        <p:txBody>
          <a:bodyPr lIns="0" tIns="0" rIns="0" bIns="0" anchor="b">
            <a:noAutofit/>
          </a:bodyPr>
          <a:lstStyle>
            <a:lvl1pPr algn="l">
              <a:defRPr sz="900" b="0" i="0" baseline="0">
                <a:latin typeface="Calibri" charset="0"/>
                <a:ea typeface="Calibri" charset="0"/>
                <a:cs typeface="Calibri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 dirty="0"/>
              <a:t>E: </a:t>
            </a:r>
          </a:p>
        </p:txBody>
      </p:sp>
      <p:sp>
        <p:nvSpPr>
          <p:cNvPr id="43" name="Symbol zastępczy tekstu 11">
            <a:extLst>
              <a:ext uri="{FF2B5EF4-FFF2-40B4-BE49-F238E27FC236}">
                <a16:creationId xmlns:a16="http://schemas.microsoft.com/office/drawing/2014/main" id="{69956FFD-9D12-46DC-B05D-5F8A590DB8F9}"/>
              </a:ext>
            </a:extLst>
          </p:cNvPr>
          <p:cNvSpPr>
            <a:spLocks noGrp="1"/>
          </p:cNvSpPr>
          <p:nvPr>
            <p:ph type="body" sz="quarter" idx="87" hasCustomPrompt="1"/>
          </p:nvPr>
        </p:nvSpPr>
        <p:spPr>
          <a:xfrm>
            <a:off x="2149378" y="1944477"/>
            <a:ext cx="347584" cy="128231"/>
          </a:xfrm>
        </p:spPr>
        <p:txBody>
          <a:bodyPr lIns="0" tIns="0" rIns="0" bIns="0" anchor="b">
            <a:noAutofit/>
          </a:bodyPr>
          <a:lstStyle>
            <a:lvl1pPr algn="l">
              <a:defRPr sz="900" b="0" i="0" baseline="0">
                <a:latin typeface="Calibri" charset="0"/>
                <a:ea typeface="Calibri" charset="0"/>
                <a:cs typeface="Calibri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 dirty="0"/>
              <a:t>T: +48</a:t>
            </a:r>
          </a:p>
        </p:txBody>
      </p:sp>
      <p:sp>
        <p:nvSpPr>
          <p:cNvPr id="44" name="Symbol zastępczy tekstu 11">
            <a:extLst>
              <a:ext uri="{FF2B5EF4-FFF2-40B4-BE49-F238E27FC236}">
                <a16:creationId xmlns:a16="http://schemas.microsoft.com/office/drawing/2014/main" id="{2B20F024-D558-41C6-80F4-9BA41E944E53}"/>
              </a:ext>
            </a:extLst>
          </p:cNvPr>
          <p:cNvSpPr>
            <a:spLocks noGrp="1"/>
          </p:cNvSpPr>
          <p:nvPr>
            <p:ph type="body" sz="quarter" idx="88" hasCustomPrompt="1"/>
          </p:nvPr>
        </p:nvSpPr>
        <p:spPr>
          <a:xfrm>
            <a:off x="2457388" y="2051982"/>
            <a:ext cx="1292211" cy="136570"/>
          </a:xfrm>
        </p:spPr>
        <p:txBody>
          <a:bodyPr lIns="0" tIns="0" rIns="0" bIns="0" anchor="b">
            <a:noAutofit/>
          </a:bodyPr>
          <a:lstStyle>
            <a:lvl1pPr algn="l">
              <a:defRPr sz="900" b="0" i="0" baseline="0">
                <a:latin typeface="Calibri" charset="0"/>
                <a:ea typeface="Calibri" charset="0"/>
                <a:cs typeface="Calibri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 dirty="0"/>
              <a:t>Numer komórki</a:t>
            </a:r>
          </a:p>
        </p:txBody>
      </p:sp>
      <p:sp>
        <p:nvSpPr>
          <p:cNvPr id="45" name="Symbol zastępczy tekstu 11">
            <a:extLst>
              <a:ext uri="{FF2B5EF4-FFF2-40B4-BE49-F238E27FC236}">
                <a16:creationId xmlns:a16="http://schemas.microsoft.com/office/drawing/2014/main" id="{428C25D6-ADCD-411A-AFAC-15B02EA7C968}"/>
              </a:ext>
            </a:extLst>
          </p:cNvPr>
          <p:cNvSpPr>
            <a:spLocks noGrp="1"/>
          </p:cNvSpPr>
          <p:nvPr>
            <p:ph type="body" sz="quarter" idx="89" hasCustomPrompt="1"/>
          </p:nvPr>
        </p:nvSpPr>
        <p:spPr>
          <a:xfrm>
            <a:off x="2268988" y="2156582"/>
            <a:ext cx="1479232" cy="139700"/>
          </a:xfrm>
        </p:spPr>
        <p:txBody>
          <a:bodyPr lIns="0" tIns="0" rIns="0" bIns="0" anchor="b">
            <a:noAutofit/>
          </a:bodyPr>
          <a:lstStyle>
            <a:lvl1pPr algn="l">
              <a:defRPr sz="900" b="0" i="0" baseline="0">
                <a:latin typeface="Calibri" charset="0"/>
                <a:ea typeface="Calibri" charset="0"/>
                <a:cs typeface="Calibri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 dirty="0"/>
              <a:t>mail</a:t>
            </a:r>
          </a:p>
        </p:txBody>
      </p:sp>
      <p:sp>
        <p:nvSpPr>
          <p:cNvPr id="47" name="Symbol zastępczy tekstu 11">
            <a:extLst>
              <a:ext uri="{FF2B5EF4-FFF2-40B4-BE49-F238E27FC236}">
                <a16:creationId xmlns:a16="http://schemas.microsoft.com/office/drawing/2014/main" id="{7647DA7E-1AFC-4E99-AC48-E9F859345839}"/>
              </a:ext>
            </a:extLst>
          </p:cNvPr>
          <p:cNvSpPr>
            <a:spLocks noGrp="1"/>
          </p:cNvSpPr>
          <p:nvPr>
            <p:ph type="body" sz="quarter" idx="90" hasCustomPrompt="1"/>
          </p:nvPr>
        </p:nvSpPr>
        <p:spPr>
          <a:xfrm>
            <a:off x="4162690" y="1944477"/>
            <a:ext cx="1080120" cy="128231"/>
          </a:xfrm>
        </p:spPr>
        <p:txBody>
          <a:bodyPr lIns="0" tIns="0" rIns="0" bIns="0" anchor="b">
            <a:noAutofit/>
          </a:bodyPr>
          <a:lstStyle>
            <a:lvl1pPr algn="l">
              <a:defRPr sz="900" b="0" i="0" baseline="0">
                <a:latin typeface="Calibri" charset="0"/>
                <a:ea typeface="Calibri" charset="0"/>
                <a:cs typeface="Calibri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 dirty="0"/>
              <a:t>22 Numer telefonu</a:t>
            </a:r>
          </a:p>
        </p:txBody>
      </p:sp>
      <p:sp>
        <p:nvSpPr>
          <p:cNvPr id="48" name="Symbol zastępczy tekstu 11">
            <a:extLst>
              <a:ext uri="{FF2B5EF4-FFF2-40B4-BE49-F238E27FC236}">
                <a16:creationId xmlns:a16="http://schemas.microsoft.com/office/drawing/2014/main" id="{F2965F56-B00E-4988-A97B-DDEFF0D0D532}"/>
              </a:ext>
            </a:extLst>
          </p:cNvPr>
          <p:cNvSpPr>
            <a:spLocks noGrp="1"/>
          </p:cNvSpPr>
          <p:nvPr>
            <p:ph type="body" sz="quarter" idx="91" hasCustomPrompt="1"/>
          </p:nvPr>
        </p:nvSpPr>
        <p:spPr>
          <a:xfrm>
            <a:off x="3815731" y="2047417"/>
            <a:ext cx="346960" cy="136570"/>
          </a:xfrm>
        </p:spPr>
        <p:txBody>
          <a:bodyPr lIns="0" tIns="0" rIns="0" bIns="0" anchor="b">
            <a:noAutofit/>
          </a:bodyPr>
          <a:lstStyle>
            <a:lvl1pPr algn="l">
              <a:defRPr sz="900" b="0" i="0" baseline="0">
                <a:latin typeface="Calibri" charset="0"/>
                <a:ea typeface="Calibri" charset="0"/>
                <a:cs typeface="Calibri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 dirty="0"/>
              <a:t>M: +48</a:t>
            </a:r>
          </a:p>
        </p:txBody>
      </p:sp>
      <p:sp>
        <p:nvSpPr>
          <p:cNvPr id="49" name="Symbol zastępczy tekstu 11">
            <a:extLst>
              <a:ext uri="{FF2B5EF4-FFF2-40B4-BE49-F238E27FC236}">
                <a16:creationId xmlns:a16="http://schemas.microsoft.com/office/drawing/2014/main" id="{4227E0DE-FE62-442C-9AE8-12F578CAE04E}"/>
              </a:ext>
            </a:extLst>
          </p:cNvPr>
          <p:cNvSpPr>
            <a:spLocks noGrp="1"/>
          </p:cNvSpPr>
          <p:nvPr>
            <p:ph type="body" sz="quarter" idx="92" hasCustomPrompt="1"/>
          </p:nvPr>
        </p:nvSpPr>
        <p:spPr>
          <a:xfrm>
            <a:off x="3855577" y="2155412"/>
            <a:ext cx="113314" cy="139700"/>
          </a:xfrm>
        </p:spPr>
        <p:txBody>
          <a:bodyPr lIns="0" tIns="0" rIns="0" bIns="0" anchor="b">
            <a:noAutofit/>
          </a:bodyPr>
          <a:lstStyle>
            <a:lvl1pPr algn="l">
              <a:defRPr sz="900" b="0" i="0" baseline="0">
                <a:latin typeface="Calibri" charset="0"/>
                <a:ea typeface="Calibri" charset="0"/>
                <a:cs typeface="Calibri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 dirty="0"/>
              <a:t>E: </a:t>
            </a:r>
          </a:p>
        </p:txBody>
      </p:sp>
      <p:sp>
        <p:nvSpPr>
          <p:cNvPr id="50" name="Symbol zastępczy tekstu 11">
            <a:extLst>
              <a:ext uri="{FF2B5EF4-FFF2-40B4-BE49-F238E27FC236}">
                <a16:creationId xmlns:a16="http://schemas.microsoft.com/office/drawing/2014/main" id="{B5511777-92FD-4701-8425-BCF202B3840F}"/>
              </a:ext>
            </a:extLst>
          </p:cNvPr>
          <p:cNvSpPr>
            <a:spLocks noGrp="1"/>
          </p:cNvSpPr>
          <p:nvPr>
            <p:ph type="body" sz="quarter" idx="93" hasCustomPrompt="1"/>
          </p:nvPr>
        </p:nvSpPr>
        <p:spPr>
          <a:xfrm>
            <a:off x="3855240" y="1944477"/>
            <a:ext cx="347584" cy="128231"/>
          </a:xfrm>
        </p:spPr>
        <p:txBody>
          <a:bodyPr lIns="0" tIns="0" rIns="0" bIns="0" anchor="b">
            <a:noAutofit/>
          </a:bodyPr>
          <a:lstStyle>
            <a:lvl1pPr algn="l">
              <a:defRPr sz="900" b="0" i="0" baseline="0">
                <a:latin typeface="Calibri" charset="0"/>
                <a:ea typeface="Calibri" charset="0"/>
                <a:cs typeface="Calibri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 dirty="0"/>
              <a:t>T: +48</a:t>
            </a:r>
          </a:p>
        </p:txBody>
      </p:sp>
      <p:sp>
        <p:nvSpPr>
          <p:cNvPr id="51" name="Symbol zastępczy tekstu 11">
            <a:extLst>
              <a:ext uri="{FF2B5EF4-FFF2-40B4-BE49-F238E27FC236}">
                <a16:creationId xmlns:a16="http://schemas.microsoft.com/office/drawing/2014/main" id="{AEEC8A45-6951-4265-A993-8958FDC91613}"/>
              </a:ext>
            </a:extLst>
          </p:cNvPr>
          <p:cNvSpPr>
            <a:spLocks noGrp="1"/>
          </p:cNvSpPr>
          <p:nvPr>
            <p:ph type="body" sz="quarter" idx="94" hasCustomPrompt="1"/>
          </p:nvPr>
        </p:nvSpPr>
        <p:spPr>
          <a:xfrm>
            <a:off x="4163250" y="2051982"/>
            <a:ext cx="1292211" cy="136570"/>
          </a:xfrm>
        </p:spPr>
        <p:txBody>
          <a:bodyPr lIns="0" tIns="0" rIns="0" bIns="0" anchor="b">
            <a:noAutofit/>
          </a:bodyPr>
          <a:lstStyle>
            <a:lvl1pPr algn="l">
              <a:defRPr sz="900" b="0" i="0" baseline="0">
                <a:latin typeface="Calibri" charset="0"/>
                <a:ea typeface="Calibri" charset="0"/>
                <a:cs typeface="Calibri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 dirty="0"/>
              <a:t>Numer komórki</a:t>
            </a:r>
          </a:p>
        </p:txBody>
      </p:sp>
      <p:sp>
        <p:nvSpPr>
          <p:cNvPr id="52" name="Symbol zastępczy tekstu 11">
            <a:extLst>
              <a:ext uri="{FF2B5EF4-FFF2-40B4-BE49-F238E27FC236}">
                <a16:creationId xmlns:a16="http://schemas.microsoft.com/office/drawing/2014/main" id="{562D605E-2FE9-48D2-A1A8-423E89B5E20B}"/>
              </a:ext>
            </a:extLst>
          </p:cNvPr>
          <p:cNvSpPr>
            <a:spLocks noGrp="1"/>
          </p:cNvSpPr>
          <p:nvPr>
            <p:ph type="body" sz="quarter" idx="95" hasCustomPrompt="1"/>
          </p:nvPr>
        </p:nvSpPr>
        <p:spPr>
          <a:xfrm>
            <a:off x="3974850" y="2156582"/>
            <a:ext cx="1479232" cy="139700"/>
          </a:xfrm>
        </p:spPr>
        <p:txBody>
          <a:bodyPr lIns="0" tIns="0" rIns="0" bIns="0" anchor="b">
            <a:noAutofit/>
          </a:bodyPr>
          <a:lstStyle>
            <a:lvl1pPr algn="l">
              <a:defRPr sz="900" b="0" i="0" baseline="0">
                <a:latin typeface="Calibri" charset="0"/>
                <a:ea typeface="Calibri" charset="0"/>
                <a:cs typeface="Calibri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 dirty="0"/>
              <a:t>mail</a:t>
            </a:r>
          </a:p>
        </p:txBody>
      </p:sp>
      <p:sp>
        <p:nvSpPr>
          <p:cNvPr id="65" name="Symbol zastępczy tekstu 11">
            <a:extLst>
              <a:ext uri="{FF2B5EF4-FFF2-40B4-BE49-F238E27FC236}">
                <a16:creationId xmlns:a16="http://schemas.microsoft.com/office/drawing/2014/main" id="{B2BA07DD-EB4F-4EC3-AE7B-BBB2EAB246FA}"/>
              </a:ext>
            </a:extLst>
          </p:cNvPr>
          <p:cNvSpPr>
            <a:spLocks noGrp="1"/>
          </p:cNvSpPr>
          <p:nvPr>
            <p:ph type="body" sz="quarter" idx="96" hasCustomPrompt="1"/>
          </p:nvPr>
        </p:nvSpPr>
        <p:spPr>
          <a:xfrm>
            <a:off x="5881919" y="1933031"/>
            <a:ext cx="1080120" cy="128231"/>
          </a:xfrm>
        </p:spPr>
        <p:txBody>
          <a:bodyPr lIns="0" tIns="0" rIns="0" bIns="0" anchor="b">
            <a:noAutofit/>
          </a:bodyPr>
          <a:lstStyle>
            <a:lvl1pPr algn="l">
              <a:defRPr sz="900" b="0" i="0" baseline="0">
                <a:latin typeface="Calibri" charset="0"/>
                <a:ea typeface="Calibri" charset="0"/>
                <a:cs typeface="Calibri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 dirty="0"/>
              <a:t>22 Numer telefonu</a:t>
            </a:r>
          </a:p>
        </p:txBody>
      </p:sp>
      <p:sp>
        <p:nvSpPr>
          <p:cNvPr id="66" name="Symbol zastępczy tekstu 11">
            <a:extLst>
              <a:ext uri="{FF2B5EF4-FFF2-40B4-BE49-F238E27FC236}">
                <a16:creationId xmlns:a16="http://schemas.microsoft.com/office/drawing/2014/main" id="{04AE3D87-620D-4B22-93F8-8B8AC5DDB8EA}"/>
              </a:ext>
            </a:extLst>
          </p:cNvPr>
          <p:cNvSpPr>
            <a:spLocks noGrp="1"/>
          </p:cNvSpPr>
          <p:nvPr>
            <p:ph type="body" sz="quarter" idx="97" hasCustomPrompt="1"/>
          </p:nvPr>
        </p:nvSpPr>
        <p:spPr>
          <a:xfrm>
            <a:off x="5534960" y="2035971"/>
            <a:ext cx="346960" cy="136570"/>
          </a:xfrm>
        </p:spPr>
        <p:txBody>
          <a:bodyPr lIns="0" tIns="0" rIns="0" bIns="0" anchor="b">
            <a:noAutofit/>
          </a:bodyPr>
          <a:lstStyle>
            <a:lvl1pPr algn="l">
              <a:defRPr sz="900" b="0" i="0" baseline="0">
                <a:latin typeface="Calibri" charset="0"/>
                <a:ea typeface="Calibri" charset="0"/>
                <a:cs typeface="Calibri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 dirty="0"/>
              <a:t>M: +48</a:t>
            </a:r>
          </a:p>
        </p:txBody>
      </p:sp>
      <p:sp>
        <p:nvSpPr>
          <p:cNvPr id="67" name="Symbol zastępczy tekstu 11">
            <a:extLst>
              <a:ext uri="{FF2B5EF4-FFF2-40B4-BE49-F238E27FC236}">
                <a16:creationId xmlns:a16="http://schemas.microsoft.com/office/drawing/2014/main" id="{5134DE4E-16BC-4095-B303-B0FA4C98E97F}"/>
              </a:ext>
            </a:extLst>
          </p:cNvPr>
          <p:cNvSpPr>
            <a:spLocks noGrp="1"/>
          </p:cNvSpPr>
          <p:nvPr>
            <p:ph type="body" sz="quarter" idx="98" hasCustomPrompt="1"/>
          </p:nvPr>
        </p:nvSpPr>
        <p:spPr>
          <a:xfrm>
            <a:off x="5574806" y="2143966"/>
            <a:ext cx="113314" cy="139700"/>
          </a:xfrm>
        </p:spPr>
        <p:txBody>
          <a:bodyPr lIns="0" tIns="0" rIns="0" bIns="0" anchor="b">
            <a:noAutofit/>
          </a:bodyPr>
          <a:lstStyle>
            <a:lvl1pPr algn="l">
              <a:defRPr sz="900" b="0" i="0" baseline="0">
                <a:latin typeface="Calibri" charset="0"/>
                <a:ea typeface="Calibri" charset="0"/>
                <a:cs typeface="Calibri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 dirty="0"/>
              <a:t>E: </a:t>
            </a:r>
          </a:p>
        </p:txBody>
      </p:sp>
      <p:sp>
        <p:nvSpPr>
          <p:cNvPr id="68" name="Symbol zastępczy tekstu 11">
            <a:extLst>
              <a:ext uri="{FF2B5EF4-FFF2-40B4-BE49-F238E27FC236}">
                <a16:creationId xmlns:a16="http://schemas.microsoft.com/office/drawing/2014/main" id="{D35935AA-6A6B-424E-B027-ECFF638D5924}"/>
              </a:ext>
            </a:extLst>
          </p:cNvPr>
          <p:cNvSpPr>
            <a:spLocks noGrp="1"/>
          </p:cNvSpPr>
          <p:nvPr>
            <p:ph type="body" sz="quarter" idx="99" hasCustomPrompt="1"/>
          </p:nvPr>
        </p:nvSpPr>
        <p:spPr>
          <a:xfrm>
            <a:off x="5574469" y="1933031"/>
            <a:ext cx="347584" cy="128231"/>
          </a:xfrm>
        </p:spPr>
        <p:txBody>
          <a:bodyPr lIns="0" tIns="0" rIns="0" bIns="0" anchor="b">
            <a:noAutofit/>
          </a:bodyPr>
          <a:lstStyle>
            <a:lvl1pPr algn="l">
              <a:defRPr sz="900" b="0" i="0" baseline="0">
                <a:latin typeface="Calibri" charset="0"/>
                <a:ea typeface="Calibri" charset="0"/>
                <a:cs typeface="Calibri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 dirty="0"/>
              <a:t>T: +48</a:t>
            </a:r>
          </a:p>
        </p:txBody>
      </p:sp>
      <p:sp>
        <p:nvSpPr>
          <p:cNvPr id="69" name="Symbol zastępczy tekstu 11">
            <a:extLst>
              <a:ext uri="{FF2B5EF4-FFF2-40B4-BE49-F238E27FC236}">
                <a16:creationId xmlns:a16="http://schemas.microsoft.com/office/drawing/2014/main" id="{86EF7650-4AD1-499D-8487-FD7205F50CB2}"/>
              </a:ext>
            </a:extLst>
          </p:cNvPr>
          <p:cNvSpPr>
            <a:spLocks noGrp="1"/>
          </p:cNvSpPr>
          <p:nvPr>
            <p:ph type="body" sz="quarter" idx="100" hasCustomPrompt="1"/>
          </p:nvPr>
        </p:nvSpPr>
        <p:spPr>
          <a:xfrm>
            <a:off x="5882479" y="2040536"/>
            <a:ext cx="1292211" cy="136570"/>
          </a:xfrm>
        </p:spPr>
        <p:txBody>
          <a:bodyPr lIns="0" tIns="0" rIns="0" bIns="0" anchor="b">
            <a:noAutofit/>
          </a:bodyPr>
          <a:lstStyle>
            <a:lvl1pPr algn="l">
              <a:defRPr sz="900" b="0" i="0" baseline="0">
                <a:latin typeface="Calibri" charset="0"/>
                <a:ea typeface="Calibri" charset="0"/>
                <a:cs typeface="Calibri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 dirty="0"/>
              <a:t>Numer komórki</a:t>
            </a:r>
          </a:p>
        </p:txBody>
      </p:sp>
      <p:sp>
        <p:nvSpPr>
          <p:cNvPr id="70" name="Symbol zastępczy tekstu 11">
            <a:extLst>
              <a:ext uri="{FF2B5EF4-FFF2-40B4-BE49-F238E27FC236}">
                <a16:creationId xmlns:a16="http://schemas.microsoft.com/office/drawing/2014/main" id="{2F4CFFEC-01B5-43B2-9985-473D9781CB49}"/>
              </a:ext>
            </a:extLst>
          </p:cNvPr>
          <p:cNvSpPr>
            <a:spLocks noGrp="1"/>
          </p:cNvSpPr>
          <p:nvPr>
            <p:ph type="body" sz="quarter" idx="101" hasCustomPrompt="1"/>
          </p:nvPr>
        </p:nvSpPr>
        <p:spPr>
          <a:xfrm>
            <a:off x="5694079" y="2145136"/>
            <a:ext cx="1479232" cy="139700"/>
          </a:xfrm>
        </p:spPr>
        <p:txBody>
          <a:bodyPr lIns="0" tIns="0" rIns="0" bIns="0" anchor="b">
            <a:noAutofit/>
          </a:bodyPr>
          <a:lstStyle>
            <a:lvl1pPr algn="l">
              <a:defRPr sz="900" b="0" i="0" baseline="0">
                <a:latin typeface="Calibri" charset="0"/>
                <a:ea typeface="Calibri" charset="0"/>
                <a:cs typeface="Calibri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 dirty="0"/>
              <a:t>mail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_2xZespół_kontak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576000"/>
            <a:ext cx="9144000" cy="512956"/>
          </a:xfrm>
        </p:spPr>
        <p:txBody>
          <a:bodyPr anchor="b">
            <a:noAutofit/>
          </a:bodyPr>
          <a:lstStyle>
            <a:lvl1pPr algn="ctr">
              <a:defRPr lang="pl-PL" sz="2800" b="1" i="0" spc="0" baseline="0" smtClean="0">
                <a:effectLst/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pl-PL" b="1" dirty="0">
                <a:effectLst/>
                <a:latin typeface="Calibri" charset="0"/>
              </a:rPr>
              <a:t>Zespół odpowiedzialny za współpracę</a:t>
            </a:r>
            <a:endParaRPr lang="pl-PL" dirty="0">
              <a:effectLst/>
              <a:latin typeface="Calibri" charset="0"/>
            </a:endParaRPr>
          </a:p>
        </p:txBody>
      </p:sp>
      <p:sp>
        <p:nvSpPr>
          <p:cNvPr id="25" name="Symbol zastępczy obrazu 4"/>
          <p:cNvSpPr>
            <a:spLocks noGrp="1"/>
          </p:cNvSpPr>
          <p:nvPr>
            <p:ph type="pic" sz="quarter" idx="26" hasCustomPrompt="1"/>
          </p:nvPr>
        </p:nvSpPr>
        <p:spPr>
          <a:xfrm>
            <a:off x="3006612" y="2376000"/>
            <a:ext cx="1440000" cy="1440000"/>
          </a:xfrm>
          <a:solidFill>
            <a:srgbClr val="B4B4B4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bg1">
                    <a:alpha val="66000"/>
                  </a:schemeClr>
                </a:solidFill>
              </a:defRPr>
            </a:lvl1pPr>
          </a:lstStyle>
          <a:p>
            <a:r>
              <a:rPr lang="pl-PL" dirty="0"/>
              <a:t>Wstaw obraz</a:t>
            </a:r>
          </a:p>
        </p:txBody>
      </p:sp>
      <p:sp>
        <p:nvSpPr>
          <p:cNvPr id="26" name="Symbol zastępczy obrazu 4"/>
          <p:cNvSpPr>
            <a:spLocks noGrp="1"/>
          </p:cNvSpPr>
          <p:nvPr>
            <p:ph type="pic" sz="quarter" idx="27" hasCustomPrompt="1"/>
          </p:nvPr>
        </p:nvSpPr>
        <p:spPr>
          <a:xfrm>
            <a:off x="4716612" y="2376000"/>
            <a:ext cx="1440000" cy="1440000"/>
          </a:xfrm>
          <a:solidFill>
            <a:srgbClr val="B4B4B4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bg1">
                    <a:alpha val="66000"/>
                  </a:schemeClr>
                </a:solidFill>
              </a:defRPr>
            </a:lvl1pPr>
          </a:lstStyle>
          <a:p>
            <a:r>
              <a:rPr lang="pl-PL" dirty="0"/>
              <a:t>Wstaw obraz</a:t>
            </a:r>
          </a:p>
        </p:txBody>
      </p:sp>
      <p:sp>
        <p:nvSpPr>
          <p:cNvPr id="30" name="Symbol zastępczy tekstu 17"/>
          <p:cNvSpPr>
            <a:spLocks noGrp="1"/>
          </p:cNvSpPr>
          <p:nvPr>
            <p:ph type="body" sz="quarter" idx="33" hasCustomPrompt="1"/>
          </p:nvPr>
        </p:nvSpPr>
        <p:spPr>
          <a:xfrm>
            <a:off x="3006613" y="3977014"/>
            <a:ext cx="1609210" cy="2178985"/>
          </a:xfrm>
          <a:noFill/>
        </p:spPr>
        <p:txBody>
          <a:bodyPr lIns="0" tIns="0" rIns="36000" bIns="0" anchor="t">
            <a:noAutofit/>
          </a:bodyPr>
          <a:lstStyle>
            <a:lvl1pPr marL="0" indent="0" algn="l">
              <a:lnSpc>
                <a:spcPct val="100000"/>
              </a:lnSpc>
              <a:buFont typeface="Arial" charset="0"/>
              <a:buNone/>
              <a:defRPr sz="1000" b="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pl-PL" i="1" dirty="0"/>
              <a:t>Notka biograficzna]</a:t>
            </a:r>
            <a:endParaRPr lang="pl-PL" dirty="0"/>
          </a:p>
        </p:txBody>
      </p:sp>
      <p:sp>
        <p:nvSpPr>
          <p:cNvPr id="32" name="Symbol zastępczy tekstu 17"/>
          <p:cNvSpPr>
            <a:spLocks noGrp="1"/>
          </p:cNvSpPr>
          <p:nvPr>
            <p:ph type="body" sz="quarter" idx="35" hasCustomPrompt="1"/>
          </p:nvPr>
        </p:nvSpPr>
        <p:spPr>
          <a:xfrm>
            <a:off x="4716613" y="3977014"/>
            <a:ext cx="1609210" cy="2178985"/>
          </a:xfrm>
          <a:noFill/>
        </p:spPr>
        <p:txBody>
          <a:bodyPr lIns="0" tIns="0" rIns="36000" bIns="0" anchor="t">
            <a:noAutofit/>
          </a:bodyPr>
          <a:lstStyle>
            <a:lvl1pPr marL="0" indent="0" algn="l">
              <a:lnSpc>
                <a:spcPct val="100000"/>
              </a:lnSpc>
              <a:buFont typeface="Arial" charset="0"/>
              <a:buNone/>
              <a:defRPr sz="1000" b="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pl-PL" i="1" dirty="0"/>
              <a:t>Notka biograficzna]</a:t>
            </a:r>
            <a:endParaRPr lang="pl-PL" dirty="0"/>
          </a:p>
        </p:txBody>
      </p:sp>
      <p:sp>
        <p:nvSpPr>
          <p:cNvPr id="37" name="Symbol zastępczy tekstu 17" descr="wpisz / wklej"/>
          <p:cNvSpPr>
            <a:spLocks noGrp="1"/>
          </p:cNvSpPr>
          <p:nvPr>
            <p:ph type="body" sz="quarter" idx="43" hasCustomPrompt="1"/>
          </p:nvPr>
        </p:nvSpPr>
        <p:spPr>
          <a:xfrm>
            <a:off x="3006365" y="1338134"/>
            <a:ext cx="1653435" cy="528362"/>
          </a:xfrm>
          <a:noFill/>
        </p:spPr>
        <p:txBody>
          <a:bodyPr lIns="0" tIns="0" rIns="0" b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ts val="13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lang="pl-PL" sz="1200" b="1" i="0" baseline="0">
                <a:effectLst/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168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pl-PL" dirty="0"/>
              <a:t>Imię Nazwisko</a:t>
            </a:r>
            <a:br>
              <a:rPr lang="pl-PL" dirty="0"/>
            </a:br>
            <a:r>
              <a:rPr lang="pl-PL" dirty="0"/>
              <a:t>Stanowisko</a:t>
            </a:r>
          </a:p>
        </p:txBody>
      </p:sp>
      <p:sp>
        <p:nvSpPr>
          <p:cNvPr id="38" name="Symbol zastępczy tekstu 17" descr="wpisz / wklej"/>
          <p:cNvSpPr>
            <a:spLocks noGrp="1"/>
          </p:cNvSpPr>
          <p:nvPr>
            <p:ph type="body" sz="quarter" idx="44" hasCustomPrompt="1"/>
          </p:nvPr>
        </p:nvSpPr>
        <p:spPr>
          <a:xfrm>
            <a:off x="4722431" y="1338134"/>
            <a:ext cx="1634646" cy="528362"/>
          </a:xfrm>
          <a:noFill/>
        </p:spPr>
        <p:txBody>
          <a:bodyPr lIns="0" tIns="0" rIns="0" b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ts val="13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lang="pl-PL" sz="1200" b="1" i="0" baseline="0">
                <a:effectLst/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168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pl-PL" dirty="0"/>
              <a:t>Imię Nazwisko</a:t>
            </a:r>
            <a:br>
              <a:rPr lang="pl-PL" dirty="0"/>
            </a:br>
            <a:r>
              <a:rPr lang="pl-PL" dirty="0"/>
              <a:t>Stanowisko</a:t>
            </a:r>
          </a:p>
        </p:txBody>
      </p:sp>
      <p:sp>
        <p:nvSpPr>
          <p:cNvPr id="20" name="Symbol zastępczy numeru slajdu 19"/>
          <p:cNvSpPr>
            <a:spLocks noGrp="1"/>
          </p:cNvSpPr>
          <p:nvPr>
            <p:ph type="sldNum" sz="quarter" idx="59"/>
          </p:nvPr>
        </p:nvSpPr>
        <p:spPr/>
        <p:txBody>
          <a:bodyPr/>
          <a:lstStyle/>
          <a:p>
            <a:fld id="{751971A9-2809-4790-A924-1E13CA63689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6" name="Symbol zastępczy tekstu 11">
            <a:extLst>
              <a:ext uri="{FF2B5EF4-FFF2-40B4-BE49-F238E27FC236}">
                <a16:creationId xmlns:a16="http://schemas.microsoft.com/office/drawing/2014/main" id="{B094D9FB-47C0-48FE-8E7A-AA1937295800}"/>
              </a:ext>
            </a:extLst>
          </p:cNvPr>
          <p:cNvSpPr>
            <a:spLocks noGrp="1"/>
          </p:cNvSpPr>
          <p:nvPr>
            <p:ph type="body" sz="quarter" idx="90" hasCustomPrompt="1"/>
          </p:nvPr>
        </p:nvSpPr>
        <p:spPr>
          <a:xfrm>
            <a:off x="3313815" y="1899279"/>
            <a:ext cx="1080120" cy="128231"/>
          </a:xfrm>
        </p:spPr>
        <p:txBody>
          <a:bodyPr lIns="0" tIns="0" rIns="0" bIns="0" anchor="b">
            <a:noAutofit/>
          </a:bodyPr>
          <a:lstStyle>
            <a:lvl1pPr algn="l">
              <a:defRPr sz="900" b="0" i="0" baseline="0">
                <a:latin typeface="Calibri" charset="0"/>
                <a:ea typeface="Calibri" charset="0"/>
                <a:cs typeface="Calibri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 dirty="0"/>
              <a:t>22 Numer telefonu</a:t>
            </a:r>
          </a:p>
        </p:txBody>
      </p:sp>
      <p:sp>
        <p:nvSpPr>
          <p:cNvPr id="17" name="Symbol zastępczy tekstu 11">
            <a:extLst>
              <a:ext uri="{FF2B5EF4-FFF2-40B4-BE49-F238E27FC236}">
                <a16:creationId xmlns:a16="http://schemas.microsoft.com/office/drawing/2014/main" id="{7C5A1A98-2A8B-46D3-AEE3-3542393218AF}"/>
              </a:ext>
            </a:extLst>
          </p:cNvPr>
          <p:cNvSpPr>
            <a:spLocks noGrp="1"/>
          </p:cNvSpPr>
          <p:nvPr>
            <p:ph type="body" sz="quarter" idx="91" hasCustomPrompt="1"/>
          </p:nvPr>
        </p:nvSpPr>
        <p:spPr>
          <a:xfrm>
            <a:off x="2966856" y="2002219"/>
            <a:ext cx="346960" cy="136570"/>
          </a:xfrm>
        </p:spPr>
        <p:txBody>
          <a:bodyPr lIns="0" tIns="0" rIns="0" bIns="0" anchor="b">
            <a:noAutofit/>
          </a:bodyPr>
          <a:lstStyle>
            <a:lvl1pPr algn="l">
              <a:defRPr sz="900" b="0" i="0" baseline="0">
                <a:latin typeface="Calibri" charset="0"/>
                <a:ea typeface="Calibri" charset="0"/>
                <a:cs typeface="Calibri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 dirty="0"/>
              <a:t>M: +48</a:t>
            </a:r>
          </a:p>
        </p:txBody>
      </p:sp>
      <p:sp>
        <p:nvSpPr>
          <p:cNvPr id="18" name="Symbol zastępczy tekstu 11">
            <a:extLst>
              <a:ext uri="{FF2B5EF4-FFF2-40B4-BE49-F238E27FC236}">
                <a16:creationId xmlns:a16="http://schemas.microsoft.com/office/drawing/2014/main" id="{645874AE-3F8B-4E5A-AD58-D1E3614CFFBD}"/>
              </a:ext>
            </a:extLst>
          </p:cNvPr>
          <p:cNvSpPr>
            <a:spLocks noGrp="1"/>
          </p:cNvSpPr>
          <p:nvPr>
            <p:ph type="body" sz="quarter" idx="92" hasCustomPrompt="1"/>
          </p:nvPr>
        </p:nvSpPr>
        <p:spPr>
          <a:xfrm>
            <a:off x="3006702" y="2110214"/>
            <a:ext cx="113314" cy="139700"/>
          </a:xfrm>
        </p:spPr>
        <p:txBody>
          <a:bodyPr lIns="0" tIns="0" rIns="0" bIns="0" anchor="b">
            <a:noAutofit/>
          </a:bodyPr>
          <a:lstStyle>
            <a:lvl1pPr algn="l">
              <a:defRPr sz="900" b="0" i="0" baseline="0">
                <a:latin typeface="Calibri" charset="0"/>
                <a:ea typeface="Calibri" charset="0"/>
                <a:cs typeface="Calibri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 dirty="0"/>
              <a:t>E: </a:t>
            </a:r>
          </a:p>
        </p:txBody>
      </p:sp>
      <p:sp>
        <p:nvSpPr>
          <p:cNvPr id="19" name="Symbol zastępczy tekstu 11">
            <a:extLst>
              <a:ext uri="{FF2B5EF4-FFF2-40B4-BE49-F238E27FC236}">
                <a16:creationId xmlns:a16="http://schemas.microsoft.com/office/drawing/2014/main" id="{A2CB116F-5F59-43BE-8A61-A755018FA77B}"/>
              </a:ext>
            </a:extLst>
          </p:cNvPr>
          <p:cNvSpPr>
            <a:spLocks noGrp="1"/>
          </p:cNvSpPr>
          <p:nvPr>
            <p:ph type="body" sz="quarter" idx="93" hasCustomPrompt="1"/>
          </p:nvPr>
        </p:nvSpPr>
        <p:spPr>
          <a:xfrm>
            <a:off x="3006365" y="1899279"/>
            <a:ext cx="347584" cy="128231"/>
          </a:xfrm>
        </p:spPr>
        <p:txBody>
          <a:bodyPr lIns="0" tIns="0" rIns="0" bIns="0" anchor="b">
            <a:noAutofit/>
          </a:bodyPr>
          <a:lstStyle>
            <a:lvl1pPr algn="l">
              <a:defRPr sz="900" b="0" i="0" baseline="0">
                <a:latin typeface="Calibri" charset="0"/>
                <a:ea typeface="Calibri" charset="0"/>
                <a:cs typeface="Calibri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 dirty="0"/>
              <a:t>T: +48</a:t>
            </a:r>
          </a:p>
        </p:txBody>
      </p:sp>
      <p:sp>
        <p:nvSpPr>
          <p:cNvPr id="29" name="Symbol zastępczy tekstu 11">
            <a:extLst>
              <a:ext uri="{FF2B5EF4-FFF2-40B4-BE49-F238E27FC236}">
                <a16:creationId xmlns:a16="http://schemas.microsoft.com/office/drawing/2014/main" id="{76A6761E-4871-493B-8372-00062A5CC029}"/>
              </a:ext>
            </a:extLst>
          </p:cNvPr>
          <p:cNvSpPr>
            <a:spLocks noGrp="1"/>
          </p:cNvSpPr>
          <p:nvPr>
            <p:ph type="body" sz="quarter" idx="94" hasCustomPrompt="1"/>
          </p:nvPr>
        </p:nvSpPr>
        <p:spPr>
          <a:xfrm>
            <a:off x="3314375" y="2006784"/>
            <a:ext cx="1292211" cy="136570"/>
          </a:xfrm>
        </p:spPr>
        <p:txBody>
          <a:bodyPr lIns="0" tIns="0" rIns="0" bIns="0" anchor="b">
            <a:noAutofit/>
          </a:bodyPr>
          <a:lstStyle>
            <a:lvl1pPr algn="l">
              <a:defRPr sz="900" b="0" i="0" baseline="0">
                <a:latin typeface="Calibri" charset="0"/>
                <a:ea typeface="Calibri" charset="0"/>
                <a:cs typeface="Calibri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 dirty="0"/>
              <a:t>Numer komórki</a:t>
            </a:r>
          </a:p>
        </p:txBody>
      </p:sp>
      <p:sp>
        <p:nvSpPr>
          <p:cNvPr id="31" name="Symbol zastępczy tekstu 11">
            <a:extLst>
              <a:ext uri="{FF2B5EF4-FFF2-40B4-BE49-F238E27FC236}">
                <a16:creationId xmlns:a16="http://schemas.microsoft.com/office/drawing/2014/main" id="{96B5A4FF-0036-4B7D-9B0E-596342BACCB6}"/>
              </a:ext>
            </a:extLst>
          </p:cNvPr>
          <p:cNvSpPr>
            <a:spLocks noGrp="1"/>
          </p:cNvSpPr>
          <p:nvPr>
            <p:ph type="body" sz="quarter" idx="95" hasCustomPrompt="1"/>
          </p:nvPr>
        </p:nvSpPr>
        <p:spPr>
          <a:xfrm>
            <a:off x="3125975" y="2111384"/>
            <a:ext cx="1479232" cy="139700"/>
          </a:xfrm>
        </p:spPr>
        <p:txBody>
          <a:bodyPr lIns="0" tIns="0" rIns="0" bIns="0" anchor="b">
            <a:noAutofit/>
          </a:bodyPr>
          <a:lstStyle>
            <a:lvl1pPr algn="l">
              <a:defRPr sz="900" b="0" i="0" baseline="0">
                <a:latin typeface="Calibri" charset="0"/>
                <a:ea typeface="Calibri" charset="0"/>
                <a:cs typeface="Calibri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 dirty="0"/>
              <a:t>mail</a:t>
            </a:r>
          </a:p>
        </p:txBody>
      </p:sp>
      <p:sp>
        <p:nvSpPr>
          <p:cNvPr id="33" name="Symbol zastępczy tekstu 11">
            <a:extLst>
              <a:ext uri="{FF2B5EF4-FFF2-40B4-BE49-F238E27FC236}">
                <a16:creationId xmlns:a16="http://schemas.microsoft.com/office/drawing/2014/main" id="{D3E77B86-3FB4-4F1D-BADF-1B59E673F912}"/>
              </a:ext>
            </a:extLst>
          </p:cNvPr>
          <p:cNvSpPr>
            <a:spLocks noGrp="1"/>
          </p:cNvSpPr>
          <p:nvPr>
            <p:ph type="body" sz="quarter" idx="96" hasCustomPrompt="1"/>
          </p:nvPr>
        </p:nvSpPr>
        <p:spPr>
          <a:xfrm>
            <a:off x="5037244" y="1899279"/>
            <a:ext cx="1080120" cy="128231"/>
          </a:xfrm>
        </p:spPr>
        <p:txBody>
          <a:bodyPr lIns="0" tIns="0" rIns="0" bIns="0" anchor="b">
            <a:noAutofit/>
          </a:bodyPr>
          <a:lstStyle>
            <a:lvl1pPr algn="l">
              <a:defRPr sz="900" b="0" i="0" baseline="0">
                <a:latin typeface="Calibri" charset="0"/>
                <a:ea typeface="Calibri" charset="0"/>
                <a:cs typeface="Calibri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 dirty="0"/>
              <a:t>22 Numer telefonu</a:t>
            </a:r>
          </a:p>
        </p:txBody>
      </p:sp>
      <p:sp>
        <p:nvSpPr>
          <p:cNvPr id="34" name="Symbol zastępczy tekstu 11">
            <a:extLst>
              <a:ext uri="{FF2B5EF4-FFF2-40B4-BE49-F238E27FC236}">
                <a16:creationId xmlns:a16="http://schemas.microsoft.com/office/drawing/2014/main" id="{69E07DD5-4D96-4A12-8A74-06DCB012A135}"/>
              </a:ext>
            </a:extLst>
          </p:cNvPr>
          <p:cNvSpPr>
            <a:spLocks noGrp="1"/>
          </p:cNvSpPr>
          <p:nvPr>
            <p:ph type="body" sz="quarter" idx="97" hasCustomPrompt="1"/>
          </p:nvPr>
        </p:nvSpPr>
        <p:spPr>
          <a:xfrm>
            <a:off x="4690285" y="2002219"/>
            <a:ext cx="346960" cy="136570"/>
          </a:xfrm>
        </p:spPr>
        <p:txBody>
          <a:bodyPr lIns="0" tIns="0" rIns="0" bIns="0" anchor="b">
            <a:noAutofit/>
          </a:bodyPr>
          <a:lstStyle>
            <a:lvl1pPr algn="l">
              <a:defRPr sz="900" b="0" i="0" baseline="0">
                <a:latin typeface="Calibri" charset="0"/>
                <a:ea typeface="Calibri" charset="0"/>
                <a:cs typeface="Calibri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 dirty="0"/>
              <a:t>M: +48</a:t>
            </a:r>
          </a:p>
        </p:txBody>
      </p:sp>
      <p:sp>
        <p:nvSpPr>
          <p:cNvPr id="35" name="Symbol zastępczy tekstu 11">
            <a:extLst>
              <a:ext uri="{FF2B5EF4-FFF2-40B4-BE49-F238E27FC236}">
                <a16:creationId xmlns:a16="http://schemas.microsoft.com/office/drawing/2014/main" id="{8EB46C08-719A-4E8D-8D51-4974D82D775B}"/>
              </a:ext>
            </a:extLst>
          </p:cNvPr>
          <p:cNvSpPr>
            <a:spLocks noGrp="1"/>
          </p:cNvSpPr>
          <p:nvPr>
            <p:ph type="body" sz="quarter" idx="98" hasCustomPrompt="1"/>
          </p:nvPr>
        </p:nvSpPr>
        <p:spPr>
          <a:xfrm>
            <a:off x="4730131" y="2110214"/>
            <a:ext cx="113314" cy="139700"/>
          </a:xfrm>
        </p:spPr>
        <p:txBody>
          <a:bodyPr lIns="0" tIns="0" rIns="0" bIns="0" anchor="b">
            <a:noAutofit/>
          </a:bodyPr>
          <a:lstStyle>
            <a:lvl1pPr algn="l">
              <a:defRPr sz="900" b="0" i="0" baseline="0">
                <a:latin typeface="Calibri" charset="0"/>
                <a:ea typeface="Calibri" charset="0"/>
                <a:cs typeface="Calibri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 dirty="0"/>
              <a:t>E: </a:t>
            </a:r>
          </a:p>
        </p:txBody>
      </p:sp>
      <p:sp>
        <p:nvSpPr>
          <p:cNvPr id="36" name="Symbol zastępczy tekstu 11">
            <a:extLst>
              <a:ext uri="{FF2B5EF4-FFF2-40B4-BE49-F238E27FC236}">
                <a16:creationId xmlns:a16="http://schemas.microsoft.com/office/drawing/2014/main" id="{EDFA0C68-0470-44FE-AE01-79E7223FDA2E}"/>
              </a:ext>
            </a:extLst>
          </p:cNvPr>
          <p:cNvSpPr>
            <a:spLocks noGrp="1"/>
          </p:cNvSpPr>
          <p:nvPr>
            <p:ph type="body" sz="quarter" idx="99" hasCustomPrompt="1"/>
          </p:nvPr>
        </p:nvSpPr>
        <p:spPr>
          <a:xfrm>
            <a:off x="4729794" y="1899279"/>
            <a:ext cx="347584" cy="128231"/>
          </a:xfrm>
        </p:spPr>
        <p:txBody>
          <a:bodyPr lIns="0" tIns="0" rIns="0" bIns="0" anchor="b">
            <a:noAutofit/>
          </a:bodyPr>
          <a:lstStyle>
            <a:lvl1pPr algn="l">
              <a:defRPr sz="900" b="0" i="0" baseline="0">
                <a:latin typeface="Calibri" charset="0"/>
                <a:ea typeface="Calibri" charset="0"/>
                <a:cs typeface="Calibri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 dirty="0"/>
              <a:t>T: +48</a:t>
            </a:r>
          </a:p>
        </p:txBody>
      </p:sp>
      <p:sp>
        <p:nvSpPr>
          <p:cNvPr id="39" name="Symbol zastępczy tekstu 11">
            <a:extLst>
              <a:ext uri="{FF2B5EF4-FFF2-40B4-BE49-F238E27FC236}">
                <a16:creationId xmlns:a16="http://schemas.microsoft.com/office/drawing/2014/main" id="{25B77CC4-136F-428E-BA8D-99CB626F9E9A}"/>
              </a:ext>
            </a:extLst>
          </p:cNvPr>
          <p:cNvSpPr>
            <a:spLocks noGrp="1"/>
          </p:cNvSpPr>
          <p:nvPr>
            <p:ph type="body" sz="quarter" idx="100" hasCustomPrompt="1"/>
          </p:nvPr>
        </p:nvSpPr>
        <p:spPr>
          <a:xfrm>
            <a:off x="5037804" y="2006784"/>
            <a:ext cx="1292211" cy="136570"/>
          </a:xfrm>
        </p:spPr>
        <p:txBody>
          <a:bodyPr lIns="0" tIns="0" rIns="0" bIns="0" anchor="b">
            <a:noAutofit/>
          </a:bodyPr>
          <a:lstStyle>
            <a:lvl1pPr algn="l">
              <a:defRPr sz="900" b="0" i="0" baseline="0">
                <a:latin typeface="Calibri" charset="0"/>
                <a:ea typeface="Calibri" charset="0"/>
                <a:cs typeface="Calibri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 dirty="0"/>
              <a:t>Numer komórki</a:t>
            </a:r>
          </a:p>
        </p:txBody>
      </p:sp>
      <p:sp>
        <p:nvSpPr>
          <p:cNvPr id="40" name="Symbol zastępczy tekstu 11">
            <a:extLst>
              <a:ext uri="{FF2B5EF4-FFF2-40B4-BE49-F238E27FC236}">
                <a16:creationId xmlns:a16="http://schemas.microsoft.com/office/drawing/2014/main" id="{7C0EF730-1BC7-4455-A936-9D48165B290D}"/>
              </a:ext>
            </a:extLst>
          </p:cNvPr>
          <p:cNvSpPr>
            <a:spLocks noGrp="1"/>
          </p:cNvSpPr>
          <p:nvPr>
            <p:ph type="body" sz="quarter" idx="101" hasCustomPrompt="1"/>
          </p:nvPr>
        </p:nvSpPr>
        <p:spPr>
          <a:xfrm>
            <a:off x="4849404" y="2111384"/>
            <a:ext cx="1479232" cy="139700"/>
          </a:xfrm>
        </p:spPr>
        <p:txBody>
          <a:bodyPr lIns="0" tIns="0" rIns="0" bIns="0" anchor="b">
            <a:noAutofit/>
          </a:bodyPr>
          <a:lstStyle>
            <a:lvl1pPr algn="l">
              <a:defRPr sz="900" b="0" i="0" baseline="0">
                <a:latin typeface="Calibri" charset="0"/>
                <a:ea typeface="Calibri" charset="0"/>
                <a:cs typeface="Calibri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 dirty="0"/>
              <a:t>mail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_koralowy_engli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obrazu 4"/>
          <p:cNvSpPr>
            <a:spLocks noGrp="1"/>
          </p:cNvSpPr>
          <p:nvPr>
            <p:ph type="pic" sz="quarter" idx="28" hasCustomPrompt="1"/>
          </p:nvPr>
        </p:nvSpPr>
        <p:spPr>
          <a:xfrm>
            <a:off x="3132000" y="2001927"/>
            <a:ext cx="5580001" cy="2700000"/>
          </a:xfrm>
          <a:solidFill>
            <a:srgbClr val="B4B4B4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 b="1" i="0">
                <a:solidFill>
                  <a:schemeClr val="bg1">
                    <a:alpha val="66000"/>
                  </a:schemeClr>
                </a:solidFill>
                <a:latin typeface="+mn-lt"/>
              </a:defRPr>
            </a:lvl1pPr>
          </a:lstStyle>
          <a:p>
            <a:r>
              <a:rPr lang="pl-PL" dirty="0"/>
              <a:t>Wstaw obraz</a:t>
            </a:r>
          </a:p>
        </p:txBody>
      </p:sp>
      <p:sp>
        <p:nvSpPr>
          <p:cNvPr id="9" name="Symbol zastępczy tekstu 14"/>
          <p:cNvSpPr>
            <a:spLocks noGrp="1"/>
          </p:cNvSpPr>
          <p:nvPr>
            <p:ph type="body" sz="quarter" idx="29" hasCustomPrompt="1"/>
          </p:nvPr>
        </p:nvSpPr>
        <p:spPr>
          <a:xfrm>
            <a:off x="3325813" y="2473325"/>
            <a:ext cx="5246687" cy="1755775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 spc="4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pl-PL" dirty="0"/>
              <a:t>Odpowiedź</a:t>
            </a:r>
          </a:p>
        </p:txBody>
      </p:sp>
      <p:sp>
        <p:nvSpPr>
          <p:cNvPr id="10" name="Symbol zastępczy tekstu 17"/>
          <p:cNvSpPr>
            <a:spLocks noGrp="1"/>
          </p:cNvSpPr>
          <p:nvPr>
            <p:ph type="body" sz="quarter" idx="13" hasCustomPrompt="1"/>
          </p:nvPr>
        </p:nvSpPr>
        <p:spPr>
          <a:xfrm>
            <a:off x="432000" y="2001927"/>
            <a:ext cx="2700000" cy="2700000"/>
          </a:xfrm>
          <a:solidFill>
            <a:srgbClr val="F4364C"/>
          </a:solidFill>
        </p:spPr>
        <p:txBody>
          <a:bodyPr anchor="ctr">
            <a:noAutofit/>
          </a:bodyPr>
          <a:lstStyle>
            <a:lvl1pPr marL="0" indent="0" algn="ctr">
              <a:buFont typeface="Arial" charset="0"/>
              <a:buNone/>
              <a:defRPr sz="2400" b="1" spc="0">
                <a:noFill/>
                <a:latin typeface="+mn-lt"/>
              </a:defRPr>
            </a:lvl1pPr>
          </a:lstStyle>
          <a:p>
            <a:pPr lvl="0"/>
            <a:r>
              <a:rPr lang="pl-PL" dirty="0"/>
              <a:t>Pytanie</a:t>
            </a:r>
          </a:p>
        </p:txBody>
      </p:sp>
      <p:sp>
        <p:nvSpPr>
          <p:cNvPr id="12" name="Symbol zastępczy tekstu 11"/>
          <p:cNvSpPr>
            <a:spLocks noGrp="1"/>
          </p:cNvSpPr>
          <p:nvPr>
            <p:ph type="body" sz="quarter" idx="30" hasCustomPrompt="1"/>
          </p:nvPr>
        </p:nvSpPr>
        <p:spPr>
          <a:xfrm>
            <a:off x="4499992" y="5012879"/>
            <a:ext cx="4248472" cy="100840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 sz="2400" baseline="0">
                <a:latin typeface="+mj-lt"/>
              </a:defRPr>
            </a:lvl1pPr>
          </a:lstStyle>
          <a:p>
            <a:pPr lvl="0"/>
            <a:r>
              <a:rPr lang="pl-PL" sz="2400" dirty="0"/>
              <a:t>Dla jakiej firmy prezentacja/oferta/wydarzenie</a:t>
            </a:r>
            <a:endParaRPr lang="pl-PL" dirty="0"/>
          </a:p>
        </p:txBody>
      </p:sp>
      <p:sp>
        <p:nvSpPr>
          <p:cNvPr id="11" name="Symbol zastępczy tekstu 11"/>
          <p:cNvSpPr>
            <a:spLocks noGrp="1"/>
          </p:cNvSpPr>
          <p:nvPr>
            <p:ph type="body" sz="quarter" idx="31" hasCustomPrompt="1"/>
          </p:nvPr>
        </p:nvSpPr>
        <p:spPr>
          <a:xfrm>
            <a:off x="4499992" y="6165304"/>
            <a:ext cx="4248472" cy="495969"/>
          </a:xfrm>
        </p:spPr>
        <p:txBody>
          <a:bodyPr>
            <a:noAutofit/>
          </a:bodyPr>
          <a:lstStyle>
            <a:lvl1pPr>
              <a:defRPr sz="1800" baseline="0">
                <a:latin typeface="+mj-lt"/>
              </a:defRPr>
            </a:lvl1pPr>
          </a:lstStyle>
          <a:p>
            <a:pPr lvl="0"/>
            <a:r>
              <a:rPr lang="pl-PL" dirty="0"/>
              <a:t>Data/Kto prowadzi prezentację</a:t>
            </a:r>
          </a:p>
        </p:txBody>
      </p:sp>
      <p:pic>
        <p:nvPicPr>
          <p:cNvPr id="13" name="Picture 2" descr="C:\Users\justyna.matulka\AppData\Local\TFSDMSFILES2\DZP_RGB_basic_ENG_3736525@5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0" y="122400"/>
            <a:ext cx="3484196" cy="124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50030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ESPÓŁ_5osó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ymbol zastępczy obrazu 4"/>
          <p:cNvSpPr>
            <a:spLocks noGrp="1"/>
          </p:cNvSpPr>
          <p:nvPr>
            <p:ph type="pic" sz="quarter" idx="28" hasCustomPrompt="1"/>
          </p:nvPr>
        </p:nvSpPr>
        <p:spPr>
          <a:xfrm>
            <a:off x="7272000" y="2376000"/>
            <a:ext cx="1440000" cy="1440000"/>
          </a:xfrm>
          <a:solidFill>
            <a:srgbClr val="B4B4B4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bg1">
                    <a:alpha val="66000"/>
                  </a:schemeClr>
                </a:solidFill>
              </a:defRPr>
            </a:lvl1pPr>
          </a:lstStyle>
          <a:p>
            <a:r>
              <a:rPr lang="pl-PL" dirty="0"/>
              <a:t>Wstaw obraz</a:t>
            </a:r>
          </a:p>
        </p:txBody>
      </p:sp>
      <p:sp>
        <p:nvSpPr>
          <p:cNvPr id="5" name="Symbol zastępczy obrazu 4"/>
          <p:cNvSpPr>
            <a:spLocks noGrp="1"/>
          </p:cNvSpPr>
          <p:nvPr>
            <p:ph type="pic" sz="quarter" idx="24" hasCustomPrompt="1"/>
          </p:nvPr>
        </p:nvSpPr>
        <p:spPr>
          <a:xfrm>
            <a:off x="432000" y="2376000"/>
            <a:ext cx="1440000" cy="1440000"/>
          </a:xfrm>
          <a:solidFill>
            <a:srgbClr val="B4B4B4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bg1">
                    <a:alpha val="66000"/>
                  </a:schemeClr>
                </a:solidFill>
              </a:defRPr>
            </a:lvl1pPr>
          </a:lstStyle>
          <a:p>
            <a:r>
              <a:rPr lang="pl-PL" dirty="0"/>
              <a:t>Wstaw obraz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576000"/>
            <a:ext cx="9144000" cy="512956"/>
          </a:xfrm>
        </p:spPr>
        <p:txBody>
          <a:bodyPr anchor="b">
            <a:noAutofit/>
          </a:bodyPr>
          <a:lstStyle>
            <a:lvl1pPr algn="ctr">
              <a:defRPr lang="pl-PL" sz="2800" b="1" i="0" spc="0" baseline="0" smtClean="0">
                <a:effectLst/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pl-PL" b="1" dirty="0">
                <a:effectLst/>
                <a:latin typeface="Calibri" charset="0"/>
              </a:rPr>
              <a:t>Zespół odpowiedzialny za współpracę</a:t>
            </a:r>
            <a:endParaRPr lang="pl-PL" dirty="0">
              <a:effectLst/>
              <a:latin typeface="Calibri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947854"/>
            <a:ext cx="9144000" cy="1348537"/>
          </a:xfrm>
        </p:spPr>
        <p:txBody>
          <a:bodyPr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pl-PL" sz="2800" b="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charset="0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>
                <a:effectLst/>
                <a:latin typeface="Calibri Light" charset="0"/>
              </a:rPr>
              <a:t>Przedstawiamy zespół / partnerów</a:t>
            </a:r>
          </a:p>
        </p:txBody>
      </p:sp>
      <p:sp>
        <p:nvSpPr>
          <p:cNvPr id="23" name="Symbol zastępczy obrazu 4"/>
          <p:cNvSpPr>
            <a:spLocks noGrp="1"/>
          </p:cNvSpPr>
          <p:nvPr>
            <p:ph type="pic" sz="quarter" idx="25" hasCustomPrompt="1"/>
          </p:nvPr>
        </p:nvSpPr>
        <p:spPr>
          <a:xfrm>
            <a:off x="2142000" y="2376000"/>
            <a:ext cx="1440000" cy="1440000"/>
          </a:xfrm>
          <a:solidFill>
            <a:srgbClr val="B4B4B4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bg1">
                    <a:alpha val="66000"/>
                  </a:schemeClr>
                </a:solidFill>
              </a:defRPr>
            </a:lvl1pPr>
          </a:lstStyle>
          <a:p>
            <a:r>
              <a:rPr lang="pl-PL" dirty="0"/>
              <a:t>Wstaw obraz</a:t>
            </a:r>
          </a:p>
        </p:txBody>
      </p:sp>
      <p:sp>
        <p:nvSpPr>
          <p:cNvPr id="25" name="Symbol zastępczy obrazu 4"/>
          <p:cNvSpPr>
            <a:spLocks noGrp="1"/>
          </p:cNvSpPr>
          <p:nvPr>
            <p:ph type="pic" sz="quarter" idx="26" hasCustomPrompt="1"/>
          </p:nvPr>
        </p:nvSpPr>
        <p:spPr>
          <a:xfrm>
            <a:off x="3852000" y="2376000"/>
            <a:ext cx="1440000" cy="1440000"/>
          </a:xfrm>
          <a:solidFill>
            <a:srgbClr val="B4B4B4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bg1">
                    <a:alpha val="66000"/>
                  </a:schemeClr>
                </a:solidFill>
              </a:defRPr>
            </a:lvl1pPr>
          </a:lstStyle>
          <a:p>
            <a:r>
              <a:rPr lang="pl-PL" dirty="0"/>
              <a:t>Wstaw obraz</a:t>
            </a:r>
          </a:p>
        </p:txBody>
      </p:sp>
      <p:sp>
        <p:nvSpPr>
          <p:cNvPr id="26" name="Symbol zastępczy obrazu 4"/>
          <p:cNvSpPr>
            <a:spLocks noGrp="1"/>
          </p:cNvSpPr>
          <p:nvPr>
            <p:ph type="pic" sz="quarter" idx="27" hasCustomPrompt="1"/>
          </p:nvPr>
        </p:nvSpPr>
        <p:spPr>
          <a:xfrm>
            <a:off x="5562000" y="2376000"/>
            <a:ext cx="1440000" cy="1440000"/>
          </a:xfrm>
          <a:solidFill>
            <a:srgbClr val="B4B4B4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bg1">
                    <a:alpha val="66000"/>
                  </a:schemeClr>
                </a:solidFill>
              </a:defRPr>
            </a:lvl1pPr>
          </a:lstStyle>
          <a:p>
            <a:r>
              <a:rPr lang="pl-PL" dirty="0"/>
              <a:t>Wstaw obraz</a:t>
            </a:r>
          </a:p>
        </p:txBody>
      </p:sp>
      <p:sp>
        <p:nvSpPr>
          <p:cNvPr id="18" name="Symbol zastępczy tekstu 17"/>
          <p:cNvSpPr>
            <a:spLocks noGrp="1"/>
          </p:cNvSpPr>
          <p:nvPr>
            <p:ph type="body" sz="quarter" idx="30" hasCustomPrompt="1"/>
          </p:nvPr>
        </p:nvSpPr>
        <p:spPr>
          <a:xfrm>
            <a:off x="432000" y="3943430"/>
            <a:ext cx="1609210" cy="490547"/>
          </a:xfrm>
          <a:noFill/>
        </p:spPr>
        <p:txBody>
          <a:bodyPr lIns="0" tIns="0" rIns="36000" b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ts val="13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lang="pl-PL" sz="1200" b="1" baseline="0" smtClean="0">
                <a:effectLst/>
                <a:latin typeface="calibri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168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pl-PL" dirty="0"/>
              <a:t>Imię Nazwisko</a:t>
            </a:r>
          </a:p>
        </p:txBody>
      </p:sp>
      <p:sp>
        <p:nvSpPr>
          <p:cNvPr id="29" name="Symbol zastępczy tekstu 17"/>
          <p:cNvSpPr>
            <a:spLocks noGrp="1"/>
          </p:cNvSpPr>
          <p:nvPr>
            <p:ph type="body" sz="quarter" idx="32" hasCustomPrompt="1"/>
          </p:nvPr>
        </p:nvSpPr>
        <p:spPr>
          <a:xfrm>
            <a:off x="2142000" y="3943430"/>
            <a:ext cx="1609210" cy="490547"/>
          </a:xfrm>
          <a:noFill/>
        </p:spPr>
        <p:txBody>
          <a:bodyPr lIns="0" tIns="0" rIns="36000" b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ts val="168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lang="pl-PL" sz="1200" b="1" baseline="0">
                <a:effectLst/>
                <a:latin typeface="calibri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168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pl-PL" dirty="0"/>
              <a:t>Imię Nazwisko</a:t>
            </a:r>
          </a:p>
        </p:txBody>
      </p:sp>
      <p:sp>
        <p:nvSpPr>
          <p:cNvPr id="31" name="Symbol zastępczy tekstu 17"/>
          <p:cNvSpPr>
            <a:spLocks noGrp="1"/>
          </p:cNvSpPr>
          <p:nvPr>
            <p:ph type="body" sz="quarter" idx="34" hasCustomPrompt="1"/>
          </p:nvPr>
        </p:nvSpPr>
        <p:spPr>
          <a:xfrm>
            <a:off x="3852000" y="3943430"/>
            <a:ext cx="1609210" cy="490547"/>
          </a:xfrm>
          <a:noFill/>
        </p:spPr>
        <p:txBody>
          <a:bodyPr lIns="0" tIns="0" rIns="36000" b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ts val="168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lang="pl-PL" sz="1200" b="1" baseline="0">
                <a:effectLst/>
                <a:latin typeface="calibri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168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pl-PL" dirty="0"/>
              <a:t>Imię Nazwisko</a:t>
            </a:r>
          </a:p>
        </p:txBody>
      </p:sp>
      <p:sp>
        <p:nvSpPr>
          <p:cNvPr id="33" name="Symbol zastępczy tekstu 17"/>
          <p:cNvSpPr>
            <a:spLocks noGrp="1"/>
          </p:cNvSpPr>
          <p:nvPr>
            <p:ph type="body" sz="quarter" idx="36" hasCustomPrompt="1"/>
          </p:nvPr>
        </p:nvSpPr>
        <p:spPr>
          <a:xfrm>
            <a:off x="5562000" y="3943430"/>
            <a:ext cx="1609210" cy="490547"/>
          </a:xfrm>
          <a:noFill/>
        </p:spPr>
        <p:txBody>
          <a:bodyPr lIns="0" tIns="0" rIns="36000" b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ts val="168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lang="pl-PL" sz="1200" b="1" baseline="0">
                <a:effectLst/>
                <a:latin typeface="calibri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168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pl-PL" dirty="0"/>
              <a:t>Imię Nazwisko</a:t>
            </a:r>
          </a:p>
        </p:txBody>
      </p:sp>
      <p:sp>
        <p:nvSpPr>
          <p:cNvPr id="35" name="Symbol zastępczy tekstu 17"/>
          <p:cNvSpPr>
            <a:spLocks noGrp="1"/>
          </p:cNvSpPr>
          <p:nvPr>
            <p:ph type="body" sz="quarter" idx="38" hasCustomPrompt="1"/>
          </p:nvPr>
        </p:nvSpPr>
        <p:spPr>
          <a:xfrm>
            <a:off x="7272000" y="3943430"/>
            <a:ext cx="1609210" cy="490547"/>
          </a:xfrm>
          <a:noFill/>
        </p:spPr>
        <p:txBody>
          <a:bodyPr lIns="0" tIns="0" rIns="36000" b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ts val="168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lang="pl-PL" sz="1200" b="1" baseline="0">
                <a:effectLst/>
                <a:latin typeface="calibri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168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pl-PL" dirty="0"/>
              <a:t>Imię Nazwisko</a:t>
            </a:r>
          </a:p>
        </p:txBody>
      </p:sp>
      <p:sp>
        <p:nvSpPr>
          <p:cNvPr id="20" name="Symbol zastępczy tekstu 17"/>
          <p:cNvSpPr>
            <a:spLocks noGrp="1"/>
          </p:cNvSpPr>
          <p:nvPr>
            <p:ph type="body" sz="quarter" idx="39" hasCustomPrompt="1"/>
          </p:nvPr>
        </p:nvSpPr>
        <p:spPr>
          <a:xfrm>
            <a:off x="432001" y="4457763"/>
            <a:ext cx="1609210" cy="1701497"/>
          </a:xfrm>
          <a:noFill/>
        </p:spPr>
        <p:txBody>
          <a:bodyPr wrap="square" lIns="0" tIns="0" rIns="36000" bIns="0" anchor="t">
            <a:noAutofit/>
          </a:bodyPr>
          <a:lstStyle>
            <a:lvl1pPr marL="0" indent="0" algn="l">
              <a:lnSpc>
                <a:spcPct val="100000"/>
              </a:lnSpc>
              <a:buFont typeface="Arial" charset="0"/>
              <a:buNone/>
              <a:defRPr sz="1000" b="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pl-PL" i="1" dirty="0"/>
              <a:t>Notka biograficzna]</a:t>
            </a:r>
            <a:endParaRPr lang="pl-PL" dirty="0"/>
          </a:p>
        </p:txBody>
      </p:sp>
      <p:sp>
        <p:nvSpPr>
          <p:cNvPr id="22" name="Symbol zastępczy tekstu 17"/>
          <p:cNvSpPr>
            <a:spLocks noGrp="1"/>
          </p:cNvSpPr>
          <p:nvPr>
            <p:ph type="body" sz="quarter" idx="40" hasCustomPrompt="1"/>
          </p:nvPr>
        </p:nvSpPr>
        <p:spPr>
          <a:xfrm>
            <a:off x="2140031" y="4457763"/>
            <a:ext cx="1609210" cy="1701497"/>
          </a:xfrm>
          <a:noFill/>
        </p:spPr>
        <p:txBody>
          <a:bodyPr wrap="square" lIns="0" tIns="0" rIns="36000" bIns="0" anchor="t">
            <a:noAutofit/>
          </a:bodyPr>
          <a:lstStyle>
            <a:lvl1pPr marL="0" indent="0" algn="l">
              <a:lnSpc>
                <a:spcPct val="100000"/>
              </a:lnSpc>
              <a:buFont typeface="Arial" charset="0"/>
              <a:buNone/>
              <a:defRPr sz="1000" b="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pl-PL" i="1" dirty="0"/>
              <a:t>Notka biograficzna]</a:t>
            </a:r>
            <a:endParaRPr lang="pl-PL" dirty="0"/>
          </a:p>
        </p:txBody>
      </p:sp>
      <p:sp>
        <p:nvSpPr>
          <p:cNvPr id="36" name="Symbol zastępczy tekstu 17"/>
          <p:cNvSpPr>
            <a:spLocks noGrp="1"/>
          </p:cNvSpPr>
          <p:nvPr>
            <p:ph type="body" sz="quarter" idx="41" hasCustomPrompt="1"/>
          </p:nvPr>
        </p:nvSpPr>
        <p:spPr>
          <a:xfrm>
            <a:off x="3856688" y="4457763"/>
            <a:ext cx="1609210" cy="1701497"/>
          </a:xfrm>
          <a:noFill/>
        </p:spPr>
        <p:txBody>
          <a:bodyPr wrap="square" lIns="0" tIns="0" rIns="36000" bIns="0" anchor="t">
            <a:noAutofit/>
          </a:bodyPr>
          <a:lstStyle>
            <a:lvl1pPr marL="0" indent="0" algn="l">
              <a:lnSpc>
                <a:spcPct val="100000"/>
              </a:lnSpc>
              <a:buFont typeface="Arial" charset="0"/>
              <a:buNone/>
              <a:defRPr sz="1000" b="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pl-PL" i="1" dirty="0"/>
              <a:t>Notka biograficzna]</a:t>
            </a:r>
            <a:endParaRPr lang="pl-PL" dirty="0"/>
          </a:p>
        </p:txBody>
      </p:sp>
      <p:sp>
        <p:nvSpPr>
          <p:cNvPr id="37" name="Symbol zastępczy tekstu 17"/>
          <p:cNvSpPr>
            <a:spLocks noGrp="1"/>
          </p:cNvSpPr>
          <p:nvPr>
            <p:ph type="body" sz="quarter" idx="42" hasCustomPrompt="1"/>
          </p:nvPr>
        </p:nvSpPr>
        <p:spPr>
          <a:xfrm>
            <a:off x="5564718" y="4457763"/>
            <a:ext cx="1609210" cy="1701497"/>
          </a:xfrm>
          <a:noFill/>
        </p:spPr>
        <p:txBody>
          <a:bodyPr wrap="square" lIns="0" tIns="0" rIns="36000" bIns="0" anchor="t">
            <a:noAutofit/>
          </a:bodyPr>
          <a:lstStyle>
            <a:lvl1pPr marL="0" indent="0" algn="l">
              <a:lnSpc>
                <a:spcPct val="100000"/>
              </a:lnSpc>
              <a:buFont typeface="Arial" charset="0"/>
              <a:buNone/>
              <a:defRPr sz="1000" b="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pl-PL" i="1" dirty="0"/>
              <a:t>Notka biograficzna]</a:t>
            </a:r>
            <a:endParaRPr lang="pl-PL" dirty="0"/>
          </a:p>
        </p:txBody>
      </p:sp>
      <p:sp>
        <p:nvSpPr>
          <p:cNvPr id="38" name="Symbol zastępczy tekstu 17"/>
          <p:cNvSpPr>
            <a:spLocks noGrp="1"/>
          </p:cNvSpPr>
          <p:nvPr>
            <p:ph type="body" sz="quarter" idx="43" hasCustomPrompt="1"/>
          </p:nvPr>
        </p:nvSpPr>
        <p:spPr>
          <a:xfrm>
            <a:off x="7264122" y="4457763"/>
            <a:ext cx="1609210" cy="1701497"/>
          </a:xfrm>
          <a:noFill/>
        </p:spPr>
        <p:txBody>
          <a:bodyPr wrap="square" lIns="0" tIns="0" rIns="36000" bIns="0" anchor="t">
            <a:noAutofit/>
          </a:bodyPr>
          <a:lstStyle>
            <a:lvl1pPr marL="0" indent="0" algn="l">
              <a:lnSpc>
                <a:spcPct val="100000"/>
              </a:lnSpc>
              <a:buFont typeface="Arial" charset="0"/>
              <a:buNone/>
              <a:defRPr sz="1000" b="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pl-PL" i="1" dirty="0"/>
              <a:t>Notka biograficzna]</a:t>
            </a:r>
            <a:endParaRPr lang="pl-PL" dirty="0"/>
          </a:p>
        </p:txBody>
      </p:sp>
      <p:sp>
        <p:nvSpPr>
          <p:cNvPr id="24" name="Symbol zastępczy numeru slajdu 23"/>
          <p:cNvSpPr>
            <a:spLocks noGrp="1"/>
          </p:cNvSpPr>
          <p:nvPr>
            <p:ph type="sldNum" sz="quarter" idx="44"/>
          </p:nvPr>
        </p:nvSpPr>
        <p:spPr/>
        <p:txBody>
          <a:bodyPr/>
          <a:lstStyle/>
          <a:p>
            <a:fld id="{751971A9-2809-4790-A924-1E13CA636898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ZESPÓŁ_4osob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ymbol zastępczy obrazu 4"/>
          <p:cNvSpPr>
            <a:spLocks noGrp="1"/>
          </p:cNvSpPr>
          <p:nvPr>
            <p:ph type="pic" sz="quarter" idx="28" hasCustomPrompt="1"/>
          </p:nvPr>
        </p:nvSpPr>
        <p:spPr>
          <a:xfrm>
            <a:off x="6452490" y="2376000"/>
            <a:ext cx="1440000" cy="1440000"/>
          </a:xfrm>
          <a:solidFill>
            <a:srgbClr val="B4B4B4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bg1">
                    <a:alpha val="66000"/>
                  </a:schemeClr>
                </a:solidFill>
              </a:defRPr>
            </a:lvl1pPr>
          </a:lstStyle>
          <a:p>
            <a:r>
              <a:rPr lang="pl-PL" dirty="0"/>
              <a:t>Wstaw obraz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576000"/>
            <a:ext cx="9144000" cy="512956"/>
          </a:xfrm>
        </p:spPr>
        <p:txBody>
          <a:bodyPr anchor="b">
            <a:noAutofit/>
          </a:bodyPr>
          <a:lstStyle>
            <a:lvl1pPr algn="ctr">
              <a:defRPr lang="pl-PL" sz="2800" b="1" i="0" spc="0" baseline="0" smtClean="0">
                <a:effectLst/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pl-PL" b="1" dirty="0">
                <a:effectLst/>
                <a:latin typeface="Calibri" charset="0"/>
              </a:rPr>
              <a:t>Zespół odpowiedzialny za współpracę</a:t>
            </a:r>
            <a:endParaRPr lang="pl-PL" dirty="0">
              <a:effectLst/>
              <a:latin typeface="Calibri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947854"/>
            <a:ext cx="9144000" cy="1348537"/>
          </a:xfrm>
        </p:spPr>
        <p:txBody>
          <a:bodyPr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pl-PL" sz="2800" b="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charset="0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>
                <a:effectLst/>
                <a:latin typeface="Calibri Light" charset="0"/>
              </a:rPr>
              <a:t>Przedstawiamy zespół / partnerów</a:t>
            </a:r>
          </a:p>
        </p:txBody>
      </p:sp>
      <p:sp>
        <p:nvSpPr>
          <p:cNvPr id="23" name="Symbol zastępczy obrazu 4"/>
          <p:cNvSpPr>
            <a:spLocks noGrp="1"/>
          </p:cNvSpPr>
          <p:nvPr>
            <p:ph type="pic" sz="quarter" idx="25" hasCustomPrompt="1"/>
          </p:nvPr>
        </p:nvSpPr>
        <p:spPr>
          <a:xfrm>
            <a:off x="1322490" y="2376000"/>
            <a:ext cx="1440000" cy="1440000"/>
          </a:xfrm>
          <a:solidFill>
            <a:srgbClr val="B4B4B4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bg1">
                    <a:alpha val="66000"/>
                  </a:schemeClr>
                </a:solidFill>
              </a:defRPr>
            </a:lvl1pPr>
          </a:lstStyle>
          <a:p>
            <a:r>
              <a:rPr lang="pl-PL" dirty="0"/>
              <a:t>Wstaw obraz</a:t>
            </a:r>
          </a:p>
        </p:txBody>
      </p:sp>
      <p:sp>
        <p:nvSpPr>
          <p:cNvPr id="25" name="Symbol zastępczy obrazu 4"/>
          <p:cNvSpPr>
            <a:spLocks noGrp="1"/>
          </p:cNvSpPr>
          <p:nvPr>
            <p:ph type="pic" sz="quarter" idx="26" hasCustomPrompt="1"/>
          </p:nvPr>
        </p:nvSpPr>
        <p:spPr>
          <a:xfrm>
            <a:off x="3032490" y="2376000"/>
            <a:ext cx="1440000" cy="1440000"/>
          </a:xfrm>
          <a:solidFill>
            <a:srgbClr val="B4B4B4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bg1">
                    <a:alpha val="66000"/>
                  </a:schemeClr>
                </a:solidFill>
              </a:defRPr>
            </a:lvl1pPr>
          </a:lstStyle>
          <a:p>
            <a:r>
              <a:rPr lang="pl-PL" dirty="0"/>
              <a:t>Wstaw obraz</a:t>
            </a:r>
          </a:p>
        </p:txBody>
      </p:sp>
      <p:sp>
        <p:nvSpPr>
          <p:cNvPr id="26" name="Symbol zastępczy obrazu 4"/>
          <p:cNvSpPr>
            <a:spLocks noGrp="1"/>
          </p:cNvSpPr>
          <p:nvPr>
            <p:ph type="pic" sz="quarter" idx="27" hasCustomPrompt="1"/>
          </p:nvPr>
        </p:nvSpPr>
        <p:spPr>
          <a:xfrm>
            <a:off x="4742490" y="2376000"/>
            <a:ext cx="1440000" cy="1440000"/>
          </a:xfrm>
          <a:solidFill>
            <a:srgbClr val="B4B4B4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bg1">
                    <a:alpha val="66000"/>
                  </a:schemeClr>
                </a:solidFill>
              </a:defRPr>
            </a:lvl1pPr>
          </a:lstStyle>
          <a:p>
            <a:r>
              <a:rPr lang="pl-PL" dirty="0"/>
              <a:t>Wstaw obraz</a:t>
            </a:r>
          </a:p>
        </p:txBody>
      </p:sp>
      <p:sp>
        <p:nvSpPr>
          <p:cNvPr id="29" name="Symbol zastępczy tekstu 17"/>
          <p:cNvSpPr>
            <a:spLocks noGrp="1"/>
          </p:cNvSpPr>
          <p:nvPr>
            <p:ph type="body" sz="quarter" idx="32" hasCustomPrompt="1"/>
          </p:nvPr>
        </p:nvSpPr>
        <p:spPr>
          <a:xfrm>
            <a:off x="1322490" y="3943430"/>
            <a:ext cx="1609210" cy="490547"/>
          </a:xfrm>
          <a:noFill/>
        </p:spPr>
        <p:txBody>
          <a:bodyPr lIns="0" tIns="0" rIns="36000" b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ts val="13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lang="pl-PL" sz="1200" b="1" baseline="0" smtClean="0">
                <a:effectLst/>
                <a:latin typeface="calibri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168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pl-PL" dirty="0"/>
              <a:t>Imię Nazwisko</a:t>
            </a:r>
          </a:p>
        </p:txBody>
      </p:sp>
      <p:sp>
        <p:nvSpPr>
          <p:cNvPr id="31" name="Symbol zastępczy tekstu 17"/>
          <p:cNvSpPr>
            <a:spLocks noGrp="1"/>
          </p:cNvSpPr>
          <p:nvPr>
            <p:ph type="body" sz="quarter" idx="34" hasCustomPrompt="1"/>
          </p:nvPr>
        </p:nvSpPr>
        <p:spPr>
          <a:xfrm>
            <a:off x="3032490" y="3943430"/>
            <a:ext cx="1609210" cy="490547"/>
          </a:xfrm>
          <a:noFill/>
        </p:spPr>
        <p:txBody>
          <a:bodyPr lIns="0" tIns="0" rIns="36000" b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ts val="13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lang="pl-PL" sz="1200" b="1" baseline="0" smtClean="0">
                <a:effectLst/>
                <a:latin typeface="calibri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168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pl-PL" dirty="0"/>
              <a:t>Imię Nazwisko</a:t>
            </a:r>
          </a:p>
        </p:txBody>
      </p:sp>
      <p:sp>
        <p:nvSpPr>
          <p:cNvPr id="33" name="Symbol zastępczy tekstu 17"/>
          <p:cNvSpPr>
            <a:spLocks noGrp="1"/>
          </p:cNvSpPr>
          <p:nvPr>
            <p:ph type="body" sz="quarter" idx="36" hasCustomPrompt="1"/>
          </p:nvPr>
        </p:nvSpPr>
        <p:spPr>
          <a:xfrm>
            <a:off x="4742490" y="3943430"/>
            <a:ext cx="1609210" cy="490547"/>
          </a:xfrm>
          <a:noFill/>
        </p:spPr>
        <p:txBody>
          <a:bodyPr lIns="0" tIns="0" rIns="36000" b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ts val="13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lang="pl-PL" sz="1200" b="1" baseline="0" smtClean="0">
                <a:effectLst/>
                <a:latin typeface="calibri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168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pl-PL" dirty="0"/>
              <a:t>Imię Nazwisko</a:t>
            </a:r>
          </a:p>
        </p:txBody>
      </p:sp>
      <p:sp>
        <p:nvSpPr>
          <p:cNvPr id="35" name="Symbol zastępczy tekstu 17"/>
          <p:cNvSpPr>
            <a:spLocks noGrp="1"/>
          </p:cNvSpPr>
          <p:nvPr>
            <p:ph type="body" sz="quarter" idx="38" hasCustomPrompt="1"/>
          </p:nvPr>
        </p:nvSpPr>
        <p:spPr>
          <a:xfrm>
            <a:off x="6452490" y="3943430"/>
            <a:ext cx="1609210" cy="490547"/>
          </a:xfrm>
          <a:noFill/>
        </p:spPr>
        <p:txBody>
          <a:bodyPr lIns="0" tIns="0" rIns="36000" b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ts val="13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lang="pl-PL" sz="1200" b="1" baseline="0" smtClean="0">
                <a:effectLst/>
                <a:latin typeface="calibri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168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pl-PL" dirty="0"/>
              <a:t>Imię Nazwisko</a:t>
            </a:r>
          </a:p>
        </p:txBody>
      </p:sp>
      <p:sp>
        <p:nvSpPr>
          <p:cNvPr id="22" name="Symbol zastępczy tekstu 17"/>
          <p:cNvSpPr>
            <a:spLocks noGrp="1"/>
          </p:cNvSpPr>
          <p:nvPr>
            <p:ph type="body" sz="quarter" idx="40" hasCustomPrompt="1"/>
          </p:nvPr>
        </p:nvSpPr>
        <p:spPr>
          <a:xfrm>
            <a:off x="1320521" y="4457763"/>
            <a:ext cx="1609210" cy="1701497"/>
          </a:xfrm>
          <a:noFill/>
        </p:spPr>
        <p:txBody>
          <a:bodyPr wrap="square" lIns="0" tIns="0" rIns="36000" bIns="0" anchor="t">
            <a:noAutofit/>
          </a:bodyPr>
          <a:lstStyle>
            <a:lvl1pPr marL="0" indent="0" algn="l">
              <a:lnSpc>
                <a:spcPct val="100000"/>
              </a:lnSpc>
              <a:buFont typeface="Arial" charset="0"/>
              <a:buNone/>
              <a:defRPr sz="1000" b="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s-ES" i="1" dirty="0"/>
              <a:t>`</a:t>
            </a:r>
            <a:r>
              <a:rPr lang="pl-PL" i="1" dirty="0"/>
              <a:t>[Notka biograficzna]</a:t>
            </a:r>
            <a:endParaRPr lang="pl-PL" dirty="0"/>
          </a:p>
        </p:txBody>
      </p:sp>
      <p:sp>
        <p:nvSpPr>
          <p:cNvPr id="36" name="Symbol zastępczy tekstu 17"/>
          <p:cNvSpPr>
            <a:spLocks noGrp="1"/>
          </p:cNvSpPr>
          <p:nvPr>
            <p:ph type="body" sz="quarter" idx="41" hasCustomPrompt="1"/>
          </p:nvPr>
        </p:nvSpPr>
        <p:spPr>
          <a:xfrm>
            <a:off x="3037178" y="4457763"/>
            <a:ext cx="1609210" cy="1701497"/>
          </a:xfrm>
          <a:noFill/>
        </p:spPr>
        <p:txBody>
          <a:bodyPr wrap="square" lIns="0" tIns="0" rIns="36000" bIns="0" anchor="t">
            <a:noAutofit/>
          </a:bodyPr>
          <a:lstStyle>
            <a:lvl1pPr marL="0" indent="0" algn="l">
              <a:lnSpc>
                <a:spcPct val="100000"/>
              </a:lnSpc>
              <a:buFont typeface="Arial" charset="0"/>
              <a:buNone/>
              <a:defRPr sz="1000" b="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pl-PL" i="1" dirty="0"/>
              <a:t>[Notka biograficzna]</a:t>
            </a:r>
            <a:endParaRPr lang="pl-PL" dirty="0"/>
          </a:p>
        </p:txBody>
      </p:sp>
      <p:sp>
        <p:nvSpPr>
          <p:cNvPr id="37" name="Symbol zastępczy tekstu 17"/>
          <p:cNvSpPr>
            <a:spLocks noGrp="1"/>
          </p:cNvSpPr>
          <p:nvPr>
            <p:ph type="body" sz="quarter" idx="42" hasCustomPrompt="1"/>
          </p:nvPr>
        </p:nvSpPr>
        <p:spPr>
          <a:xfrm>
            <a:off x="4745208" y="4457763"/>
            <a:ext cx="1609210" cy="1701497"/>
          </a:xfrm>
          <a:noFill/>
        </p:spPr>
        <p:txBody>
          <a:bodyPr wrap="square" lIns="0" tIns="0" rIns="36000" bIns="0" anchor="t">
            <a:noAutofit/>
          </a:bodyPr>
          <a:lstStyle>
            <a:lvl1pPr marL="0" indent="0" algn="l">
              <a:lnSpc>
                <a:spcPct val="100000"/>
              </a:lnSpc>
              <a:buFont typeface="Arial" charset="0"/>
              <a:buNone/>
              <a:defRPr sz="1000" b="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pl-PL" i="1" dirty="0"/>
              <a:t>[Notka biograficzna]</a:t>
            </a:r>
            <a:endParaRPr lang="pl-PL" dirty="0"/>
          </a:p>
        </p:txBody>
      </p:sp>
      <p:sp>
        <p:nvSpPr>
          <p:cNvPr id="38" name="Symbol zastępczy tekstu 17"/>
          <p:cNvSpPr>
            <a:spLocks noGrp="1"/>
          </p:cNvSpPr>
          <p:nvPr>
            <p:ph type="body" sz="quarter" idx="43" hasCustomPrompt="1"/>
          </p:nvPr>
        </p:nvSpPr>
        <p:spPr>
          <a:xfrm>
            <a:off x="6444612" y="4457763"/>
            <a:ext cx="1609210" cy="1701497"/>
          </a:xfrm>
          <a:noFill/>
        </p:spPr>
        <p:txBody>
          <a:bodyPr wrap="square" lIns="0" tIns="0" rIns="36000" bIns="0" anchor="t">
            <a:noAutofit/>
          </a:bodyPr>
          <a:lstStyle>
            <a:lvl1pPr marL="0" indent="0" algn="l">
              <a:lnSpc>
                <a:spcPct val="100000"/>
              </a:lnSpc>
              <a:buFont typeface="Arial" charset="0"/>
              <a:buNone/>
              <a:defRPr sz="1000" b="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pl-PL" i="1" dirty="0"/>
              <a:t>[Notka biograficzna]</a:t>
            </a:r>
            <a:endParaRPr lang="pl-PL" dirty="0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4"/>
          </p:nvPr>
        </p:nvSpPr>
        <p:spPr/>
        <p:txBody>
          <a:bodyPr/>
          <a:lstStyle/>
          <a:p>
            <a:fld id="{751971A9-2809-4790-A924-1E13CA636898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ESPÓŁ_3osob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576000"/>
            <a:ext cx="9144000" cy="512956"/>
          </a:xfrm>
        </p:spPr>
        <p:txBody>
          <a:bodyPr anchor="b">
            <a:noAutofit/>
          </a:bodyPr>
          <a:lstStyle>
            <a:lvl1pPr algn="ctr">
              <a:defRPr lang="pl-PL" sz="2800" b="1" i="0" spc="0" baseline="0" smtClean="0">
                <a:effectLst/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pl-PL" b="1" dirty="0">
                <a:effectLst/>
                <a:latin typeface="Calibri" charset="0"/>
              </a:rPr>
              <a:t>Zespół odpowiedzialny za współpracę</a:t>
            </a:r>
            <a:endParaRPr lang="pl-PL" dirty="0">
              <a:effectLst/>
              <a:latin typeface="Calibri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947854"/>
            <a:ext cx="9144000" cy="1348537"/>
          </a:xfrm>
        </p:spPr>
        <p:txBody>
          <a:bodyPr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pl-PL" sz="2800" b="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charset="0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>
                <a:effectLst/>
                <a:latin typeface="Calibri Light" charset="0"/>
              </a:rPr>
              <a:t>Przedstawiamy zespół / partnerów</a:t>
            </a:r>
          </a:p>
        </p:txBody>
      </p:sp>
      <p:sp>
        <p:nvSpPr>
          <p:cNvPr id="23" name="Symbol zastępczy obrazu 4"/>
          <p:cNvSpPr>
            <a:spLocks noGrp="1"/>
          </p:cNvSpPr>
          <p:nvPr>
            <p:ph type="pic" sz="quarter" idx="25" hasCustomPrompt="1"/>
          </p:nvPr>
        </p:nvSpPr>
        <p:spPr>
          <a:xfrm>
            <a:off x="2142000" y="2376000"/>
            <a:ext cx="1440000" cy="1440000"/>
          </a:xfrm>
          <a:solidFill>
            <a:srgbClr val="B4B4B4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bg1">
                    <a:alpha val="66000"/>
                  </a:schemeClr>
                </a:solidFill>
              </a:defRPr>
            </a:lvl1pPr>
          </a:lstStyle>
          <a:p>
            <a:r>
              <a:rPr lang="pl-PL" dirty="0"/>
              <a:t>Wstaw obraz</a:t>
            </a:r>
          </a:p>
        </p:txBody>
      </p:sp>
      <p:sp>
        <p:nvSpPr>
          <p:cNvPr id="25" name="Symbol zastępczy obrazu 4"/>
          <p:cNvSpPr>
            <a:spLocks noGrp="1"/>
          </p:cNvSpPr>
          <p:nvPr>
            <p:ph type="pic" sz="quarter" idx="26" hasCustomPrompt="1"/>
          </p:nvPr>
        </p:nvSpPr>
        <p:spPr>
          <a:xfrm>
            <a:off x="3852000" y="2376000"/>
            <a:ext cx="1440000" cy="1440000"/>
          </a:xfrm>
          <a:solidFill>
            <a:srgbClr val="B4B4B4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bg1">
                    <a:alpha val="66000"/>
                  </a:schemeClr>
                </a:solidFill>
              </a:defRPr>
            </a:lvl1pPr>
          </a:lstStyle>
          <a:p>
            <a:r>
              <a:rPr lang="pl-PL" dirty="0"/>
              <a:t>Wstaw obraz</a:t>
            </a:r>
          </a:p>
        </p:txBody>
      </p:sp>
      <p:sp>
        <p:nvSpPr>
          <p:cNvPr id="26" name="Symbol zastępczy obrazu 4"/>
          <p:cNvSpPr>
            <a:spLocks noGrp="1"/>
          </p:cNvSpPr>
          <p:nvPr>
            <p:ph type="pic" sz="quarter" idx="27" hasCustomPrompt="1"/>
          </p:nvPr>
        </p:nvSpPr>
        <p:spPr>
          <a:xfrm>
            <a:off x="5562000" y="2376000"/>
            <a:ext cx="1440000" cy="1440000"/>
          </a:xfrm>
          <a:solidFill>
            <a:srgbClr val="B4B4B4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bg1">
                    <a:alpha val="66000"/>
                  </a:schemeClr>
                </a:solidFill>
              </a:defRPr>
            </a:lvl1pPr>
          </a:lstStyle>
          <a:p>
            <a:r>
              <a:rPr lang="pl-PL" dirty="0"/>
              <a:t>Wstaw obraz</a:t>
            </a:r>
          </a:p>
        </p:txBody>
      </p:sp>
      <p:sp>
        <p:nvSpPr>
          <p:cNvPr id="29" name="Symbol zastępczy tekstu 17"/>
          <p:cNvSpPr>
            <a:spLocks noGrp="1"/>
          </p:cNvSpPr>
          <p:nvPr>
            <p:ph type="body" sz="quarter" idx="32" hasCustomPrompt="1"/>
          </p:nvPr>
        </p:nvSpPr>
        <p:spPr>
          <a:xfrm>
            <a:off x="2142000" y="3943430"/>
            <a:ext cx="1609210" cy="490547"/>
          </a:xfrm>
          <a:noFill/>
        </p:spPr>
        <p:txBody>
          <a:bodyPr lIns="0" tIns="0" rIns="36000" b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ts val="168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lang="pl-PL" sz="1200" b="1" baseline="0">
                <a:effectLst/>
                <a:latin typeface="calibri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168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pl-PL" dirty="0"/>
              <a:t>Imię Nazwisko</a:t>
            </a:r>
          </a:p>
        </p:txBody>
      </p:sp>
      <p:sp>
        <p:nvSpPr>
          <p:cNvPr id="31" name="Symbol zastępczy tekstu 17"/>
          <p:cNvSpPr>
            <a:spLocks noGrp="1"/>
          </p:cNvSpPr>
          <p:nvPr>
            <p:ph type="body" sz="quarter" idx="34" hasCustomPrompt="1"/>
          </p:nvPr>
        </p:nvSpPr>
        <p:spPr>
          <a:xfrm>
            <a:off x="3852000" y="3943430"/>
            <a:ext cx="1609210" cy="490547"/>
          </a:xfrm>
          <a:noFill/>
        </p:spPr>
        <p:txBody>
          <a:bodyPr lIns="0" tIns="0" rIns="36000" b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ts val="168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lang="pl-PL" sz="1200" b="1" baseline="0">
                <a:effectLst/>
                <a:latin typeface="calibri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168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pl-PL" dirty="0"/>
              <a:t>Imię Nazwisko</a:t>
            </a:r>
          </a:p>
        </p:txBody>
      </p:sp>
      <p:sp>
        <p:nvSpPr>
          <p:cNvPr id="33" name="Symbol zastępczy tekstu 17"/>
          <p:cNvSpPr>
            <a:spLocks noGrp="1"/>
          </p:cNvSpPr>
          <p:nvPr>
            <p:ph type="body" sz="quarter" idx="36" hasCustomPrompt="1"/>
          </p:nvPr>
        </p:nvSpPr>
        <p:spPr>
          <a:xfrm>
            <a:off x="5562000" y="3943430"/>
            <a:ext cx="1609210" cy="490547"/>
          </a:xfrm>
          <a:noFill/>
        </p:spPr>
        <p:txBody>
          <a:bodyPr lIns="0" tIns="0" rIns="36000" b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ts val="168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lang="pl-PL" sz="1200" b="1" baseline="0">
                <a:effectLst/>
                <a:latin typeface="calibri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168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pl-PL" dirty="0"/>
              <a:t>Imię Nazwisko</a:t>
            </a:r>
          </a:p>
        </p:txBody>
      </p:sp>
      <p:sp>
        <p:nvSpPr>
          <p:cNvPr id="22" name="Symbol zastępczy tekstu 17"/>
          <p:cNvSpPr>
            <a:spLocks noGrp="1"/>
          </p:cNvSpPr>
          <p:nvPr>
            <p:ph type="body" sz="quarter" idx="40" hasCustomPrompt="1"/>
          </p:nvPr>
        </p:nvSpPr>
        <p:spPr>
          <a:xfrm>
            <a:off x="2140031" y="4457763"/>
            <a:ext cx="1609210" cy="1701497"/>
          </a:xfrm>
          <a:noFill/>
        </p:spPr>
        <p:txBody>
          <a:bodyPr wrap="square" lIns="0" tIns="0" rIns="36000" bIns="0" anchor="t">
            <a:noAutofit/>
          </a:bodyPr>
          <a:lstStyle>
            <a:lvl1pPr marL="0" indent="0" algn="l">
              <a:lnSpc>
                <a:spcPct val="100000"/>
              </a:lnSpc>
              <a:buFont typeface="Arial" charset="0"/>
              <a:buNone/>
              <a:defRPr sz="1000" b="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pl-PL" i="1" dirty="0"/>
              <a:t>Notka biograficzna]</a:t>
            </a:r>
            <a:endParaRPr lang="pl-PL" dirty="0"/>
          </a:p>
        </p:txBody>
      </p:sp>
      <p:sp>
        <p:nvSpPr>
          <p:cNvPr id="36" name="Symbol zastępczy tekstu 17"/>
          <p:cNvSpPr>
            <a:spLocks noGrp="1"/>
          </p:cNvSpPr>
          <p:nvPr>
            <p:ph type="body" sz="quarter" idx="41" hasCustomPrompt="1"/>
          </p:nvPr>
        </p:nvSpPr>
        <p:spPr>
          <a:xfrm>
            <a:off x="3856688" y="4457763"/>
            <a:ext cx="1609210" cy="1701497"/>
          </a:xfrm>
          <a:noFill/>
        </p:spPr>
        <p:txBody>
          <a:bodyPr wrap="square" lIns="0" tIns="0" rIns="36000" bIns="0" anchor="t">
            <a:noAutofit/>
          </a:bodyPr>
          <a:lstStyle>
            <a:lvl1pPr marL="0" indent="0" algn="l">
              <a:lnSpc>
                <a:spcPct val="100000"/>
              </a:lnSpc>
              <a:buFont typeface="Arial" charset="0"/>
              <a:buNone/>
              <a:defRPr sz="1000" b="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pl-PL" i="1" dirty="0"/>
              <a:t>Notka biograficzna]</a:t>
            </a:r>
            <a:endParaRPr lang="pl-PL" dirty="0"/>
          </a:p>
        </p:txBody>
      </p:sp>
      <p:sp>
        <p:nvSpPr>
          <p:cNvPr id="37" name="Symbol zastępczy tekstu 17"/>
          <p:cNvSpPr>
            <a:spLocks noGrp="1"/>
          </p:cNvSpPr>
          <p:nvPr>
            <p:ph type="body" sz="quarter" idx="42" hasCustomPrompt="1"/>
          </p:nvPr>
        </p:nvSpPr>
        <p:spPr>
          <a:xfrm>
            <a:off x="5564718" y="4457763"/>
            <a:ext cx="1609210" cy="1701497"/>
          </a:xfrm>
          <a:noFill/>
        </p:spPr>
        <p:txBody>
          <a:bodyPr wrap="square" lIns="0" tIns="0" rIns="36000" bIns="0" anchor="t">
            <a:noAutofit/>
          </a:bodyPr>
          <a:lstStyle>
            <a:lvl1pPr marL="0" indent="0" algn="l">
              <a:lnSpc>
                <a:spcPct val="100000"/>
              </a:lnSpc>
              <a:buFont typeface="Arial" charset="0"/>
              <a:buNone/>
              <a:defRPr sz="1000" b="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pl-PL" i="1" dirty="0"/>
              <a:t>Notka biograficzna]</a:t>
            </a:r>
            <a:endParaRPr lang="pl-PL" dirty="0"/>
          </a:p>
        </p:txBody>
      </p:sp>
      <p:sp>
        <p:nvSpPr>
          <p:cNvPr id="24" name="Symbol zastępczy numeru slajdu 23"/>
          <p:cNvSpPr>
            <a:spLocks noGrp="1"/>
          </p:cNvSpPr>
          <p:nvPr>
            <p:ph type="sldNum" sz="quarter" idx="44"/>
          </p:nvPr>
        </p:nvSpPr>
        <p:spPr/>
        <p:txBody>
          <a:bodyPr/>
          <a:lstStyle/>
          <a:p>
            <a:fld id="{751971A9-2809-4790-A924-1E13CA636898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7636348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ZESPÓŁ_4osob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576000"/>
            <a:ext cx="9144000" cy="512956"/>
          </a:xfrm>
        </p:spPr>
        <p:txBody>
          <a:bodyPr anchor="b">
            <a:noAutofit/>
          </a:bodyPr>
          <a:lstStyle>
            <a:lvl1pPr algn="ctr">
              <a:defRPr lang="pl-PL" sz="2800" b="1" i="0" spc="0" baseline="0" smtClean="0">
                <a:effectLst/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pl-PL" b="1" dirty="0">
                <a:effectLst/>
                <a:latin typeface="Calibri" charset="0"/>
              </a:rPr>
              <a:t>Zespół odpowiedzialny za współpracę</a:t>
            </a:r>
            <a:endParaRPr lang="pl-PL" dirty="0">
              <a:effectLst/>
              <a:latin typeface="Calibri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947854"/>
            <a:ext cx="9144000" cy="1348537"/>
          </a:xfrm>
        </p:spPr>
        <p:txBody>
          <a:bodyPr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pl-PL" sz="2800" b="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charset="0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>
                <a:effectLst/>
                <a:latin typeface="Calibri Light" charset="0"/>
              </a:rPr>
              <a:t>Przedstawiamy zespół / partnerów</a:t>
            </a:r>
          </a:p>
        </p:txBody>
      </p:sp>
      <p:sp>
        <p:nvSpPr>
          <p:cNvPr id="23" name="Symbol zastępczy obrazu 4"/>
          <p:cNvSpPr>
            <a:spLocks noGrp="1"/>
          </p:cNvSpPr>
          <p:nvPr>
            <p:ph type="pic" sz="quarter" idx="25" hasCustomPrompt="1"/>
          </p:nvPr>
        </p:nvSpPr>
        <p:spPr>
          <a:xfrm>
            <a:off x="1322490" y="2376000"/>
            <a:ext cx="1440000" cy="1440000"/>
          </a:xfrm>
          <a:solidFill>
            <a:srgbClr val="B4B4B4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bg1">
                    <a:alpha val="66000"/>
                  </a:schemeClr>
                </a:solidFill>
              </a:defRPr>
            </a:lvl1pPr>
          </a:lstStyle>
          <a:p>
            <a:r>
              <a:rPr lang="pl-PL" dirty="0"/>
              <a:t>Wstaw obraz</a:t>
            </a:r>
          </a:p>
        </p:txBody>
      </p:sp>
      <p:sp>
        <p:nvSpPr>
          <p:cNvPr id="26" name="Symbol zastępczy obrazu 4"/>
          <p:cNvSpPr>
            <a:spLocks noGrp="1"/>
          </p:cNvSpPr>
          <p:nvPr>
            <p:ph type="pic" sz="quarter" idx="27" hasCustomPrompt="1"/>
          </p:nvPr>
        </p:nvSpPr>
        <p:spPr>
          <a:xfrm>
            <a:off x="4742490" y="2376000"/>
            <a:ext cx="1440000" cy="1440000"/>
          </a:xfrm>
          <a:solidFill>
            <a:srgbClr val="B4B4B4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bg1">
                    <a:alpha val="66000"/>
                  </a:schemeClr>
                </a:solidFill>
              </a:defRPr>
            </a:lvl1pPr>
          </a:lstStyle>
          <a:p>
            <a:r>
              <a:rPr lang="pl-PL" dirty="0"/>
              <a:t>Wstaw obraz</a:t>
            </a:r>
          </a:p>
        </p:txBody>
      </p:sp>
      <p:sp>
        <p:nvSpPr>
          <p:cNvPr id="29" name="Symbol zastępczy tekstu 17"/>
          <p:cNvSpPr>
            <a:spLocks noGrp="1"/>
          </p:cNvSpPr>
          <p:nvPr>
            <p:ph type="body" sz="quarter" idx="32" hasCustomPrompt="1"/>
          </p:nvPr>
        </p:nvSpPr>
        <p:spPr>
          <a:xfrm>
            <a:off x="1322490" y="3943430"/>
            <a:ext cx="3319210" cy="490547"/>
          </a:xfrm>
          <a:noFill/>
        </p:spPr>
        <p:txBody>
          <a:bodyPr lIns="0" tIns="0" rIns="36000" b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ts val="13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lang="pl-PL" sz="1200" b="1" baseline="0" smtClean="0">
                <a:effectLst/>
                <a:latin typeface="calibri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168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pl-PL" dirty="0"/>
              <a:t>Imię Nazwisko</a:t>
            </a:r>
          </a:p>
        </p:txBody>
      </p:sp>
      <p:sp>
        <p:nvSpPr>
          <p:cNvPr id="33" name="Symbol zastępczy tekstu 17"/>
          <p:cNvSpPr>
            <a:spLocks noGrp="1"/>
          </p:cNvSpPr>
          <p:nvPr>
            <p:ph type="body" sz="quarter" idx="36" hasCustomPrompt="1"/>
          </p:nvPr>
        </p:nvSpPr>
        <p:spPr>
          <a:xfrm>
            <a:off x="4742490" y="3943430"/>
            <a:ext cx="3319210" cy="490547"/>
          </a:xfrm>
          <a:noFill/>
        </p:spPr>
        <p:txBody>
          <a:bodyPr lIns="0" tIns="0" rIns="36000" b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ts val="13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lang="pl-PL" sz="1200" b="1" baseline="0" smtClean="0">
                <a:effectLst/>
                <a:latin typeface="calibri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168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pl-PL" dirty="0"/>
              <a:t>Imię Nazwisko</a:t>
            </a:r>
          </a:p>
        </p:txBody>
      </p:sp>
      <p:sp>
        <p:nvSpPr>
          <p:cNvPr id="22" name="Symbol zastępczy tekstu 17"/>
          <p:cNvSpPr>
            <a:spLocks noGrp="1"/>
          </p:cNvSpPr>
          <p:nvPr>
            <p:ph type="body" sz="quarter" idx="40" hasCustomPrompt="1"/>
          </p:nvPr>
        </p:nvSpPr>
        <p:spPr>
          <a:xfrm>
            <a:off x="1320520" y="4457763"/>
            <a:ext cx="3319209" cy="1701497"/>
          </a:xfrm>
          <a:noFill/>
        </p:spPr>
        <p:txBody>
          <a:bodyPr wrap="square" lIns="0" tIns="0" rIns="36000" bIns="0" anchor="t">
            <a:noAutofit/>
          </a:bodyPr>
          <a:lstStyle>
            <a:lvl1pPr marL="0" indent="0" algn="l">
              <a:lnSpc>
                <a:spcPct val="100000"/>
              </a:lnSpc>
              <a:buFont typeface="Arial" charset="0"/>
              <a:buNone/>
              <a:defRPr sz="1000" b="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pl-PL" i="1" dirty="0"/>
              <a:t>Notka biograficzna]</a:t>
            </a:r>
            <a:endParaRPr lang="pl-PL" dirty="0"/>
          </a:p>
        </p:txBody>
      </p:sp>
      <p:sp>
        <p:nvSpPr>
          <p:cNvPr id="37" name="Symbol zastępczy tekstu 17"/>
          <p:cNvSpPr>
            <a:spLocks noGrp="1"/>
          </p:cNvSpPr>
          <p:nvPr>
            <p:ph type="body" sz="quarter" idx="42" hasCustomPrompt="1"/>
          </p:nvPr>
        </p:nvSpPr>
        <p:spPr>
          <a:xfrm>
            <a:off x="4745208" y="4457763"/>
            <a:ext cx="3316492" cy="1701497"/>
          </a:xfrm>
          <a:noFill/>
        </p:spPr>
        <p:txBody>
          <a:bodyPr wrap="square" lIns="0" tIns="0" rIns="36000" bIns="0" anchor="t">
            <a:noAutofit/>
          </a:bodyPr>
          <a:lstStyle>
            <a:lvl1pPr marL="0" indent="0" algn="l">
              <a:lnSpc>
                <a:spcPct val="100000"/>
              </a:lnSpc>
              <a:buFont typeface="Arial" charset="0"/>
              <a:buNone/>
              <a:defRPr sz="1000" b="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pl-PL" i="1" dirty="0"/>
              <a:t>Notka biograficzna]</a:t>
            </a:r>
            <a:endParaRPr lang="pl-PL" dirty="0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4"/>
          </p:nvPr>
        </p:nvSpPr>
        <p:spPr/>
        <p:txBody>
          <a:bodyPr/>
          <a:lstStyle/>
          <a:p>
            <a:fld id="{751971A9-2809-4790-A924-1E13CA636898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756260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ZESPÓŁ_2osob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576000"/>
            <a:ext cx="9144000" cy="512956"/>
          </a:xfrm>
        </p:spPr>
        <p:txBody>
          <a:bodyPr anchor="b">
            <a:noAutofit/>
          </a:bodyPr>
          <a:lstStyle>
            <a:lvl1pPr algn="ctr">
              <a:defRPr lang="pl-PL" sz="2800" b="1" i="0" spc="0" baseline="0" smtClean="0">
                <a:effectLst/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pl-PL" b="1" dirty="0">
                <a:effectLst/>
                <a:latin typeface="Calibri" charset="0"/>
              </a:rPr>
              <a:t>Zespół odpowiedzialny za współpracę</a:t>
            </a:r>
            <a:endParaRPr lang="pl-PL" dirty="0">
              <a:effectLst/>
              <a:latin typeface="Calibri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947854"/>
            <a:ext cx="9144000" cy="1348537"/>
          </a:xfrm>
        </p:spPr>
        <p:txBody>
          <a:bodyPr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pl-PL" sz="2800" b="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charset="0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>
                <a:effectLst/>
                <a:latin typeface="Calibri Light" charset="0"/>
              </a:rPr>
              <a:t>Przedstawiamy zespół / partnerów</a:t>
            </a:r>
          </a:p>
        </p:txBody>
      </p:sp>
      <p:sp>
        <p:nvSpPr>
          <p:cNvPr id="25" name="Symbol zastępczy obrazu 4"/>
          <p:cNvSpPr>
            <a:spLocks noGrp="1"/>
          </p:cNvSpPr>
          <p:nvPr>
            <p:ph type="pic" sz="quarter" idx="26" hasCustomPrompt="1"/>
          </p:nvPr>
        </p:nvSpPr>
        <p:spPr>
          <a:xfrm>
            <a:off x="3032490" y="2376000"/>
            <a:ext cx="1440000" cy="1440000"/>
          </a:xfrm>
          <a:solidFill>
            <a:srgbClr val="B4B4B4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bg1">
                    <a:alpha val="66000"/>
                  </a:schemeClr>
                </a:solidFill>
              </a:defRPr>
            </a:lvl1pPr>
          </a:lstStyle>
          <a:p>
            <a:r>
              <a:rPr lang="pl-PL" dirty="0"/>
              <a:t>Wstaw obraz</a:t>
            </a:r>
          </a:p>
        </p:txBody>
      </p:sp>
      <p:sp>
        <p:nvSpPr>
          <p:cNvPr id="26" name="Symbol zastępczy obrazu 4"/>
          <p:cNvSpPr>
            <a:spLocks noGrp="1"/>
          </p:cNvSpPr>
          <p:nvPr>
            <p:ph type="pic" sz="quarter" idx="27" hasCustomPrompt="1"/>
          </p:nvPr>
        </p:nvSpPr>
        <p:spPr>
          <a:xfrm>
            <a:off x="4742490" y="2376000"/>
            <a:ext cx="1440000" cy="1440000"/>
          </a:xfrm>
          <a:solidFill>
            <a:srgbClr val="B4B4B4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bg1">
                    <a:alpha val="66000"/>
                  </a:schemeClr>
                </a:solidFill>
              </a:defRPr>
            </a:lvl1pPr>
          </a:lstStyle>
          <a:p>
            <a:r>
              <a:rPr lang="pl-PL" dirty="0"/>
              <a:t>Wstaw obraz</a:t>
            </a:r>
          </a:p>
        </p:txBody>
      </p:sp>
      <p:sp>
        <p:nvSpPr>
          <p:cNvPr id="31" name="Symbol zastępczy tekstu 17"/>
          <p:cNvSpPr>
            <a:spLocks noGrp="1"/>
          </p:cNvSpPr>
          <p:nvPr>
            <p:ph type="body" sz="quarter" idx="34" hasCustomPrompt="1"/>
          </p:nvPr>
        </p:nvSpPr>
        <p:spPr>
          <a:xfrm>
            <a:off x="3032490" y="3943430"/>
            <a:ext cx="1609210" cy="490547"/>
          </a:xfrm>
          <a:noFill/>
        </p:spPr>
        <p:txBody>
          <a:bodyPr lIns="0" tIns="0" rIns="36000" b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ts val="13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lang="pl-PL" sz="1200" b="1" baseline="0" smtClean="0">
                <a:effectLst/>
                <a:latin typeface="calibri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168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pl-PL" dirty="0"/>
              <a:t>Imię Nazwisko </a:t>
            </a:r>
          </a:p>
        </p:txBody>
      </p:sp>
      <p:sp>
        <p:nvSpPr>
          <p:cNvPr id="33" name="Symbol zastępczy tekstu 17"/>
          <p:cNvSpPr>
            <a:spLocks noGrp="1"/>
          </p:cNvSpPr>
          <p:nvPr>
            <p:ph type="body" sz="quarter" idx="36" hasCustomPrompt="1"/>
          </p:nvPr>
        </p:nvSpPr>
        <p:spPr>
          <a:xfrm>
            <a:off x="4742490" y="3943430"/>
            <a:ext cx="1609210" cy="490547"/>
          </a:xfrm>
          <a:noFill/>
        </p:spPr>
        <p:txBody>
          <a:bodyPr lIns="0" tIns="0" rIns="36000" b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ts val="13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lang="pl-PL" sz="1200" b="1" baseline="0" smtClean="0">
                <a:effectLst/>
                <a:latin typeface="calibri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168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pl-PL" dirty="0"/>
              <a:t>Imię Nazwisko</a:t>
            </a:r>
          </a:p>
        </p:txBody>
      </p:sp>
      <p:sp>
        <p:nvSpPr>
          <p:cNvPr id="36" name="Symbol zastępczy tekstu 17"/>
          <p:cNvSpPr>
            <a:spLocks noGrp="1"/>
          </p:cNvSpPr>
          <p:nvPr>
            <p:ph type="body" sz="quarter" idx="41" hasCustomPrompt="1"/>
          </p:nvPr>
        </p:nvSpPr>
        <p:spPr>
          <a:xfrm>
            <a:off x="3037178" y="4457763"/>
            <a:ext cx="1609210" cy="1701497"/>
          </a:xfrm>
          <a:noFill/>
        </p:spPr>
        <p:txBody>
          <a:bodyPr wrap="square" lIns="0" tIns="0" rIns="36000" bIns="0" anchor="t">
            <a:noAutofit/>
          </a:bodyPr>
          <a:lstStyle>
            <a:lvl1pPr marL="0" indent="0" algn="l">
              <a:lnSpc>
                <a:spcPct val="100000"/>
              </a:lnSpc>
              <a:buFont typeface="Arial" charset="0"/>
              <a:buNone/>
              <a:defRPr sz="1000" b="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pl-PL" i="1" dirty="0"/>
              <a:t>Notka biograficzna]</a:t>
            </a:r>
            <a:endParaRPr lang="pl-PL" dirty="0"/>
          </a:p>
        </p:txBody>
      </p:sp>
      <p:sp>
        <p:nvSpPr>
          <p:cNvPr id="37" name="Symbol zastępczy tekstu 17"/>
          <p:cNvSpPr>
            <a:spLocks noGrp="1"/>
          </p:cNvSpPr>
          <p:nvPr>
            <p:ph type="body" sz="quarter" idx="42" hasCustomPrompt="1"/>
          </p:nvPr>
        </p:nvSpPr>
        <p:spPr>
          <a:xfrm>
            <a:off x="4745208" y="4457763"/>
            <a:ext cx="1609210" cy="1701497"/>
          </a:xfrm>
          <a:noFill/>
        </p:spPr>
        <p:txBody>
          <a:bodyPr wrap="square" lIns="0" tIns="0" rIns="36000" bIns="0" anchor="t">
            <a:noAutofit/>
          </a:bodyPr>
          <a:lstStyle>
            <a:lvl1pPr marL="0" indent="0" algn="l">
              <a:lnSpc>
                <a:spcPct val="100000"/>
              </a:lnSpc>
              <a:buFont typeface="Arial" charset="0"/>
              <a:buNone/>
              <a:defRPr sz="1000" b="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pl-PL" i="1" dirty="0"/>
              <a:t>Notka biograficzna]</a:t>
            </a:r>
            <a:endParaRPr lang="pl-PL" dirty="0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4"/>
          </p:nvPr>
        </p:nvSpPr>
        <p:spPr/>
        <p:txBody>
          <a:bodyPr/>
          <a:lstStyle/>
          <a:p>
            <a:fld id="{751971A9-2809-4790-A924-1E13CA636898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6869762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ESPÓŁ_1oso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576000"/>
            <a:ext cx="9144000" cy="512956"/>
          </a:xfrm>
        </p:spPr>
        <p:txBody>
          <a:bodyPr anchor="b">
            <a:noAutofit/>
          </a:bodyPr>
          <a:lstStyle>
            <a:lvl1pPr algn="ctr">
              <a:defRPr lang="pl-PL" sz="2800" b="1" i="0" spc="0" baseline="0" smtClean="0">
                <a:effectLst/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pl-PL" b="1" dirty="0">
                <a:effectLst/>
                <a:latin typeface="Calibri" charset="0"/>
              </a:rPr>
              <a:t>Zespół odpowiedzialny za współpracę</a:t>
            </a:r>
            <a:endParaRPr lang="pl-PL" dirty="0">
              <a:effectLst/>
              <a:latin typeface="Calibri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947854"/>
            <a:ext cx="9144000" cy="1348537"/>
          </a:xfrm>
        </p:spPr>
        <p:txBody>
          <a:bodyPr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pl-PL" sz="2800" b="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charset="0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>
                <a:effectLst/>
                <a:latin typeface="Calibri Light" charset="0"/>
              </a:rPr>
              <a:t>Przedstawiamy zespół / partnerów</a:t>
            </a:r>
          </a:p>
        </p:txBody>
      </p:sp>
      <p:sp>
        <p:nvSpPr>
          <p:cNvPr id="25" name="Symbol zastępczy obrazu 4"/>
          <p:cNvSpPr>
            <a:spLocks noGrp="1"/>
          </p:cNvSpPr>
          <p:nvPr>
            <p:ph type="pic" sz="quarter" idx="26" hasCustomPrompt="1"/>
          </p:nvPr>
        </p:nvSpPr>
        <p:spPr>
          <a:xfrm>
            <a:off x="3852000" y="2376000"/>
            <a:ext cx="1440000" cy="1440000"/>
          </a:xfrm>
          <a:solidFill>
            <a:srgbClr val="B4B4B4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bg1">
                    <a:alpha val="66000"/>
                  </a:schemeClr>
                </a:solidFill>
              </a:defRPr>
            </a:lvl1pPr>
          </a:lstStyle>
          <a:p>
            <a:r>
              <a:rPr lang="pl-PL" dirty="0"/>
              <a:t>Wstaw obraz</a:t>
            </a:r>
          </a:p>
        </p:txBody>
      </p:sp>
      <p:sp>
        <p:nvSpPr>
          <p:cNvPr id="31" name="Symbol zastępczy tekstu 17"/>
          <p:cNvSpPr>
            <a:spLocks noGrp="1"/>
          </p:cNvSpPr>
          <p:nvPr>
            <p:ph type="body" sz="quarter" idx="34" hasCustomPrompt="1"/>
          </p:nvPr>
        </p:nvSpPr>
        <p:spPr>
          <a:xfrm>
            <a:off x="3852000" y="3943430"/>
            <a:ext cx="1609210" cy="490547"/>
          </a:xfrm>
          <a:noFill/>
        </p:spPr>
        <p:txBody>
          <a:bodyPr lIns="0" tIns="0" rIns="36000" b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ts val="168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lang="pl-PL" sz="1200" b="1" baseline="0">
                <a:effectLst/>
                <a:latin typeface="calibri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168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pl-PL" dirty="0"/>
              <a:t>Imię Nazwisko</a:t>
            </a:r>
          </a:p>
        </p:txBody>
      </p:sp>
      <p:sp>
        <p:nvSpPr>
          <p:cNvPr id="36" name="Symbol zastępczy tekstu 17"/>
          <p:cNvSpPr>
            <a:spLocks noGrp="1"/>
          </p:cNvSpPr>
          <p:nvPr>
            <p:ph type="body" sz="quarter" idx="41" hasCustomPrompt="1"/>
          </p:nvPr>
        </p:nvSpPr>
        <p:spPr>
          <a:xfrm>
            <a:off x="3856688" y="4457763"/>
            <a:ext cx="1609210" cy="1701497"/>
          </a:xfrm>
          <a:noFill/>
        </p:spPr>
        <p:txBody>
          <a:bodyPr wrap="square" lIns="0" tIns="0" rIns="36000" bIns="0" anchor="t">
            <a:noAutofit/>
          </a:bodyPr>
          <a:lstStyle>
            <a:lvl1pPr marL="0" indent="0" algn="l">
              <a:lnSpc>
                <a:spcPct val="100000"/>
              </a:lnSpc>
              <a:buFont typeface="Arial" charset="0"/>
              <a:buNone/>
              <a:defRPr sz="1000" b="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pl-PL" i="1" dirty="0"/>
              <a:t>Notka biograficzna]</a:t>
            </a:r>
            <a:endParaRPr lang="pl-PL" dirty="0"/>
          </a:p>
        </p:txBody>
      </p:sp>
      <p:sp>
        <p:nvSpPr>
          <p:cNvPr id="24" name="Symbol zastępczy numeru slajdu 23"/>
          <p:cNvSpPr>
            <a:spLocks noGrp="1"/>
          </p:cNvSpPr>
          <p:nvPr>
            <p:ph type="sldNum" sz="quarter" idx="44"/>
          </p:nvPr>
        </p:nvSpPr>
        <p:spPr/>
        <p:txBody>
          <a:bodyPr/>
          <a:lstStyle/>
          <a:p>
            <a:fld id="{751971A9-2809-4790-A924-1E13CA636898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681518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V_bez praktyk-dług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obrazu 2"/>
          <p:cNvSpPr>
            <a:spLocks noGrp="1"/>
          </p:cNvSpPr>
          <p:nvPr>
            <p:ph type="pic" idx="1"/>
          </p:nvPr>
        </p:nvSpPr>
        <p:spPr>
          <a:xfrm>
            <a:off x="583200" y="583200"/>
            <a:ext cx="1774800" cy="1774800"/>
          </a:xfrm>
          <a:prstGeom prst="rect">
            <a:avLst/>
          </a:prstGeom>
          <a:effectLst/>
        </p:spPr>
        <p:txBody>
          <a:bodyPr/>
          <a:lstStyle>
            <a:lvl1pPr marL="0" indent="0" algn="l">
              <a:spcBef>
                <a:spcPts val="0"/>
              </a:spcBef>
              <a:buNone/>
              <a:defRPr sz="600">
                <a:latin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dirty="0"/>
              <a:t>Kliknij ikonę, aby dodać obraz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37"/>
          </p:nvPr>
        </p:nvSpPr>
        <p:spPr>
          <a:xfrm>
            <a:off x="2541600" y="2689200"/>
            <a:ext cx="4104000" cy="350363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defRPr sz="1100">
                <a:latin typeface="Calibri" panose="020F0502020204030204" pitchFamily="34" charset="0"/>
              </a:defRPr>
            </a:lvl1pPr>
            <a:lvl2pPr marL="0" indent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defRPr sz="1100" b="1">
                <a:solidFill>
                  <a:srgbClr val="E73E4E"/>
                </a:solidFill>
                <a:latin typeface="Calibri" panose="020F0502020204030204" pitchFamily="34" charset="0"/>
              </a:defRPr>
            </a:lvl2pPr>
            <a:lvl3pPr marL="179388" indent="-179388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100" b="0">
                <a:latin typeface="Calibri" panose="020F0502020204030204" pitchFamily="34" charset="0"/>
              </a:defRPr>
            </a:lvl3pPr>
            <a:lvl4pPr marL="180000" indent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defRPr sz="1100">
                <a:latin typeface="Calibri" panose="020F0502020204030204" pitchFamily="34" charset="0"/>
              </a:defRPr>
            </a:lvl4pPr>
            <a:lvl5pPr marL="360000" indent="-179388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­"/>
              <a:defRPr sz="1100">
                <a:latin typeface="Calibri" panose="020F0502020204030204" pitchFamily="34" charset="0"/>
              </a:defRPr>
            </a:lvl5pPr>
            <a:lvl6pPr marL="360000" indent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defRPr sz="1100" baseline="0">
                <a:latin typeface="Calibri" panose="020F0502020204030204" pitchFamily="34" charset="0"/>
              </a:defRPr>
            </a:lvl6pPr>
            <a:lvl7pPr marL="541338" indent="-1800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­"/>
              <a:defRPr sz="1100">
                <a:latin typeface="Calibri" panose="020F0502020204030204" pitchFamily="34" charset="0"/>
              </a:defRPr>
            </a:lvl7pPr>
            <a:lvl8pPr marL="719138" indent="-1800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­"/>
              <a:defRPr sz="1100">
                <a:latin typeface="Calibri" panose="020F0502020204030204" pitchFamily="34" charset="0"/>
              </a:defRPr>
            </a:lvl8pPr>
            <a:lvl9pPr marL="890588" indent="-17145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­"/>
              <a:defRPr sz="1100">
                <a:latin typeface="Calibri" panose="020F0502020204030204" pitchFamily="34" charset="0"/>
              </a:defRPr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  <a:p>
            <a:pPr lvl="5"/>
            <a:r>
              <a:rPr lang="pl-PL" dirty="0"/>
              <a:t>Szósty poziom</a:t>
            </a:r>
          </a:p>
          <a:p>
            <a:pPr lvl="6"/>
            <a:r>
              <a:rPr lang="pl-PL" dirty="0"/>
              <a:t>Siódmy poziom</a:t>
            </a:r>
          </a:p>
          <a:p>
            <a:pPr lvl="7"/>
            <a:r>
              <a:rPr lang="pl-PL" dirty="0"/>
              <a:t>Ósmy poziom</a:t>
            </a:r>
          </a:p>
          <a:p>
            <a:pPr lvl="8"/>
            <a:r>
              <a:rPr lang="pl-PL" dirty="0"/>
              <a:t>Dziewiąty poziom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8" hasCustomPrompt="1"/>
          </p:nvPr>
        </p:nvSpPr>
        <p:spPr>
          <a:xfrm>
            <a:off x="421200" y="2761928"/>
            <a:ext cx="2134675" cy="346283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600"/>
              </a:spcBef>
              <a:spcAft>
                <a:spcPts val="300"/>
              </a:spcAft>
              <a:buNone/>
              <a:defRPr sz="900" baseline="0">
                <a:latin typeface="Calibri" panose="020F0502020204030204" pitchFamily="34" charset="0"/>
              </a:defRPr>
            </a:lvl1pPr>
            <a:lvl2pPr marL="171450" indent="0">
              <a:lnSpc>
                <a:spcPct val="90000"/>
              </a:lnSpc>
              <a:spcBef>
                <a:spcPts val="2000"/>
              </a:spcBef>
              <a:spcAft>
                <a:spcPts val="600"/>
              </a:spcAft>
              <a:buNone/>
              <a:defRPr sz="800" b="1" baseline="0">
                <a:solidFill>
                  <a:srgbClr val="E73E4E"/>
                </a:solidFill>
                <a:latin typeface="Calibri" panose="020F0502020204030204" pitchFamily="34" charset="0"/>
              </a:defRPr>
            </a:lvl2pPr>
            <a:lvl3pPr marL="172800" indent="-172800">
              <a:lnSpc>
                <a:spcPct val="90000"/>
              </a:lnSpc>
              <a:spcBef>
                <a:spcPts val="600"/>
              </a:spcBef>
              <a:buClrTx/>
              <a:buFont typeface="Wingdings" pitchFamily="2" charset="2"/>
              <a:buChar char="§"/>
              <a:defRPr lang="pl-PL" sz="800" b="0" dirty="0" smtClean="0">
                <a:latin typeface="Calibri" pitchFamily="34" charset="0"/>
              </a:defRPr>
            </a:lvl3pPr>
            <a:lvl4pPr marL="172800" indent="0">
              <a:lnSpc>
                <a:spcPct val="90000"/>
              </a:lnSpc>
              <a:spcBef>
                <a:spcPts val="0"/>
              </a:spcBef>
              <a:buNone/>
              <a:defRPr lang="pl-PL" sz="800" dirty="0" smtClean="0">
                <a:latin typeface="Calibri" pitchFamily="34" charset="0"/>
              </a:defRPr>
            </a:lvl4pPr>
            <a:lvl5pPr marL="301625" indent="-123825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­"/>
              <a:defRPr sz="800">
                <a:latin typeface="Calibri" panose="020F0502020204030204" pitchFamily="34" charset="0"/>
              </a:defRPr>
            </a:lvl5pPr>
            <a:lvl6pPr marL="314325" indent="-9525">
              <a:lnSpc>
                <a:spcPct val="90000"/>
              </a:lnSpc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800">
                <a:latin typeface="Calibri" panose="020F0502020204030204" pitchFamily="34" charset="0"/>
              </a:defRPr>
            </a:lvl6pPr>
            <a:lvl7pPr marL="457200" indent="-144463">
              <a:lnSpc>
                <a:spcPct val="9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§"/>
              <a:defRPr sz="800"/>
            </a:lvl7pPr>
            <a:lvl8pPr marL="465138" indent="-7938">
              <a:lnSpc>
                <a:spcPct val="90000"/>
              </a:lnSpc>
              <a:spcBef>
                <a:spcPts val="0"/>
              </a:spcBef>
              <a:buNone/>
              <a:defRPr sz="800"/>
            </a:lvl8pPr>
            <a:lvl9pPr marL="465138" indent="-7938">
              <a:lnSpc>
                <a:spcPct val="90000"/>
              </a:lnSpc>
              <a:spcBef>
                <a:spcPts val="0"/>
              </a:spcBef>
              <a:buNone/>
              <a:defRPr sz="800"/>
            </a:lvl9pPr>
          </a:lstStyle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sz="800" dirty="0">
                <a:latin typeface="Calibri" panose="020F0502020204030204" pitchFamily="34" charset="0"/>
              </a:rPr>
              <a:t>Trzeci poziom</a:t>
            </a:r>
            <a:endParaRPr lang="pl-PL" dirty="0"/>
          </a:p>
          <a:p>
            <a:pPr lvl="3"/>
            <a:r>
              <a:rPr lang="pl-PL" sz="800" dirty="0">
                <a:latin typeface="Calibri" panose="020F0502020204030204" pitchFamily="34" charset="0"/>
              </a:rPr>
              <a:t>Czwarty poziom</a:t>
            </a:r>
          </a:p>
          <a:p>
            <a:pPr lvl="4"/>
            <a:r>
              <a:rPr lang="pl-PL" dirty="0"/>
              <a:t>Piąty poziom</a:t>
            </a:r>
          </a:p>
          <a:p>
            <a:pPr lvl="5"/>
            <a:r>
              <a:rPr lang="pl-PL" sz="800" dirty="0">
                <a:latin typeface="Calibri" panose="020F0502020204030204" pitchFamily="34" charset="0"/>
              </a:rPr>
              <a:t>Szósty poziom</a:t>
            </a:r>
          </a:p>
          <a:p>
            <a:pPr lvl="6"/>
            <a:r>
              <a:rPr lang="pl-PL" sz="800" dirty="0">
                <a:latin typeface="Calibri" panose="020F0502020204030204" pitchFamily="34" charset="0"/>
              </a:rPr>
              <a:t>Siódmy poziom</a:t>
            </a:r>
          </a:p>
          <a:p>
            <a:pPr lvl="7"/>
            <a:r>
              <a:rPr lang="pl-PL" sz="800" dirty="0">
                <a:latin typeface="Calibri" panose="020F0502020204030204" pitchFamily="34" charset="0"/>
              </a:rPr>
              <a:t>Ósmy poziom</a:t>
            </a:r>
          </a:p>
          <a:p>
            <a:pPr lvl="8"/>
            <a:r>
              <a:rPr lang="pl-PL" sz="800" dirty="0">
                <a:latin typeface="Calibri" panose="020F0502020204030204" pitchFamily="34" charset="0"/>
              </a:rPr>
              <a:t>Dziewiąty poziom</a:t>
            </a:r>
            <a:endParaRPr lang="pl-PL" dirty="0"/>
          </a:p>
        </p:txBody>
      </p:sp>
      <p:sp>
        <p:nvSpPr>
          <p:cNvPr id="16" name="Symbol zastępczy tekstu 12"/>
          <p:cNvSpPr>
            <a:spLocks noGrp="1"/>
          </p:cNvSpPr>
          <p:nvPr>
            <p:ph type="body" sz="quarter" idx="12" hasCustomPrompt="1"/>
          </p:nvPr>
        </p:nvSpPr>
        <p:spPr>
          <a:xfrm>
            <a:off x="2541600" y="558000"/>
            <a:ext cx="4296903" cy="32235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lnSpc>
                <a:spcPct val="90000"/>
              </a:lnSpc>
              <a:spcBef>
                <a:spcPts val="1000"/>
              </a:spcBef>
              <a:buNone/>
              <a:defRPr sz="2400" b="1" i="0" baseline="0">
                <a:latin typeface="Calibri" charset="0"/>
                <a:ea typeface="Calibri" charset="0"/>
                <a:cs typeface="Calibri" charset="0"/>
              </a:defRPr>
            </a:lvl1pPr>
            <a:lvl2pPr>
              <a:defRPr sz="1100" b="0" i="0">
                <a:latin typeface="Calibri" charset="0"/>
                <a:ea typeface="Calibri" charset="0"/>
                <a:cs typeface="Calibri" charset="0"/>
              </a:defRPr>
            </a:lvl2pPr>
            <a:lvl3pPr>
              <a:defRPr sz="1100" b="0" i="0">
                <a:latin typeface="Calibri" charset="0"/>
                <a:ea typeface="Calibri" charset="0"/>
                <a:cs typeface="Calibri" charset="0"/>
              </a:defRPr>
            </a:lvl3pPr>
            <a:lvl4pPr>
              <a:defRPr sz="1100" b="0" i="0">
                <a:latin typeface="Calibri" charset="0"/>
                <a:ea typeface="Calibri" charset="0"/>
                <a:cs typeface="Calibri" charset="0"/>
              </a:defRPr>
            </a:lvl4pPr>
            <a:lvl5pPr>
              <a:defRPr sz="1100" b="0" i="0"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lvl="0"/>
            <a:r>
              <a:rPr lang="pl-PL" dirty="0"/>
              <a:t>Imię Nazwisko</a:t>
            </a:r>
          </a:p>
        </p:txBody>
      </p:sp>
      <p:sp>
        <p:nvSpPr>
          <p:cNvPr id="15" name="Symbol zastępczy zawartości 4"/>
          <p:cNvSpPr>
            <a:spLocks noGrp="1"/>
          </p:cNvSpPr>
          <p:nvPr>
            <p:ph sz="quarter" idx="41" hasCustomPrompt="1"/>
          </p:nvPr>
        </p:nvSpPr>
        <p:spPr>
          <a:xfrm>
            <a:off x="6825990" y="598018"/>
            <a:ext cx="2084775" cy="55948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300"/>
              </a:spcAft>
              <a:buNone/>
              <a:defRPr sz="900" baseline="0">
                <a:latin typeface="Calibri" panose="020F0502020204030204" pitchFamily="34" charset="0"/>
              </a:defRPr>
            </a:lvl1pPr>
            <a:lvl2pPr marL="171450" indent="-1588">
              <a:lnSpc>
                <a:spcPct val="90000"/>
              </a:lnSpc>
              <a:spcBef>
                <a:spcPts val="2000"/>
              </a:spcBef>
              <a:spcAft>
                <a:spcPts val="600"/>
              </a:spcAft>
              <a:buNone/>
              <a:defRPr sz="800" b="1" baseline="0">
                <a:solidFill>
                  <a:srgbClr val="E73E4E"/>
                </a:solidFill>
                <a:latin typeface="Calibri" panose="020F0502020204030204" pitchFamily="34" charset="0"/>
              </a:defRPr>
            </a:lvl2pPr>
            <a:lvl3pPr marL="172800" indent="-172800">
              <a:lnSpc>
                <a:spcPct val="90000"/>
              </a:lnSpc>
              <a:spcBef>
                <a:spcPts val="600"/>
              </a:spcBef>
              <a:buClrTx/>
              <a:buFont typeface="Wingdings" pitchFamily="2" charset="2"/>
              <a:buChar char="§"/>
              <a:defRPr sz="800" b="0">
                <a:latin typeface="Calibri" panose="020F0502020204030204" pitchFamily="34" charset="0"/>
              </a:defRPr>
            </a:lvl3pPr>
            <a:lvl4pPr marL="172800" indent="0">
              <a:lnSpc>
                <a:spcPct val="90000"/>
              </a:lnSpc>
              <a:spcBef>
                <a:spcPts val="0"/>
              </a:spcBef>
              <a:buNone/>
              <a:defRPr sz="800">
                <a:latin typeface="Calibri" panose="020F0502020204030204" pitchFamily="34" charset="0"/>
              </a:defRPr>
            </a:lvl4pPr>
            <a:lvl5pPr marL="301625" indent="-1260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­"/>
              <a:defRPr sz="800">
                <a:latin typeface="Calibri" panose="020F0502020204030204" pitchFamily="34" charset="0"/>
              </a:defRPr>
            </a:lvl5pPr>
            <a:lvl6pPr marL="314325" indent="-9525">
              <a:lnSpc>
                <a:spcPct val="90000"/>
              </a:lnSpc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800">
                <a:latin typeface="Calibri" panose="020F0502020204030204" pitchFamily="34" charset="0"/>
              </a:defRPr>
            </a:lvl6pPr>
            <a:lvl7pPr marL="457200" indent="-144463">
              <a:lnSpc>
                <a:spcPct val="9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§"/>
              <a:defRPr sz="800"/>
            </a:lvl7pPr>
            <a:lvl8pPr marL="465138" indent="-7938">
              <a:lnSpc>
                <a:spcPct val="90000"/>
              </a:lnSpc>
              <a:spcBef>
                <a:spcPts val="0"/>
              </a:spcBef>
              <a:buNone/>
              <a:defRPr sz="800"/>
            </a:lvl8pPr>
            <a:lvl9pPr marL="465138" indent="-7938">
              <a:lnSpc>
                <a:spcPct val="90000"/>
              </a:lnSpc>
              <a:spcBef>
                <a:spcPts val="0"/>
              </a:spcBef>
              <a:buNone/>
              <a:defRPr sz="800"/>
            </a:lvl9pPr>
          </a:lstStyle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sz="800" dirty="0">
                <a:latin typeface="Calibri" panose="020F0502020204030204" pitchFamily="34" charset="0"/>
              </a:rPr>
              <a:t>Trzeci poziom</a:t>
            </a:r>
            <a:endParaRPr lang="pl-PL" dirty="0"/>
          </a:p>
          <a:p>
            <a:pPr lvl="3"/>
            <a:r>
              <a:rPr lang="pl-PL" sz="800" dirty="0">
                <a:latin typeface="Calibri" panose="020F0502020204030204" pitchFamily="34" charset="0"/>
              </a:rPr>
              <a:t>Czwarty poziom</a:t>
            </a:r>
          </a:p>
          <a:p>
            <a:pPr lvl="4"/>
            <a:r>
              <a:rPr lang="pl-PL" dirty="0"/>
              <a:t>Piąty poziom</a:t>
            </a:r>
          </a:p>
          <a:p>
            <a:pPr lvl="5"/>
            <a:r>
              <a:rPr lang="pl-PL" sz="800" dirty="0">
                <a:latin typeface="Calibri" panose="020F0502020204030204" pitchFamily="34" charset="0"/>
              </a:rPr>
              <a:t>Szósty poziom</a:t>
            </a:r>
          </a:p>
          <a:p>
            <a:pPr lvl="6"/>
            <a:r>
              <a:rPr lang="pl-PL" sz="800" dirty="0">
                <a:latin typeface="Calibri" panose="020F0502020204030204" pitchFamily="34" charset="0"/>
              </a:rPr>
              <a:t>Siódmy poziom</a:t>
            </a:r>
          </a:p>
          <a:p>
            <a:pPr lvl="7"/>
            <a:r>
              <a:rPr lang="pl-PL" sz="800" dirty="0">
                <a:latin typeface="Calibri" panose="020F0502020204030204" pitchFamily="34" charset="0"/>
              </a:rPr>
              <a:t>Ósmy poziom</a:t>
            </a:r>
          </a:p>
          <a:p>
            <a:pPr lvl="8"/>
            <a:r>
              <a:rPr lang="pl-PL" sz="800" dirty="0">
                <a:latin typeface="Calibri" panose="020F0502020204030204" pitchFamily="34" charset="0"/>
              </a:rPr>
              <a:t>Dziewiąty poziom</a:t>
            </a:r>
            <a:endParaRPr lang="pl-PL" dirty="0"/>
          </a:p>
        </p:txBody>
      </p:sp>
      <p:sp>
        <p:nvSpPr>
          <p:cNvPr id="19" name="Symbol zastępczy tekstu 42"/>
          <p:cNvSpPr>
            <a:spLocks noGrp="1"/>
          </p:cNvSpPr>
          <p:nvPr>
            <p:ph type="body" sz="quarter" idx="40" hasCustomPrompt="1"/>
          </p:nvPr>
        </p:nvSpPr>
        <p:spPr>
          <a:xfrm>
            <a:off x="439200" y="6360120"/>
            <a:ext cx="6396575" cy="1200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spcBef>
                <a:spcPts val="0"/>
              </a:spcBef>
              <a:buNone/>
              <a:defRPr sz="1000" b="1" i="0" baseline="0"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pl-PL" dirty="0"/>
              <a:t>Biuro w /Office </a:t>
            </a:r>
            <a:r>
              <a:rPr lang="pl-PL" dirty="0" err="1"/>
              <a:t>in</a:t>
            </a:r>
            <a:r>
              <a:rPr lang="pl-PL" dirty="0"/>
              <a:t> </a:t>
            </a:r>
            <a:r>
              <a:rPr lang="pl-PL" dirty="0" err="1"/>
              <a:t>xxxxxxxxx</a:t>
            </a:r>
            <a:r>
              <a:rPr lang="pl-PL" dirty="0"/>
              <a:t>   </a:t>
            </a:r>
            <a:r>
              <a:rPr lang="pl-PL" sz="1000" b="1" i="0" dirty="0">
                <a:latin typeface="Calibri" charset="0"/>
                <a:ea typeface="Calibri" charset="0"/>
                <a:cs typeface="Calibri" charset="0"/>
              </a:rPr>
              <a:t>|    T: +48 1234567   |    M: +48 123456789   |    E: </a:t>
            </a:r>
            <a:r>
              <a:rPr lang="pl-PL" sz="1000" b="1" i="0" dirty="0" err="1">
                <a:latin typeface="Calibri" charset="0"/>
                <a:ea typeface="Calibri" charset="0"/>
                <a:cs typeface="Calibri" charset="0"/>
              </a:rPr>
              <a:t>xxxxxxxxxxxxxxx</a:t>
            </a:r>
            <a:endParaRPr lang="pl-PL" dirty="0"/>
          </a:p>
        </p:txBody>
      </p:sp>
      <p:sp>
        <p:nvSpPr>
          <p:cNvPr id="10" name="Symbol zastępczy tekstu 12"/>
          <p:cNvSpPr>
            <a:spLocks noGrp="1"/>
          </p:cNvSpPr>
          <p:nvPr>
            <p:ph type="body" sz="quarter" idx="42" hasCustomPrompt="1"/>
          </p:nvPr>
        </p:nvSpPr>
        <p:spPr>
          <a:xfrm>
            <a:off x="2543175" y="896847"/>
            <a:ext cx="4292600" cy="322354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E73E4E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</a:defRPr>
            </a:lvl1pPr>
            <a:lvl2pPr>
              <a:defRPr sz="1100" b="0" i="0">
                <a:latin typeface="Calibri" charset="0"/>
                <a:ea typeface="Calibri" charset="0"/>
                <a:cs typeface="Calibri" charset="0"/>
              </a:defRPr>
            </a:lvl2pPr>
            <a:lvl3pPr>
              <a:defRPr sz="1100" b="0" i="0">
                <a:latin typeface="Calibri" charset="0"/>
                <a:ea typeface="Calibri" charset="0"/>
                <a:cs typeface="Calibri" charset="0"/>
              </a:defRPr>
            </a:lvl3pPr>
            <a:lvl4pPr>
              <a:defRPr sz="1100" b="0" i="0">
                <a:latin typeface="Calibri" charset="0"/>
                <a:ea typeface="Calibri" charset="0"/>
                <a:cs typeface="Calibri" charset="0"/>
              </a:defRPr>
            </a:lvl4pPr>
            <a:lvl5pPr>
              <a:defRPr sz="1100" b="0" i="0"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lvl="0"/>
            <a:r>
              <a:rPr lang="pl-PL" dirty="0"/>
              <a:t>Partner / funkcja / specjalizacja</a:t>
            </a:r>
          </a:p>
        </p:txBody>
      </p:sp>
    </p:spTree>
    <p:extLst>
      <p:ext uri="{BB962C8B-B14F-4D97-AF65-F5344CB8AC3E}">
        <p14:creationId xmlns:p14="http://schemas.microsoft.com/office/powerpoint/2010/main" val="327192298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V_bez praktyk-krót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ymbol zastępczy tekstu 42"/>
          <p:cNvSpPr>
            <a:spLocks noGrp="1"/>
          </p:cNvSpPr>
          <p:nvPr>
            <p:ph type="body" sz="quarter" idx="40" hasCustomPrompt="1"/>
          </p:nvPr>
        </p:nvSpPr>
        <p:spPr>
          <a:xfrm>
            <a:off x="439200" y="6360120"/>
            <a:ext cx="6396575" cy="1200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spcBef>
                <a:spcPts val="0"/>
              </a:spcBef>
              <a:buNone/>
              <a:defRPr sz="1000" b="1" i="0" baseline="0"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pl-PL" dirty="0"/>
              <a:t>Biuro w /Office </a:t>
            </a:r>
            <a:r>
              <a:rPr lang="pl-PL" dirty="0" err="1"/>
              <a:t>in</a:t>
            </a:r>
            <a:r>
              <a:rPr lang="pl-PL" dirty="0"/>
              <a:t> </a:t>
            </a:r>
            <a:r>
              <a:rPr lang="pl-PL" dirty="0" err="1"/>
              <a:t>xxxxxxxxx</a:t>
            </a:r>
            <a:r>
              <a:rPr lang="pl-PL" dirty="0"/>
              <a:t>   </a:t>
            </a:r>
            <a:r>
              <a:rPr lang="pl-PL" sz="1000" b="1" i="0" dirty="0">
                <a:latin typeface="Calibri" charset="0"/>
                <a:ea typeface="Calibri" charset="0"/>
                <a:cs typeface="Calibri" charset="0"/>
              </a:rPr>
              <a:t>|    T: +48 1234567   |    M: +48 123456789   |    E: </a:t>
            </a:r>
            <a:r>
              <a:rPr lang="pl-PL" sz="1000" b="1" i="0" dirty="0" err="1">
                <a:latin typeface="Calibri" charset="0"/>
                <a:ea typeface="Calibri" charset="0"/>
                <a:cs typeface="Calibri" charset="0"/>
              </a:rPr>
              <a:t>xxxxxxxxxxxxxxx</a:t>
            </a:r>
            <a:endParaRPr lang="pl-PL" dirty="0"/>
          </a:p>
        </p:txBody>
      </p:sp>
      <p:sp>
        <p:nvSpPr>
          <p:cNvPr id="17" name="Symbol zastępczy obrazu 2"/>
          <p:cNvSpPr>
            <a:spLocks noGrp="1"/>
          </p:cNvSpPr>
          <p:nvPr>
            <p:ph type="pic" idx="1"/>
          </p:nvPr>
        </p:nvSpPr>
        <p:spPr>
          <a:xfrm>
            <a:off x="583200" y="583200"/>
            <a:ext cx="1774800" cy="1774800"/>
          </a:xfrm>
          <a:prstGeom prst="rect">
            <a:avLst/>
          </a:prstGeom>
          <a:effectLst/>
        </p:spPr>
        <p:txBody>
          <a:bodyPr/>
          <a:lstStyle>
            <a:lvl1pPr marL="0" indent="0" algn="l">
              <a:spcBef>
                <a:spcPts val="0"/>
              </a:spcBef>
              <a:buNone/>
              <a:defRPr sz="600">
                <a:latin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dirty="0"/>
              <a:t>Kliknij ikonę, aby dodać obraz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37"/>
          </p:nvPr>
        </p:nvSpPr>
        <p:spPr>
          <a:xfrm>
            <a:off x="2541600" y="2689200"/>
            <a:ext cx="4104000" cy="350363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defRPr sz="1100">
                <a:latin typeface="Calibri" panose="020F0502020204030204" pitchFamily="34" charset="0"/>
              </a:defRPr>
            </a:lvl1pPr>
            <a:lvl2pPr marL="0" indent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defRPr sz="1100" b="1">
                <a:solidFill>
                  <a:srgbClr val="E73E4E"/>
                </a:solidFill>
                <a:latin typeface="Calibri" panose="020F0502020204030204" pitchFamily="34" charset="0"/>
              </a:defRPr>
            </a:lvl2pPr>
            <a:lvl3pPr marL="179388" indent="-179388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100" b="0">
                <a:latin typeface="Calibri" panose="020F0502020204030204" pitchFamily="34" charset="0"/>
              </a:defRPr>
            </a:lvl3pPr>
            <a:lvl4pPr marL="180000" indent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defRPr sz="1100">
                <a:latin typeface="Calibri" panose="020F0502020204030204" pitchFamily="34" charset="0"/>
              </a:defRPr>
            </a:lvl4pPr>
            <a:lvl5pPr marL="360000" indent="-179388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­"/>
              <a:defRPr sz="1100">
                <a:latin typeface="Calibri" panose="020F0502020204030204" pitchFamily="34" charset="0"/>
              </a:defRPr>
            </a:lvl5pPr>
            <a:lvl6pPr marL="360000" indent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defRPr sz="1100" baseline="0">
                <a:latin typeface="Calibri" panose="020F0502020204030204" pitchFamily="34" charset="0"/>
              </a:defRPr>
            </a:lvl6pPr>
            <a:lvl7pPr marL="541338" indent="-1800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­"/>
              <a:defRPr sz="1100">
                <a:latin typeface="Calibri" panose="020F0502020204030204" pitchFamily="34" charset="0"/>
              </a:defRPr>
            </a:lvl7pPr>
            <a:lvl8pPr marL="719138" indent="-1800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­"/>
              <a:defRPr sz="1100">
                <a:latin typeface="Calibri" panose="020F0502020204030204" pitchFamily="34" charset="0"/>
              </a:defRPr>
            </a:lvl8pPr>
            <a:lvl9pPr marL="890588" indent="-17145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­"/>
              <a:defRPr sz="1100">
                <a:latin typeface="Calibri" panose="020F0502020204030204" pitchFamily="34" charset="0"/>
              </a:defRPr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  <a:p>
            <a:pPr lvl="5"/>
            <a:r>
              <a:rPr lang="pl-PL" dirty="0"/>
              <a:t>Szósty poziom</a:t>
            </a:r>
          </a:p>
          <a:p>
            <a:pPr lvl="6"/>
            <a:r>
              <a:rPr lang="pl-PL" dirty="0"/>
              <a:t>Siódmy poziom</a:t>
            </a:r>
          </a:p>
          <a:p>
            <a:pPr lvl="7"/>
            <a:r>
              <a:rPr lang="pl-PL" dirty="0"/>
              <a:t>Ósmy poziom</a:t>
            </a:r>
          </a:p>
          <a:p>
            <a:pPr lvl="8"/>
            <a:r>
              <a:rPr lang="pl-PL" dirty="0"/>
              <a:t>Dziewiąty poziom</a:t>
            </a:r>
          </a:p>
        </p:txBody>
      </p:sp>
      <p:sp>
        <p:nvSpPr>
          <p:cNvPr id="16" name="Symbol zastępczy tekstu 12"/>
          <p:cNvSpPr>
            <a:spLocks noGrp="1"/>
          </p:cNvSpPr>
          <p:nvPr>
            <p:ph type="body" sz="quarter" idx="12" hasCustomPrompt="1"/>
          </p:nvPr>
        </p:nvSpPr>
        <p:spPr>
          <a:xfrm>
            <a:off x="2541600" y="558000"/>
            <a:ext cx="4294588" cy="32235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lnSpc>
                <a:spcPct val="90000"/>
              </a:lnSpc>
              <a:spcBef>
                <a:spcPts val="1000"/>
              </a:spcBef>
              <a:buNone/>
              <a:defRPr sz="2400" b="1" i="0" baseline="0">
                <a:latin typeface="Calibri" charset="0"/>
                <a:ea typeface="Calibri" charset="0"/>
                <a:cs typeface="Calibri" charset="0"/>
              </a:defRPr>
            </a:lvl1pPr>
            <a:lvl2pPr>
              <a:defRPr sz="1100" b="0" i="0">
                <a:latin typeface="Calibri" charset="0"/>
                <a:ea typeface="Calibri" charset="0"/>
                <a:cs typeface="Calibri" charset="0"/>
              </a:defRPr>
            </a:lvl2pPr>
            <a:lvl3pPr>
              <a:defRPr sz="1100" b="0" i="0">
                <a:latin typeface="Calibri" charset="0"/>
                <a:ea typeface="Calibri" charset="0"/>
                <a:cs typeface="Calibri" charset="0"/>
              </a:defRPr>
            </a:lvl3pPr>
            <a:lvl4pPr>
              <a:defRPr sz="1100" b="0" i="0">
                <a:latin typeface="Calibri" charset="0"/>
                <a:ea typeface="Calibri" charset="0"/>
                <a:cs typeface="Calibri" charset="0"/>
              </a:defRPr>
            </a:lvl4pPr>
            <a:lvl5pPr>
              <a:defRPr sz="1100" b="0" i="0"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lvl="0"/>
            <a:r>
              <a:rPr lang="pl-PL" dirty="0"/>
              <a:t>Imię Nazwisko</a:t>
            </a:r>
          </a:p>
        </p:txBody>
      </p:sp>
      <p:sp>
        <p:nvSpPr>
          <p:cNvPr id="15" name="Symbol zastępczy zawartości 4"/>
          <p:cNvSpPr>
            <a:spLocks noGrp="1"/>
          </p:cNvSpPr>
          <p:nvPr>
            <p:ph sz="quarter" idx="41" hasCustomPrompt="1"/>
          </p:nvPr>
        </p:nvSpPr>
        <p:spPr>
          <a:xfrm>
            <a:off x="6825990" y="2761200"/>
            <a:ext cx="2084775" cy="3465383"/>
          </a:xfrm>
          <a:prstGeom prst="rect">
            <a:avLst/>
          </a:prstGeom>
        </p:spPr>
        <p:txBody>
          <a:bodyPr tIns="0">
            <a:noAutofit/>
          </a:bodyPr>
          <a:lstStyle>
            <a:lvl1pPr marL="0" indent="0">
              <a:spcBef>
                <a:spcPts val="600"/>
              </a:spcBef>
              <a:spcAft>
                <a:spcPts val="300"/>
              </a:spcAft>
              <a:buNone/>
              <a:defRPr sz="900" baseline="0">
                <a:latin typeface="Calibri" panose="020F0502020204030204" pitchFamily="34" charset="0"/>
              </a:defRPr>
            </a:lvl1pPr>
            <a:lvl2pPr marL="171450" indent="-4763">
              <a:lnSpc>
                <a:spcPct val="90000"/>
              </a:lnSpc>
              <a:spcBef>
                <a:spcPts val="2000"/>
              </a:spcBef>
              <a:spcAft>
                <a:spcPts val="600"/>
              </a:spcAft>
              <a:buNone/>
              <a:defRPr sz="800" b="1" baseline="0">
                <a:solidFill>
                  <a:srgbClr val="E73E4E"/>
                </a:solidFill>
                <a:latin typeface="Calibri" panose="020F0502020204030204" pitchFamily="34" charset="0"/>
              </a:defRPr>
            </a:lvl2pPr>
            <a:lvl3pPr marL="172800" indent="-172800">
              <a:lnSpc>
                <a:spcPct val="90000"/>
              </a:lnSpc>
              <a:spcBef>
                <a:spcPts val="600"/>
              </a:spcBef>
              <a:buClrTx/>
              <a:buFont typeface="Wingdings" pitchFamily="2" charset="2"/>
              <a:buChar char="§"/>
              <a:defRPr sz="800" b="0">
                <a:latin typeface="Calibri" panose="020F0502020204030204" pitchFamily="34" charset="0"/>
              </a:defRPr>
            </a:lvl3pPr>
            <a:lvl4pPr marL="172800" indent="0">
              <a:lnSpc>
                <a:spcPct val="90000"/>
              </a:lnSpc>
              <a:spcBef>
                <a:spcPts val="0"/>
              </a:spcBef>
              <a:buNone/>
              <a:defRPr sz="800">
                <a:latin typeface="Calibri" panose="020F0502020204030204" pitchFamily="34" charset="0"/>
              </a:defRPr>
            </a:lvl4pPr>
            <a:lvl5pPr marL="301625" indent="-123825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­"/>
              <a:defRPr sz="800">
                <a:latin typeface="Calibri" panose="020F0502020204030204" pitchFamily="34" charset="0"/>
              </a:defRPr>
            </a:lvl5pPr>
            <a:lvl6pPr marL="314325" indent="-9525">
              <a:lnSpc>
                <a:spcPct val="90000"/>
              </a:lnSpc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800">
                <a:latin typeface="Calibri" panose="020F0502020204030204" pitchFamily="34" charset="0"/>
              </a:defRPr>
            </a:lvl6pPr>
            <a:lvl7pPr marL="457200" indent="-144463">
              <a:lnSpc>
                <a:spcPct val="9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§"/>
              <a:defRPr sz="800"/>
            </a:lvl7pPr>
            <a:lvl8pPr marL="465138" indent="-7938">
              <a:lnSpc>
                <a:spcPct val="90000"/>
              </a:lnSpc>
              <a:spcBef>
                <a:spcPts val="0"/>
              </a:spcBef>
              <a:buNone/>
              <a:defRPr sz="800"/>
            </a:lvl8pPr>
            <a:lvl9pPr marL="465138" indent="-7938">
              <a:lnSpc>
                <a:spcPct val="90000"/>
              </a:lnSpc>
              <a:spcBef>
                <a:spcPts val="0"/>
              </a:spcBef>
              <a:buNone/>
              <a:defRPr sz="800"/>
            </a:lvl9pPr>
          </a:lstStyle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sz="800" dirty="0">
                <a:latin typeface="Calibri" panose="020F0502020204030204" pitchFamily="34" charset="0"/>
              </a:rPr>
              <a:t>Trzeci poziom</a:t>
            </a:r>
            <a:endParaRPr lang="pl-PL" dirty="0"/>
          </a:p>
          <a:p>
            <a:pPr lvl="3"/>
            <a:r>
              <a:rPr lang="pl-PL" sz="800" dirty="0">
                <a:latin typeface="Calibri" panose="020F0502020204030204" pitchFamily="34" charset="0"/>
              </a:rPr>
              <a:t>Czwarty poziom</a:t>
            </a:r>
          </a:p>
          <a:p>
            <a:pPr lvl="4"/>
            <a:r>
              <a:rPr lang="pl-PL" dirty="0"/>
              <a:t>Piąty poziom</a:t>
            </a:r>
          </a:p>
          <a:p>
            <a:pPr lvl="5"/>
            <a:r>
              <a:rPr lang="pl-PL" sz="800" dirty="0">
                <a:latin typeface="Calibri" panose="020F0502020204030204" pitchFamily="34" charset="0"/>
              </a:rPr>
              <a:t>Szósty poziom</a:t>
            </a:r>
          </a:p>
          <a:p>
            <a:pPr lvl="6"/>
            <a:r>
              <a:rPr lang="pl-PL" sz="800" dirty="0">
                <a:latin typeface="Calibri" panose="020F0502020204030204" pitchFamily="34" charset="0"/>
              </a:rPr>
              <a:t>Siódmy poziom</a:t>
            </a:r>
          </a:p>
          <a:p>
            <a:pPr lvl="7"/>
            <a:r>
              <a:rPr lang="pl-PL" sz="800" dirty="0">
                <a:latin typeface="Calibri" panose="020F0502020204030204" pitchFamily="34" charset="0"/>
              </a:rPr>
              <a:t>Ósmy poziom</a:t>
            </a:r>
          </a:p>
          <a:p>
            <a:pPr lvl="8"/>
            <a:r>
              <a:rPr lang="pl-PL" sz="800" dirty="0">
                <a:latin typeface="Calibri" panose="020F0502020204030204" pitchFamily="34" charset="0"/>
              </a:rPr>
              <a:t>Dziewiąty poziom</a:t>
            </a:r>
            <a:endParaRPr lang="pl-PL" dirty="0"/>
          </a:p>
        </p:txBody>
      </p:sp>
      <p:sp>
        <p:nvSpPr>
          <p:cNvPr id="19" name="Symbol zastępczy zawartości 4"/>
          <p:cNvSpPr>
            <a:spLocks noGrp="1"/>
          </p:cNvSpPr>
          <p:nvPr>
            <p:ph sz="quarter" idx="38" hasCustomPrompt="1"/>
          </p:nvPr>
        </p:nvSpPr>
        <p:spPr>
          <a:xfrm>
            <a:off x="420975" y="2761667"/>
            <a:ext cx="2147235" cy="346283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600"/>
              </a:spcBef>
              <a:spcAft>
                <a:spcPts val="300"/>
              </a:spcAft>
              <a:buNone/>
              <a:defRPr sz="900" baseline="0">
                <a:latin typeface="Calibri" panose="020F0502020204030204" pitchFamily="34" charset="0"/>
              </a:defRPr>
            </a:lvl1pPr>
            <a:lvl2pPr marL="171450" indent="-3175">
              <a:lnSpc>
                <a:spcPct val="90000"/>
              </a:lnSpc>
              <a:spcBef>
                <a:spcPts val="2000"/>
              </a:spcBef>
              <a:spcAft>
                <a:spcPts val="600"/>
              </a:spcAft>
              <a:buNone/>
              <a:defRPr sz="800" b="1" baseline="0">
                <a:solidFill>
                  <a:srgbClr val="E73E4E"/>
                </a:solidFill>
                <a:latin typeface="Calibri" panose="020F0502020204030204" pitchFamily="34" charset="0"/>
              </a:defRPr>
            </a:lvl2pPr>
            <a:lvl3pPr marL="172800" indent="-172800">
              <a:lnSpc>
                <a:spcPct val="90000"/>
              </a:lnSpc>
              <a:spcBef>
                <a:spcPts val="600"/>
              </a:spcBef>
              <a:buClrTx/>
              <a:buFont typeface="Wingdings" pitchFamily="2" charset="2"/>
              <a:buChar char="§"/>
              <a:defRPr lang="pl-PL" sz="800" b="0" dirty="0" smtClean="0">
                <a:latin typeface="Calibri" pitchFamily="34" charset="0"/>
              </a:defRPr>
            </a:lvl3pPr>
            <a:lvl4pPr marL="172800" indent="0">
              <a:lnSpc>
                <a:spcPct val="90000"/>
              </a:lnSpc>
              <a:spcBef>
                <a:spcPts val="0"/>
              </a:spcBef>
              <a:buNone/>
              <a:defRPr lang="pl-PL" sz="800" dirty="0" smtClean="0">
                <a:latin typeface="Calibri" pitchFamily="34" charset="0"/>
              </a:defRPr>
            </a:lvl4pPr>
            <a:lvl5pPr marL="301625" indent="-123825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­"/>
              <a:defRPr sz="800">
                <a:latin typeface="Calibri" panose="020F0502020204030204" pitchFamily="34" charset="0"/>
              </a:defRPr>
            </a:lvl5pPr>
            <a:lvl6pPr marL="314325" indent="-9525">
              <a:lnSpc>
                <a:spcPct val="90000"/>
              </a:lnSpc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800">
                <a:latin typeface="Calibri" panose="020F0502020204030204" pitchFamily="34" charset="0"/>
              </a:defRPr>
            </a:lvl6pPr>
            <a:lvl7pPr marL="457200" indent="-144463">
              <a:lnSpc>
                <a:spcPct val="9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§"/>
              <a:defRPr sz="800"/>
            </a:lvl7pPr>
            <a:lvl8pPr marL="465138" indent="-7938">
              <a:lnSpc>
                <a:spcPct val="90000"/>
              </a:lnSpc>
              <a:spcBef>
                <a:spcPts val="0"/>
              </a:spcBef>
              <a:buNone/>
              <a:defRPr sz="800"/>
            </a:lvl8pPr>
            <a:lvl9pPr marL="465138" indent="-7938">
              <a:lnSpc>
                <a:spcPct val="90000"/>
              </a:lnSpc>
              <a:spcBef>
                <a:spcPts val="0"/>
              </a:spcBef>
              <a:buNone/>
              <a:defRPr sz="800"/>
            </a:lvl9pPr>
          </a:lstStyle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sz="800" dirty="0">
                <a:latin typeface="Calibri" panose="020F0502020204030204" pitchFamily="34" charset="0"/>
              </a:rPr>
              <a:t>Trzeci poziom</a:t>
            </a:r>
            <a:endParaRPr lang="pl-PL" dirty="0"/>
          </a:p>
          <a:p>
            <a:pPr lvl="3"/>
            <a:r>
              <a:rPr lang="pl-PL" sz="800" dirty="0">
                <a:latin typeface="Calibri" panose="020F0502020204030204" pitchFamily="34" charset="0"/>
              </a:rPr>
              <a:t>Czwarty poziom</a:t>
            </a:r>
          </a:p>
          <a:p>
            <a:pPr lvl="4"/>
            <a:r>
              <a:rPr lang="pl-PL" dirty="0"/>
              <a:t>Piąty poziom</a:t>
            </a:r>
          </a:p>
          <a:p>
            <a:pPr lvl="5"/>
            <a:r>
              <a:rPr lang="pl-PL" sz="800" dirty="0">
                <a:latin typeface="Calibri" panose="020F0502020204030204" pitchFamily="34" charset="0"/>
              </a:rPr>
              <a:t>Szósty poziom</a:t>
            </a:r>
          </a:p>
          <a:p>
            <a:pPr lvl="6"/>
            <a:r>
              <a:rPr lang="pl-PL" sz="800" dirty="0">
                <a:latin typeface="Calibri" panose="020F0502020204030204" pitchFamily="34" charset="0"/>
              </a:rPr>
              <a:t>Siódmy poziom</a:t>
            </a:r>
          </a:p>
          <a:p>
            <a:pPr lvl="7"/>
            <a:r>
              <a:rPr lang="pl-PL" sz="800" dirty="0">
                <a:latin typeface="Calibri" panose="020F0502020204030204" pitchFamily="34" charset="0"/>
              </a:rPr>
              <a:t>Ósmy poziom</a:t>
            </a:r>
          </a:p>
          <a:p>
            <a:pPr lvl="8"/>
            <a:r>
              <a:rPr lang="pl-PL" sz="800" dirty="0">
                <a:latin typeface="Calibri" panose="020F0502020204030204" pitchFamily="34" charset="0"/>
              </a:rPr>
              <a:t>Dziewiąty poziom</a:t>
            </a:r>
            <a:endParaRPr lang="pl-PL" dirty="0"/>
          </a:p>
        </p:txBody>
      </p:sp>
      <p:sp>
        <p:nvSpPr>
          <p:cNvPr id="9" name="Symbol zastępczy tekstu 12"/>
          <p:cNvSpPr>
            <a:spLocks noGrp="1"/>
          </p:cNvSpPr>
          <p:nvPr>
            <p:ph type="body" sz="quarter" idx="42" hasCustomPrompt="1"/>
          </p:nvPr>
        </p:nvSpPr>
        <p:spPr>
          <a:xfrm>
            <a:off x="2543175" y="896847"/>
            <a:ext cx="4292600" cy="322354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E73E4E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</a:defRPr>
            </a:lvl1pPr>
            <a:lvl2pPr>
              <a:defRPr sz="1100" b="0" i="0">
                <a:latin typeface="Calibri" charset="0"/>
                <a:ea typeface="Calibri" charset="0"/>
                <a:cs typeface="Calibri" charset="0"/>
              </a:defRPr>
            </a:lvl2pPr>
            <a:lvl3pPr>
              <a:defRPr sz="1100" b="0" i="0">
                <a:latin typeface="Calibri" charset="0"/>
                <a:ea typeface="Calibri" charset="0"/>
                <a:cs typeface="Calibri" charset="0"/>
              </a:defRPr>
            </a:lvl3pPr>
            <a:lvl4pPr>
              <a:defRPr sz="1100" b="0" i="0">
                <a:latin typeface="Calibri" charset="0"/>
                <a:ea typeface="Calibri" charset="0"/>
                <a:cs typeface="Calibri" charset="0"/>
              </a:defRPr>
            </a:lvl4pPr>
            <a:lvl5pPr>
              <a:defRPr sz="1100" b="0" i="0"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lvl="0"/>
            <a:r>
              <a:rPr lang="pl-PL" dirty="0"/>
              <a:t>Partner / funkcja / specjalizacja</a:t>
            </a:r>
          </a:p>
        </p:txBody>
      </p:sp>
    </p:spTree>
    <p:extLst>
      <p:ext uri="{BB962C8B-B14F-4D97-AF65-F5344CB8AC3E}">
        <p14:creationId xmlns:p14="http://schemas.microsoft.com/office/powerpoint/2010/main" val="113760326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V_bez praktyk-dług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obrazu 2"/>
          <p:cNvSpPr>
            <a:spLocks noGrp="1"/>
          </p:cNvSpPr>
          <p:nvPr>
            <p:ph type="pic" idx="1"/>
          </p:nvPr>
        </p:nvSpPr>
        <p:spPr>
          <a:xfrm>
            <a:off x="583200" y="583200"/>
            <a:ext cx="1774800" cy="1774800"/>
          </a:xfrm>
          <a:prstGeom prst="rect">
            <a:avLst/>
          </a:prstGeom>
          <a:effectLst/>
        </p:spPr>
        <p:txBody>
          <a:bodyPr/>
          <a:lstStyle>
            <a:lvl1pPr marL="0" indent="0" algn="l">
              <a:spcBef>
                <a:spcPts val="0"/>
              </a:spcBef>
              <a:buNone/>
              <a:defRPr sz="600">
                <a:latin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dirty="0"/>
              <a:t>Kliknij ikonę, aby dodać obraz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37" hasCustomPrompt="1"/>
          </p:nvPr>
        </p:nvSpPr>
        <p:spPr>
          <a:xfrm>
            <a:off x="611560" y="2689200"/>
            <a:ext cx="8352928" cy="350363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marR="0" indent="-17145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3597275" algn="l"/>
              </a:tabLst>
              <a:defRPr sz="1100">
                <a:latin typeface="Calibri" panose="020F0502020204030204" pitchFamily="34" charset="0"/>
              </a:defRPr>
            </a:lvl1pPr>
            <a:lvl2pPr marL="0" indent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defRPr sz="1100" b="1">
                <a:solidFill>
                  <a:srgbClr val="E73E4E"/>
                </a:solidFill>
                <a:latin typeface="Calibri" panose="020F0502020204030204" pitchFamily="34" charset="0"/>
              </a:defRPr>
            </a:lvl2pPr>
            <a:lvl3pPr marL="179388" indent="-179388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100">
                <a:latin typeface="Calibri" panose="020F0502020204030204" pitchFamily="34" charset="0"/>
              </a:defRPr>
            </a:lvl3pPr>
            <a:lvl4pPr marL="180000" indent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defRPr sz="1100">
                <a:latin typeface="Calibri" panose="020F0502020204030204" pitchFamily="34" charset="0"/>
              </a:defRPr>
            </a:lvl4pPr>
            <a:lvl5pPr marL="360000" indent="-179388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­"/>
              <a:defRPr sz="1100">
                <a:latin typeface="Calibri" panose="020F0502020204030204" pitchFamily="34" charset="0"/>
              </a:defRPr>
            </a:lvl5pPr>
            <a:lvl6pPr marL="360000" indent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defRPr sz="1100" baseline="0">
                <a:latin typeface="Calibri" panose="020F0502020204030204" pitchFamily="34" charset="0"/>
              </a:defRPr>
            </a:lvl6pPr>
            <a:lvl7pPr marL="541338" indent="-1800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­"/>
              <a:defRPr sz="1100">
                <a:latin typeface="Calibri" panose="020F0502020204030204" pitchFamily="34" charset="0"/>
              </a:defRPr>
            </a:lvl7pPr>
            <a:lvl8pPr marL="719138" indent="-1800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­"/>
              <a:defRPr sz="1100">
                <a:latin typeface="Calibri" panose="020F0502020204030204" pitchFamily="34" charset="0"/>
              </a:defRPr>
            </a:lvl8pPr>
            <a:lvl9pPr marL="890588" indent="-17145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­"/>
              <a:defRPr sz="1100">
                <a:latin typeface="Calibri" panose="020F0502020204030204" pitchFamily="34" charset="0"/>
              </a:defRPr>
            </a:lvl9pPr>
          </a:lstStyle>
          <a:p>
            <a:pPr lvl="0"/>
            <a:r>
              <a:rPr lang="pl-PL" dirty="0"/>
              <a:t>……….doświadczenia eksperta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3597275" algn="l"/>
              </a:tabLst>
              <a:defRPr/>
            </a:pPr>
            <a:r>
              <a:rPr lang="pl-PL" dirty="0"/>
              <a:t>……….doświadczenia eksperta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3597275" algn="l"/>
              </a:tabLst>
              <a:defRPr/>
            </a:pPr>
            <a:r>
              <a:rPr lang="pl-PL" dirty="0"/>
              <a:t>……….doświadczenia eksperta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3597275" algn="l"/>
              </a:tabLst>
              <a:defRPr/>
            </a:pPr>
            <a:r>
              <a:rPr lang="pl-PL" dirty="0"/>
              <a:t>……….doświadczenia eksperta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3597275" algn="l"/>
              </a:tabLst>
              <a:defRPr/>
            </a:pPr>
            <a:r>
              <a:rPr lang="pl-PL" dirty="0"/>
              <a:t>……….doświadczenia eksperta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3597275" algn="l"/>
              </a:tabLst>
              <a:defRPr/>
            </a:pPr>
            <a:r>
              <a:rPr lang="pl-PL" dirty="0"/>
              <a:t>……….doświadczenia eksperta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3597275" algn="l"/>
              </a:tabLst>
              <a:defRPr/>
            </a:pPr>
            <a:r>
              <a:rPr lang="pl-PL" dirty="0"/>
              <a:t>……….doświadczenia eksperta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3597275" algn="l"/>
              </a:tabLst>
              <a:defRPr/>
            </a:pPr>
            <a:r>
              <a:rPr lang="pl-PL" dirty="0"/>
              <a:t>……….doświadczenia eksperta</a:t>
            </a:r>
          </a:p>
          <a:p>
            <a:pPr lvl="0"/>
            <a:endParaRPr lang="pl-PL" dirty="0"/>
          </a:p>
          <a:p>
            <a:pPr lvl="0"/>
            <a:endParaRPr lang="pl-PL" dirty="0"/>
          </a:p>
        </p:txBody>
      </p:sp>
      <p:sp>
        <p:nvSpPr>
          <p:cNvPr id="16" name="Symbol zastępczy tekstu 12"/>
          <p:cNvSpPr>
            <a:spLocks noGrp="1"/>
          </p:cNvSpPr>
          <p:nvPr>
            <p:ph type="body" sz="quarter" idx="12" hasCustomPrompt="1"/>
          </p:nvPr>
        </p:nvSpPr>
        <p:spPr>
          <a:xfrm>
            <a:off x="2541600" y="558000"/>
            <a:ext cx="4296903" cy="32235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lnSpc>
                <a:spcPct val="90000"/>
              </a:lnSpc>
              <a:spcBef>
                <a:spcPts val="1000"/>
              </a:spcBef>
              <a:buNone/>
              <a:defRPr sz="2400" b="1" i="0" baseline="0">
                <a:latin typeface="Calibri" charset="0"/>
                <a:ea typeface="Calibri" charset="0"/>
                <a:cs typeface="Calibri" charset="0"/>
              </a:defRPr>
            </a:lvl1pPr>
            <a:lvl2pPr>
              <a:defRPr sz="1100" b="0" i="0">
                <a:latin typeface="Calibri" charset="0"/>
                <a:ea typeface="Calibri" charset="0"/>
                <a:cs typeface="Calibri" charset="0"/>
              </a:defRPr>
            </a:lvl2pPr>
            <a:lvl3pPr>
              <a:defRPr sz="1100" b="0" i="0">
                <a:latin typeface="Calibri" charset="0"/>
                <a:ea typeface="Calibri" charset="0"/>
                <a:cs typeface="Calibri" charset="0"/>
              </a:defRPr>
            </a:lvl3pPr>
            <a:lvl4pPr>
              <a:defRPr sz="1100" b="0" i="0">
                <a:latin typeface="Calibri" charset="0"/>
                <a:ea typeface="Calibri" charset="0"/>
                <a:cs typeface="Calibri" charset="0"/>
              </a:defRPr>
            </a:lvl4pPr>
            <a:lvl5pPr>
              <a:defRPr sz="1100" b="0" i="0"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lvl="0"/>
            <a:r>
              <a:rPr lang="pl-PL" dirty="0"/>
              <a:t>Imię Nazwisko</a:t>
            </a:r>
          </a:p>
        </p:txBody>
      </p:sp>
      <p:sp>
        <p:nvSpPr>
          <p:cNvPr id="19" name="Symbol zastępczy tekstu 42"/>
          <p:cNvSpPr>
            <a:spLocks noGrp="1"/>
          </p:cNvSpPr>
          <p:nvPr>
            <p:ph type="body" sz="quarter" idx="40" hasCustomPrompt="1"/>
          </p:nvPr>
        </p:nvSpPr>
        <p:spPr>
          <a:xfrm>
            <a:off x="439200" y="6360120"/>
            <a:ext cx="6396575" cy="1200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spcBef>
                <a:spcPts val="0"/>
              </a:spcBef>
              <a:buNone/>
              <a:defRPr sz="1000" b="1" i="0" baseline="0"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pl-PL" dirty="0"/>
              <a:t>Biuro w /Office </a:t>
            </a:r>
            <a:r>
              <a:rPr lang="pl-PL" dirty="0" err="1"/>
              <a:t>in</a:t>
            </a:r>
            <a:r>
              <a:rPr lang="pl-PL" dirty="0"/>
              <a:t> </a:t>
            </a:r>
            <a:r>
              <a:rPr lang="pl-PL" dirty="0" err="1"/>
              <a:t>xxxxxxxxx</a:t>
            </a:r>
            <a:r>
              <a:rPr lang="pl-PL" dirty="0"/>
              <a:t>   </a:t>
            </a:r>
            <a:r>
              <a:rPr lang="pl-PL" sz="1000" b="1" i="0" dirty="0">
                <a:latin typeface="Calibri" charset="0"/>
                <a:ea typeface="Calibri" charset="0"/>
                <a:cs typeface="Calibri" charset="0"/>
              </a:rPr>
              <a:t>|    T: +48 1234567   |    M: +48 123456789   |    E: </a:t>
            </a:r>
            <a:r>
              <a:rPr lang="pl-PL" sz="1000" b="1" i="0" dirty="0" err="1">
                <a:latin typeface="Calibri" charset="0"/>
                <a:ea typeface="Calibri" charset="0"/>
                <a:cs typeface="Calibri" charset="0"/>
              </a:rPr>
              <a:t>xxxxxxxxxxxxxxx</a:t>
            </a:r>
            <a:endParaRPr lang="pl-PL" dirty="0"/>
          </a:p>
        </p:txBody>
      </p:sp>
      <p:sp>
        <p:nvSpPr>
          <p:cNvPr id="10" name="Symbol zastępczy tekstu 12"/>
          <p:cNvSpPr>
            <a:spLocks noGrp="1"/>
          </p:cNvSpPr>
          <p:nvPr>
            <p:ph type="body" sz="quarter" idx="42" hasCustomPrompt="1"/>
          </p:nvPr>
        </p:nvSpPr>
        <p:spPr>
          <a:xfrm>
            <a:off x="2543175" y="896847"/>
            <a:ext cx="4292600" cy="322354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E73E4E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</a:defRPr>
            </a:lvl1pPr>
            <a:lvl2pPr>
              <a:defRPr sz="1100" b="0" i="0">
                <a:latin typeface="Calibri" charset="0"/>
                <a:ea typeface="Calibri" charset="0"/>
                <a:cs typeface="Calibri" charset="0"/>
              </a:defRPr>
            </a:lvl2pPr>
            <a:lvl3pPr>
              <a:defRPr sz="1100" b="0" i="0">
                <a:latin typeface="Calibri" charset="0"/>
                <a:ea typeface="Calibri" charset="0"/>
                <a:cs typeface="Calibri" charset="0"/>
              </a:defRPr>
            </a:lvl3pPr>
            <a:lvl4pPr>
              <a:defRPr sz="1100" b="0" i="0">
                <a:latin typeface="Calibri" charset="0"/>
                <a:ea typeface="Calibri" charset="0"/>
                <a:cs typeface="Calibri" charset="0"/>
              </a:defRPr>
            </a:lvl4pPr>
            <a:lvl5pPr>
              <a:defRPr sz="1100" b="0" i="0"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lvl="0"/>
            <a:r>
              <a:rPr lang="pl-PL" dirty="0"/>
              <a:t>Partner / funkcja / specjalizacja</a:t>
            </a:r>
          </a:p>
        </p:txBody>
      </p:sp>
    </p:spTree>
    <p:extLst>
      <p:ext uri="{BB962C8B-B14F-4D97-AF65-F5344CB8AC3E}">
        <p14:creationId xmlns:p14="http://schemas.microsoft.com/office/powerpoint/2010/main" val="315996588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dirty="0"/>
              <a:t>Kontakt</a:t>
            </a: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971A9-2809-4790-A924-1E13CA63689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4" name="Symbol zastępczy obrazu 4"/>
          <p:cNvSpPr>
            <a:spLocks noGrp="1"/>
          </p:cNvSpPr>
          <p:nvPr>
            <p:ph type="pic" sz="quarter" idx="26" hasCustomPrompt="1"/>
          </p:nvPr>
        </p:nvSpPr>
        <p:spPr>
          <a:xfrm>
            <a:off x="3852000" y="2376000"/>
            <a:ext cx="1440000" cy="1440000"/>
          </a:xfrm>
          <a:solidFill>
            <a:srgbClr val="B4B4B4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bg1">
                    <a:alpha val="66000"/>
                  </a:schemeClr>
                </a:solidFill>
              </a:defRPr>
            </a:lvl1pPr>
          </a:lstStyle>
          <a:p>
            <a:r>
              <a:rPr lang="pl-PL" dirty="0"/>
              <a:t>Wstaw obraz</a:t>
            </a:r>
          </a:p>
        </p:txBody>
      </p:sp>
      <p:sp>
        <p:nvSpPr>
          <p:cNvPr id="5" name="Symbol zastępczy tekstu 17"/>
          <p:cNvSpPr>
            <a:spLocks noGrp="1"/>
          </p:cNvSpPr>
          <p:nvPr>
            <p:ph type="body" sz="quarter" idx="34" hasCustomPrompt="1"/>
          </p:nvPr>
        </p:nvSpPr>
        <p:spPr>
          <a:xfrm>
            <a:off x="3852000" y="3943431"/>
            <a:ext cx="3456304" cy="349665"/>
          </a:xfrm>
          <a:noFill/>
        </p:spPr>
        <p:txBody>
          <a:bodyPr lIns="0" tIns="0" rIns="36000" b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ts val="168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lang="pl-PL" sz="1600" b="1" baseline="0">
                <a:effectLst/>
                <a:latin typeface="calibri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168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pl-PL" dirty="0"/>
              <a:t>Imię Nazwisko</a:t>
            </a:r>
          </a:p>
        </p:txBody>
      </p:sp>
      <p:sp>
        <p:nvSpPr>
          <p:cNvPr id="12" name="Symbol zastępczy tekstu 17"/>
          <p:cNvSpPr>
            <a:spLocks noGrp="1"/>
          </p:cNvSpPr>
          <p:nvPr>
            <p:ph type="body" sz="quarter" idx="40" hasCustomPrompt="1"/>
          </p:nvPr>
        </p:nvSpPr>
        <p:spPr>
          <a:xfrm>
            <a:off x="3853398" y="4293095"/>
            <a:ext cx="3454906" cy="224409"/>
          </a:xfrm>
          <a:noFill/>
        </p:spPr>
        <p:txBody>
          <a:bodyPr lIns="0" tIns="0" rIns="36000" b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ts val="168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lang="pl-PL" sz="1600" b="1" baseline="0">
                <a:effectLst/>
                <a:latin typeface="calibri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168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pl-PL" dirty="0"/>
              <a:t>Stanowisko</a:t>
            </a:r>
          </a:p>
        </p:txBody>
      </p:sp>
      <p:sp>
        <p:nvSpPr>
          <p:cNvPr id="13" name="Symbol zastępczy tekstu 11">
            <a:extLst>
              <a:ext uri="{FF2B5EF4-FFF2-40B4-BE49-F238E27FC236}">
                <a16:creationId xmlns:a16="http://schemas.microsoft.com/office/drawing/2014/main" id="{7C99DB61-0870-4DC8-804A-45D46AB91155}"/>
              </a:ext>
            </a:extLst>
          </p:cNvPr>
          <p:cNvSpPr>
            <a:spLocks noGrp="1"/>
          </p:cNvSpPr>
          <p:nvPr>
            <p:ph type="body" sz="quarter" idx="90" hasCustomPrompt="1"/>
          </p:nvPr>
        </p:nvSpPr>
        <p:spPr>
          <a:xfrm>
            <a:off x="4255206" y="4645687"/>
            <a:ext cx="2450657" cy="205985"/>
          </a:xfrm>
        </p:spPr>
        <p:txBody>
          <a:bodyPr lIns="0" tIns="0" rIns="0" bIns="0" anchor="b">
            <a:noAutofit/>
          </a:bodyPr>
          <a:lstStyle>
            <a:lvl1pPr algn="l">
              <a:defRPr sz="1200" b="0" i="0" baseline="0">
                <a:latin typeface="Calibri" charset="0"/>
                <a:ea typeface="Calibri" charset="0"/>
                <a:cs typeface="Calibri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 dirty="0"/>
              <a:t>22 Numer telefonu</a:t>
            </a:r>
          </a:p>
        </p:txBody>
      </p:sp>
      <p:sp>
        <p:nvSpPr>
          <p:cNvPr id="14" name="Symbol zastępczy tekstu 11">
            <a:extLst>
              <a:ext uri="{FF2B5EF4-FFF2-40B4-BE49-F238E27FC236}">
                <a16:creationId xmlns:a16="http://schemas.microsoft.com/office/drawing/2014/main" id="{73E49118-4C04-4469-AA1D-A7C25CE53267}"/>
              </a:ext>
            </a:extLst>
          </p:cNvPr>
          <p:cNvSpPr>
            <a:spLocks noGrp="1"/>
          </p:cNvSpPr>
          <p:nvPr>
            <p:ph type="body" sz="quarter" idx="91" hasCustomPrompt="1"/>
          </p:nvPr>
        </p:nvSpPr>
        <p:spPr>
          <a:xfrm>
            <a:off x="3788232" y="4781964"/>
            <a:ext cx="787209" cy="219380"/>
          </a:xfrm>
        </p:spPr>
        <p:txBody>
          <a:bodyPr lIns="0" tIns="0" rIns="0" bIns="0" anchor="b">
            <a:noAutofit/>
          </a:bodyPr>
          <a:lstStyle>
            <a:lvl1pPr algn="l">
              <a:defRPr sz="1200" b="0" i="0" baseline="0">
                <a:latin typeface="Calibri" charset="0"/>
                <a:ea typeface="Calibri" charset="0"/>
                <a:cs typeface="Calibri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 dirty="0"/>
              <a:t>M: +48</a:t>
            </a:r>
          </a:p>
        </p:txBody>
      </p:sp>
      <p:sp>
        <p:nvSpPr>
          <p:cNvPr id="15" name="Symbol zastępczy tekstu 11">
            <a:extLst>
              <a:ext uri="{FF2B5EF4-FFF2-40B4-BE49-F238E27FC236}">
                <a16:creationId xmlns:a16="http://schemas.microsoft.com/office/drawing/2014/main" id="{6B4D487D-4991-4EC9-AFC7-C080A6BAAC24}"/>
              </a:ext>
            </a:extLst>
          </p:cNvPr>
          <p:cNvSpPr>
            <a:spLocks noGrp="1"/>
          </p:cNvSpPr>
          <p:nvPr>
            <p:ph type="body" sz="quarter" idx="92" hasCustomPrompt="1"/>
          </p:nvPr>
        </p:nvSpPr>
        <p:spPr>
          <a:xfrm>
            <a:off x="3843953" y="4926472"/>
            <a:ext cx="257095" cy="224408"/>
          </a:xfrm>
        </p:spPr>
        <p:txBody>
          <a:bodyPr lIns="0" tIns="0" rIns="0" bIns="0" anchor="b">
            <a:noAutofit/>
          </a:bodyPr>
          <a:lstStyle>
            <a:lvl1pPr algn="l">
              <a:defRPr sz="1200" b="0" i="0" baseline="0">
                <a:latin typeface="Calibri" charset="0"/>
                <a:ea typeface="Calibri" charset="0"/>
                <a:cs typeface="Calibri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 dirty="0"/>
              <a:t>E: </a:t>
            </a:r>
          </a:p>
        </p:txBody>
      </p:sp>
      <p:sp>
        <p:nvSpPr>
          <p:cNvPr id="16" name="Symbol zastępczy tekstu 11">
            <a:extLst>
              <a:ext uri="{FF2B5EF4-FFF2-40B4-BE49-F238E27FC236}">
                <a16:creationId xmlns:a16="http://schemas.microsoft.com/office/drawing/2014/main" id="{1B63F424-EE96-4655-8060-7CB4EAB33868}"/>
              </a:ext>
            </a:extLst>
          </p:cNvPr>
          <p:cNvSpPr>
            <a:spLocks noGrp="1"/>
          </p:cNvSpPr>
          <p:nvPr>
            <p:ph type="body" sz="quarter" idx="93" hasCustomPrompt="1"/>
          </p:nvPr>
        </p:nvSpPr>
        <p:spPr>
          <a:xfrm>
            <a:off x="3856316" y="4645687"/>
            <a:ext cx="788625" cy="205985"/>
          </a:xfrm>
        </p:spPr>
        <p:txBody>
          <a:bodyPr lIns="0" tIns="0" rIns="0" bIns="0" anchor="b">
            <a:noAutofit/>
          </a:bodyPr>
          <a:lstStyle>
            <a:lvl1pPr algn="l">
              <a:defRPr sz="1200" b="0" i="0" baseline="0">
                <a:latin typeface="Calibri" charset="0"/>
                <a:ea typeface="Calibri" charset="0"/>
                <a:cs typeface="Calibri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 dirty="0"/>
              <a:t>T: +48</a:t>
            </a:r>
          </a:p>
        </p:txBody>
      </p:sp>
      <p:sp>
        <p:nvSpPr>
          <p:cNvPr id="17" name="Symbol zastępczy tekstu 11">
            <a:extLst>
              <a:ext uri="{FF2B5EF4-FFF2-40B4-BE49-F238E27FC236}">
                <a16:creationId xmlns:a16="http://schemas.microsoft.com/office/drawing/2014/main" id="{ACE45F2B-9CE4-457A-AC48-3C2E5B1E2131}"/>
              </a:ext>
            </a:extLst>
          </p:cNvPr>
          <p:cNvSpPr>
            <a:spLocks noGrp="1"/>
          </p:cNvSpPr>
          <p:nvPr>
            <p:ph type="body" sz="quarter" idx="94" hasCustomPrompt="1"/>
          </p:nvPr>
        </p:nvSpPr>
        <p:spPr>
          <a:xfrm>
            <a:off x="4258307" y="4780179"/>
            <a:ext cx="2931865" cy="219380"/>
          </a:xfrm>
        </p:spPr>
        <p:txBody>
          <a:bodyPr lIns="0" tIns="0" rIns="0" bIns="0" anchor="b">
            <a:noAutofit/>
          </a:bodyPr>
          <a:lstStyle>
            <a:lvl1pPr algn="l">
              <a:defRPr sz="1200" b="0" i="0" baseline="0">
                <a:latin typeface="Calibri" charset="0"/>
                <a:ea typeface="Calibri" charset="0"/>
                <a:cs typeface="Calibri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 dirty="0"/>
              <a:t>Numer komórki</a:t>
            </a:r>
          </a:p>
        </p:txBody>
      </p:sp>
      <p:sp>
        <p:nvSpPr>
          <p:cNvPr id="18" name="Symbol zastępczy tekstu 11">
            <a:extLst>
              <a:ext uri="{FF2B5EF4-FFF2-40B4-BE49-F238E27FC236}">
                <a16:creationId xmlns:a16="http://schemas.microsoft.com/office/drawing/2014/main" id="{AF758AA6-24EF-4946-82C1-6AB3D8231035}"/>
              </a:ext>
            </a:extLst>
          </p:cNvPr>
          <p:cNvSpPr>
            <a:spLocks noGrp="1"/>
          </p:cNvSpPr>
          <p:nvPr>
            <p:ph type="body" sz="quarter" idx="95" hasCustomPrompt="1"/>
          </p:nvPr>
        </p:nvSpPr>
        <p:spPr>
          <a:xfrm>
            <a:off x="4003083" y="4927642"/>
            <a:ext cx="3312368" cy="224408"/>
          </a:xfrm>
        </p:spPr>
        <p:txBody>
          <a:bodyPr lIns="0" tIns="0" rIns="0" bIns="0" anchor="b">
            <a:noAutofit/>
          </a:bodyPr>
          <a:lstStyle>
            <a:lvl1pPr algn="l">
              <a:defRPr sz="1200" b="0" i="0" baseline="0">
                <a:latin typeface="Calibri" charset="0"/>
                <a:ea typeface="Calibri" charset="0"/>
                <a:cs typeface="Calibri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 dirty="0"/>
              <a:t>mail</a:t>
            </a:r>
          </a:p>
        </p:txBody>
      </p:sp>
    </p:spTree>
    <p:extLst>
      <p:ext uri="{BB962C8B-B14F-4D97-AF65-F5344CB8AC3E}">
        <p14:creationId xmlns:p14="http://schemas.microsoft.com/office/powerpoint/2010/main" val="8328517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426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_niebieski_engli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obrazu 4"/>
          <p:cNvSpPr>
            <a:spLocks noGrp="1"/>
          </p:cNvSpPr>
          <p:nvPr>
            <p:ph type="pic" sz="quarter" idx="28" hasCustomPrompt="1"/>
          </p:nvPr>
        </p:nvSpPr>
        <p:spPr>
          <a:xfrm>
            <a:off x="3132000" y="2001927"/>
            <a:ext cx="5580001" cy="2700000"/>
          </a:xfrm>
          <a:solidFill>
            <a:srgbClr val="B4B4B4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 b="1" i="0">
                <a:solidFill>
                  <a:schemeClr val="bg1">
                    <a:alpha val="66000"/>
                  </a:schemeClr>
                </a:solidFill>
                <a:latin typeface="+mn-lt"/>
              </a:defRPr>
            </a:lvl1pPr>
          </a:lstStyle>
          <a:p>
            <a:r>
              <a:rPr lang="pl-PL" dirty="0"/>
              <a:t>Wstaw obraz</a:t>
            </a:r>
          </a:p>
        </p:txBody>
      </p:sp>
      <p:sp>
        <p:nvSpPr>
          <p:cNvPr id="9" name="Symbol zastępczy tekstu 14"/>
          <p:cNvSpPr>
            <a:spLocks noGrp="1"/>
          </p:cNvSpPr>
          <p:nvPr>
            <p:ph type="body" sz="quarter" idx="29" hasCustomPrompt="1"/>
          </p:nvPr>
        </p:nvSpPr>
        <p:spPr>
          <a:xfrm>
            <a:off x="3325813" y="2473325"/>
            <a:ext cx="5246687" cy="1755775"/>
          </a:xfrm>
        </p:spPr>
        <p:txBody>
          <a:bodyPr anchor="ctr"/>
          <a:lstStyle>
            <a:lvl1pPr marL="0" indent="0" algn="ctr">
              <a:buNone/>
              <a:defRPr sz="2400" b="1" spc="4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pl-PL" dirty="0"/>
              <a:t>Odpowiedź</a:t>
            </a:r>
          </a:p>
        </p:txBody>
      </p:sp>
      <p:sp>
        <p:nvSpPr>
          <p:cNvPr id="10" name="Symbol zastępczy tekstu 17"/>
          <p:cNvSpPr>
            <a:spLocks noGrp="1"/>
          </p:cNvSpPr>
          <p:nvPr>
            <p:ph type="body" sz="quarter" idx="13" hasCustomPrompt="1"/>
          </p:nvPr>
        </p:nvSpPr>
        <p:spPr>
          <a:xfrm>
            <a:off x="432000" y="2001927"/>
            <a:ext cx="2700000" cy="2700000"/>
          </a:xfrm>
          <a:solidFill>
            <a:srgbClr val="6191B4"/>
          </a:solidFill>
        </p:spPr>
        <p:txBody>
          <a:bodyPr anchor="ctr">
            <a:noAutofit/>
          </a:bodyPr>
          <a:lstStyle>
            <a:lvl1pPr marL="0" indent="0" algn="ctr">
              <a:buFont typeface="Arial" charset="0"/>
              <a:buNone/>
              <a:defRPr sz="2400" b="1" spc="0">
                <a:noFill/>
                <a:latin typeface="+mn-lt"/>
              </a:defRPr>
            </a:lvl1pPr>
          </a:lstStyle>
          <a:p>
            <a:pPr lvl="0"/>
            <a:r>
              <a:rPr lang="pl-PL" dirty="0"/>
              <a:t>Pytanie</a:t>
            </a:r>
          </a:p>
        </p:txBody>
      </p:sp>
      <p:sp>
        <p:nvSpPr>
          <p:cNvPr id="12" name="Symbol zastępczy tekstu 11"/>
          <p:cNvSpPr>
            <a:spLocks noGrp="1"/>
          </p:cNvSpPr>
          <p:nvPr>
            <p:ph type="body" sz="quarter" idx="30" hasCustomPrompt="1"/>
          </p:nvPr>
        </p:nvSpPr>
        <p:spPr>
          <a:xfrm>
            <a:off x="4499992" y="5012879"/>
            <a:ext cx="4248472" cy="100840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 sz="2400" baseline="0">
                <a:latin typeface="+mj-lt"/>
              </a:defRPr>
            </a:lvl1pPr>
          </a:lstStyle>
          <a:p>
            <a:pPr lvl="0"/>
            <a:r>
              <a:rPr lang="pl-PL" dirty="0"/>
              <a:t>Dla kogo prezentacja/na jakie wydarzenie</a:t>
            </a:r>
          </a:p>
          <a:p>
            <a:pPr lvl="0"/>
            <a:endParaRPr lang="pl-PL" dirty="0"/>
          </a:p>
        </p:txBody>
      </p:sp>
      <p:sp>
        <p:nvSpPr>
          <p:cNvPr id="13" name="Symbol zastępczy tekstu 11"/>
          <p:cNvSpPr>
            <a:spLocks noGrp="1"/>
          </p:cNvSpPr>
          <p:nvPr>
            <p:ph type="body" sz="quarter" idx="31" hasCustomPrompt="1"/>
          </p:nvPr>
        </p:nvSpPr>
        <p:spPr>
          <a:xfrm>
            <a:off x="4499992" y="6165304"/>
            <a:ext cx="4248472" cy="495969"/>
          </a:xfrm>
        </p:spPr>
        <p:txBody>
          <a:bodyPr>
            <a:noAutofit/>
          </a:bodyPr>
          <a:lstStyle>
            <a:lvl1pPr>
              <a:defRPr sz="1800" baseline="0">
                <a:latin typeface="+mj-lt"/>
              </a:defRPr>
            </a:lvl1pPr>
          </a:lstStyle>
          <a:p>
            <a:pPr lvl="0"/>
            <a:r>
              <a:rPr lang="pl-PL" dirty="0"/>
              <a:t>Data/Kto prowadzi prezentację</a:t>
            </a:r>
          </a:p>
        </p:txBody>
      </p:sp>
      <p:pic>
        <p:nvPicPr>
          <p:cNvPr id="11" name="Picture 2" descr="C:\Users\justyna.matulka\AppData\Local\TFSDMSFILES2\DZP_RGB_basic_ENG_3736525@5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0" y="122400"/>
            <a:ext cx="3484196" cy="124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645917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dresowa_P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203" y="2783532"/>
            <a:ext cx="3480955" cy="1244441"/>
          </a:xfrm>
          <a:prstGeom prst="rect">
            <a:avLst/>
          </a:prstGeom>
        </p:spPr>
      </p:pic>
      <p:sp>
        <p:nvSpPr>
          <p:cNvPr id="26" name="PoleTekstowe 25"/>
          <p:cNvSpPr txBox="1"/>
          <p:nvPr userDrawn="1"/>
        </p:nvSpPr>
        <p:spPr>
          <a:xfrm>
            <a:off x="1190344" y="4961566"/>
            <a:ext cx="2180492" cy="101566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/>
            <a:r>
              <a:rPr lang="pl-PL" sz="1200" b="1" dirty="0">
                <a:latin typeface="+mn-lt"/>
              </a:rPr>
              <a:t>Biuro w Warszawie</a:t>
            </a:r>
          </a:p>
          <a:p>
            <a:pPr lvl="0"/>
            <a:r>
              <a:rPr lang="pl-PL" sz="1200" dirty="0">
                <a:latin typeface="+mj-lt"/>
              </a:rPr>
              <a:t>Rondo ONZ 1</a:t>
            </a:r>
            <a:br>
              <a:rPr lang="pl-PL" sz="1200" dirty="0">
                <a:latin typeface="+mj-lt"/>
              </a:rPr>
            </a:br>
            <a:r>
              <a:rPr lang="pl-PL" sz="1200" dirty="0">
                <a:latin typeface="+mj-lt"/>
              </a:rPr>
              <a:t>00-124 Warszawa </a:t>
            </a:r>
          </a:p>
          <a:p>
            <a:pPr lvl="0"/>
            <a:r>
              <a:rPr lang="pl-PL" sz="1200" dirty="0">
                <a:latin typeface="+mj-lt"/>
              </a:rPr>
              <a:t>T + 48 22 557 76 00</a:t>
            </a:r>
            <a:br>
              <a:rPr lang="pl-PL" sz="1200" dirty="0">
                <a:latin typeface="+mj-lt"/>
              </a:rPr>
            </a:br>
            <a:r>
              <a:rPr lang="pl-PL" sz="1200" dirty="0">
                <a:latin typeface="+mj-lt"/>
              </a:rPr>
              <a:t>F + 48 22 557 76 01</a:t>
            </a:r>
          </a:p>
        </p:txBody>
      </p:sp>
      <p:sp>
        <p:nvSpPr>
          <p:cNvPr id="27" name="PoleTekstowe 26"/>
          <p:cNvSpPr txBox="1"/>
          <p:nvPr userDrawn="1"/>
        </p:nvSpPr>
        <p:spPr>
          <a:xfrm>
            <a:off x="3890259" y="4961566"/>
            <a:ext cx="2045225" cy="101566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/>
            <a:r>
              <a:rPr lang="pl-PL" sz="1200" b="1" dirty="0">
                <a:latin typeface="+mn-lt"/>
              </a:rPr>
              <a:t>Biuro w Poznaniu</a:t>
            </a:r>
          </a:p>
          <a:p>
            <a:pPr lvl="0"/>
            <a:r>
              <a:rPr lang="pl-PL" sz="1200" dirty="0">
                <a:latin typeface="+mj-lt"/>
              </a:rPr>
              <a:t>ul. Paderewskiego 8</a:t>
            </a:r>
            <a:br>
              <a:rPr lang="pl-PL" sz="1200" dirty="0">
                <a:latin typeface="+mj-lt"/>
              </a:rPr>
            </a:br>
            <a:r>
              <a:rPr lang="pl-PL" sz="1200" dirty="0">
                <a:latin typeface="+mj-lt"/>
              </a:rPr>
              <a:t>61-770 Poznań</a:t>
            </a:r>
          </a:p>
          <a:p>
            <a:pPr lvl="0"/>
            <a:r>
              <a:rPr lang="pl-PL" sz="1200" dirty="0">
                <a:latin typeface="+mj-lt"/>
              </a:rPr>
              <a:t>T + 48 61 642 49 00</a:t>
            </a:r>
            <a:br>
              <a:rPr lang="pl-PL" sz="1200" dirty="0">
                <a:latin typeface="+mj-lt"/>
              </a:rPr>
            </a:br>
            <a:r>
              <a:rPr lang="pl-PL" sz="1200" dirty="0">
                <a:latin typeface="+mj-lt"/>
              </a:rPr>
              <a:t>F + 48 61 642 49 50</a:t>
            </a:r>
          </a:p>
        </p:txBody>
      </p:sp>
      <p:sp>
        <p:nvSpPr>
          <p:cNvPr id="28" name="PoleTekstowe 27"/>
          <p:cNvSpPr txBox="1"/>
          <p:nvPr userDrawn="1"/>
        </p:nvSpPr>
        <p:spPr>
          <a:xfrm>
            <a:off x="6222250" y="4961566"/>
            <a:ext cx="2045225" cy="101566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/>
            <a:r>
              <a:rPr lang="pl-PL" sz="1200" b="1" dirty="0">
                <a:latin typeface="+mn-lt"/>
              </a:rPr>
              <a:t>Biuro we Wrocławiu</a:t>
            </a:r>
          </a:p>
          <a:p>
            <a:pPr lvl="0"/>
            <a:r>
              <a:rPr lang="pl-PL" sz="1200" dirty="0">
                <a:latin typeface="+mj-lt"/>
              </a:rPr>
              <a:t>ul. Gwiaździsta 66</a:t>
            </a:r>
            <a:br>
              <a:rPr lang="pl-PL" sz="1200" dirty="0">
                <a:latin typeface="+mj-lt"/>
              </a:rPr>
            </a:br>
            <a:r>
              <a:rPr lang="pl-PL" sz="1200" dirty="0">
                <a:latin typeface="+mj-lt"/>
              </a:rPr>
              <a:t>53-413 Wrocław</a:t>
            </a:r>
          </a:p>
          <a:p>
            <a:pPr lvl="0"/>
            <a:r>
              <a:rPr lang="pl-PL" sz="1200" dirty="0">
                <a:latin typeface="+mj-lt"/>
              </a:rPr>
              <a:t>T + 48 71 712 47 00</a:t>
            </a:r>
            <a:br>
              <a:rPr lang="pl-PL" sz="1200" dirty="0">
                <a:latin typeface="+mj-lt"/>
              </a:rPr>
            </a:br>
            <a:r>
              <a:rPr lang="pl-PL" sz="1200" dirty="0">
                <a:latin typeface="+mj-lt"/>
              </a:rPr>
              <a:t>F + 48 71 712 47 50</a:t>
            </a:r>
          </a:p>
        </p:txBody>
      </p:sp>
    </p:spTree>
    <p:extLst>
      <p:ext uri="{BB962C8B-B14F-4D97-AF65-F5344CB8AC3E}">
        <p14:creationId xmlns:p14="http://schemas.microsoft.com/office/powerpoint/2010/main" val="31795167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dresowa_engli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oleTekstowe 25"/>
          <p:cNvSpPr txBox="1"/>
          <p:nvPr userDrawn="1"/>
        </p:nvSpPr>
        <p:spPr>
          <a:xfrm>
            <a:off x="1190344" y="4961566"/>
            <a:ext cx="2180492" cy="101566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/>
            <a:r>
              <a:rPr lang="pl-PL" sz="1200" b="1" dirty="0">
                <a:latin typeface="+mn-lt"/>
              </a:rPr>
              <a:t>Warsaw </a:t>
            </a:r>
            <a:r>
              <a:rPr lang="pl-PL" sz="1200" b="1" dirty="0" err="1">
                <a:latin typeface="+mn-lt"/>
              </a:rPr>
              <a:t>office</a:t>
            </a:r>
            <a:endParaRPr lang="pl-PL" sz="1200" b="1" dirty="0">
              <a:latin typeface="+mn-lt"/>
            </a:endParaRPr>
          </a:p>
          <a:p>
            <a:pPr lvl="0"/>
            <a:r>
              <a:rPr lang="pl-PL" sz="1200" dirty="0">
                <a:latin typeface="+mj-lt"/>
              </a:rPr>
              <a:t>Rondo ONZ 1</a:t>
            </a:r>
            <a:br>
              <a:rPr lang="pl-PL" sz="1200" dirty="0">
                <a:latin typeface="+mj-lt"/>
              </a:rPr>
            </a:br>
            <a:r>
              <a:rPr lang="pl-PL" sz="1200" dirty="0">
                <a:latin typeface="+mj-lt"/>
              </a:rPr>
              <a:t>00-124 Warsaw </a:t>
            </a:r>
          </a:p>
          <a:p>
            <a:pPr lvl="0"/>
            <a:r>
              <a:rPr lang="pl-PL" sz="1200" dirty="0">
                <a:latin typeface="+mj-lt"/>
              </a:rPr>
              <a:t>T + 48 22 557 76 00</a:t>
            </a:r>
            <a:br>
              <a:rPr lang="pl-PL" sz="1200" dirty="0">
                <a:latin typeface="+mj-lt"/>
              </a:rPr>
            </a:br>
            <a:r>
              <a:rPr lang="pl-PL" sz="1200" dirty="0">
                <a:latin typeface="+mj-lt"/>
              </a:rPr>
              <a:t>F + 48 22 557 76 01</a:t>
            </a:r>
          </a:p>
        </p:txBody>
      </p:sp>
      <p:sp>
        <p:nvSpPr>
          <p:cNvPr id="27" name="PoleTekstowe 26"/>
          <p:cNvSpPr txBox="1"/>
          <p:nvPr userDrawn="1"/>
        </p:nvSpPr>
        <p:spPr>
          <a:xfrm>
            <a:off x="3890259" y="4961566"/>
            <a:ext cx="2045225" cy="101566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/>
            <a:r>
              <a:rPr lang="pl-PL" sz="1200" b="1" dirty="0" err="1">
                <a:latin typeface="+mn-lt"/>
              </a:rPr>
              <a:t>Poznan</a:t>
            </a:r>
            <a:r>
              <a:rPr lang="pl-PL" sz="1200" b="1" dirty="0">
                <a:latin typeface="+mn-lt"/>
              </a:rPr>
              <a:t> </a:t>
            </a:r>
            <a:r>
              <a:rPr lang="pl-PL" sz="1200" b="1" dirty="0" err="1">
                <a:latin typeface="+mn-lt"/>
              </a:rPr>
              <a:t>office</a:t>
            </a:r>
            <a:endParaRPr lang="pl-PL" sz="1200" b="1" dirty="0">
              <a:latin typeface="+mn-lt"/>
            </a:endParaRPr>
          </a:p>
          <a:p>
            <a:pPr lvl="0"/>
            <a:r>
              <a:rPr lang="pl-PL" sz="1200" dirty="0">
                <a:latin typeface="+mj-lt"/>
              </a:rPr>
              <a:t>ul. Paderewskiego 8</a:t>
            </a:r>
            <a:br>
              <a:rPr lang="pl-PL" sz="1200" dirty="0">
                <a:latin typeface="+mj-lt"/>
              </a:rPr>
            </a:br>
            <a:r>
              <a:rPr lang="pl-PL" sz="1200" dirty="0">
                <a:latin typeface="+mj-lt"/>
              </a:rPr>
              <a:t>61-770 </a:t>
            </a:r>
            <a:r>
              <a:rPr lang="pl-PL" sz="1200" dirty="0" err="1">
                <a:latin typeface="+mj-lt"/>
              </a:rPr>
              <a:t>Poznan</a:t>
            </a:r>
            <a:endParaRPr lang="pl-PL" sz="1200" dirty="0">
              <a:latin typeface="+mj-lt"/>
            </a:endParaRPr>
          </a:p>
          <a:p>
            <a:pPr lvl="0"/>
            <a:r>
              <a:rPr lang="pl-PL" sz="1200" dirty="0">
                <a:latin typeface="+mj-lt"/>
              </a:rPr>
              <a:t>T + 48 61 642 49 00</a:t>
            </a:r>
            <a:br>
              <a:rPr lang="pl-PL" sz="1200" dirty="0">
                <a:latin typeface="+mj-lt"/>
              </a:rPr>
            </a:br>
            <a:r>
              <a:rPr lang="pl-PL" sz="1200" dirty="0">
                <a:latin typeface="+mj-lt"/>
              </a:rPr>
              <a:t>F + 48 61 642 49 50</a:t>
            </a:r>
          </a:p>
        </p:txBody>
      </p:sp>
      <p:sp>
        <p:nvSpPr>
          <p:cNvPr id="28" name="PoleTekstowe 27"/>
          <p:cNvSpPr txBox="1"/>
          <p:nvPr userDrawn="1"/>
        </p:nvSpPr>
        <p:spPr>
          <a:xfrm>
            <a:off x="6222250" y="4961566"/>
            <a:ext cx="2045225" cy="101566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/>
            <a:r>
              <a:rPr lang="pl-PL" sz="1200" b="1" dirty="0" err="1">
                <a:latin typeface="+mn-lt"/>
              </a:rPr>
              <a:t>Wroclaw</a:t>
            </a:r>
            <a:r>
              <a:rPr lang="pl-PL" sz="1200" b="1" dirty="0">
                <a:latin typeface="+mn-lt"/>
              </a:rPr>
              <a:t> </a:t>
            </a:r>
            <a:r>
              <a:rPr lang="pl-PL" sz="1200" b="1" dirty="0" err="1">
                <a:latin typeface="+mn-lt"/>
              </a:rPr>
              <a:t>office</a:t>
            </a:r>
            <a:endParaRPr lang="pl-PL" sz="1200" b="1" dirty="0">
              <a:latin typeface="+mn-lt"/>
            </a:endParaRPr>
          </a:p>
          <a:p>
            <a:pPr lvl="0"/>
            <a:r>
              <a:rPr lang="pl-PL" sz="1200" dirty="0">
                <a:latin typeface="+mj-lt"/>
              </a:rPr>
              <a:t>ul. </a:t>
            </a:r>
            <a:r>
              <a:rPr lang="pl-PL" sz="1200" dirty="0" err="1">
                <a:latin typeface="+mj-lt"/>
              </a:rPr>
              <a:t>Gwiazdzista</a:t>
            </a:r>
            <a:r>
              <a:rPr lang="pl-PL" sz="1200" dirty="0">
                <a:latin typeface="+mj-lt"/>
              </a:rPr>
              <a:t> 66</a:t>
            </a:r>
            <a:br>
              <a:rPr lang="pl-PL" sz="1200" dirty="0">
                <a:latin typeface="+mj-lt"/>
              </a:rPr>
            </a:br>
            <a:r>
              <a:rPr lang="pl-PL" sz="1200" dirty="0">
                <a:latin typeface="+mj-lt"/>
              </a:rPr>
              <a:t>53-413 </a:t>
            </a:r>
            <a:r>
              <a:rPr lang="pl-PL" sz="1200" dirty="0" err="1">
                <a:latin typeface="+mj-lt"/>
              </a:rPr>
              <a:t>Wroclaw</a:t>
            </a:r>
            <a:endParaRPr lang="pl-PL" sz="1200" dirty="0">
              <a:latin typeface="+mj-lt"/>
            </a:endParaRPr>
          </a:p>
          <a:p>
            <a:pPr lvl="0"/>
            <a:r>
              <a:rPr lang="pl-PL" sz="1200" dirty="0">
                <a:latin typeface="+mj-lt"/>
              </a:rPr>
              <a:t>T + 48 71 712 47 00</a:t>
            </a:r>
            <a:br>
              <a:rPr lang="pl-PL" sz="1200" dirty="0">
                <a:latin typeface="+mj-lt"/>
              </a:rPr>
            </a:br>
            <a:r>
              <a:rPr lang="pl-PL" sz="1200" dirty="0">
                <a:latin typeface="+mj-lt"/>
              </a:rPr>
              <a:t>F + 48 71 712 47 50</a:t>
            </a:r>
          </a:p>
        </p:txBody>
      </p:sp>
      <p:pic>
        <p:nvPicPr>
          <p:cNvPr id="6" name="Picture 2" descr="C:\Users\magdalena.kowalska\Desktop\DZP_RGB_basic_ENG_3736525@5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5600" y="2782800"/>
            <a:ext cx="3481200" cy="12445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911644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ZESPÓŁ_1oso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576000"/>
            <a:ext cx="9144000" cy="512956"/>
          </a:xfrm>
        </p:spPr>
        <p:txBody>
          <a:bodyPr anchor="b">
            <a:noAutofit/>
          </a:bodyPr>
          <a:lstStyle>
            <a:lvl1pPr algn="ctr">
              <a:defRPr lang="pl-PL" sz="2800" b="1" i="0" spc="0" baseline="0" smtClean="0">
                <a:effectLst/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pl-PL" b="1" dirty="0">
                <a:effectLst/>
                <a:latin typeface="Calibri" charset="0"/>
              </a:rPr>
              <a:t>Kto będzie moim doradcą?</a:t>
            </a:r>
            <a:endParaRPr lang="pl-PL" dirty="0">
              <a:effectLst/>
              <a:latin typeface="Calibri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947854"/>
            <a:ext cx="9144000" cy="1348537"/>
          </a:xfrm>
        </p:spPr>
        <p:txBody>
          <a:bodyPr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pl-PL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>
                <a:effectLst/>
                <a:latin typeface="Calibri Light" charset="0"/>
              </a:rPr>
              <a:t>Przedstawiamy zespół / partnerów</a:t>
            </a:r>
          </a:p>
        </p:txBody>
      </p:sp>
      <p:sp>
        <p:nvSpPr>
          <p:cNvPr id="25" name="Symbol zastępczy obrazu 4"/>
          <p:cNvSpPr>
            <a:spLocks noGrp="1"/>
          </p:cNvSpPr>
          <p:nvPr>
            <p:ph type="pic" sz="quarter" idx="26" hasCustomPrompt="1"/>
          </p:nvPr>
        </p:nvSpPr>
        <p:spPr>
          <a:xfrm>
            <a:off x="3852000" y="2376000"/>
            <a:ext cx="1440000" cy="1440000"/>
          </a:xfrm>
          <a:solidFill>
            <a:srgbClr val="B4B4B4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bg1">
                    <a:alpha val="66000"/>
                  </a:schemeClr>
                </a:solidFill>
              </a:defRPr>
            </a:lvl1pPr>
          </a:lstStyle>
          <a:p>
            <a:r>
              <a:rPr lang="pl-PL" dirty="0"/>
              <a:t>Wstaw obraz</a:t>
            </a:r>
          </a:p>
        </p:txBody>
      </p:sp>
      <p:sp>
        <p:nvSpPr>
          <p:cNvPr id="31" name="Symbol zastępczy tekstu 17"/>
          <p:cNvSpPr>
            <a:spLocks noGrp="1"/>
          </p:cNvSpPr>
          <p:nvPr>
            <p:ph type="body" sz="quarter" idx="34" hasCustomPrompt="1"/>
          </p:nvPr>
        </p:nvSpPr>
        <p:spPr>
          <a:xfrm>
            <a:off x="3852000" y="3943430"/>
            <a:ext cx="1609210" cy="490547"/>
          </a:xfrm>
          <a:noFill/>
        </p:spPr>
        <p:txBody>
          <a:bodyPr lIns="0" tIns="0" rIns="36000" b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ts val="168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lang="pl-PL" sz="1200" b="1" baseline="0">
                <a:effectLst/>
                <a:latin typeface="calibri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168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pl-PL" dirty="0"/>
              <a:t>Imię Nazwisko</a:t>
            </a:r>
          </a:p>
        </p:txBody>
      </p:sp>
      <p:sp>
        <p:nvSpPr>
          <p:cNvPr id="36" name="Symbol zastępczy tekstu 17"/>
          <p:cNvSpPr>
            <a:spLocks noGrp="1"/>
          </p:cNvSpPr>
          <p:nvPr>
            <p:ph type="body" sz="quarter" idx="41" hasCustomPrompt="1"/>
          </p:nvPr>
        </p:nvSpPr>
        <p:spPr>
          <a:xfrm>
            <a:off x="3856688" y="4457763"/>
            <a:ext cx="1609210" cy="1701497"/>
          </a:xfrm>
          <a:noFill/>
        </p:spPr>
        <p:txBody>
          <a:bodyPr wrap="square" lIns="0" tIns="0" rIns="36000" bIns="0" anchor="t">
            <a:noAutofit/>
          </a:bodyPr>
          <a:lstStyle>
            <a:lvl1pPr marL="0" indent="0" algn="l">
              <a:lnSpc>
                <a:spcPct val="100000"/>
              </a:lnSpc>
              <a:buFont typeface="Arial" charset="0"/>
              <a:buNone/>
              <a:defRPr sz="1000" b="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pl-PL" i="1" dirty="0"/>
              <a:t>Notka biograficzna]</a:t>
            </a:r>
            <a:endParaRPr lang="pl-PL" dirty="0"/>
          </a:p>
        </p:txBody>
      </p:sp>
      <p:sp>
        <p:nvSpPr>
          <p:cNvPr id="21" name="Symbol zastępczy tekstu 23"/>
          <p:cNvSpPr>
            <a:spLocks noGrp="1"/>
          </p:cNvSpPr>
          <p:nvPr>
            <p:ph type="body" sz="quarter" idx="23" hasCustomPrompt="1"/>
          </p:nvPr>
        </p:nvSpPr>
        <p:spPr>
          <a:xfrm>
            <a:off x="432000" y="6286212"/>
            <a:ext cx="6084000" cy="312016"/>
          </a:xfrm>
        </p:spPr>
        <p:txBody>
          <a:bodyPr l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97275" algn="l"/>
              </a:tabLst>
              <a:defRPr sz="2000" b="1">
                <a:latin typeface="+mn-lt"/>
              </a:defRPr>
            </a:lvl1pPr>
            <a:lvl2pPr marL="457200" indent="0">
              <a:buNone/>
              <a:defRPr sz="1600" b="1">
                <a:latin typeface="+mn-lt"/>
              </a:defRPr>
            </a:lvl2pPr>
            <a:lvl3pPr marL="914400" indent="0">
              <a:buNone/>
              <a:defRPr sz="1600" b="1">
                <a:latin typeface="+mn-lt"/>
              </a:defRPr>
            </a:lvl3pPr>
            <a:lvl4pPr marL="1371600" indent="0">
              <a:buNone/>
              <a:defRPr sz="1600" b="1">
                <a:latin typeface="+mn-lt"/>
              </a:defRPr>
            </a:lvl4pPr>
            <a:lvl5pPr marL="1828800" indent="0">
              <a:buNone/>
              <a:defRPr sz="1600" b="1">
                <a:latin typeface="+mn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97275" algn="l"/>
              </a:tabLst>
              <a:defRPr/>
            </a:pPr>
            <a:r>
              <a:rPr lang="pl-PL" dirty="0"/>
              <a:t>podtytuł</a:t>
            </a:r>
          </a:p>
          <a:p>
            <a:pPr lvl="0"/>
            <a:endParaRPr lang="pl-PL" dirty="0"/>
          </a:p>
        </p:txBody>
      </p:sp>
      <p:sp>
        <p:nvSpPr>
          <p:cNvPr id="24" name="Symbol zastępczy numeru slajdu 23"/>
          <p:cNvSpPr>
            <a:spLocks noGrp="1"/>
          </p:cNvSpPr>
          <p:nvPr>
            <p:ph type="sldNum" sz="quarter" idx="44"/>
          </p:nvPr>
        </p:nvSpPr>
        <p:spPr/>
        <p:txBody>
          <a:bodyPr/>
          <a:lstStyle/>
          <a:p>
            <a:fld id="{751971A9-2809-4790-A924-1E13CA636898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17785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TART_PRZEKLADKA_engli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ymbol zastępczy obrazu 4"/>
          <p:cNvSpPr>
            <a:spLocks noGrp="1"/>
          </p:cNvSpPr>
          <p:nvPr>
            <p:ph type="pic" sz="quarter" idx="28" hasCustomPrompt="1"/>
          </p:nvPr>
        </p:nvSpPr>
        <p:spPr>
          <a:xfrm>
            <a:off x="3132000" y="2001927"/>
            <a:ext cx="5580001" cy="2700000"/>
          </a:xfrm>
          <a:solidFill>
            <a:srgbClr val="B4B4B4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bg1">
                    <a:alpha val="66000"/>
                  </a:schemeClr>
                </a:solidFill>
              </a:defRPr>
            </a:lvl1pPr>
          </a:lstStyle>
          <a:p>
            <a:r>
              <a:rPr lang="pl-PL" dirty="0"/>
              <a:t>Wstaw obraz</a:t>
            </a:r>
          </a:p>
        </p:txBody>
      </p:sp>
      <p:sp>
        <p:nvSpPr>
          <p:cNvPr id="15" name="Symbol zastępczy tekstu 14"/>
          <p:cNvSpPr>
            <a:spLocks noGrp="1"/>
          </p:cNvSpPr>
          <p:nvPr>
            <p:ph type="body" sz="quarter" idx="29" hasCustomPrompt="1"/>
          </p:nvPr>
        </p:nvSpPr>
        <p:spPr>
          <a:xfrm>
            <a:off x="3325813" y="2473325"/>
            <a:ext cx="5246687" cy="1755775"/>
          </a:xfrm>
        </p:spPr>
        <p:txBody>
          <a:bodyPr anchor="ctr"/>
          <a:lstStyle>
            <a:lvl1pPr marL="0" indent="0" algn="ctr">
              <a:buNone/>
              <a:defRPr sz="2400" b="1" spc="4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pl-PL" dirty="0"/>
              <a:t>Odpowiedź</a:t>
            </a:r>
          </a:p>
        </p:txBody>
      </p:sp>
      <p:sp>
        <p:nvSpPr>
          <p:cNvPr id="22" name="Symbol zastępczy tekstu 17"/>
          <p:cNvSpPr>
            <a:spLocks noGrp="1"/>
          </p:cNvSpPr>
          <p:nvPr>
            <p:ph type="body" sz="quarter" idx="13" hasCustomPrompt="1"/>
          </p:nvPr>
        </p:nvSpPr>
        <p:spPr>
          <a:xfrm>
            <a:off x="432000" y="2001927"/>
            <a:ext cx="2700000" cy="2700000"/>
          </a:xfrm>
          <a:solidFill>
            <a:srgbClr val="F4364C"/>
          </a:solidFill>
        </p:spPr>
        <p:txBody>
          <a:bodyPr anchor="ctr">
            <a:noAutofit/>
          </a:bodyPr>
          <a:lstStyle>
            <a:lvl1pPr marL="0" indent="0" algn="ctr">
              <a:buFont typeface="Arial" charset="0"/>
              <a:buNone/>
              <a:defRPr sz="2400" b="1" spc="0">
                <a:noFill/>
                <a:latin typeface="+mn-lt"/>
              </a:defRPr>
            </a:lvl1pPr>
          </a:lstStyle>
          <a:p>
            <a:pPr lvl="0"/>
            <a:r>
              <a:rPr lang="pl-PL" dirty="0"/>
              <a:t>Pytanie</a:t>
            </a: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751971A9-2809-4790-A924-1E13CA636898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Picture 2" descr="C:\Users\justyna.matulka\AppData\Local\TFSDMSFILES2\DZP_RGB_basic_ENG_3736525@5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0" y="122400"/>
            <a:ext cx="3484196" cy="124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0751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PRZEKLADKA_DODATKOWE_engli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ymbol zastępczy obrazu 4"/>
          <p:cNvSpPr>
            <a:spLocks noGrp="1"/>
          </p:cNvSpPr>
          <p:nvPr>
            <p:ph type="pic" sz="quarter" idx="28" hasCustomPrompt="1"/>
          </p:nvPr>
        </p:nvSpPr>
        <p:spPr>
          <a:xfrm>
            <a:off x="3132000" y="2001927"/>
            <a:ext cx="5580001" cy="2700000"/>
          </a:xfrm>
          <a:solidFill>
            <a:srgbClr val="B4B4B4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bg1">
                    <a:alpha val="66000"/>
                  </a:schemeClr>
                </a:solidFill>
              </a:defRPr>
            </a:lvl1pPr>
          </a:lstStyle>
          <a:p>
            <a:r>
              <a:rPr lang="pl-PL" dirty="0"/>
              <a:t>Wstaw obraz</a:t>
            </a:r>
          </a:p>
        </p:txBody>
      </p:sp>
      <p:sp>
        <p:nvSpPr>
          <p:cNvPr id="15" name="Symbol zastępczy tekstu 14"/>
          <p:cNvSpPr>
            <a:spLocks noGrp="1"/>
          </p:cNvSpPr>
          <p:nvPr>
            <p:ph type="body" sz="quarter" idx="29" hasCustomPrompt="1"/>
          </p:nvPr>
        </p:nvSpPr>
        <p:spPr>
          <a:xfrm>
            <a:off x="3325813" y="2473325"/>
            <a:ext cx="5246687" cy="1755775"/>
          </a:xfrm>
        </p:spPr>
        <p:txBody>
          <a:bodyPr anchor="ctr"/>
          <a:lstStyle>
            <a:lvl1pPr marL="0" indent="0" algn="ctr">
              <a:buNone/>
              <a:defRPr sz="2400" b="1" spc="4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pl-PL" dirty="0"/>
              <a:t>Odpowiedź</a:t>
            </a:r>
          </a:p>
        </p:txBody>
      </p:sp>
      <p:sp>
        <p:nvSpPr>
          <p:cNvPr id="22" name="Symbol zastępczy tekstu 17"/>
          <p:cNvSpPr>
            <a:spLocks noGrp="1"/>
          </p:cNvSpPr>
          <p:nvPr>
            <p:ph type="body" sz="quarter" idx="13" hasCustomPrompt="1"/>
          </p:nvPr>
        </p:nvSpPr>
        <p:spPr>
          <a:xfrm>
            <a:off x="432000" y="2001927"/>
            <a:ext cx="2700000" cy="2700000"/>
          </a:xfrm>
          <a:solidFill>
            <a:srgbClr val="6191B4"/>
          </a:solidFill>
        </p:spPr>
        <p:txBody>
          <a:bodyPr anchor="ctr">
            <a:noAutofit/>
          </a:bodyPr>
          <a:lstStyle>
            <a:lvl1pPr marL="0" indent="0" algn="ctr">
              <a:buFont typeface="Arial" charset="0"/>
              <a:buNone/>
              <a:defRPr sz="2400" b="1" spc="0">
                <a:noFill/>
                <a:latin typeface="+mn-lt"/>
              </a:defRPr>
            </a:lvl1pPr>
          </a:lstStyle>
          <a:p>
            <a:pPr lvl="0"/>
            <a:r>
              <a:rPr lang="pl-PL" dirty="0"/>
              <a:t>Pytanie</a:t>
            </a: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751971A9-2809-4790-A924-1E13CA636898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Picture 2" descr="C:\Users\justyna.matulka\AppData\Local\TFSDMSFILES2\DZP_RGB_basic_ENG_3736525@5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0" y="122400"/>
            <a:ext cx="3484196" cy="124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47498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9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let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ymbol zastępczy tekstu 17"/>
          <p:cNvSpPr>
            <a:spLocks noGrp="1"/>
          </p:cNvSpPr>
          <p:nvPr>
            <p:ph type="body" sz="quarter" idx="20" hasCustomPrompt="1"/>
          </p:nvPr>
        </p:nvSpPr>
        <p:spPr>
          <a:xfrm>
            <a:off x="431999" y="1648052"/>
            <a:ext cx="8280000" cy="4320000"/>
          </a:xfrm>
          <a:noFill/>
        </p:spPr>
        <p:txBody>
          <a:bodyPr lIns="251999" tIns="180000" rIns="108000" bIns="108000" numCol="1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Wingdings" pitchFamily="2" charset="2"/>
              <a:buNone/>
              <a:tabLst/>
              <a:defRPr sz="1200" b="0" kern="16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168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l-PL" sz="1200" dirty="0"/>
              <a:t>Tekst </a:t>
            </a:r>
            <a:r>
              <a:rPr lang="pl-PL" sz="1200" dirty="0" err="1"/>
              <a:t>cover</a:t>
            </a:r>
            <a:r>
              <a:rPr lang="pl-PL" sz="1200" dirty="0"/>
              <a:t> </a:t>
            </a:r>
            <a:r>
              <a:rPr lang="pl-PL" sz="1200" dirty="0" err="1"/>
              <a:t>letter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751971A9-2809-4790-A924-1E13CA63689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70878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26" userDrawn="1">
          <p15:clr>
            <a:srgbClr val="FBAE40"/>
          </p15:clr>
        </p15:guide>
        <p15:guide id="2" orient="horz" pos="3748" userDrawn="1">
          <p15:clr>
            <a:srgbClr val="FBAE40"/>
          </p15:clr>
        </p15:guide>
        <p15:guide id="3" pos="249" userDrawn="1">
          <p15:clr>
            <a:srgbClr val="FBAE40"/>
          </p15:clr>
        </p15:guide>
        <p15:guide id="4" pos="5511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IS_TRES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576000"/>
            <a:ext cx="9144000" cy="512956"/>
          </a:xfrm>
        </p:spPr>
        <p:txBody>
          <a:bodyPr anchor="b">
            <a:noAutofit/>
          </a:bodyPr>
          <a:lstStyle>
            <a:lvl1pPr algn="ctr">
              <a:defRPr lang="pl-PL" sz="2800" b="1" i="0" spc="0" baseline="0" smtClean="0">
                <a:effectLst/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pl-PL" b="1" dirty="0">
                <a:effectLst/>
                <a:latin typeface="Calibri" charset="0"/>
              </a:rPr>
              <a:t>Spis treści</a:t>
            </a:r>
            <a:endParaRPr lang="pl-PL" dirty="0">
              <a:effectLst/>
              <a:latin typeface="Calibri" charset="0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751971A9-2809-4790-A924-1E13CA636898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Symbol zastępczy tekstu 3">
            <a:extLst>
              <a:ext uri="{FF2B5EF4-FFF2-40B4-BE49-F238E27FC236}">
                <a16:creationId xmlns:a16="http://schemas.microsoft.com/office/drawing/2014/main" id="{32E1375F-DB6E-4A17-B749-594F28575AF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67544" y="1628775"/>
            <a:ext cx="8281169" cy="432117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800">
                <a:latin typeface="+mn-lt"/>
              </a:defRPr>
            </a:lvl1pPr>
            <a:lvl2pPr marL="285750" indent="-285750">
              <a:buFont typeface="Wingdings" panose="05000000000000000000" pitchFamily="2" charset="2"/>
              <a:buChar char="§"/>
              <a:defRPr sz="1600" b="0"/>
            </a:lvl2pPr>
            <a:lvl3pPr marL="534988" indent="-268288">
              <a:buFont typeface="Wingdings" panose="05000000000000000000" pitchFamily="2" charset="2"/>
              <a:buChar char="§"/>
              <a:defRPr sz="1400" b="0"/>
            </a:lvl3pPr>
            <a:lvl4pPr marL="801688" indent="-266700">
              <a:buFont typeface="Wingdings" panose="05000000000000000000" pitchFamily="2" charset="2"/>
              <a:buChar char="§"/>
              <a:defRPr sz="1200"/>
            </a:lvl4pPr>
            <a:lvl5pPr marL="1077913" indent="-276225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26" userDrawn="1">
          <p15:clr>
            <a:srgbClr val="FBAE40"/>
          </p15:clr>
        </p15:guide>
        <p15:guide id="2" orient="horz" pos="3748" userDrawn="1">
          <p15:clr>
            <a:srgbClr val="FBAE40"/>
          </p15:clr>
        </p15:guide>
        <p15:guide id="3" pos="249" userDrawn="1">
          <p15:clr>
            <a:srgbClr val="FBAE40"/>
          </p15:clr>
        </p15:guide>
        <p15:guide id="4" pos="5511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576000"/>
            <a:ext cx="9144000" cy="627333"/>
          </a:xfrm>
          <a:prstGeom prst="rect">
            <a:avLst/>
          </a:prstGeom>
        </p:spPr>
        <p:txBody>
          <a:bodyPr vert="horz" lIns="91440" tIns="0" rIns="91440" bIns="45720" rtlCol="0" anchor="ctr">
            <a:noAutofit/>
          </a:bodyPr>
          <a:lstStyle/>
          <a:p>
            <a:r>
              <a:rPr lang="pl-PL" dirty="0"/>
              <a:t>Proste pytanie / tytuł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  <a:p>
            <a:pPr lvl="5"/>
            <a:r>
              <a:rPr lang="pl-PL" dirty="0"/>
              <a:t>Poziom 6	</a:t>
            </a:r>
            <a:endParaRPr lang="en-US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6358508"/>
            <a:ext cx="1656184" cy="189930"/>
          </a:xfrm>
          <a:prstGeom prst="rect">
            <a:avLst/>
          </a:prstGeom>
        </p:spPr>
      </p:pic>
      <p:sp>
        <p:nvSpPr>
          <p:cNvPr id="7" name="Symbol zastępczy numeru slajdu 6"/>
          <p:cNvSpPr>
            <a:spLocks noGrp="1"/>
          </p:cNvSpPr>
          <p:nvPr>
            <p:ph type="sldNum" sz="quarter" idx="4"/>
          </p:nvPr>
        </p:nvSpPr>
        <p:spPr>
          <a:xfrm>
            <a:off x="4297288" y="6520259"/>
            <a:ext cx="549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1971A9-2809-4790-A924-1E13CA63689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46732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61" r:id="rId2"/>
    <p:sldLayoutId id="2147483662" r:id="rId3"/>
    <p:sldLayoutId id="2147483703" r:id="rId4"/>
    <p:sldLayoutId id="2147483704" r:id="rId5"/>
    <p:sldLayoutId id="2147483705" r:id="rId6"/>
    <p:sldLayoutId id="2147483706" r:id="rId7"/>
    <p:sldLayoutId id="2147483708" r:id="rId8"/>
    <p:sldLayoutId id="2147483679" r:id="rId9"/>
    <p:sldLayoutId id="2147483709" r:id="rId10"/>
    <p:sldLayoutId id="2147483710" r:id="rId11"/>
    <p:sldLayoutId id="2147483664" r:id="rId12"/>
    <p:sldLayoutId id="2147483663" r:id="rId13"/>
    <p:sldLayoutId id="2147483699" r:id="rId14"/>
    <p:sldLayoutId id="2147483700" r:id="rId15"/>
    <p:sldLayoutId id="2147483665" r:id="rId16"/>
    <p:sldLayoutId id="2147483666" r:id="rId17"/>
    <p:sldLayoutId id="2147483685" r:id="rId18"/>
    <p:sldLayoutId id="2147483667" r:id="rId19"/>
    <p:sldLayoutId id="2147483691" r:id="rId20"/>
    <p:sldLayoutId id="2147483692" r:id="rId21"/>
    <p:sldLayoutId id="2147483720" r:id="rId22"/>
    <p:sldLayoutId id="2147483719" r:id="rId23"/>
    <p:sldLayoutId id="2147483681" r:id="rId24"/>
    <p:sldLayoutId id="2147483718" r:id="rId25"/>
    <p:sldLayoutId id="2147483669" r:id="rId26"/>
    <p:sldLayoutId id="2147483670" r:id="rId27"/>
    <p:sldLayoutId id="2147483671" r:id="rId28"/>
    <p:sldLayoutId id="2147483687" r:id="rId29"/>
    <p:sldLayoutId id="2147483697" r:id="rId30"/>
    <p:sldLayoutId id="2147483689" r:id="rId31"/>
    <p:sldLayoutId id="2147483690" r:id="rId32"/>
    <p:sldLayoutId id="2147483716" r:id="rId33"/>
    <p:sldLayoutId id="2147483722" r:id="rId34"/>
    <p:sldLayoutId id="2147483672" r:id="rId35"/>
    <p:sldLayoutId id="2147483673" r:id="rId36"/>
    <p:sldLayoutId id="2147483714" r:id="rId37"/>
    <p:sldLayoutId id="2147483674" r:id="rId38"/>
    <p:sldLayoutId id="2147483675" r:id="rId39"/>
    <p:sldLayoutId id="2147483676" r:id="rId40"/>
    <p:sldLayoutId id="2147483677" r:id="rId41"/>
    <p:sldLayoutId id="2147483696" r:id="rId42"/>
    <p:sldLayoutId id="2147483715" r:id="rId43"/>
    <p:sldLayoutId id="2147483694" r:id="rId44"/>
    <p:sldLayoutId id="2147483695" r:id="rId45"/>
    <p:sldLayoutId id="2147483701" r:id="rId46"/>
    <p:sldLayoutId id="2147483702" r:id="rId47"/>
    <p:sldLayoutId id="2147483711" r:id="rId48"/>
    <p:sldLayoutId id="2147483712" r:id="rId49"/>
    <p:sldLayoutId id="2147483693" r:id="rId50"/>
    <p:sldLayoutId id="2147483707" r:id="rId51"/>
    <p:sldLayoutId id="2147483724" r:id="rId52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tabLst>
          <a:tab pos="3597275" algn="l"/>
        </a:tabLst>
        <a:defRPr sz="2800" b="0" kern="1200">
          <a:solidFill>
            <a:schemeClr val="tx1"/>
          </a:solidFill>
          <a:latin typeface="+mj-lt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tabLst>
          <a:tab pos="3597275" algn="l"/>
        </a:tabLst>
        <a:defRPr sz="24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tabLst>
          <a:tab pos="3597275" algn="l"/>
        </a:tabLst>
        <a:defRPr sz="20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tabLst>
          <a:tab pos="3597275" algn="l"/>
        </a:tabLst>
        <a:defRPr sz="14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tabLst>
          <a:tab pos="3597275" algn="l"/>
        </a:tabLst>
        <a:defRPr sz="1000" b="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ymbol zastępczy obrazu 6"/>
          <p:cNvPicPr>
            <a:picLocks noGrp="1" noChangeAspect="1"/>
          </p:cNvPicPr>
          <p:nvPr>
            <p:ph type="pic" sz="quarter" idx="2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23" b="13723"/>
          <a:stretch/>
        </p:blipFill>
        <p:spPr/>
      </p:pic>
      <p:sp>
        <p:nvSpPr>
          <p:cNvPr id="3" name="Symbol zastępczy tekstu 2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pl-PL" dirty="0"/>
              <a:t>Odpowiedzialność za zaległości podatkowe PGK po jej rozwiązaniu</a:t>
            </a:r>
          </a:p>
        </p:txBody>
      </p:sp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8C5841A5-6A15-4CC3-AD06-22255C7C63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l-PL" dirty="0">
                <a:solidFill>
                  <a:schemeClr val="bg1"/>
                </a:solidFill>
              </a:rPr>
              <a:t>Wyrok WSA w Warszawie z 24 października 2019 r.</a:t>
            </a:r>
          </a:p>
          <a:p>
            <a:r>
              <a:rPr lang="pl-PL" dirty="0">
                <a:solidFill>
                  <a:schemeClr val="bg1"/>
                </a:solidFill>
              </a:rPr>
              <a:t>sygn. III SA/</a:t>
            </a:r>
            <a:r>
              <a:rPr lang="pl-PL" dirty="0" err="1">
                <a:solidFill>
                  <a:schemeClr val="bg1"/>
                </a:solidFill>
              </a:rPr>
              <a:t>Wa</a:t>
            </a:r>
            <a:r>
              <a:rPr lang="pl-PL" dirty="0">
                <a:solidFill>
                  <a:schemeClr val="bg1"/>
                </a:solidFill>
              </a:rPr>
              <a:t> 1384/19</a:t>
            </a: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C76030FA-48F6-495F-9024-34432C0207B5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pl-PL" dirty="0"/>
              <a:t>Artur Nowak | Radca Prawny</a:t>
            </a:r>
            <a:endParaRPr lang="en-GB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31"/>
          </p:nvPr>
        </p:nvSpPr>
        <p:spPr>
          <a:xfrm>
            <a:off x="4499992" y="5877272"/>
            <a:ext cx="4644008" cy="784001"/>
          </a:xfrm>
        </p:spPr>
        <p:txBody>
          <a:bodyPr/>
          <a:lstStyle/>
          <a:p>
            <a:r>
              <a:rPr lang="pl-PL" dirty="0"/>
              <a:t>V Toruński Przegląd Orzecznictwa Podatkowego</a:t>
            </a:r>
          </a:p>
          <a:p>
            <a:r>
              <a:rPr lang="pl-PL" dirty="0"/>
              <a:t>Toruń, 6 marca 2020 r.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3239CB-844D-47CF-A747-D7B7317EA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Wyrok WSA w Warszawie sygn. III SA/</a:t>
            </a:r>
            <a:r>
              <a:rPr lang="pl-PL" dirty="0" err="1"/>
              <a:t>Wa</a:t>
            </a:r>
            <a:r>
              <a:rPr lang="pl-PL" dirty="0"/>
              <a:t> 1384/19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4052192-74FF-461A-A058-66F4552D54F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971A9-2809-4790-A924-1E13CA636898}" type="slidenum">
              <a:rPr lang="pl-PL" smtClean="0"/>
              <a:pPr/>
              <a:t>2</a:t>
            </a:fld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1F425558-73FA-4479-9339-52656D25908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Krótko o wyroku</a:t>
            </a:r>
            <a:endParaRPr lang="en-GB" dirty="0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1688C912-07F4-4AAC-B080-3DA62903DAF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solidFill>
            <a:srgbClr val="D9D9D9"/>
          </a:solidFill>
        </p:spPr>
        <p:txBody>
          <a:bodyPr anchor="ctr"/>
          <a:lstStyle/>
          <a:p>
            <a:pPr algn="ctr"/>
            <a:r>
              <a:rPr lang="pl-PL" dirty="0"/>
              <a:t>W 2012 r. założono podatkową grupę kapitałową („PGK”)</a:t>
            </a:r>
            <a:endParaRPr lang="en-GB" b="1" dirty="0"/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3563B64C-C3BC-4115-BB94-1ADEC0D582B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solidFill>
            <a:srgbClr val="F4364C"/>
          </a:solidFill>
        </p:spPr>
        <p:txBody>
          <a:bodyPr anchor="ctr"/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W 2013 r. PGK utraciła status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D3AB2F02-9C37-48EB-9E02-CE5A456C78A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anchor="ctr"/>
          <a:lstStyle/>
          <a:p>
            <a:pPr algn="ctr"/>
            <a:r>
              <a:rPr lang="pl-PL" dirty="0"/>
              <a:t>W 2018 r. (I instancja) i w 2019 r. (II instancja) organy podatkowe wydały decyzje wymiarowe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4073404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354289C-2206-43F2-8E30-0EFAFB93F50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Wyrok WSA w Warszawie sygn. III SA/</a:t>
            </a:r>
            <a:r>
              <a:rPr lang="pl-PL" dirty="0" err="1"/>
              <a:t>Wa</a:t>
            </a:r>
            <a:r>
              <a:rPr lang="pl-PL" dirty="0"/>
              <a:t> 1384/19</a:t>
            </a:r>
            <a:endParaRPr lang="en-GB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07AF5419-E149-4CF5-9EF7-01D9EF02AD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Stan prawny w 2013 r. (podstawa działania organów podatkowych)</a:t>
            </a:r>
            <a:endParaRPr lang="en-GB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E9D76B-A336-4D9C-926E-2CDB054A0034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751971A9-2809-4790-A924-1E13CA636898}" type="slidenum">
              <a:rPr lang="pl-PL" smtClean="0"/>
              <a:pPr/>
              <a:t>3</a:t>
            </a:fld>
            <a:endParaRPr lang="pl-PL" dirty="0"/>
          </a:p>
        </p:txBody>
      </p:sp>
      <p:pic>
        <p:nvPicPr>
          <p:cNvPr id="8" name="Symbol zastępczy obrazu 7">
            <a:extLst>
              <a:ext uri="{FF2B5EF4-FFF2-40B4-BE49-F238E27FC236}">
                <a16:creationId xmlns:a16="http://schemas.microsoft.com/office/drawing/2014/main" id="{01C320A3-CB94-4589-AC87-F7247E659A9B}"/>
              </a:ext>
            </a:extLst>
          </p:cNvPr>
          <p:cNvPicPr>
            <a:picLocks noGrp="1" noChangeAspect="1"/>
          </p:cNvPicPr>
          <p:nvPr>
            <p:ph type="pic" sz="quarter" idx="3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01" r="21801"/>
          <a:stretch/>
        </p:blipFill>
        <p:spPr/>
      </p:pic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8C35DB66-725B-47A2-A7E3-74E582970F7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pPr algn="ctr"/>
            <a:r>
              <a:rPr lang="pl-PL" sz="1800" b="1" dirty="0"/>
              <a:t>Art. </a:t>
            </a:r>
            <a:r>
              <a:rPr lang="pl-PL" sz="1800" b="1" dirty="0" err="1"/>
              <a:t>1a</a:t>
            </a:r>
            <a:r>
              <a:rPr lang="pl-PL" sz="1800" b="1" dirty="0"/>
              <a:t> pkt. 14</a:t>
            </a:r>
            <a:r>
              <a:rPr lang="pl-PL" sz="1800" dirty="0"/>
              <a:t> ustawy o CIT</a:t>
            </a:r>
            <a:endParaRPr lang="en-GB" sz="1800" dirty="0"/>
          </a:p>
          <a:p>
            <a:pPr algn="ctr"/>
            <a:r>
              <a:rPr lang="pl-PL" sz="1800" dirty="0"/>
              <a:t>Spółki tworzące podatkową grupę kapitałową odpowiadają solidarnie za jej zobowiązania z tytułu podatku dochodowego należnego za okres obowiązywania umowy.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862890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5389693-686B-4B8C-A096-BFCFD759A6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Wyrok WSA w Warszawie sygn. III SA/</a:t>
            </a:r>
            <a:r>
              <a:rPr lang="pl-PL" dirty="0" err="1"/>
              <a:t>Wa</a:t>
            </a:r>
            <a:r>
              <a:rPr lang="pl-PL" dirty="0"/>
              <a:t> 1384/19</a:t>
            </a:r>
            <a:endParaRPr lang="en-GB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9200DB3-0C0A-4F16-A311-EAC1EA274E7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WSA uchylił decyzję wymiarową z następujących powodów:</a:t>
            </a:r>
            <a:endParaRPr lang="en-GB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5EAC8CC-DD17-4504-9B0D-846BE0DBEA3F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751971A9-2809-4790-A924-1E13CA636898}" type="slidenum">
              <a:rPr lang="pl-PL" smtClean="0"/>
              <a:pPr/>
              <a:t>4</a:t>
            </a:fld>
            <a:endParaRPr lang="pl-PL" dirty="0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5766EC6B-C9BC-4AF9-A9B7-54D216F5089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/>
              <a:t>Skoro PGK utraciła swój byt prawny konieczne jest wykazanie, że zobowiązanie to nadal istnieje (że na jakiejś podstawie prawnej można je reaktywować i przypisać innemu podmiotowi niż sam pierwotny dłużnik podatkowy).</a:t>
            </a: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/>
              <a:t>Organy podatkowe obowiązane były wykazać podstawę prawną (rangi ustawy) przeniesienia tego zobowiązania z PGK na członków grupy oraz do przeniesienia odpowiedzialności za to zobowiązanie.</a:t>
            </a: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/>
              <a:t>Tylko taka wyraźna podstawa prawna upoważniałaby do wszczęcia i kontynuowania postępowania w sprawie wysokości zobowiązania podmiotu, który już nie istniał w dacie wydawania decyzji w przedmiocie tego zobowiązania, oraz do przeniesienia odpowiedzialności za to zobowiązanie.</a:t>
            </a: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/>
              <a:t>Konsekwencje braku takich podstaw wynikają natomiast z art. 247 § 1 pkt 2 Ordynacji podatkowej. Decyzja administracyjna wydana bez podstawy prawnej jest zatem obarczona szczególnie ciężką, kwalifikowaną wadą prawną, wskutek czego decyzja taka jest nieważna.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741258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5389693-686B-4B8C-A096-BFCFD759A6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Wyrok WSA w Warszawie sygn. III SA/</a:t>
            </a:r>
            <a:r>
              <a:rPr lang="pl-PL" dirty="0" err="1"/>
              <a:t>Wa</a:t>
            </a:r>
            <a:r>
              <a:rPr lang="pl-PL" dirty="0"/>
              <a:t> 1384/19</a:t>
            </a:r>
            <a:endParaRPr lang="en-GB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9200DB3-0C0A-4F16-A311-EAC1EA274E7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WSA uchylił decyzję wymiarową z następujących powodów:</a:t>
            </a:r>
            <a:endParaRPr lang="en-GB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5EAC8CC-DD17-4504-9B0D-846BE0DBEA3F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751971A9-2809-4790-A924-1E13CA636898}" type="slidenum">
              <a:rPr lang="pl-PL" smtClean="0"/>
              <a:pPr/>
              <a:t>5</a:t>
            </a:fld>
            <a:endParaRPr lang="pl-PL" dirty="0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5766EC6B-C9BC-4AF9-A9B7-54D216F5089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/>
              <a:t>W stanie prawnym przed 1 stycznia 2018 r. brak jest przepisów o „sukcesji odpowiedzialności podatkowej” na członków grupy za zobowiązania PGK po jej rozwiązaniu.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b="1" dirty="0"/>
              <a:t>Art. </a:t>
            </a:r>
            <a:r>
              <a:rPr lang="pl-PL" sz="1600" b="1" dirty="0" err="1"/>
              <a:t>1a</a:t>
            </a:r>
            <a:r>
              <a:rPr lang="pl-PL" sz="1600" b="1" dirty="0"/>
              <a:t> pkt. 14</a:t>
            </a:r>
            <a:r>
              <a:rPr lang="pl-PL" sz="1600" dirty="0"/>
              <a:t> ustawy o CIT oczywiście dotyczy wyłącznie sytuacji odpowiedzialności solidarnej członków </a:t>
            </a:r>
            <a:r>
              <a:rPr lang="pl-PL" sz="1600" b="1" u="sng" dirty="0"/>
              <a:t>istniejącej PGK</a:t>
            </a:r>
            <a:r>
              <a:rPr lang="pl-PL" sz="1600" dirty="0"/>
              <a:t>.</a:t>
            </a: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/>
              <a:t>Nie ma mowy o solidarnej odpowiedzialności kogokolwiek za coś co </a:t>
            </a:r>
            <a:r>
              <a:rPr lang="pl-PL" sz="1600" i="1" dirty="0"/>
              <a:t>de iure </a:t>
            </a:r>
            <a:r>
              <a:rPr lang="pl-PL" sz="1600" dirty="0"/>
              <a:t>nie istnieje.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/>
              <a:t>Analogicznie skonstruowana jest odpowiedzialność osób trzecich (art. 116 Ordynacji podatkowej).</a:t>
            </a: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/>
              <a:t>Dopiero nowelizacja obowiązująca od 1 stycznia 2018 r. wprowadziła regulacje, które pozwalają pociągnąć do odpowiedzialności członków grupy za zobowiązania PGK z czasów jej istnienia.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/>
              <a:t>Byli członkowie PGK nie mogą być stroną postępowania podatkowego w rozumieniu art. 133 Ordynacji podatkowej.  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285043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Dziękuję za uwagę.</a:t>
            </a:r>
            <a:endParaRPr lang="en-GB" dirty="0"/>
          </a:p>
        </p:txBody>
      </p:sp>
      <p:sp>
        <p:nvSpPr>
          <p:cNvPr id="21" name="Symbol zastępczy tekstu 20">
            <a:extLst>
              <a:ext uri="{FF2B5EF4-FFF2-40B4-BE49-F238E27FC236}">
                <a16:creationId xmlns:a16="http://schemas.microsoft.com/office/drawing/2014/main" id="{1899CF75-0E90-4502-A60D-473EE4B5144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pl-PL" dirty="0"/>
              <a:t>Artur Nowak</a:t>
            </a:r>
          </a:p>
          <a:p>
            <a:pPr>
              <a:spcBef>
                <a:spcPts val="0"/>
              </a:spcBef>
            </a:pPr>
            <a:r>
              <a:rPr lang="pl-PL" dirty="0"/>
              <a:t>Partner</a:t>
            </a:r>
            <a:endParaRPr lang="en-GB" dirty="0"/>
          </a:p>
          <a:p>
            <a:endParaRPr lang="en-GB" dirty="0"/>
          </a:p>
        </p:txBody>
      </p:sp>
      <p:sp>
        <p:nvSpPr>
          <p:cNvPr id="22" name="Symbol zastępczy tekstu 21">
            <a:extLst>
              <a:ext uri="{FF2B5EF4-FFF2-40B4-BE49-F238E27FC236}">
                <a16:creationId xmlns:a16="http://schemas.microsoft.com/office/drawing/2014/main" id="{9D54D576-FADB-40E2-B806-02DCC7A749BE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r>
              <a:rPr lang="pl-PL" dirty="0"/>
              <a:t>T: +48 22 557 76 77</a:t>
            </a:r>
          </a:p>
          <a:p>
            <a:r>
              <a:rPr lang="pl-PL" dirty="0"/>
              <a:t>M: +48 660 440 088</a:t>
            </a:r>
          </a:p>
          <a:p>
            <a:r>
              <a:rPr lang="pl-PL" dirty="0"/>
              <a:t>E: Artur.Nowak@dz.pl</a:t>
            </a:r>
            <a:endParaRPr lang="en-GB" dirty="0"/>
          </a:p>
          <a:p>
            <a:endParaRPr lang="en-GB" dirty="0"/>
          </a:p>
        </p:txBody>
      </p:sp>
      <p:sp>
        <p:nvSpPr>
          <p:cNvPr id="11" name="Symbol zastępczy numeru slajdu 10"/>
          <p:cNvSpPr>
            <a:spLocks noGrp="1"/>
          </p:cNvSpPr>
          <p:nvPr>
            <p:ph type="sldNum" sz="quarter" idx="44"/>
          </p:nvPr>
        </p:nvSpPr>
        <p:spPr/>
        <p:txBody>
          <a:bodyPr/>
          <a:lstStyle/>
          <a:p>
            <a:fld id="{751971A9-2809-4790-A924-1E13CA636898}" type="slidenum">
              <a:rPr lang="pl-PL" smtClean="0"/>
              <a:pPr/>
              <a:t>6</a:t>
            </a:fld>
            <a:endParaRPr lang="pl-PL" dirty="0"/>
          </a:p>
        </p:txBody>
      </p:sp>
      <p:pic>
        <p:nvPicPr>
          <p:cNvPr id="6" name="Symbol zastępczy obrazu 5">
            <a:extLst>
              <a:ext uri="{FF2B5EF4-FFF2-40B4-BE49-F238E27FC236}">
                <a16:creationId xmlns:a16="http://schemas.microsoft.com/office/drawing/2014/main" id="{6ECA4D7B-C94D-43D2-AE38-BCF0223EF327}"/>
              </a:ext>
            </a:extLst>
          </p:cNvPr>
          <p:cNvPicPr>
            <a:picLocks noGrp="1" noChangeAspect="1"/>
          </p:cNvPicPr>
          <p:nvPr>
            <p:ph type="pic" sz="quarter" idx="26"/>
          </p:nvPr>
        </p:nvPicPr>
        <p:blipFill>
          <a:blip r:embed="rId2"/>
          <a:srcRect l="16642" r="16642"/>
          <a:stretch>
            <a:fillRect/>
          </a:stretch>
        </p:blipFill>
        <p:spPr>
          <a:xfrm>
            <a:off x="3852000" y="1839074"/>
            <a:ext cx="1976926" cy="197692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5910956"/>
      </p:ext>
    </p:extLst>
  </p:cSld>
  <p:clrMapOvr>
    <a:masterClrMapping/>
  </p:clrMapOvr>
</p:sld>
</file>

<file path=ppt/theme/theme1.xml><?xml version="1.0" encoding="utf-8"?>
<a:theme xmlns:a="http://schemas.openxmlformats.org/drawingml/2006/main" name="DZP2017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_DZP_BUILD_13" id="{844CD371-A2D4-F447-8EFD-B456D3CE84C9}" vid="{F82A82AB-0EC4-DA4A-80A2-DB3D4DFD8D17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DZP2017</Template>
  <TotalTime>3693</TotalTime>
  <Words>480</Words>
  <Application>Microsoft Office PowerPoint</Application>
  <PresentationFormat>Pokaz na ekranie (4:3)</PresentationFormat>
  <Paragraphs>40</Paragraphs>
  <Slides>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</vt:lpstr>
      <vt:lpstr>Calibri Light</vt:lpstr>
      <vt:lpstr>Wingdings</vt:lpstr>
      <vt:lpstr>DZP2017</vt:lpstr>
      <vt:lpstr>Prezentacja programu PowerPoint</vt:lpstr>
      <vt:lpstr>Wyrok WSA w Warszawie sygn. III SA/Wa 1384/19</vt:lpstr>
      <vt:lpstr>Wyrok WSA w Warszawie sygn. III SA/Wa 1384/19</vt:lpstr>
      <vt:lpstr>Wyrok WSA w Warszawie sygn. III SA/Wa 1384/19</vt:lpstr>
      <vt:lpstr>Wyrok WSA w Warszawie sygn. III SA/Wa 1384/19</vt:lpstr>
      <vt:lpstr>Dziękuję za uwagę.</vt:lpstr>
      <vt:lpstr>Prezentacja programu PowerPoint</vt:lpstr>
    </vt:vector>
  </TitlesOfParts>
  <Company>DZP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DZP</dc:creator>
  <cp:lastModifiedBy>Wojciech Morawski</cp:lastModifiedBy>
  <cp:revision>1</cp:revision>
  <cp:lastPrinted>2020-03-05T13:09:59Z</cp:lastPrinted>
  <dcterms:created xsi:type="dcterms:W3CDTF">2020-03-05T13:09:59Z</dcterms:created>
  <dcterms:modified xsi:type="dcterms:W3CDTF">2020-03-05T20:45:35Z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ucy Id">
    <vt:i4>5925536</vt:i4>
  </property>
</Properties>
</file>