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0" r:id="rId2"/>
    <p:sldId id="561" r:id="rId3"/>
    <p:sldId id="582" r:id="rId4"/>
    <p:sldId id="587" r:id="rId5"/>
    <p:sldId id="548" r:id="rId6"/>
    <p:sldId id="588" r:id="rId7"/>
    <p:sldId id="562" r:id="rId8"/>
    <p:sldId id="589" r:id="rId9"/>
    <p:sldId id="563" r:id="rId10"/>
    <p:sldId id="575" r:id="rId11"/>
    <p:sldId id="422" r:id="rId12"/>
  </p:sldIdLst>
  <p:sldSz cx="9144000" cy="6858000" type="screen4x3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4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8C8C8C"/>
    <a:srgbClr val="FF9933"/>
    <a:srgbClr val="81BC00"/>
    <a:srgbClr val="A6A6A6"/>
    <a:srgbClr val="CC6600"/>
    <a:srgbClr val="B4B4B4"/>
    <a:srgbClr val="DCDCDC"/>
    <a:srgbClr val="72C7E7"/>
    <a:srgbClr val="8ED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6378" autoAdjust="0"/>
  </p:normalViewPr>
  <p:slideViewPr>
    <p:cSldViewPr showGuides="1">
      <p:cViewPr varScale="1">
        <p:scale>
          <a:sx n="85" d="100"/>
          <a:sy n="85" d="100"/>
        </p:scale>
        <p:origin x="1445" y="58"/>
      </p:cViewPr>
      <p:guideLst>
        <p:guide orient="horz" pos="114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568" cy="489502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946" y="1"/>
            <a:ext cx="2890568" cy="489502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/>
            </a:lvl1pPr>
          </a:lstStyle>
          <a:p>
            <a:fld id="{56BCE12D-AD97-48FF-B377-3431AD6728A4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64099"/>
            <a:ext cx="2890568" cy="489502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946" y="9264099"/>
            <a:ext cx="2890568" cy="489502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>
              <a:defRPr sz="1200"/>
            </a:lvl1pPr>
          </a:lstStyle>
          <a:p>
            <a:fld id="{6136E9A9-851F-4F98-BE1F-C684F4E7A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17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889938" cy="487681"/>
          </a:xfrm>
          <a:prstGeom prst="rect">
            <a:avLst/>
          </a:prstGeom>
        </p:spPr>
        <p:txBody>
          <a:bodyPr vert="horz" lIns="93831" tIns="46915" rIns="93831" bIns="4691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8" y="2"/>
            <a:ext cx="2889938" cy="487681"/>
          </a:xfrm>
          <a:prstGeom prst="rect">
            <a:avLst/>
          </a:prstGeom>
        </p:spPr>
        <p:txBody>
          <a:bodyPr vert="horz" lIns="93831" tIns="46915" rIns="93831" bIns="46915" rtlCol="0"/>
          <a:lstStyle>
            <a:lvl1pPr algn="r">
              <a:defRPr sz="1200"/>
            </a:lvl1pPr>
          </a:lstStyle>
          <a:p>
            <a:fld id="{0BA5BBE4-AEA3-489A-A28E-0C2FAF2506E3}" type="datetimeFigureOut">
              <a:rPr lang="en-US" smtClean="0"/>
              <a:pPr/>
              <a:t>3/8/2018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31838"/>
            <a:ext cx="4872038" cy="36560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31" tIns="46915" rIns="93831" bIns="4691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32961"/>
            <a:ext cx="5335270" cy="4389119"/>
          </a:xfrm>
          <a:prstGeom prst="rect">
            <a:avLst/>
          </a:prstGeom>
        </p:spPr>
        <p:txBody>
          <a:bodyPr vert="horz" lIns="93831" tIns="46915" rIns="93831" bIns="469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264228"/>
            <a:ext cx="2889938" cy="487681"/>
          </a:xfrm>
          <a:prstGeom prst="rect">
            <a:avLst/>
          </a:prstGeom>
        </p:spPr>
        <p:txBody>
          <a:bodyPr vert="horz" lIns="93831" tIns="46915" rIns="93831" bIns="4691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8" y="9264228"/>
            <a:ext cx="2889938" cy="487681"/>
          </a:xfrm>
          <a:prstGeom prst="rect">
            <a:avLst/>
          </a:prstGeom>
        </p:spPr>
        <p:txBody>
          <a:bodyPr vert="horz" lIns="93831" tIns="46915" rIns="93831" bIns="46915" rtlCol="0" anchor="b"/>
          <a:lstStyle>
            <a:lvl1pPr algn="r">
              <a:defRPr sz="1200"/>
            </a:lvl1pPr>
          </a:lstStyle>
          <a:p>
            <a:fld id="{C0F4A2C8-6C88-4E71-83EE-698B9D4FE22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2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024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09141" y="9100931"/>
            <a:ext cx="3144044" cy="479996"/>
          </a:xfrm>
          <a:prstGeom prst="rect">
            <a:avLst/>
          </a:prstGeom>
        </p:spPr>
        <p:txBody>
          <a:bodyPr/>
          <a:lstStyle/>
          <a:p>
            <a:fld id="{B1FEB637-BC42-497E-9119-65CA0380A6E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4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812924"/>
            <a:ext cx="4628956" cy="8424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400" y="4357694"/>
            <a:ext cx="4628561" cy="1143008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75050" y="2663187"/>
            <a:ext cx="4629600" cy="1699200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10" y="1812925"/>
            <a:ext cx="4619657" cy="4187843"/>
          </a:xfrm>
        </p:spPr>
        <p:txBody>
          <a:bodyPr/>
          <a:lstStyle>
            <a:lvl1pPr marL="0" indent="0">
              <a:buNone/>
              <a:defRPr b="0"/>
            </a:lvl1pPr>
            <a:lvl2pPr marL="266700" indent="-266700">
              <a:buFont typeface="Arial" pitchFamily="34" charset="0"/>
              <a:buChar char="•"/>
              <a:tabLst/>
              <a:defRPr/>
            </a:lvl2pPr>
            <a:lvl3pPr marL="266700" indent="-266700"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66710" y="722451"/>
            <a:ext cx="4619916" cy="109047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3000" b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7"/>
          <p:cNvSpPr txBox="1">
            <a:spLocks/>
          </p:cNvSpPr>
          <p:nvPr userDrawn="1"/>
        </p:nvSpPr>
        <p:spPr>
          <a:xfrm>
            <a:off x="8124396" y="65602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rgbClr val="8C8C8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295200"/>
            <a:ext cx="6845093" cy="5988439"/>
          </a:xfrm>
        </p:spPr>
        <p:txBody>
          <a:bodyPr>
            <a:noAutofit/>
          </a:bodyPr>
          <a:lstStyle>
            <a:lvl1pPr marL="0" indent="0">
              <a:buNone/>
              <a:defRPr sz="3000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000" b="0">
                <a:solidFill>
                  <a:schemeClr val="bg1"/>
                </a:solidFill>
              </a:defRPr>
            </a:lvl2pPr>
            <a:lvl3pPr marL="274638" indent="-274638">
              <a:buFont typeface="Arial" pitchFamily="34" charset="0"/>
              <a:buChar char="•"/>
              <a:defRPr sz="3000" b="0">
                <a:solidFill>
                  <a:schemeClr val="bg1"/>
                </a:solidFill>
              </a:defRPr>
            </a:lvl3pPr>
            <a:lvl4pPr>
              <a:defRPr sz="3000" b="0">
                <a:solidFill>
                  <a:schemeClr val="bg1"/>
                </a:solidFill>
              </a:defRPr>
            </a:lvl4pPr>
            <a:lvl5pPr>
              <a:defRPr sz="30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295200"/>
            <a:ext cx="6845093" cy="5988439"/>
          </a:xfrm>
        </p:spPr>
        <p:txBody>
          <a:bodyPr>
            <a:noAutofit/>
          </a:bodyPr>
          <a:lstStyle>
            <a:lvl1pPr marL="0" indent="0">
              <a:buNone/>
              <a:defRPr sz="3000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000" b="0">
                <a:solidFill>
                  <a:schemeClr val="bg1"/>
                </a:solidFill>
              </a:defRPr>
            </a:lvl2pPr>
            <a:lvl3pPr marL="274638" indent="-274638">
              <a:buFont typeface="Arial" pitchFamily="34" charset="0"/>
              <a:buChar char="•"/>
              <a:defRPr sz="3000" b="0">
                <a:solidFill>
                  <a:schemeClr val="bg1"/>
                </a:solidFill>
              </a:defRPr>
            </a:lvl3pPr>
            <a:lvl4pPr>
              <a:defRPr sz="3000" b="0">
                <a:solidFill>
                  <a:schemeClr val="bg1"/>
                </a:solidFill>
              </a:defRPr>
            </a:lvl4pPr>
            <a:lvl5pPr>
              <a:defRPr sz="30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295200"/>
            <a:ext cx="6845093" cy="5988439"/>
          </a:xfrm>
        </p:spPr>
        <p:txBody>
          <a:bodyPr>
            <a:noAutofit/>
          </a:bodyPr>
          <a:lstStyle>
            <a:lvl1pPr marL="0" indent="0">
              <a:buNone/>
              <a:defRPr sz="3000" b="0">
                <a:solidFill>
                  <a:schemeClr val="bg1"/>
                </a:solidFill>
              </a:defRPr>
            </a:lvl1pPr>
            <a:lvl2pPr marL="0" indent="0">
              <a:buNone/>
              <a:tabLst/>
              <a:defRPr sz="3000" b="0">
                <a:solidFill>
                  <a:schemeClr val="bg1"/>
                </a:solidFill>
              </a:defRPr>
            </a:lvl2pPr>
            <a:lvl3pPr marL="274638" indent="-274638">
              <a:buFont typeface="Arial" pitchFamily="34" charset="0"/>
              <a:buChar char="•"/>
              <a:defRPr sz="3000" b="0">
                <a:solidFill>
                  <a:schemeClr val="bg1"/>
                </a:solidFill>
              </a:defRPr>
            </a:lvl3pPr>
            <a:lvl4pPr>
              <a:defRPr sz="3000" b="0">
                <a:solidFill>
                  <a:schemeClr val="bg1"/>
                </a:solidFill>
              </a:defRPr>
            </a:lvl4pPr>
            <a:lvl5pPr>
              <a:defRPr sz="30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1812925"/>
            <a:ext cx="8388000" cy="4345990"/>
          </a:xfrm>
        </p:spPr>
        <p:txBody>
          <a:bodyPr>
            <a:no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</a:defRPr>
            </a:lvl1pPr>
            <a:lvl2pPr marL="268288" indent="-268288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1800" b="0">
                <a:solidFill>
                  <a:schemeClr val="bg1"/>
                </a:solidFill>
              </a:defRPr>
            </a:lvl2pPr>
            <a:lvl3pPr marL="274638" indent="-274638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 sz="1800" b="0"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−"/>
              <a:defRPr sz="1800" b="0">
                <a:solidFill>
                  <a:schemeClr val="bg1"/>
                </a:solidFill>
              </a:defRPr>
            </a:lvl4pPr>
            <a:lvl5pPr marL="806450" indent="-2667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−"/>
              <a:defRPr sz="18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70113" y="295200"/>
            <a:ext cx="8388000" cy="144141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00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735808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1812925"/>
            <a:ext cx="8388000" cy="4345990"/>
          </a:xfrm>
        </p:spPr>
        <p:txBody>
          <a:bodyPr>
            <a:noAutofit/>
          </a:bodyPr>
          <a:lstStyle>
            <a:lvl1pPr marL="0" indent="0">
              <a:spcBef>
                <a:spcPts val="1800"/>
              </a:spcBef>
              <a:spcAft>
                <a:spcPts val="0"/>
              </a:spcAft>
              <a:buNone/>
              <a:defRPr sz="1800" b="0">
                <a:solidFill>
                  <a:schemeClr val="tx2"/>
                </a:solidFill>
              </a:defRPr>
            </a:lvl1pPr>
            <a:lvl2pPr marL="268288" indent="-268288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/>
              <a:defRPr sz="1800" b="0">
                <a:solidFill>
                  <a:schemeClr val="tx2"/>
                </a:solidFill>
              </a:defRPr>
            </a:lvl2pPr>
            <a:lvl3pPr marL="274638" indent="-274638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 sz="1800" b="0">
                <a:solidFill>
                  <a:schemeClr val="tx2"/>
                </a:solidFill>
              </a:defRPr>
            </a:lvl3pPr>
            <a:lvl4pPr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−"/>
              <a:defRPr sz="1800" b="0">
                <a:solidFill>
                  <a:schemeClr val="tx2"/>
                </a:solidFill>
              </a:defRPr>
            </a:lvl4pPr>
            <a:lvl5pPr marL="806450" indent="-2667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−"/>
              <a:defRPr sz="1800" b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70113" y="295200"/>
            <a:ext cx="8388000" cy="144141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30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211" y="1812925"/>
            <a:ext cx="8415313" cy="973133"/>
          </a:xfrm>
        </p:spPr>
        <p:txBody>
          <a:bodyPr anchor="t">
            <a:noAutofit/>
          </a:bodyPr>
          <a:lstStyle>
            <a:lvl1pPr algn="l">
              <a:defRPr sz="6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7188" y="278777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211" y="1812925"/>
            <a:ext cx="8415313" cy="973133"/>
          </a:xfrm>
        </p:spPr>
        <p:txBody>
          <a:bodyPr anchor="t">
            <a:noAutofit/>
          </a:bodyPr>
          <a:lstStyle>
            <a:lvl1pPr algn="l">
              <a:defRPr sz="6000" b="0" cap="none" baseline="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7188" y="278777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211" y="1812925"/>
            <a:ext cx="8415313" cy="973133"/>
          </a:xfrm>
        </p:spPr>
        <p:txBody>
          <a:bodyPr anchor="t">
            <a:noAutofit/>
          </a:bodyPr>
          <a:lstStyle>
            <a:lvl1pPr algn="l">
              <a:defRPr sz="6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bg1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57188" y="278777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736" y="1812925"/>
            <a:ext cx="8348667" cy="758819"/>
          </a:xfrm>
        </p:spPr>
        <p:txBody>
          <a:bodyPr anchor="t">
            <a:noAutofit/>
          </a:bodyPr>
          <a:lstStyle>
            <a:lvl1pPr algn="l">
              <a:defRPr sz="4800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66737" y="2571744"/>
            <a:ext cx="8348667" cy="3200080"/>
          </a:xfrm>
        </p:spPr>
        <p:txBody>
          <a:bodyPr>
            <a:noAutofit/>
          </a:bodyPr>
          <a:lstStyle>
            <a:lvl1pPr marL="0" indent="0">
              <a:buNone/>
              <a:defRPr sz="48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5615" y="1812924"/>
            <a:ext cx="2772000" cy="842400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5615" y="4357694"/>
            <a:ext cx="2772000" cy="1048554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 b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75050" y="2663187"/>
            <a:ext cx="2772000" cy="1699200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737" y="1812925"/>
            <a:ext cx="2776504" cy="544505"/>
          </a:xfrm>
        </p:spPr>
        <p:txBody>
          <a:bodyPr anchor="t">
            <a:noAutofit/>
          </a:bodyPr>
          <a:lstStyle>
            <a:lvl1pPr algn="l">
              <a:defRPr sz="3600" b="0" cap="none" baseline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66737" y="2374056"/>
            <a:ext cx="2776503" cy="3555274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95287" y="4211955"/>
            <a:ext cx="6377653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4813"/>
            <a:ext cx="1674000" cy="313154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7028136" y="4535905"/>
            <a:ext cx="1509640" cy="1401498"/>
          </a:xfrm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z="900" dirty="0" smtClean="0"/>
              <a:t>Insert sponsorship mark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028137" y="6018028"/>
            <a:ext cx="1509639" cy="363722"/>
          </a:xfrm>
        </p:spPr>
        <p:txBody>
          <a:bodyPr anchor="b" anchorCtr="0"/>
          <a:lstStyle>
            <a:lvl1pPr>
              <a:lnSpc>
                <a:spcPct val="100000"/>
              </a:lnSpc>
              <a:defRPr sz="95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5621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544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95288" y="5549440"/>
            <a:ext cx="4176712" cy="324000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8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5929"/>
            <a:ext cx="1633731" cy="305616"/>
          </a:xfrm>
          <a:prstGeom prst="rect">
            <a:avLst/>
          </a:prstGeom>
        </p:spPr>
      </p:pic>
      <p:sp>
        <p:nvSpPr>
          <p:cNvPr id="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1498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1838" y="1093316"/>
            <a:ext cx="4878856" cy="849600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1838" y="2668126"/>
            <a:ext cx="4878856" cy="38818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 b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1838" y="1953740"/>
            <a:ext cx="4878856" cy="702000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70113" y="765175"/>
            <a:ext cx="8388000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0113" y="295683"/>
            <a:ext cx="8388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370800" y="1803543"/>
            <a:ext cx="8388000" cy="4536000"/>
          </a:xfrm>
        </p:spPr>
        <p:txBody>
          <a:bodyPr/>
          <a:lstStyle>
            <a:lvl1pPr marL="0" indent="0">
              <a:buNone/>
              <a:defRPr/>
            </a:lvl1pPr>
            <a:lvl2pPr marL="266700" indent="-266700"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fac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0113" y="295682"/>
            <a:ext cx="8388000" cy="99017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370800" y="1805667"/>
            <a:ext cx="8388000" cy="4545033"/>
          </a:xfrm>
        </p:spPr>
        <p:txBody>
          <a:bodyPr/>
          <a:lstStyle>
            <a:lvl1pPr marL="0" indent="0" algn="l">
              <a:buNone/>
              <a:defRPr/>
            </a:lvl1pPr>
            <a:lvl2pPr marL="266700" indent="-266700"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0113" y="295683"/>
            <a:ext cx="8388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70113" y="765175"/>
            <a:ext cx="8388000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370800" y="1803543"/>
            <a:ext cx="4140000" cy="4536000"/>
          </a:xfrm>
        </p:spPr>
        <p:txBody>
          <a:bodyPr/>
          <a:lstStyle>
            <a:lvl4pPr marL="539750" indent="-273050"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5"/>
          </p:nvPr>
        </p:nvSpPr>
        <p:spPr>
          <a:xfrm>
            <a:off x="4643437" y="1803543"/>
            <a:ext cx="4140000" cy="4536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="0"/>
            </a:lvl1pPr>
            <a:lvl2pPr marL="266700" indent="-266700">
              <a:buFont typeface="Arial" pitchFamily="34" charset="0"/>
              <a:buChar char="•"/>
              <a:tabLst/>
              <a:defRPr/>
            </a:lvl2pPr>
            <a:lvl3pPr marL="266700" indent="-266700">
              <a:buFont typeface="Arial" pitchFamily="34" charset="0"/>
              <a:buChar char="•"/>
              <a:defRPr i="1"/>
            </a:lvl3pPr>
            <a:lvl4pPr marL="539750" indent="-273050">
              <a:buFont typeface="Arial" pitchFamily="34" charset="0"/>
              <a:buChar char="−"/>
              <a:defRPr i="0"/>
            </a:lvl4pPr>
            <a:lvl5pPr marL="806450" indent="-2667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70113" y="295683"/>
            <a:ext cx="8388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70113" y="765175"/>
            <a:ext cx="8388000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87" y="2238199"/>
            <a:ext cx="4122000" cy="1800000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b="0"/>
            </a:lvl1pPr>
            <a:lvl2pPr marL="271463" indent="-271463">
              <a:spcBef>
                <a:spcPts val="600"/>
              </a:spcBef>
              <a:buFont typeface="Arial" pitchFamily="34" charset="0"/>
              <a:buChar char="•"/>
              <a:tabLst/>
              <a:defRPr/>
            </a:lvl2pPr>
            <a:lvl3pPr marL="274638" indent="-274638">
              <a:spcBef>
                <a:spcPts val="600"/>
              </a:spcBef>
              <a:buFont typeface="Arial" pitchFamily="34" charset="0"/>
              <a:buChar char="•"/>
              <a:defRPr i="1"/>
            </a:lvl3pPr>
            <a:lvl4pPr marL="534988" indent="-263525">
              <a:spcBef>
                <a:spcPts val="600"/>
              </a:spcBef>
              <a:buFont typeface="Arial" pitchFamily="34" charset="0"/>
              <a:buChar char="−"/>
              <a:defRPr i="0"/>
            </a:lvl4pPr>
            <a:lvl5pPr marL="806450" indent="-271463"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70113" y="295683"/>
            <a:ext cx="8388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70113" y="765175"/>
            <a:ext cx="8388000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71788" y="1809583"/>
            <a:ext cx="4122000" cy="357187"/>
          </a:xfrm>
          <a:solidFill>
            <a:schemeClr val="accent3"/>
          </a:solidFill>
        </p:spPr>
        <p:txBody>
          <a:bodyPr anchor="ctr" anchorCtr="0"/>
          <a:lstStyle>
            <a:lvl1pPr marL="87313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>
          <a:xfrm>
            <a:off x="371787" y="4487651"/>
            <a:ext cx="4122000" cy="1800000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b="0"/>
            </a:lvl1pPr>
            <a:lvl2pPr marL="271463" indent="-271463">
              <a:spcBef>
                <a:spcPts val="600"/>
              </a:spcBef>
              <a:buFont typeface="Arial" pitchFamily="34" charset="0"/>
              <a:buChar char="•"/>
              <a:tabLst/>
              <a:defRPr/>
            </a:lvl2pPr>
            <a:lvl3pPr marL="274638" indent="-274638">
              <a:spcBef>
                <a:spcPts val="600"/>
              </a:spcBef>
              <a:buFont typeface="Arial" pitchFamily="34" charset="0"/>
              <a:buChar char="•"/>
              <a:defRPr i="1"/>
            </a:lvl3pPr>
            <a:lvl4pPr marL="534988" indent="-263525">
              <a:spcBef>
                <a:spcPts val="600"/>
              </a:spcBef>
              <a:buFont typeface="Arial" pitchFamily="34" charset="0"/>
              <a:buChar char="−"/>
              <a:defRPr i="0"/>
            </a:lvl4pPr>
            <a:lvl5pPr marL="806450" indent="-271463"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371788" y="4059035"/>
            <a:ext cx="4122000" cy="357187"/>
          </a:xfrm>
          <a:solidFill>
            <a:schemeClr val="accent3"/>
          </a:solidFill>
        </p:spPr>
        <p:txBody>
          <a:bodyPr anchor="ctr" anchorCtr="0"/>
          <a:lstStyle>
            <a:lvl1pPr marL="87313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7"/>
          </p:nvPr>
        </p:nvSpPr>
        <p:spPr>
          <a:xfrm>
            <a:off x="4620781" y="2238199"/>
            <a:ext cx="4122000" cy="1800000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b="0"/>
            </a:lvl1pPr>
            <a:lvl2pPr marL="271463" indent="-271463">
              <a:spcBef>
                <a:spcPts val="600"/>
              </a:spcBef>
              <a:buFont typeface="Arial" pitchFamily="34" charset="0"/>
              <a:buChar char="•"/>
              <a:tabLst/>
              <a:defRPr/>
            </a:lvl2pPr>
            <a:lvl3pPr marL="274638" indent="-274638">
              <a:spcBef>
                <a:spcPts val="600"/>
              </a:spcBef>
              <a:buFont typeface="Arial" pitchFamily="34" charset="0"/>
              <a:buChar char="•"/>
              <a:defRPr i="1"/>
            </a:lvl3pPr>
            <a:lvl4pPr marL="534988" indent="-263525">
              <a:spcBef>
                <a:spcPts val="600"/>
              </a:spcBef>
              <a:buFont typeface="Arial" pitchFamily="34" charset="0"/>
              <a:buChar char="−"/>
              <a:defRPr i="0"/>
            </a:lvl4pPr>
            <a:lvl5pPr marL="806450" indent="-271463"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20781" y="1809583"/>
            <a:ext cx="4122000" cy="357187"/>
          </a:xfrm>
          <a:solidFill>
            <a:schemeClr val="accent3"/>
          </a:solidFill>
        </p:spPr>
        <p:txBody>
          <a:bodyPr anchor="ctr" anchorCtr="0"/>
          <a:lstStyle>
            <a:lvl1pPr marL="87313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4620781" y="4487651"/>
            <a:ext cx="4122000" cy="1800000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b="0"/>
            </a:lvl1pPr>
            <a:lvl2pPr marL="271463" indent="-271463">
              <a:spcBef>
                <a:spcPts val="600"/>
              </a:spcBef>
              <a:buFont typeface="Arial" pitchFamily="34" charset="0"/>
              <a:buChar char="•"/>
              <a:tabLst/>
              <a:defRPr/>
            </a:lvl2pPr>
            <a:lvl3pPr marL="274638" indent="-274638">
              <a:spcBef>
                <a:spcPts val="600"/>
              </a:spcBef>
              <a:buFont typeface="Arial" pitchFamily="34" charset="0"/>
              <a:buChar char="•"/>
              <a:defRPr i="1"/>
            </a:lvl3pPr>
            <a:lvl4pPr marL="534988" indent="-263525">
              <a:spcBef>
                <a:spcPts val="600"/>
              </a:spcBef>
              <a:buFont typeface="Arial" pitchFamily="34" charset="0"/>
              <a:buChar char="−"/>
              <a:defRPr i="0"/>
            </a:lvl4pPr>
            <a:lvl5pPr marL="806450" indent="-271463"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20781" y="4059035"/>
            <a:ext cx="4122000" cy="357187"/>
          </a:xfrm>
          <a:solidFill>
            <a:schemeClr val="accent3"/>
          </a:solidFill>
        </p:spPr>
        <p:txBody>
          <a:bodyPr anchor="ctr" anchorCtr="0"/>
          <a:lstStyle>
            <a:lvl1pPr marL="87313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or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3" y="1809101"/>
            <a:ext cx="4059011" cy="4536504"/>
          </a:xfrm>
        </p:spPr>
        <p:txBody>
          <a:bodyPr/>
          <a:lstStyle>
            <a:lvl1pPr marL="0" indent="0">
              <a:buNone/>
              <a:defRPr b="0"/>
            </a:lvl1pPr>
            <a:lvl2pPr marL="266700" indent="-266700">
              <a:buFont typeface="Arial" pitchFamily="34" charset="0"/>
              <a:buChar char="•"/>
              <a:tabLst/>
              <a:defRPr/>
            </a:lvl2pPr>
            <a:lvl3pPr marL="266700" indent="-266700"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370113" y="295683"/>
            <a:ext cx="4059011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70113" y="765175"/>
            <a:ext cx="4059011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0113" y="6407835"/>
            <a:ext cx="7559473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rgbClr val="8C8C8C"/>
                </a:solidFill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0113" y="295683"/>
            <a:ext cx="8388000" cy="151618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113" y="1809101"/>
            <a:ext cx="8388000" cy="45365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971996" y="6407835"/>
            <a:ext cx="792088" cy="252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rgbClr val="8C8C8C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77" r:id="rId3"/>
    <p:sldLayoutId id="2147483650" r:id="rId4"/>
    <p:sldLayoutId id="2147483678" r:id="rId5"/>
    <p:sldLayoutId id="2147483674" r:id="rId6"/>
    <p:sldLayoutId id="2147483660" r:id="rId7"/>
    <p:sldLayoutId id="2147483679" r:id="rId8"/>
    <p:sldLayoutId id="2147483672" r:id="rId9"/>
    <p:sldLayoutId id="2147483673" r:id="rId10"/>
    <p:sldLayoutId id="2147483671" r:id="rId11"/>
    <p:sldLayoutId id="2147483675" r:id="rId12"/>
    <p:sldLayoutId id="2147483676" r:id="rId13"/>
    <p:sldLayoutId id="2147483663" r:id="rId14"/>
    <p:sldLayoutId id="2147483665" r:id="rId15"/>
    <p:sldLayoutId id="2147483651" r:id="rId16"/>
    <p:sldLayoutId id="2147483680" r:id="rId17"/>
    <p:sldLayoutId id="2147483681" r:id="rId18"/>
    <p:sldLayoutId id="2147483669" r:id="rId19"/>
    <p:sldLayoutId id="2147483670" r:id="rId20"/>
    <p:sldLayoutId id="2147483652" r:id="rId21"/>
    <p:sldLayoutId id="2147483684" r:id="rId22"/>
    <p:sldLayoutId id="2147483685" r:id="rId2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Font typeface="Arial" pitchFamily="34" charset="0"/>
        <a:buNone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273050" algn="l" defTabSz="914400" rtl="0" eaLnBrk="1" latinLnBrk="0" hangingPunct="1">
        <a:spcBef>
          <a:spcPts val="1200"/>
        </a:spcBef>
        <a:buFont typeface="Arial" pitchFamily="34" charset="0"/>
        <a:buChar char="−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06450" indent="-266700" algn="l" defTabSz="914400" rtl="0" eaLnBrk="1" latinLnBrk="0" hangingPunct="1">
        <a:spcBef>
          <a:spcPts val="1200"/>
        </a:spcBef>
        <a:buFont typeface="Arial" pitchFamily="34" charset="0"/>
        <a:buChar char="−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32806" y="4484564"/>
            <a:ext cx="6203689" cy="590244"/>
          </a:xfrm>
        </p:spPr>
        <p:txBody>
          <a:bodyPr/>
          <a:lstStyle/>
          <a:p>
            <a:pPr algn="just"/>
            <a:r>
              <a:rPr lang="pl-PL" sz="2200" dirty="0" smtClean="0"/>
              <a:t>I budynek budynkiem się stanie…</a:t>
            </a:r>
            <a:br>
              <a:rPr lang="pl-PL" sz="2200" dirty="0" smtClean="0"/>
            </a:br>
            <a:r>
              <a:rPr lang="pl-PL" sz="2200" b="0" dirty="0" smtClean="0"/>
              <a:t>czyli refleksje dotyczące wyroku TK z 13 grudnia 2017 r. SK 48/15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832806" y="6262994"/>
            <a:ext cx="5051561" cy="406366"/>
          </a:xfrm>
        </p:spPr>
        <p:txBody>
          <a:bodyPr/>
          <a:lstStyle/>
          <a:p>
            <a:r>
              <a:rPr lang="pl-PL" sz="1800" dirty="0" smtClean="0"/>
              <a:t>Paweł Banasik, Toruń, 10 maca 2018 r.</a:t>
            </a: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76672"/>
            <a:ext cx="4562475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6605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6072862"/>
            <a:ext cx="760444" cy="76044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0201"/>
            <a:ext cx="6387033" cy="560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3246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75435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5096" y="2636912"/>
            <a:ext cx="8415313" cy="973133"/>
          </a:xfrm>
        </p:spPr>
        <p:txBody>
          <a:bodyPr/>
          <a:lstStyle/>
          <a:p>
            <a:pPr algn="ctr"/>
            <a:r>
              <a:rPr lang="pl-PL" sz="3200" b="1" dirty="0" smtClean="0">
                <a:solidFill>
                  <a:schemeClr val="tx1"/>
                </a:solidFill>
              </a:rPr>
              <a:t>A gdyby tak wszystkie obiekty budowlane były figurami geometrycznymi?</a:t>
            </a:r>
            <a:endParaRPr lang="pl-PL" sz="3200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80084"/>
            <a:ext cx="1512168" cy="27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4364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5906950"/>
            <a:ext cx="926356" cy="9263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3" y="692696"/>
            <a:ext cx="3096343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solidFill>
                  <a:schemeClr val="bg2"/>
                </a:solidFill>
              </a:rPr>
              <a:t>Budynek</a:t>
            </a:r>
            <a:r>
              <a:rPr lang="pl-PL" sz="2400" dirty="0" smtClean="0">
                <a:solidFill>
                  <a:schemeClr val="bg2"/>
                </a:solidFill>
              </a:rPr>
              <a:t> – figura płaska, która posiada cztery kąty (zbiór A)</a:t>
            </a:r>
            <a:endParaRPr lang="pl-PL" sz="2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6096" y="692695"/>
            <a:ext cx="3096343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solidFill>
                  <a:schemeClr val="bg2"/>
                </a:solidFill>
              </a:rPr>
              <a:t>Budowla</a:t>
            </a:r>
            <a:r>
              <a:rPr lang="pl-PL" sz="2400" dirty="0" smtClean="0">
                <a:solidFill>
                  <a:schemeClr val="bg2"/>
                </a:solidFill>
              </a:rPr>
              <a:t> – każda figura płaska niebędąca budynkiem (zbiór B)</a:t>
            </a:r>
            <a:endParaRPr lang="pl-PL" sz="2400" dirty="0">
              <a:solidFill>
                <a:schemeClr val="bg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427984" y="692695"/>
            <a:ext cx="0" cy="561662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39553" y="2478379"/>
            <a:ext cx="1224135" cy="115212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arallelogram 10"/>
          <p:cNvSpPr/>
          <p:nvPr/>
        </p:nvSpPr>
        <p:spPr>
          <a:xfrm>
            <a:off x="2483768" y="2512401"/>
            <a:ext cx="1512168" cy="1152128"/>
          </a:xfrm>
          <a:prstGeom prst="parallelogram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Trapezoid 11"/>
          <p:cNvSpPr/>
          <p:nvPr/>
        </p:nvSpPr>
        <p:spPr>
          <a:xfrm>
            <a:off x="1259632" y="4416315"/>
            <a:ext cx="1656184" cy="1368152"/>
          </a:xfrm>
          <a:prstGeom prst="trapezoi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5364088" y="2478379"/>
            <a:ext cx="2426377" cy="43204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5436096" y="3140968"/>
            <a:ext cx="1296144" cy="1296144"/>
          </a:xfrm>
          <a:prstGeom prst="triangle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Oval 16"/>
          <p:cNvSpPr/>
          <p:nvPr/>
        </p:nvSpPr>
        <p:spPr>
          <a:xfrm>
            <a:off x="7596336" y="3284984"/>
            <a:ext cx="1167748" cy="1224136"/>
          </a:xfrm>
          <a:prstGeom prst="ellipse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Regular Pentagon 17"/>
          <p:cNvSpPr/>
          <p:nvPr/>
        </p:nvSpPr>
        <p:spPr>
          <a:xfrm>
            <a:off x="5436096" y="5301208"/>
            <a:ext cx="1296144" cy="1106627"/>
          </a:xfrm>
          <a:prstGeom prst="pentagon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Octagon 18"/>
          <p:cNvSpPr/>
          <p:nvPr/>
        </p:nvSpPr>
        <p:spPr>
          <a:xfrm>
            <a:off x="7610858" y="5301208"/>
            <a:ext cx="973619" cy="1008112"/>
          </a:xfrm>
          <a:prstGeom prst="octagon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72541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5096" y="2636912"/>
            <a:ext cx="8415313" cy="973133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3200" b="1" dirty="0" smtClean="0">
                <a:solidFill>
                  <a:schemeClr val="tx1"/>
                </a:solidFill>
              </a:rPr>
              <a:t>Co na to logika?</a:t>
            </a:r>
            <a:endParaRPr lang="pl-PL" sz="3200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80084"/>
            <a:ext cx="1512168" cy="27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024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80044" y="332656"/>
            <a:ext cx="8386763" cy="968375"/>
          </a:xfrm>
        </p:spPr>
        <p:txBody>
          <a:bodyPr/>
          <a:lstStyle/>
          <a:p>
            <a:endParaRPr lang="pl-PL" sz="3600" b="1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180044" y="1112232"/>
            <a:ext cx="8386763" cy="4535488"/>
          </a:xfrm>
        </p:spPr>
        <p:txBody>
          <a:bodyPr/>
          <a:lstStyle/>
          <a:p>
            <a:pPr algn="ctr"/>
            <a:endParaRPr lang="pl-PL" sz="8000" dirty="0" smtClean="0">
              <a:solidFill>
                <a:schemeClr val="bg2"/>
              </a:solidFill>
            </a:endParaRPr>
          </a:p>
          <a:p>
            <a:pPr algn="ctr"/>
            <a:r>
              <a:rPr lang="pl-PL" sz="8000" dirty="0">
                <a:solidFill>
                  <a:schemeClr val="bg2"/>
                </a:solidFill>
              </a:rPr>
              <a:t>B</a:t>
            </a:r>
            <a:r>
              <a:rPr lang="pl-PL" sz="8000" dirty="0" smtClean="0">
                <a:solidFill>
                  <a:schemeClr val="bg2"/>
                </a:solidFill>
              </a:rPr>
              <a:t> = A</a:t>
            </a:r>
          </a:p>
          <a:p>
            <a:pPr algn="ctr"/>
            <a:endParaRPr lang="pl-PL" dirty="0" smtClean="0">
              <a:solidFill>
                <a:schemeClr val="bg2"/>
              </a:solidFill>
            </a:endParaRPr>
          </a:p>
          <a:p>
            <a:pPr algn="ctr"/>
            <a:r>
              <a:rPr lang="pl-PL" sz="2400" dirty="0" smtClean="0">
                <a:solidFill>
                  <a:schemeClr val="bg2"/>
                </a:solidFill>
              </a:rPr>
              <a:t>W orzecznictwie wielokrotnie pojawiał się argument, że skoro warunek „niebycia” budynkiem pojawia się w definicji budowli to znaczy, że definicja budynku nie wyklucza, że budynek może być budowlą!!</a:t>
            </a:r>
            <a:endParaRPr lang="pl-PL" sz="2400" dirty="0">
              <a:solidFill>
                <a:schemeClr val="bg2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5906950"/>
            <a:ext cx="926356" cy="92635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H="1">
            <a:off x="4233362" y="2780928"/>
            <a:ext cx="280126" cy="7920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2843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5096" y="2636912"/>
            <a:ext cx="8415313" cy="973133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Skąd zatem ten brak logiki w dotychczasowym orzecznictwie? 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80084"/>
            <a:ext cx="1512168" cy="27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3913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80044" y="332656"/>
            <a:ext cx="8386763" cy="968375"/>
          </a:xfrm>
        </p:spPr>
        <p:txBody>
          <a:bodyPr/>
          <a:lstStyle/>
          <a:p>
            <a:endParaRPr lang="pl-PL" sz="3600" b="1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180044" y="1052736"/>
            <a:ext cx="8386763" cy="4535488"/>
          </a:xfrm>
        </p:spPr>
        <p:txBody>
          <a:bodyPr/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sz="2200" b="1" dirty="0" smtClean="0">
              <a:solidFill>
                <a:schemeClr val="bg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2800" b="1" dirty="0" smtClean="0">
                <a:solidFill>
                  <a:schemeClr val="bg1"/>
                </a:solidFill>
              </a:rPr>
              <a:t>Biegli – decydująca rola w postępowaniu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sz="2800" b="1" dirty="0" smtClean="0">
              <a:solidFill>
                <a:schemeClr val="bg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2800" b="1" dirty="0" smtClean="0">
                <a:solidFill>
                  <a:schemeClr val="bg1"/>
                </a:solidFill>
              </a:rPr>
              <a:t>Rozstrzygnięcia oparte na „przeczuciu” (stacje </a:t>
            </a:r>
            <a:r>
              <a:rPr lang="pl-PL" sz="2800" b="1" dirty="0" err="1" smtClean="0">
                <a:solidFill>
                  <a:schemeClr val="bg1"/>
                </a:solidFill>
              </a:rPr>
              <a:t>trafo</a:t>
            </a:r>
            <a:r>
              <a:rPr lang="pl-PL" sz="2800" b="1" dirty="0" smtClean="0">
                <a:solidFill>
                  <a:schemeClr val="bg1"/>
                </a:solidFill>
              </a:rPr>
              <a:t>, silosy, stadiony,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sz="2800" b="1" dirty="0" smtClean="0">
              <a:solidFill>
                <a:schemeClr val="bg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2800" b="1" dirty="0" smtClean="0">
                <a:solidFill>
                  <a:schemeClr val="bg1"/>
                </a:solidFill>
              </a:rPr>
              <a:t>Wykładnia prawa budowlanego z pominięciem zasad wykładni prawa podatkowego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sz="2200" b="1" dirty="0" smtClean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6072862"/>
            <a:ext cx="760444" cy="76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412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5096" y="2636912"/>
            <a:ext cx="8415313" cy="973133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Czy wyrok coś zmieni?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80084"/>
            <a:ext cx="1512168" cy="27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845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5CC1D26-A9BD-4BDE-BDD9-08EDBAE9686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80044" y="332656"/>
            <a:ext cx="8386763" cy="968375"/>
          </a:xfrm>
        </p:spPr>
        <p:txBody>
          <a:bodyPr/>
          <a:lstStyle/>
          <a:p>
            <a:endParaRPr lang="pl-PL" sz="3600" b="1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180044" y="1052736"/>
            <a:ext cx="8386763" cy="4535488"/>
          </a:xfrm>
        </p:spPr>
        <p:txBody>
          <a:bodyPr/>
          <a:lstStyle/>
          <a:p>
            <a:endParaRPr lang="pl-PL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 smtClean="0">
                <a:solidFill>
                  <a:schemeClr val="bg1"/>
                </a:solidFill>
              </a:rPr>
              <a:t>Podstawowe pytanie – czy wyrok w ogóle był potrzebny?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 smtClean="0">
                <a:solidFill>
                  <a:schemeClr val="bg1"/>
                </a:solidFill>
              </a:rPr>
              <a:t>Rola biegłych – udowadnianie, że budynek nie jest budynkiem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3200" dirty="0" smtClean="0">
                <a:solidFill>
                  <a:schemeClr val="bg1"/>
                </a:solidFill>
              </a:rPr>
              <a:t>Wyposażenie budynku może być odrębną budowlą!!</a:t>
            </a:r>
            <a:endParaRPr lang="pl-PL" sz="3200" dirty="0">
              <a:solidFill>
                <a:schemeClr val="bg1"/>
              </a:solidFill>
            </a:endParaRPr>
          </a:p>
          <a:p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pl-PL" sz="28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6072862"/>
            <a:ext cx="760444" cy="76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248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E_ppt template_2014">
  <a:themeElements>
    <a:clrScheme name="Custom 98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57575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69234</TotalTime>
  <Words>174</Words>
  <Application>Microsoft Office PowerPoint</Application>
  <PresentationFormat>Pokaz na ekranie (4:3)</PresentationFormat>
  <Paragraphs>34</Paragraphs>
  <Slides>11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Open Sans</vt:lpstr>
      <vt:lpstr>CE_ppt template_2014</vt:lpstr>
      <vt:lpstr>I budynek budynkiem się stanie… czyli refleksje dotyczące wyroku TK z 13 grudnia 2017 r. SK 48/15</vt:lpstr>
      <vt:lpstr>A gdyby tak wszystkie obiekty budowlane były figurami geometrycznymi?</vt:lpstr>
      <vt:lpstr>Prezentacja programu PowerPoint</vt:lpstr>
      <vt:lpstr>Co na to logika?</vt:lpstr>
      <vt:lpstr>Prezentacja programu PowerPoint</vt:lpstr>
      <vt:lpstr>Skąd zatem ten brak logiki w dotychczasowym orzecznictwie? </vt:lpstr>
      <vt:lpstr>Prezentacja programu PowerPoint</vt:lpstr>
      <vt:lpstr>Czy wyrok coś zmieni?</vt:lpstr>
      <vt:lpstr>Prezentacja programu PowerPoint</vt:lpstr>
      <vt:lpstr>Prezentacja programu PowerPoint</vt:lpstr>
      <vt:lpstr>Prezentacja programu PowerPoint</vt:lpstr>
    </vt:vector>
  </TitlesOfParts>
  <Company>Deloitte Central Europe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Energy &amp; Resources Group</dc:title>
  <dc:creator>Izabela Bakun</dc:creator>
  <cp:lastModifiedBy>Wojciech Morawski</cp:lastModifiedBy>
  <cp:revision>653</cp:revision>
  <cp:lastPrinted>2017-02-02T08:34:39Z</cp:lastPrinted>
  <dcterms:created xsi:type="dcterms:W3CDTF">2016-03-21T11:27:40Z</dcterms:created>
  <dcterms:modified xsi:type="dcterms:W3CDTF">2018-03-08T19:49:32Z</dcterms:modified>
</cp:coreProperties>
</file>