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360" r:id="rId2"/>
    <p:sldId id="533" r:id="rId3"/>
    <p:sldId id="549" r:id="rId4"/>
    <p:sldId id="542" r:id="rId5"/>
    <p:sldId id="547" r:id="rId6"/>
    <p:sldId id="548" r:id="rId7"/>
    <p:sldId id="544" r:id="rId8"/>
    <p:sldId id="550" r:id="rId9"/>
    <p:sldId id="551" r:id="rId10"/>
    <p:sldId id="422" r:id="rId11"/>
  </p:sldIdLst>
  <p:sldSz cx="9144000" cy="6858000" type="screen4x3"/>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C8C"/>
    <a:srgbClr val="FF9933"/>
    <a:srgbClr val="81BC00"/>
    <a:srgbClr val="A6A6A6"/>
    <a:srgbClr val="CC6600"/>
    <a:srgbClr val="B4B4B4"/>
    <a:srgbClr val="313131"/>
    <a:srgbClr val="DCDCDC"/>
    <a:srgbClr val="72C7E7"/>
    <a:srgbClr val="8ED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6378" autoAdjust="0"/>
  </p:normalViewPr>
  <p:slideViewPr>
    <p:cSldViewPr showGuides="1">
      <p:cViewPr varScale="1">
        <p:scale>
          <a:sx n="85" d="100"/>
          <a:sy n="85" d="100"/>
        </p:scale>
        <p:origin x="1445" y="58"/>
      </p:cViewPr>
      <p:guideLst>
        <p:guide orient="horz" pos="1145"/>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9A0B99-856D-4BC5-B30C-9D6A994525C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pl-PL"/>
        </a:p>
      </dgm:t>
    </dgm:pt>
    <dgm:pt modelId="{83EE111D-2362-43BF-8846-A1761E0B6857}">
      <dgm:prSet phldrT="[Text]" custT="1"/>
      <dgm:spPr/>
      <dgm:t>
        <a:bodyPr/>
        <a:lstStyle/>
        <a:p>
          <a:pPr algn="just"/>
          <a:r>
            <a:rPr lang="pl-PL" sz="1600" dirty="0" smtClean="0"/>
            <a:t>„…dla spełnienia przez obiekt budowlany przesłanki wydzielenia z przestrzeni za pomocą przegród budowlanych, nie jest konieczne zamknięcie obiektu ze wszystkich stron.”</a:t>
          </a:r>
          <a:endParaRPr lang="pl-PL" sz="1600" b="1" u="sng" dirty="0">
            <a:effectLst/>
          </a:endParaRPr>
        </a:p>
      </dgm:t>
    </dgm:pt>
    <dgm:pt modelId="{44557A34-8F72-4822-BE3F-975B86AABDF0}" type="parTrans" cxnId="{E8CF11A6-37EA-431C-9126-D9327852F216}">
      <dgm:prSet/>
      <dgm:spPr/>
      <dgm:t>
        <a:bodyPr/>
        <a:lstStyle/>
        <a:p>
          <a:endParaRPr lang="pl-PL"/>
        </a:p>
      </dgm:t>
    </dgm:pt>
    <dgm:pt modelId="{658871CF-CF7C-4332-B910-D28C30FA3A94}" type="sibTrans" cxnId="{E8CF11A6-37EA-431C-9126-D9327852F216}">
      <dgm:prSet/>
      <dgm:spPr/>
      <dgm:t>
        <a:bodyPr/>
        <a:lstStyle/>
        <a:p>
          <a:endParaRPr lang="pl-PL"/>
        </a:p>
      </dgm:t>
    </dgm:pt>
    <dgm:pt modelId="{E7BF946E-BB78-4DC4-AF07-531A6A38429B}">
      <dgm:prSet phldrT="[Text]" custT="1"/>
      <dgm:spPr/>
      <dgm:t>
        <a:bodyPr/>
        <a:lstStyle/>
        <a:p>
          <a:pPr algn="just"/>
          <a:r>
            <a:rPr lang="pl-PL" sz="1600" dirty="0" smtClean="0"/>
            <a:t>„Ustalenie podstawy opodatkowania w podatku od nieruchomości jest możliwe, jeśli istniejące przegrody - przy uwzględnieniu wszystkich kondygnacji - zakreślają granice obiektu.”</a:t>
          </a:r>
          <a:endParaRPr lang="pl-PL" sz="1600" b="1" dirty="0"/>
        </a:p>
      </dgm:t>
    </dgm:pt>
    <dgm:pt modelId="{B8F5A8EB-C79B-4C59-821A-54E040CEBAD1}" type="parTrans" cxnId="{89B13D25-CD48-42C5-8058-90CD489E3AE0}">
      <dgm:prSet/>
      <dgm:spPr/>
      <dgm:t>
        <a:bodyPr/>
        <a:lstStyle/>
        <a:p>
          <a:endParaRPr lang="pl-PL"/>
        </a:p>
      </dgm:t>
    </dgm:pt>
    <dgm:pt modelId="{5C7B4930-EA6A-424E-A28B-DA03E053DDB8}" type="sibTrans" cxnId="{89B13D25-CD48-42C5-8058-90CD489E3AE0}">
      <dgm:prSet/>
      <dgm:spPr/>
      <dgm:t>
        <a:bodyPr/>
        <a:lstStyle/>
        <a:p>
          <a:endParaRPr lang="pl-PL"/>
        </a:p>
      </dgm:t>
    </dgm:pt>
    <dgm:pt modelId="{419437B5-ED69-4FD2-B97E-A5B9867EC21D}">
      <dgm:prSet phldrT="[Text]" custT="1"/>
      <dgm:spPr/>
      <dgm:t>
        <a:bodyPr/>
        <a:lstStyle/>
        <a:p>
          <a:pPr algn="just"/>
          <a:r>
            <a:rPr lang="pl-PL" sz="1600" dirty="0" smtClean="0"/>
            <a:t>„…zamierzony konstrukcyjnie brak części ścian na jakiejkolwiek kondygnacji nie eliminuje jej z substancji budowlanej budynku"</a:t>
          </a:r>
          <a:endParaRPr lang="pl-PL" sz="1600" dirty="0"/>
        </a:p>
      </dgm:t>
    </dgm:pt>
    <dgm:pt modelId="{B1478C95-9CAC-4E89-AAE1-9F89C1650AEC}" type="parTrans" cxnId="{ED5F38E1-65A3-4942-A2B7-003A61973822}">
      <dgm:prSet/>
      <dgm:spPr/>
      <dgm:t>
        <a:bodyPr/>
        <a:lstStyle/>
        <a:p>
          <a:endParaRPr lang="pl-PL"/>
        </a:p>
      </dgm:t>
    </dgm:pt>
    <dgm:pt modelId="{BBFE3278-8D33-4AFB-A080-7FEFFEA66A93}" type="sibTrans" cxnId="{ED5F38E1-65A3-4942-A2B7-003A61973822}">
      <dgm:prSet/>
      <dgm:spPr/>
      <dgm:t>
        <a:bodyPr/>
        <a:lstStyle/>
        <a:p>
          <a:endParaRPr lang="pl-PL"/>
        </a:p>
      </dgm:t>
    </dgm:pt>
    <dgm:pt modelId="{F13948FD-B0BA-42DE-A6CD-099633766601}" type="pres">
      <dgm:prSet presAssocID="{189A0B99-856D-4BC5-B30C-9D6A994525CD}" presName="linear" presStyleCnt="0">
        <dgm:presLayoutVars>
          <dgm:dir/>
          <dgm:animLvl val="lvl"/>
          <dgm:resizeHandles val="exact"/>
        </dgm:presLayoutVars>
      </dgm:prSet>
      <dgm:spPr/>
      <dgm:t>
        <a:bodyPr/>
        <a:lstStyle/>
        <a:p>
          <a:endParaRPr lang="pl-PL"/>
        </a:p>
      </dgm:t>
    </dgm:pt>
    <dgm:pt modelId="{86171058-EADD-47A3-95AD-3FE8712388EE}" type="pres">
      <dgm:prSet presAssocID="{83EE111D-2362-43BF-8846-A1761E0B6857}" presName="parentLin" presStyleCnt="0"/>
      <dgm:spPr/>
    </dgm:pt>
    <dgm:pt modelId="{D8BF92EC-F7C5-47DD-BA84-C0D283C99527}" type="pres">
      <dgm:prSet presAssocID="{83EE111D-2362-43BF-8846-A1761E0B6857}" presName="parentLeftMargin" presStyleLbl="node1" presStyleIdx="0" presStyleCnt="3"/>
      <dgm:spPr/>
      <dgm:t>
        <a:bodyPr/>
        <a:lstStyle/>
        <a:p>
          <a:endParaRPr lang="pl-PL"/>
        </a:p>
      </dgm:t>
    </dgm:pt>
    <dgm:pt modelId="{6C8158B9-CA43-4A42-B722-8010887D912B}" type="pres">
      <dgm:prSet presAssocID="{83EE111D-2362-43BF-8846-A1761E0B6857}" presName="parentText" presStyleLbl="node1" presStyleIdx="0" presStyleCnt="3" custScaleX="117942" custScaleY="252686">
        <dgm:presLayoutVars>
          <dgm:chMax val="0"/>
          <dgm:bulletEnabled val="1"/>
        </dgm:presLayoutVars>
      </dgm:prSet>
      <dgm:spPr/>
      <dgm:t>
        <a:bodyPr/>
        <a:lstStyle/>
        <a:p>
          <a:endParaRPr lang="pl-PL"/>
        </a:p>
      </dgm:t>
    </dgm:pt>
    <dgm:pt modelId="{CA6CD633-8DB3-4E99-9431-412AFB97BB11}" type="pres">
      <dgm:prSet presAssocID="{83EE111D-2362-43BF-8846-A1761E0B6857}" presName="negativeSpace" presStyleCnt="0"/>
      <dgm:spPr/>
    </dgm:pt>
    <dgm:pt modelId="{73233627-3B89-4335-A33E-FF7B77FE6112}" type="pres">
      <dgm:prSet presAssocID="{83EE111D-2362-43BF-8846-A1761E0B6857}" presName="childText" presStyleLbl="conFgAcc1" presStyleIdx="0" presStyleCnt="3">
        <dgm:presLayoutVars>
          <dgm:bulletEnabled val="1"/>
        </dgm:presLayoutVars>
      </dgm:prSet>
      <dgm:spPr/>
    </dgm:pt>
    <dgm:pt modelId="{849C5CDC-25F8-42AB-9CB5-4CEAB76149F5}" type="pres">
      <dgm:prSet presAssocID="{658871CF-CF7C-4332-B910-D28C30FA3A94}" presName="spaceBetweenRectangles" presStyleCnt="0"/>
      <dgm:spPr/>
    </dgm:pt>
    <dgm:pt modelId="{31F9622A-E573-445F-A107-761836634EC3}" type="pres">
      <dgm:prSet presAssocID="{E7BF946E-BB78-4DC4-AF07-531A6A38429B}" presName="parentLin" presStyleCnt="0"/>
      <dgm:spPr/>
    </dgm:pt>
    <dgm:pt modelId="{84DA57A6-5F01-4732-8F8B-DBF713413256}" type="pres">
      <dgm:prSet presAssocID="{E7BF946E-BB78-4DC4-AF07-531A6A38429B}" presName="parentLeftMargin" presStyleLbl="node1" presStyleIdx="0" presStyleCnt="3"/>
      <dgm:spPr/>
      <dgm:t>
        <a:bodyPr/>
        <a:lstStyle/>
        <a:p>
          <a:endParaRPr lang="pl-PL"/>
        </a:p>
      </dgm:t>
    </dgm:pt>
    <dgm:pt modelId="{F444D5E4-FC46-4199-8403-5EDFAFB488E0}" type="pres">
      <dgm:prSet presAssocID="{E7BF946E-BB78-4DC4-AF07-531A6A38429B}" presName="parentText" presStyleLbl="node1" presStyleIdx="1" presStyleCnt="3" custScaleX="117274" custScaleY="253242">
        <dgm:presLayoutVars>
          <dgm:chMax val="0"/>
          <dgm:bulletEnabled val="1"/>
        </dgm:presLayoutVars>
      </dgm:prSet>
      <dgm:spPr/>
      <dgm:t>
        <a:bodyPr/>
        <a:lstStyle/>
        <a:p>
          <a:endParaRPr lang="pl-PL"/>
        </a:p>
      </dgm:t>
    </dgm:pt>
    <dgm:pt modelId="{E11EEF6B-E136-4B0B-A143-753A7324BC3E}" type="pres">
      <dgm:prSet presAssocID="{E7BF946E-BB78-4DC4-AF07-531A6A38429B}" presName="negativeSpace" presStyleCnt="0"/>
      <dgm:spPr/>
    </dgm:pt>
    <dgm:pt modelId="{C2542772-4340-4438-8226-3CB1F727BCAA}" type="pres">
      <dgm:prSet presAssocID="{E7BF946E-BB78-4DC4-AF07-531A6A38429B}" presName="childText" presStyleLbl="conFgAcc1" presStyleIdx="1" presStyleCnt="3">
        <dgm:presLayoutVars>
          <dgm:bulletEnabled val="1"/>
        </dgm:presLayoutVars>
      </dgm:prSet>
      <dgm:spPr/>
    </dgm:pt>
    <dgm:pt modelId="{F64C98AF-FF75-4090-97D0-0634BB7A1D6B}" type="pres">
      <dgm:prSet presAssocID="{5C7B4930-EA6A-424E-A28B-DA03E053DDB8}" presName="spaceBetweenRectangles" presStyleCnt="0"/>
      <dgm:spPr/>
    </dgm:pt>
    <dgm:pt modelId="{483E5F31-4E9B-442C-A28A-277940A30176}" type="pres">
      <dgm:prSet presAssocID="{419437B5-ED69-4FD2-B97E-A5B9867EC21D}" presName="parentLin" presStyleCnt="0"/>
      <dgm:spPr/>
    </dgm:pt>
    <dgm:pt modelId="{FB6DBA68-21BF-4E2D-9D18-CCB7AB1C76CA}" type="pres">
      <dgm:prSet presAssocID="{419437B5-ED69-4FD2-B97E-A5B9867EC21D}" presName="parentLeftMargin" presStyleLbl="node1" presStyleIdx="1" presStyleCnt="3"/>
      <dgm:spPr/>
      <dgm:t>
        <a:bodyPr/>
        <a:lstStyle/>
        <a:p>
          <a:endParaRPr lang="pl-PL"/>
        </a:p>
      </dgm:t>
    </dgm:pt>
    <dgm:pt modelId="{F9D7F142-38C5-4939-ABBF-1D8AB5B3DC59}" type="pres">
      <dgm:prSet presAssocID="{419437B5-ED69-4FD2-B97E-A5B9867EC21D}" presName="parentText" presStyleLbl="node1" presStyleIdx="2" presStyleCnt="3" custScaleX="117378" custScaleY="240205">
        <dgm:presLayoutVars>
          <dgm:chMax val="0"/>
          <dgm:bulletEnabled val="1"/>
        </dgm:presLayoutVars>
      </dgm:prSet>
      <dgm:spPr/>
      <dgm:t>
        <a:bodyPr/>
        <a:lstStyle/>
        <a:p>
          <a:endParaRPr lang="pl-PL"/>
        </a:p>
      </dgm:t>
    </dgm:pt>
    <dgm:pt modelId="{F7CF1FE9-6FA3-45E9-A2CF-CEB22741B21B}" type="pres">
      <dgm:prSet presAssocID="{419437B5-ED69-4FD2-B97E-A5B9867EC21D}" presName="negativeSpace" presStyleCnt="0"/>
      <dgm:spPr/>
    </dgm:pt>
    <dgm:pt modelId="{0E758B4A-FDDF-4294-9D1A-4497B9FBEB85}" type="pres">
      <dgm:prSet presAssocID="{419437B5-ED69-4FD2-B97E-A5B9867EC21D}" presName="childText" presStyleLbl="conFgAcc1" presStyleIdx="2" presStyleCnt="3">
        <dgm:presLayoutVars>
          <dgm:bulletEnabled val="1"/>
        </dgm:presLayoutVars>
      </dgm:prSet>
      <dgm:spPr/>
    </dgm:pt>
  </dgm:ptLst>
  <dgm:cxnLst>
    <dgm:cxn modelId="{89B13D25-CD48-42C5-8058-90CD489E3AE0}" srcId="{189A0B99-856D-4BC5-B30C-9D6A994525CD}" destId="{E7BF946E-BB78-4DC4-AF07-531A6A38429B}" srcOrd="1" destOrd="0" parTransId="{B8F5A8EB-C79B-4C59-821A-54E040CEBAD1}" sibTransId="{5C7B4930-EA6A-424E-A28B-DA03E053DDB8}"/>
    <dgm:cxn modelId="{E8CF11A6-37EA-431C-9126-D9327852F216}" srcId="{189A0B99-856D-4BC5-B30C-9D6A994525CD}" destId="{83EE111D-2362-43BF-8846-A1761E0B6857}" srcOrd="0" destOrd="0" parTransId="{44557A34-8F72-4822-BE3F-975B86AABDF0}" sibTransId="{658871CF-CF7C-4332-B910-D28C30FA3A94}"/>
    <dgm:cxn modelId="{BA598EDC-BFDB-43E7-9C1B-5BAB6714855C}" type="presOf" srcId="{189A0B99-856D-4BC5-B30C-9D6A994525CD}" destId="{F13948FD-B0BA-42DE-A6CD-099633766601}" srcOrd="0" destOrd="0" presId="urn:microsoft.com/office/officeart/2005/8/layout/list1"/>
    <dgm:cxn modelId="{95E7ED95-09C5-4F2F-866C-8CC1B35F68E8}" type="presOf" srcId="{83EE111D-2362-43BF-8846-A1761E0B6857}" destId="{D8BF92EC-F7C5-47DD-BA84-C0D283C99527}" srcOrd="0" destOrd="0" presId="urn:microsoft.com/office/officeart/2005/8/layout/list1"/>
    <dgm:cxn modelId="{BE046581-9F0C-4700-8C93-17AEBC55F989}" type="presOf" srcId="{419437B5-ED69-4FD2-B97E-A5B9867EC21D}" destId="{FB6DBA68-21BF-4E2D-9D18-CCB7AB1C76CA}" srcOrd="0" destOrd="0" presId="urn:microsoft.com/office/officeart/2005/8/layout/list1"/>
    <dgm:cxn modelId="{074743DE-660C-4EAE-81F2-A7D91B4A7BDB}" type="presOf" srcId="{E7BF946E-BB78-4DC4-AF07-531A6A38429B}" destId="{84DA57A6-5F01-4732-8F8B-DBF713413256}" srcOrd="0" destOrd="0" presId="urn:microsoft.com/office/officeart/2005/8/layout/list1"/>
    <dgm:cxn modelId="{ED5F38E1-65A3-4942-A2B7-003A61973822}" srcId="{189A0B99-856D-4BC5-B30C-9D6A994525CD}" destId="{419437B5-ED69-4FD2-B97E-A5B9867EC21D}" srcOrd="2" destOrd="0" parTransId="{B1478C95-9CAC-4E89-AAE1-9F89C1650AEC}" sibTransId="{BBFE3278-8D33-4AFB-A080-7FEFFEA66A93}"/>
    <dgm:cxn modelId="{7B1E7E39-515E-4D3B-88F2-1448A4A72C6B}" type="presOf" srcId="{E7BF946E-BB78-4DC4-AF07-531A6A38429B}" destId="{F444D5E4-FC46-4199-8403-5EDFAFB488E0}" srcOrd="1" destOrd="0" presId="urn:microsoft.com/office/officeart/2005/8/layout/list1"/>
    <dgm:cxn modelId="{A194A9F7-A22C-4FC8-8FC9-C3D3F0581FC8}" type="presOf" srcId="{83EE111D-2362-43BF-8846-A1761E0B6857}" destId="{6C8158B9-CA43-4A42-B722-8010887D912B}" srcOrd="1" destOrd="0" presId="urn:microsoft.com/office/officeart/2005/8/layout/list1"/>
    <dgm:cxn modelId="{7F038768-71A8-4726-95F9-D97AAE0BFB69}" type="presOf" srcId="{419437B5-ED69-4FD2-B97E-A5B9867EC21D}" destId="{F9D7F142-38C5-4939-ABBF-1D8AB5B3DC59}" srcOrd="1" destOrd="0" presId="urn:microsoft.com/office/officeart/2005/8/layout/list1"/>
    <dgm:cxn modelId="{0B35ECC2-9409-496F-A824-7C81CFBA5021}" type="presParOf" srcId="{F13948FD-B0BA-42DE-A6CD-099633766601}" destId="{86171058-EADD-47A3-95AD-3FE8712388EE}" srcOrd="0" destOrd="0" presId="urn:microsoft.com/office/officeart/2005/8/layout/list1"/>
    <dgm:cxn modelId="{30CA2D5A-851D-48B5-B8FB-DAF777219E3C}" type="presParOf" srcId="{86171058-EADD-47A3-95AD-3FE8712388EE}" destId="{D8BF92EC-F7C5-47DD-BA84-C0D283C99527}" srcOrd="0" destOrd="0" presId="urn:microsoft.com/office/officeart/2005/8/layout/list1"/>
    <dgm:cxn modelId="{27EB1180-1914-405F-BBEA-0AC3C573D1C5}" type="presParOf" srcId="{86171058-EADD-47A3-95AD-3FE8712388EE}" destId="{6C8158B9-CA43-4A42-B722-8010887D912B}" srcOrd="1" destOrd="0" presId="urn:microsoft.com/office/officeart/2005/8/layout/list1"/>
    <dgm:cxn modelId="{93CA48F7-89FB-44C1-B6CD-638099A66EBC}" type="presParOf" srcId="{F13948FD-B0BA-42DE-A6CD-099633766601}" destId="{CA6CD633-8DB3-4E99-9431-412AFB97BB11}" srcOrd="1" destOrd="0" presId="urn:microsoft.com/office/officeart/2005/8/layout/list1"/>
    <dgm:cxn modelId="{0F62AF71-3E7D-4EAF-A189-CFD6C10979BB}" type="presParOf" srcId="{F13948FD-B0BA-42DE-A6CD-099633766601}" destId="{73233627-3B89-4335-A33E-FF7B77FE6112}" srcOrd="2" destOrd="0" presId="urn:microsoft.com/office/officeart/2005/8/layout/list1"/>
    <dgm:cxn modelId="{CB0D7CC5-D104-4EF1-9A04-6C082DA0B610}" type="presParOf" srcId="{F13948FD-B0BA-42DE-A6CD-099633766601}" destId="{849C5CDC-25F8-42AB-9CB5-4CEAB76149F5}" srcOrd="3" destOrd="0" presId="urn:microsoft.com/office/officeart/2005/8/layout/list1"/>
    <dgm:cxn modelId="{D388E87B-CF9A-4765-B1A1-99D25377B5AF}" type="presParOf" srcId="{F13948FD-B0BA-42DE-A6CD-099633766601}" destId="{31F9622A-E573-445F-A107-761836634EC3}" srcOrd="4" destOrd="0" presId="urn:microsoft.com/office/officeart/2005/8/layout/list1"/>
    <dgm:cxn modelId="{3AB57152-1FB0-436E-AA69-DB215130A0EC}" type="presParOf" srcId="{31F9622A-E573-445F-A107-761836634EC3}" destId="{84DA57A6-5F01-4732-8F8B-DBF713413256}" srcOrd="0" destOrd="0" presId="urn:microsoft.com/office/officeart/2005/8/layout/list1"/>
    <dgm:cxn modelId="{06A596B6-3BA5-4730-8061-F683B68BBF50}" type="presParOf" srcId="{31F9622A-E573-445F-A107-761836634EC3}" destId="{F444D5E4-FC46-4199-8403-5EDFAFB488E0}" srcOrd="1" destOrd="0" presId="urn:microsoft.com/office/officeart/2005/8/layout/list1"/>
    <dgm:cxn modelId="{709C71D5-E074-45DC-BAE7-21567E0E2E46}" type="presParOf" srcId="{F13948FD-B0BA-42DE-A6CD-099633766601}" destId="{E11EEF6B-E136-4B0B-A143-753A7324BC3E}" srcOrd="5" destOrd="0" presId="urn:microsoft.com/office/officeart/2005/8/layout/list1"/>
    <dgm:cxn modelId="{3760F08E-CCEA-4AAA-AFE8-511891A3CC2A}" type="presParOf" srcId="{F13948FD-B0BA-42DE-A6CD-099633766601}" destId="{C2542772-4340-4438-8226-3CB1F727BCAA}" srcOrd="6" destOrd="0" presId="urn:microsoft.com/office/officeart/2005/8/layout/list1"/>
    <dgm:cxn modelId="{992056B3-85A1-42B3-A1B7-B5E2366A3F48}" type="presParOf" srcId="{F13948FD-B0BA-42DE-A6CD-099633766601}" destId="{F64C98AF-FF75-4090-97D0-0634BB7A1D6B}" srcOrd="7" destOrd="0" presId="urn:microsoft.com/office/officeart/2005/8/layout/list1"/>
    <dgm:cxn modelId="{B828EBAF-3EA0-4FFB-B316-4B53751FD943}" type="presParOf" srcId="{F13948FD-B0BA-42DE-A6CD-099633766601}" destId="{483E5F31-4E9B-442C-A28A-277940A30176}" srcOrd="8" destOrd="0" presId="urn:microsoft.com/office/officeart/2005/8/layout/list1"/>
    <dgm:cxn modelId="{6019646A-1A23-4C00-84C6-7888488632A3}" type="presParOf" srcId="{483E5F31-4E9B-442C-A28A-277940A30176}" destId="{FB6DBA68-21BF-4E2D-9D18-CCB7AB1C76CA}" srcOrd="0" destOrd="0" presId="urn:microsoft.com/office/officeart/2005/8/layout/list1"/>
    <dgm:cxn modelId="{739532FE-71F0-4473-8370-6154D4EB8EFD}" type="presParOf" srcId="{483E5F31-4E9B-442C-A28A-277940A30176}" destId="{F9D7F142-38C5-4939-ABBF-1D8AB5B3DC59}" srcOrd="1" destOrd="0" presId="urn:microsoft.com/office/officeart/2005/8/layout/list1"/>
    <dgm:cxn modelId="{3691CE7C-CDBF-42C9-978F-4BFA637E3657}" type="presParOf" srcId="{F13948FD-B0BA-42DE-A6CD-099633766601}" destId="{F7CF1FE9-6FA3-45E9-A2CF-CEB22741B21B}" srcOrd="9" destOrd="0" presId="urn:microsoft.com/office/officeart/2005/8/layout/list1"/>
    <dgm:cxn modelId="{5B00CE84-A989-406B-A5C3-2E8BFD5CBEE9}" type="presParOf" srcId="{F13948FD-B0BA-42DE-A6CD-099633766601}" destId="{0E758B4A-FDDF-4294-9D1A-4497B9FBEB8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2994A8-5F1D-4A0A-9F3F-48E39B34932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pl-PL"/>
        </a:p>
      </dgm:t>
    </dgm:pt>
    <dgm:pt modelId="{B3E76D55-D3DA-4151-ABE4-9D3FADD7483C}">
      <dgm:prSet phldrT="[Text]" custT="1"/>
      <dgm:spPr/>
      <dgm:t>
        <a:bodyPr/>
        <a:lstStyle/>
        <a:p>
          <a:pPr algn="just"/>
          <a:r>
            <a:rPr lang="pl-PL" sz="2000" dirty="0" smtClean="0"/>
            <a:t>„Ustalenie podstawy opodatkowania w podatku od nieruchomości jest możliwe, jeśli istniejące przegrody - przy uwzględnieniu wszystkich kondygnacji - zakreślają granice obiektu.”</a:t>
          </a:r>
          <a:endParaRPr lang="pl-PL" sz="2000" dirty="0"/>
        </a:p>
      </dgm:t>
    </dgm:pt>
    <dgm:pt modelId="{2C21818B-CBC4-413A-8781-120FB20DD0FA}" type="parTrans" cxnId="{F980E5D3-8453-4E17-B485-04EDF195BE8D}">
      <dgm:prSet/>
      <dgm:spPr/>
      <dgm:t>
        <a:bodyPr/>
        <a:lstStyle/>
        <a:p>
          <a:endParaRPr lang="pl-PL"/>
        </a:p>
      </dgm:t>
    </dgm:pt>
    <dgm:pt modelId="{AD9CF7F8-596E-4756-8706-4E1F90FDB364}" type="sibTrans" cxnId="{F980E5D3-8453-4E17-B485-04EDF195BE8D}">
      <dgm:prSet/>
      <dgm:spPr/>
      <dgm:t>
        <a:bodyPr/>
        <a:lstStyle/>
        <a:p>
          <a:endParaRPr lang="pl-PL"/>
        </a:p>
      </dgm:t>
    </dgm:pt>
    <dgm:pt modelId="{108495B4-8C06-4B11-BEFC-1B372C43B5E3}">
      <dgm:prSet phldrT="[Text]" custT="1"/>
      <dgm:spPr/>
      <dgm:t>
        <a:bodyPr/>
        <a:lstStyle/>
        <a:p>
          <a:pPr algn="just"/>
          <a:r>
            <a:rPr lang="pl-PL" sz="2000" dirty="0" smtClean="0"/>
            <a:t>„…zamierzony konstrukcyjnie brak części ścian na jakiejkolwiek kondygnacji nie eliminuje jej z substancji budowlanej budynku"</a:t>
          </a:r>
          <a:endParaRPr lang="pl-PL" sz="2000" dirty="0"/>
        </a:p>
      </dgm:t>
    </dgm:pt>
    <dgm:pt modelId="{1B621A98-5628-437B-9DBF-6899941D86A3}" type="parTrans" cxnId="{B362CA58-AFA5-4FF9-ADD7-02DFD6C48B05}">
      <dgm:prSet/>
      <dgm:spPr/>
      <dgm:t>
        <a:bodyPr/>
        <a:lstStyle/>
        <a:p>
          <a:endParaRPr lang="pl-PL"/>
        </a:p>
      </dgm:t>
    </dgm:pt>
    <dgm:pt modelId="{46331B8E-E199-4C7C-9246-7B6A7CEC35B8}" type="sibTrans" cxnId="{B362CA58-AFA5-4FF9-ADD7-02DFD6C48B05}">
      <dgm:prSet/>
      <dgm:spPr/>
      <dgm:t>
        <a:bodyPr/>
        <a:lstStyle/>
        <a:p>
          <a:endParaRPr lang="pl-PL"/>
        </a:p>
      </dgm:t>
    </dgm:pt>
    <dgm:pt modelId="{5FEA2AFD-AD1E-4619-86D6-0047482736D5}" type="pres">
      <dgm:prSet presAssocID="{862994A8-5F1D-4A0A-9F3F-48E39B349325}" presName="linear" presStyleCnt="0">
        <dgm:presLayoutVars>
          <dgm:dir/>
          <dgm:animLvl val="lvl"/>
          <dgm:resizeHandles val="exact"/>
        </dgm:presLayoutVars>
      </dgm:prSet>
      <dgm:spPr/>
      <dgm:t>
        <a:bodyPr/>
        <a:lstStyle/>
        <a:p>
          <a:endParaRPr lang="pl-PL"/>
        </a:p>
      </dgm:t>
    </dgm:pt>
    <dgm:pt modelId="{5B238E00-770E-4953-BC1B-67A075167B54}" type="pres">
      <dgm:prSet presAssocID="{B3E76D55-D3DA-4151-ABE4-9D3FADD7483C}" presName="parentLin" presStyleCnt="0"/>
      <dgm:spPr/>
    </dgm:pt>
    <dgm:pt modelId="{F10EAD82-DDA8-4099-AED1-B02A431E8E1A}" type="pres">
      <dgm:prSet presAssocID="{B3E76D55-D3DA-4151-ABE4-9D3FADD7483C}" presName="parentLeftMargin" presStyleLbl="node1" presStyleIdx="0" presStyleCnt="2"/>
      <dgm:spPr/>
      <dgm:t>
        <a:bodyPr/>
        <a:lstStyle/>
        <a:p>
          <a:endParaRPr lang="pl-PL"/>
        </a:p>
      </dgm:t>
    </dgm:pt>
    <dgm:pt modelId="{9BCAE37B-BE14-497A-9346-8BE966CDA02D}" type="pres">
      <dgm:prSet presAssocID="{B3E76D55-D3DA-4151-ABE4-9D3FADD7483C}" presName="parentText" presStyleLbl="node1" presStyleIdx="0" presStyleCnt="2" custScaleX="126948" custScaleY="124536">
        <dgm:presLayoutVars>
          <dgm:chMax val="0"/>
          <dgm:bulletEnabled val="1"/>
        </dgm:presLayoutVars>
      </dgm:prSet>
      <dgm:spPr/>
      <dgm:t>
        <a:bodyPr/>
        <a:lstStyle/>
        <a:p>
          <a:endParaRPr lang="pl-PL"/>
        </a:p>
      </dgm:t>
    </dgm:pt>
    <dgm:pt modelId="{0745B98F-C965-4C06-9D6F-4C6047E4910B}" type="pres">
      <dgm:prSet presAssocID="{B3E76D55-D3DA-4151-ABE4-9D3FADD7483C}" presName="negativeSpace" presStyleCnt="0"/>
      <dgm:spPr/>
    </dgm:pt>
    <dgm:pt modelId="{02F0533D-8445-41E1-9596-A6A966BB440B}" type="pres">
      <dgm:prSet presAssocID="{B3E76D55-D3DA-4151-ABE4-9D3FADD7483C}" presName="childText" presStyleLbl="conFgAcc1" presStyleIdx="0" presStyleCnt="2" custLinFactNeighborY="11495">
        <dgm:presLayoutVars>
          <dgm:bulletEnabled val="1"/>
        </dgm:presLayoutVars>
      </dgm:prSet>
      <dgm:spPr/>
    </dgm:pt>
    <dgm:pt modelId="{DD7F65D4-9C54-44A0-8AF8-5C5C6552389D}" type="pres">
      <dgm:prSet presAssocID="{AD9CF7F8-596E-4756-8706-4E1F90FDB364}" presName="spaceBetweenRectangles" presStyleCnt="0"/>
      <dgm:spPr/>
    </dgm:pt>
    <dgm:pt modelId="{92228F2B-0F13-41AD-8A56-0D9D9D13B107}" type="pres">
      <dgm:prSet presAssocID="{108495B4-8C06-4B11-BEFC-1B372C43B5E3}" presName="parentLin" presStyleCnt="0"/>
      <dgm:spPr/>
    </dgm:pt>
    <dgm:pt modelId="{B01EC91D-4EC1-4484-B989-841DCBCB0107}" type="pres">
      <dgm:prSet presAssocID="{108495B4-8C06-4B11-BEFC-1B372C43B5E3}" presName="parentLeftMargin" presStyleLbl="node1" presStyleIdx="0" presStyleCnt="2"/>
      <dgm:spPr/>
      <dgm:t>
        <a:bodyPr/>
        <a:lstStyle/>
        <a:p>
          <a:endParaRPr lang="pl-PL"/>
        </a:p>
      </dgm:t>
    </dgm:pt>
    <dgm:pt modelId="{2B3C5336-1B60-4B31-8DDA-8C1BE1F03A99}" type="pres">
      <dgm:prSet presAssocID="{108495B4-8C06-4B11-BEFC-1B372C43B5E3}" presName="parentText" presStyleLbl="node1" presStyleIdx="1" presStyleCnt="2" custScaleX="126947" custScaleY="131806">
        <dgm:presLayoutVars>
          <dgm:chMax val="0"/>
          <dgm:bulletEnabled val="1"/>
        </dgm:presLayoutVars>
      </dgm:prSet>
      <dgm:spPr/>
      <dgm:t>
        <a:bodyPr/>
        <a:lstStyle/>
        <a:p>
          <a:endParaRPr lang="pl-PL"/>
        </a:p>
      </dgm:t>
    </dgm:pt>
    <dgm:pt modelId="{41E9F115-76FA-452D-A5E3-9A33B4195F14}" type="pres">
      <dgm:prSet presAssocID="{108495B4-8C06-4B11-BEFC-1B372C43B5E3}" presName="negativeSpace" presStyleCnt="0"/>
      <dgm:spPr/>
    </dgm:pt>
    <dgm:pt modelId="{15EF18F6-6624-4263-9DB3-6130BC9BFC8E}" type="pres">
      <dgm:prSet presAssocID="{108495B4-8C06-4B11-BEFC-1B372C43B5E3}" presName="childText" presStyleLbl="conFgAcc1" presStyleIdx="1" presStyleCnt="2">
        <dgm:presLayoutVars>
          <dgm:bulletEnabled val="1"/>
        </dgm:presLayoutVars>
      </dgm:prSet>
      <dgm:spPr/>
    </dgm:pt>
  </dgm:ptLst>
  <dgm:cxnLst>
    <dgm:cxn modelId="{3C8C817B-FBEB-4158-AE92-2D1A6CF0DD3D}" type="presOf" srcId="{108495B4-8C06-4B11-BEFC-1B372C43B5E3}" destId="{2B3C5336-1B60-4B31-8DDA-8C1BE1F03A99}" srcOrd="1" destOrd="0" presId="urn:microsoft.com/office/officeart/2005/8/layout/list1"/>
    <dgm:cxn modelId="{B362CA58-AFA5-4FF9-ADD7-02DFD6C48B05}" srcId="{862994A8-5F1D-4A0A-9F3F-48E39B349325}" destId="{108495B4-8C06-4B11-BEFC-1B372C43B5E3}" srcOrd="1" destOrd="0" parTransId="{1B621A98-5628-437B-9DBF-6899941D86A3}" sibTransId="{46331B8E-E199-4C7C-9246-7B6A7CEC35B8}"/>
    <dgm:cxn modelId="{4D2F25AF-F845-43F6-987E-A5756D43EC60}" type="presOf" srcId="{108495B4-8C06-4B11-BEFC-1B372C43B5E3}" destId="{B01EC91D-4EC1-4484-B989-841DCBCB0107}" srcOrd="0" destOrd="0" presId="urn:microsoft.com/office/officeart/2005/8/layout/list1"/>
    <dgm:cxn modelId="{067E3554-B97E-4F69-A8BC-60DEEA9E880A}" type="presOf" srcId="{B3E76D55-D3DA-4151-ABE4-9D3FADD7483C}" destId="{9BCAE37B-BE14-497A-9346-8BE966CDA02D}" srcOrd="1" destOrd="0" presId="urn:microsoft.com/office/officeart/2005/8/layout/list1"/>
    <dgm:cxn modelId="{EAAE472D-25FB-4F47-9D1A-AD034722DBE6}" type="presOf" srcId="{B3E76D55-D3DA-4151-ABE4-9D3FADD7483C}" destId="{F10EAD82-DDA8-4099-AED1-B02A431E8E1A}" srcOrd="0" destOrd="0" presId="urn:microsoft.com/office/officeart/2005/8/layout/list1"/>
    <dgm:cxn modelId="{F980E5D3-8453-4E17-B485-04EDF195BE8D}" srcId="{862994A8-5F1D-4A0A-9F3F-48E39B349325}" destId="{B3E76D55-D3DA-4151-ABE4-9D3FADD7483C}" srcOrd="0" destOrd="0" parTransId="{2C21818B-CBC4-413A-8781-120FB20DD0FA}" sibTransId="{AD9CF7F8-596E-4756-8706-4E1F90FDB364}"/>
    <dgm:cxn modelId="{A7052ED7-2454-4BFA-8C8A-6803E94C6B48}" type="presOf" srcId="{862994A8-5F1D-4A0A-9F3F-48E39B349325}" destId="{5FEA2AFD-AD1E-4619-86D6-0047482736D5}" srcOrd="0" destOrd="0" presId="urn:microsoft.com/office/officeart/2005/8/layout/list1"/>
    <dgm:cxn modelId="{113C9B03-0B76-4BCE-AE5B-E8953017FB01}" type="presParOf" srcId="{5FEA2AFD-AD1E-4619-86D6-0047482736D5}" destId="{5B238E00-770E-4953-BC1B-67A075167B54}" srcOrd="0" destOrd="0" presId="urn:microsoft.com/office/officeart/2005/8/layout/list1"/>
    <dgm:cxn modelId="{C055AEDF-DC77-4B23-84CC-244D5F2BAF8C}" type="presParOf" srcId="{5B238E00-770E-4953-BC1B-67A075167B54}" destId="{F10EAD82-DDA8-4099-AED1-B02A431E8E1A}" srcOrd="0" destOrd="0" presId="urn:microsoft.com/office/officeart/2005/8/layout/list1"/>
    <dgm:cxn modelId="{75158B80-A274-4CD2-8CCA-F130A00C3754}" type="presParOf" srcId="{5B238E00-770E-4953-BC1B-67A075167B54}" destId="{9BCAE37B-BE14-497A-9346-8BE966CDA02D}" srcOrd="1" destOrd="0" presId="urn:microsoft.com/office/officeart/2005/8/layout/list1"/>
    <dgm:cxn modelId="{F9AB86C3-591A-4340-AFC2-BD8A3878F1D3}" type="presParOf" srcId="{5FEA2AFD-AD1E-4619-86D6-0047482736D5}" destId="{0745B98F-C965-4C06-9D6F-4C6047E4910B}" srcOrd="1" destOrd="0" presId="urn:microsoft.com/office/officeart/2005/8/layout/list1"/>
    <dgm:cxn modelId="{24ABB4C3-466A-4C5C-8178-29B11BD413B1}" type="presParOf" srcId="{5FEA2AFD-AD1E-4619-86D6-0047482736D5}" destId="{02F0533D-8445-41E1-9596-A6A966BB440B}" srcOrd="2" destOrd="0" presId="urn:microsoft.com/office/officeart/2005/8/layout/list1"/>
    <dgm:cxn modelId="{BDA58221-9202-4EEE-96BB-E4F57F820B0B}" type="presParOf" srcId="{5FEA2AFD-AD1E-4619-86D6-0047482736D5}" destId="{DD7F65D4-9C54-44A0-8AF8-5C5C6552389D}" srcOrd="3" destOrd="0" presId="urn:microsoft.com/office/officeart/2005/8/layout/list1"/>
    <dgm:cxn modelId="{EF39B6C9-3CE2-472E-B826-024F1FCFB02A}" type="presParOf" srcId="{5FEA2AFD-AD1E-4619-86D6-0047482736D5}" destId="{92228F2B-0F13-41AD-8A56-0D9D9D13B107}" srcOrd="4" destOrd="0" presId="urn:microsoft.com/office/officeart/2005/8/layout/list1"/>
    <dgm:cxn modelId="{EF04C86F-2E02-42B7-B763-95B5F60076E6}" type="presParOf" srcId="{92228F2B-0F13-41AD-8A56-0D9D9D13B107}" destId="{B01EC91D-4EC1-4484-B989-841DCBCB0107}" srcOrd="0" destOrd="0" presId="urn:microsoft.com/office/officeart/2005/8/layout/list1"/>
    <dgm:cxn modelId="{981D6C8B-CFC7-4438-8019-49AC500FDE67}" type="presParOf" srcId="{92228F2B-0F13-41AD-8A56-0D9D9D13B107}" destId="{2B3C5336-1B60-4B31-8DDA-8C1BE1F03A99}" srcOrd="1" destOrd="0" presId="urn:microsoft.com/office/officeart/2005/8/layout/list1"/>
    <dgm:cxn modelId="{E80F3837-E911-4C44-96A2-7ABD9563DCA8}" type="presParOf" srcId="{5FEA2AFD-AD1E-4619-86D6-0047482736D5}" destId="{41E9F115-76FA-452D-A5E3-9A33B4195F14}" srcOrd="5" destOrd="0" presId="urn:microsoft.com/office/officeart/2005/8/layout/list1"/>
    <dgm:cxn modelId="{8CDBD62F-FC8C-4852-944E-9A53BC2EE679}" type="presParOf" srcId="{5FEA2AFD-AD1E-4619-86D6-0047482736D5}" destId="{15EF18F6-6624-4263-9DB3-6130BC9BFC8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568" cy="489502"/>
          </a:xfrm>
          <a:prstGeom prst="rect">
            <a:avLst/>
          </a:prstGeom>
        </p:spPr>
        <p:txBody>
          <a:bodyPr vert="horz" lIns="91010" tIns="45505" rIns="91010" bIns="45505" rtlCol="0"/>
          <a:lstStyle>
            <a:lvl1pPr algn="l">
              <a:defRPr sz="1200"/>
            </a:lvl1pPr>
          </a:lstStyle>
          <a:p>
            <a:endParaRPr lang="en-US"/>
          </a:p>
        </p:txBody>
      </p:sp>
      <p:sp>
        <p:nvSpPr>
          <p:cNvPr id="3" name="Date Placeholder 2"/>
          <p:cNvSpPr>
            <a:spLocks noGrp="1"/>
          </p:cNvSpPr>
          <p:nvPr>
            <p:ph type="dt" sz="quarter" idx="1"/>
          </p:nvPr>
        </p:nvSpPr>
        <p:spPr>
          <a:xfrm>
            <a:off x="3776946" y="1"/>
            <a:ext cx="2890568" cy="489502"/>
          </a:xfrm>
          <a:prstGeom prst="rect">
            <a:avLst/>
          </a:prstGeom>
        </p:spPr>
        <p:txBody>
          <a:bodyPr vert="horz" lIns="91010" tIns="45505" rIns="91010" bIns="45505" rtlCol="0"/>
          <a:lstStyle>
            <a:lvl1pPr algn="r">
              <a:defRPr sz="1200"/>
            </a:lvl1pPr>
          </a:lstStyle>
          <a:p>
            <a:fld id="{56BCE12D-AD97-48FF-B377-3431AD6728A4}" type="datetimeFigureOut">
              <a:rPr lang="en-US" smtClean="0"/>
              <a:t>9/5/2018</a:t>
            </a:fld>
            <a:endParaRPr lang="en-US"/>
          </a:p>
        </p:txBody>
      </p:sp>
      <p:sp>
        <p:nvSpPr>
          <p:cNvPr id="4" name="Footer Placeholder 3"/>
          <p:cNvSpPr>
            <a:spLocks noGrp="1"/>
          </p:cNvSpPr>
          <p:nvPr>
            <p:ph type="ftr" sz="quarter" idx="2"/>
          </p:nvPr>
        </p:nvSpPr>
        <p:spPr>
          <a:xfrm>
            <a:off x="0" y="9264099"/>
            <a:ext cx="2890568" cy="489502"/>
          </a:xfrm>
          <a:prstGeom prst="rect">
            <a:avLst/>
          </a:prstGeom>
        </p:spPr>
        <p:txBody>
          <a:bodyPr vert="horz" lIns="91010" tIns="45505" rIns="91010" bIns="45505" rtlCol="0" anchor="b"/>
          <a:lstStyle>
            <a:lvl1pPr algn="l">
              <a:defRPr sz="1200"/>
            </a:lvl1pPr>
          </a:lstStyle>
          <a:p>
            <a:endParaRPr lang="en-US"/>
          </a:p>
        </p:txBody>
      </p:sp>
      <p:sp>
        <p:nvSpPr>
          <p:cNvPr id="5" name="Slide Number Placeholder 4"/>
          <p:cNvSpPr>
            <a:spLocks noGrp="1"/>
          </p:cNvSpPr>
          <p:nvPr>
            <p:ph type="sldNum" sz="quarter" idx="3"/>
          </p:nvPr>
        </p:nvSpPr>
        <p:spPr>
          <a:xfrm>
            <a:off x="3776946" y="9264099"/>
            <a:ext cx="2890568" cy="489502"/>
          </a:xfrm>
          <a:prstGeom prst="rect">
            <a:avLst/>
          </a:prstGeom>
        </p:spPr>
        <p:txBody>
          <a:bodyPr vert="horz" lIns="91010" tIns="45505" rIns="91010" bIns="45505" rtlCol="0" anchor="b"/>
          <a:lstStyle>
            <a:lvl1pPr algn="r">
              <a:defRPr sz="1200"/>
            </a:lvl1pPr>
          </a:lstStyle>
          <a:p>
            <a:fld id="{6136E9A9-851F-4F98-BE1F-C684F4E7A6C8}" type="slidenum">
              <a:rPr lang="en-US" smtClean="0"/>
              <a:t>‹#›</a:t>
            </a:fld>
            <a:endParaRPr lang="en-US"/>
          </a:p>
        </p:txBody>
      </p:sp>
    </p:spTree>
    <p:extLst>
      <p:ext uri="{BB962C8B-B14F-4D97-AF65-F5344CB8AC3E}">
        <p14:creationId xmlns:p14="http://schemas.microsoft.com/office/powerpoint/2010/main" val="741617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889938" cy="487681"/>
          </a:xfrm>
          <a:prstGeom prst="rect">
            <a:avLst/>
          </a:prstGeom>
        </p:spPr>
        <p:txBody>
          <a:bodyPr vert="horz" lIns="93831" tIns="46915" rIns="93831" bIns="46915" rtlCol="0"/>
          <a:lstStyle>
            <a:lvl1pPr algn="l">
              <a:defRPr sz="1200"/>
            </a:lvl1pPr>
          </a:lstStyle>
          <a:p>
            <a:endParaRPr lang="en-GB"/>
          </a:p>
        </p:txBody>
      </p:sp>
      <p:sp>
        <p:nvSpPr>
          <p:cNvPr id="3" name="Date Placeholder 2"/>
          <p:cNvSpPr>
            <a:spLocks noGrp="1"/>
          </p:cNvSpPr>
          <p:nvPr>
            <p:ph type="dt" idx="1"/>
          </p:nvPr>
        </p:nvSpPr>
        <p:spPr>
          <a:xfrm>
            <a:off x="3777608" y="2"/>
            <a:ext cx="2889938" cy="487681"/>
          </a:xfrm>
          <a:prstGeom prst="rect">
            <a:avLst/>
          </a:prstGeom>
        </p:spPr>
        <p:txBody>
          <a:bodyPr vert="horz" lIns="93831" tIns="46915" rIns="93831" bIns="46915" rtlCol="0"/>
          <a:lstStyle>
            <a:lvl1pPr algn="r">
              <a:defRPr sz="1200"/>
            </a:lvl1pPr>
          </a:lstStyle>
          <a:p>
            <a:fld id="{0BA5BBE4-AEA3-489A-A28E-0C2FAF2506E3}" type="datetimeFigureOut">
              <a:rPr lang="en-US" smtClean="0"/>
              <a:pPr/>
              <a:t>9/5/2018</a:t>
            </a:fld>
            <a:endParaRPr lang="en-GB"/>
          </a:p>
        </p:txBody>
      </p:sp>
      <p:sp>
        <p:nvSpPr>
          <p:cNvPr id="4" name="Slide Image Placeholder 3"/>
          <p:cNvSpPr>
            <a:spLocks noGrp="1" noRot="1" noChangeAspect="1"/>
          </p:cNvSpPr>
          <p:nvPr>
            <p:ph type="sldImg" idx="2"/>
          </p:nvPr>
        </p:nvSpPr>
        <p:spPr>
          <a:xfrm>
            <a:off x="898525" y="731838"/>
            <a:ext cx="4872038" cy="3656012"/>
          </a:xfrm>
          <a:prstGeom prst="rect">
            <a:avLst/>
          </a:prstGeom>
          <a:noFill/>
          <a:ln w="12700">
            <a:solidFill>
              <a:prstClr val="black"/>
            </a:solidFill>
          </a:ln>
        </p:spPr>
        <p:txBody>
          <a:bodyPr vert="horz" lIns="93831" tIns="46915" rIns="93831" bIns="46915" rtlCol="0" anchor="ctr"/>
          <a:lstStyle/>
          <a:p>
            <a:endParaRPr lang="en-GB"/>
          </a:p>
        </p:txBody>
      </p:sp>
      <p:sp>
        <p:nvSpPr>
          <p:cNvPr id="5" name="Notes Placeholder 4"/>
          <p:cNvSpPr>
            <a:spLocks noGrp="1"/>
          </p:cNvSpPr>
          <p:nvPr>
            <p:ph type="body" sz="quarter" idx="3"/>
          </p:nvPr>
        </p:nvSpPr>
        <p:spPr>
          <a:xfrm>
            <a:off x="666909" y="4632961"/>
            <a:ext cx="5335270" cy="4389119"/>
          </a:xfrm>
          <a:prstGeom prst="rect">
            <a:avLst/>
          </a:prstGeom>
        </p:spPr>
        <p:txBody>
          <a:bodyPr vert="horz" lIns="93831" tIns="46915" rIns="93831" bIns="469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264228"/>
            <a:ext cx="2889938" cy="487681"/>
          </a:xfrm>
          <a:prstGeom prst="rect">
            <a:avLst/>
          </a:prstGeom>
        </p:spPr>
        <p:txBody>
          <a:bodyPr vert="horz" lIns="93831" tIns="46915" rIns="93831" bIns="46915" rtlCol="0" anchor="b"/>
          <a:lstStyle>
            <a:lvl1pPr algn="l">
              <a:defRPr sz="1200"/>
            </a:lvl1pPr>
          </a:lstStyle>
          <a:p>
            <a:endParaRPr lang="en-GB"/>
          </a:p>
        </p:txBody>
      </p:sp>
      <p:sp>
        <p:nvSpPr>
          <p:cNvPr id="7" name="Slide Number Placeholder 6"/>
          <p:cNvSpPr>
            <a:spLocks noGrp="1"/>
          </p:cNvSpPr>
          <p:nvPr>
            <p:ph type="sldNum" sz="quarter" idx="5"/>
          </p:nvPr>
        </p:nvSpPr>
        <p:spPr>
          <a:xfrm>
            <a:off x="3777608" y="9264228"/>
            <a:ext cx="2889938" cy="487681"/>
          </a:xfrm>
          <a:prstGeom prst="rect">
            <a:avLst/>
          </a:prstGeom>
        </p:spPr>
        <p:txBody>
          <a:bodyPr vert="horz" lIns="93831" tIns="46915" rIns="93831" bIns="46915" rtlCol="0" anchor="b"/>
          <a:lstStyle>
            <a:lvl1pPr algn="r">
              <a:defRPr sz="1200"/>
            </a:lvl1pPr>
          </a:lstStyle>
          <a:p>
            <a:fld id="{C0F4A2C8-6C88-4E71-83EE-698B9D4FE22F}" type="slidenum">
              <a:rPr lang="en-GB" smtClean="0"/>
              <a:pPr/>
              <a:t>‹#›</a:t>
            </a:fld>
            <a:endParaRPr lang="en-GB"/>
          </a:p>
        </p:txBody>
      </p:sp>
    </p:spTree>
    <p:extLst>
      <p:ext uri="{BB962C8B-B14F-4D97-AF65-F5344CB8AC3E}">
        <p14:creationId xmlns:p14="http://schemas.microsoft.com/office/powerpoint/2010/main" val="122562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1</a:t>
            </a:fld>
            <a:endParaRPr lang="en-GB"/>
          </a:p>
        </p:txBody>
      </p:sp>
    </p:spTree>
    <p:extLst>
      <p:ext uri="{BB962C8B-B14F-4D97-AF65-F5344CB8AC3E}">
        <p14:creationId xmlns:p14="http://schemas.microsoft.com/office/powerpoint/2010/main" val="188302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4109141" y="9100931"/>
            <a:ext cx="3144044" cy="479996"/>
          </a:xfrm>
          <a:prstGeom prst="rect">
            <a:avLst/>
          </a:prstGeom>
        </p:spPr>
        <p:txBody>
          <a:bodyPr/>
          <a:lstStyle/>
          <a:p>
            <a:fld id="{B1FEB637-BC42-497E-9119-65CA0380A6EE}" type="slidenum">
              <a:rPr lang="en-GB" smtClean="0"/>
              <a:t>10</a:t>
            </a:fld>
            <a:endParaRPr lang="en-GB"/>
          </a:p>
        </p:txBody>
      </p:sp>
    </p:spTree>
    <p:extLst>
      <p:ext uri="{BB962C8B-B14F-4D97-AF65-F5344CB8AC3E}">
        <p14:creationId xmlns:p14="http://schemas.microsoft.com/office/powerpoint/2010/main" val="38584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1812924"/>
            <a:ext cx="4628956" cy="842400"/>
          </a:xfrm>
        </p:spPr>
        <p:txBody>
          <a:bodyPr>
            <a:noAutofit/>
          </a:bodyPr>
          <a:lstStyle>
            <a:lvl1pPr>
              <a:defRPr sz="28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74400" y="4357694"/>
            <a:ext cx="4628561" cy="1143008"/>
          </a:xfrm>
        </p:spPr>
        <p:txBody>
          <a:bodyPr>
            <a:normAutofit/>
          </a:bodyPr>
          <a:lstStyle>
            <a:lvl1pPr marL="0" indent="0" algn="l">
              <a:lnSpc>
                <a:spcPct val="120000"/>
              </a:lnSpc>
              <a:spcBef>
                <a:spcPts val="0"/>
              </a:spcBef>
              <a:spcAft>
                <a:spcPts val="0"/>
              </a:spcAft>
              <a:buNone/>
              <a:defRPr sz="1400" b="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endParaRPr lang="en-GB" dirty="0"/>
          </a:p>
        </p:txBody>
      </p:sp>
      <p:sp>
        <p:nvSpPr>
          <p:cNvPr id="8" name="Text Placeholder 5"/>
          <p:cNvSpPr>
            <a:spLocks noGrp="1"/>
          </p:cNvSpPr>
          <p:nvPr>
            <p:ph type="body" sz="quarter" idx="10"/>
          </p:nvPr>
        </p:nvSpPr>
        <p:spPr>
          <a:xfrm>
            <a:off x="375050" y="2663187"/>
            <a:ext cx="4629600" cy="1699200"/>
          </a:xfrm>
        </p:spPr>
        <p:txBody>
          <a:bodyPr>
            <a:noAutofit/>
          </a:bodyPr>
          <a:lstStyle>
            <a:lvl1pPr marL="0" indent="0">
              <a:buNone/>
              <a:defRPr sz="2800">
                <a:solidFill>
                  <a:schemeClr val="accent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710" y="1812925"/>
            <a:ext cx="4619657" cy="4187843"/>
          </a:xfrm>
        </p:spPr>
        <p:txBody>
          <a:bodyPr/>
          <a:lstStyle>
            <a:lvl1pPr marL="0" indent="0">
              <a:buNone/>
              <a:defRPr b="0"/>
            </a:lvl1pPr>
            <a:lvl2pPr marL="266700" indent="-266700">
              <a:buFont typeface="Arial" pitchFamily="34" charset="0"/>
              <a:buChar char="•"/>
              <a:tabLst/>
              <a:defRPr/>
            </a:lvl2pPr>
            <a:lvl3pPr marL="266700" indent="-266700">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13"/>
          </p:nvPr>
        </p:nvSpPr>
        <p:spPr>
          <a:xfrm>
            <a:off x="566710" y="722451"/>
            <a:ext cx="4619916" cy="1090474"/>
          </a:xfrm>
        </p:spPr>
        <p:txBody>
          <a:bodyPr anchor="ctr" anchorCtr="0">
            <a:normAutofit/>
          </a:bodyPr>
          <a:lstStyle>
            <a:lvl1pPr marL="0" indent="0">
              <a:buNone/>
              <a:defRPr sz="3000" b="0">
                <a:solidFill>
                  <a:schemeClr val="accent3"/>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endParaRPr lang="en-GB" dirty="0"/>
          </a:p>
        </p:txBody>
      </p:sp>
      <p:sp>
        <p:nvSpPr>
          <p:cNvPr id="6" name="Slide Number Placeholder 7"/>
          <p:cNvSpPr txBox="1">
            <a:spLocks/>
          </p:cNvSpPr>
          <p:nvPr userDrawn="1"/>
        </p:nvSpPr>
        <p:spPr>
          <a:xfrm>
            <a:off x="8124396" y="65602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295200"/>
            <a:ext cx="6845093" cy="5988439"/>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endParaRPr lang="en-GB"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295200"/>
            <a:ext cx="6845093" cy="5988439"/>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endParaRPr lang="en-GB"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295200"/>
            <a:ext cx="6845093" cy="5988439"/>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endParaRPr lang="en-GB"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1812925"/>
            <a:ext cx="8388000" cy="4345990"/>
          </a:xfrm>
        </p:spPr>
        <p:txBody>
          <a:bodyPr>
            <a:noAutofit/>
          </a:bodyPr>
          <a:lstStyle>
            <a:lvl1pPr marL="0" indent="0">
              <a:spcBef>
                <a:spcPts val="1800"/>
              </a:spcBef>
              <a:spcAft>
                <a:spcPts val="0"/>
              </a:spcAft>
              <a:buNone/>
              <a:defRPr sz="1800" b="0">
                <a:solidFill>
                  <a:schemeClr val="bg1"/>
                </a:solidFill>
              </a:defRPr>
            </a:lvl1pPr>
            <a:lvl2pPr marL="268288" indent="-268288">
              <a:spcBef>
                <a:spcPts val="600"/>
              </a:spcBef>
              <a:spcAft>
                <a:spcPts val="0"/>
              </a:spcAft>
              <a:buFont typeface="Arial" pitchFamily="34" charset="0"/>
              <a:buChar char="•"/>
              <a:tabLst/>
              <a:defRPr sz="1800" b="0">
                <a:solidFill>
                  <a:schemeClr val="bg1"/>
                </a:solidFill>
              </a:defRPr>
            </a:lvl2pPr>
            <a:lvl3pPr marL="274638" indent="-274638">
              <a:spcBef>
                <a:spcPts val="600"/>
              </a:spcBef>
              <a:spcAft>
                <a:spcPts val="0"/>
              </a:spcAft>
              <a:buFont typeface="Arial" pitchFamily="34" charset="0"/>
              <a:buChar char="•"/>
              <a:defRPr sz="1800" b="0">
                <a:solidFill>
                  <a:schemeClr val="bg1"/>
                </a:solidFill>
              </a:defRPr>
            </a:lvl3pPr>
            <a:lvl4pPr>
              <a:spcBef>
                <a:spcPts val="600"/>
              </a:spcBef>
              <a:spcAft>
                <a:spcPts val="0"/>
              </a:spcAft>
              <a:buFont typeface="Arial" pitchFamily="34" charset="0"/>
              <a:buChar char="−"/>
              <a:defRPr sz="1800" b="0">
                <a:solidFill>
                  <a:schemeClr val="bg1"/>
                </a:solidFill>
              </a:defRPr>
            </a:lvl4pPr>
            <a:lvl5pPr marL="806450" indent="-266700">
              <a:spcBef>
                <a:spcPts val="600"/>
              </a:spcBef>
              <a:spcAft>
                <a:spcPts val="0"/>
              </a:spcAft>
              <a:buFont typeface="Arial" pitchFamily="34" charset="0"/>
              <a:buChar char="−"/>
              <a:defRPr sz="1800" b="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200"/>
            <a:ext cx="8388000" cy="1441410"/>
          </a:xfrm>
          <a:prstGeom prst="rect">
            <a:avLst/>
          </a:prstGeom>
        </p:spPr>
        <p:txBody>
          <a:bodyPr vert="horz" lIns="0" tIns="0" rIns="0" bIns="0" rtlCol="0" anchor="t" anchorCtr="0">
            <a:normAutofit/>
          </a:bodyPr>
          <a:lstStyle>
            <a:lvl1pPr>
              <a:defRPr sz="3000">
                <a:solidFill>
                  <a:schemeClr val="accent3"/>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6"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endParaRPr lang="en-GB"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73580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370113" y="1812925"/>
            <a:ext cx="8388000" cy="4345990"/>
          </a:xfrm>
        </p:spPr>
        <p:txBody>
          <a:bodyPr>
            <a:noAutofit/>
          </a:bodyPr>
          <a:lstStyle>
            <a:lvl1pPr marL="0" indent="0">
              <a:spcBef>
                <a:spcPts val="1800"/>
              </a:spcBef>
              <a:spcAft>
                <a:spcPts val="0"/>
              </a:spcAft>
              <a:buNone/>
              <a:defRPr sz="1800" b="0">
                <a:solidFill>
                  <a:schemeClr val="tx2"/>
                </a:solidFill>
              </a:defRPr>
            </a:lvl1pPr>
            <a:lvl2pPr marL="268288" indent="-268288">
              <a:spcBef>
                <a:spcPts val="600"/>
              </a:spcBef>
              <a:spcAft>
                <a:spcPts val="0"/>
              </a:spcAft>
              <a:buFont typeface="Arial" pitchFamily="34" charset="0"/>
              <a:buChar char="•"/>
              <a:tabLst/>
              <a:defRPr sz="1800" b="0">
                <a:solidFill>
                  <a:schemeClr val="tx2"/>
                </a:solidFill>
              </a:defRPr>
            </a:lvl2pPr>
            <a:lvl3pPr marL="274638" indent="-274638">
              <a:spcBef>
                <a:spcPts val="600"/>
              </a:spcBef>
              <a:spcAft>
                <a:spcPts val="0"/>
              </a:spcAft>
              <a:buFont typeface="Arial" pitchFamily="34" charset="0"/>
              <a:buChar char="•"/>
              <a:defRPr sz="1800" b="0">
                <a:solidFill>
                  <a:schemeClr val="tx2"/>
                </a:solidFill>
              </a:defRPr>
            </a:lvl3pPr>
            <a:lvl4pPr>
              <a:spcBef>
                <a:spcPts val="600"/>
              </a:spcBef>
              <a:spcAft>
                <a:spcPts val="0"/>
              </a:spcAft>
              <a:buFont typeface="Arial" pitchFamily="34" charset="0"/>
              <a:buChar char="−"/>
              <a:defRPr sz="1800" b="0">
                <a:solidFill>
                  <a:schemeClr val="tx2"/>
                </a:solidFill>
              </a:defRPr>
            </a:lvl4pPr>
            <a:lvl5pPr marL="806450" indent="-266700">
              <a:spcBef>
                <a:spcPts val="600"/>
              </a:spcBef>
              <a:spcAft>
                <a:spcPts val="0"/>
              </a:spcAft>
              <a:buFont typeface="Arial" pitchFamily="34" charset="0"/>
              <a:buChar char="−"/>
              <a:defRPr sz="1800"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200"/>
            <a:ext cx="8388000" cy="1441410"/>
          </a:xfrm>
          <a:prstGeom prst="rect">
            <a:avLst/>
          </a:prstGeom>
        </p:spPr>
        <p:txBody>
          <a:bodyPr vert="horz" lIns="0" tIns="0" rIns="0" bIns="0" rtlCol="0" anchor="t" anchorCtr="0">
            <a:normAutofit/>
          </a:bodyPr>
          <a:lstStyle>
            <a:lvl1pPr>
              <a:defRPr sz="3000">
                <a:solidFill>
                  <a:schemeClr val="accent2"/>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endParaRPr lang="en-GB"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endParaRPr lang="en-GB" dirty="0"/>
          </a:p>
        </p:txBody>
      </p:sp>
      <p:sp>
        <p:nvSpPr>
          <p:cNvPr id="6" name="Text Placeholder 5"/>
          <p:cNvSpPr>
            <a:spLocks noGrp="1"/>
          </p:cNvSpPr>
          <p:nvPr>
            <p:ph type="body" sz="quarter" idx="10"/>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3"/>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endParaRPr lang="en-GB" dirty="0"/>
          </a:p>
        </p:txBody>
      </p:sp>
      <p:sp>
        <p:nvSpPr>
          <p:cNvPr id="6" name="Text Placeholder 5"/>
          <p:cNvSpPr>
            <a:spLocks noGrp="1"/>
          </p:cNvSpPr>
          <p:nvPr>
            <p:ph type="body" sz="quarter" idx="10"/>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endParaRPr lang="en-GB" dirty="0"/>
          </a:p>
        </p:txBody>
      </p:sp>
      <p:sp>
        <p:nvSpPr>
          <p:cNvPr id="6" name="Text Placeholder 5"/>
          <p:cNvSpPr>
            <a:spLocks noGrp="1"/>
          </p:cNvSpPr>
          <p:nvPr>
            <p:ph type="body" sz="quarter" idx="10"/>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6" y="1812925"/>
            <a:ext cx="8348667" cy="758819"/>
          </a:xfrm>
        </p:spPr>
        <p:txBody>
          <a:bodyPr anchor="t">
            <a:noAutofit/>
          </a:bodyPr>
          <a:lstStyle>
            <a:lvl1pPr algn="l">
              <a:defRPr sz="480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endParaRPr lang="en-GB" dirty="0"/>
          </a:p>
        </p:txBody>
      </p:sp>
      <p:sp>
        <p:nvSpPr>
          <p:cNvPr id="6" name="Text Placeholder 5"/>
          <p:cNvSpPr>
            <a:spLocks noGrp="1"/>
          </p:cNvSpPr>
          <p:nvPr>
            <p:ph type="body" sz="quarter" idx="10"/>
          </p:nvPr>
        </p:nvSpPr>
        <p:spPr>
          <a:xfrm>
            <a:off x="366737" y="2571744"/>
            <a:ext cx="8348667" cy="3200080"/>
          </a:xfrm>
        </p:spPr>
        <p:txBody>
          <a:bodyPr>
            <a:noAutofit/>
          </a:bodyPr>
          <a:lstStyle>
            <a:lvl1pPr marL="0" indent="0">
              <a:buNone/>
              <a:defRPr sz="4800">
                <a:solidFill>
                  <a:srgbClr val="575757"/>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375615" y="1812924"/>
            <a:ext cx="2772000" cy="842400"/>
          </a:xfrm>
        </p:spPr>
        <p:txBody>
          <a:bodyPr/>
          <a:lstStyle>
            <a:lvl1pPr>
              <a:defRPr sz="28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75615" y="4357694"/>
            <a:ext cx="2772000" cy="1048554"/>
          </a:xfrm>
        </p:spPr>
        <p:txBody>
          <a:bodyPr>
            <a:normAutofit/>
          </a:bodyPr>
          <a:lstStyle>
            <a:lvl1pPr marL="0" indent="0" algn="l">
              <a:lnSpc>
                <a:spcPct val="120000"/>
              </a:lnSpc>
              <a:spcBef>
                <a:spcPts val="0"/>
              </a:spcBef>
              <a:buNone/>
              <a:defRPr sz="1400" b="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endParaRPr lang="en-GB" dirty="0"/>
          </a:p>
        </p:txBody>
      </p:sp>
      <p:sp>
        <p:nvSpPr>
          <p:cNvPr id="11" name="Text Placeholder 5"/>
          <p:cNvSpPr>
            <a:spLocks noGrp="1"/>
          </p:cNvSpPr>
          <p:nvPr>
            <p:ph type="body" sz="quarter" idx="10"/>
          </p:nvPr>
        </p:nvSpPr>
        <p:spPr>
          <a:xfrm>
            <a:off x="375050" y="2663187"/>
            <a:ext cx="2772000" cy="1699200"/>
          </a:xfrm>
        </p:spPr>
        <p:txBody>
          <a:bodyPr>
            <a:noAutofit/>
          </a:bodyPr>
          <a:lstStyle>
            <a:lvl1pPr marL="0" indent="0">
              <a:buNone/>
              <a:defRPr sz="2800">
                <a:solidFill>
                  <a:schemeClr val="accent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7" y="1812925"/>
            <a:ext cx="2776504" cy="544505"/>
          </a:xfrm>
        </p:spPr>
        <p:txBody>
          <a:bodyPr anchor="t">
            <a:noAutofit/>
          </a:bodyPr>
          <a:lstStyle>
            <a:lvl1pPr algn="l">
              <a:defRPr sz="360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endParaRPr lang="en-GB" dirty="0"/>
          </a:p>
        </p:txBody>
      </p:sp>
      <p:sp>
        <p:nvSpPr>
          <p:cNvPr id="6" name="Text Placeholder 5"/>
          <p:cNvSpPr>
            <a:spLocks noGrp="1"/>
          </p:cNvSpPr>
          <p:nvPr>
            <p:ph type="body" sz="quarter" idx="10"/>
          </p:nvPr>
        </p:nvSpPr>
        <p:spPr>
          <a:xfrm>
            <a:off x="366737" y="2374056"/>
            <a:ext cx="2776503" cy="3555274"/>
          </a:xfrm>
        </p:spPr>
        <p:txBody>
          <a:bodyPr>
            <a:noAutofit/>
          </a:bodyPr>
          <a:lstStyle>
            <a:lvl1pPr marL="0" indent="0">
              <a:buNone/>
              <a:defRPr sz="3600">
                <a:solidFill>
                  <a:srgbClr val="575757"/>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endParaRPr lang="en-GB"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95287" y="4211955"/>
            <a:ext cx="6377653" cy="2169796"/>
          </a:xfrm>
        </p:spPr>
        <p:txBody>
          <a:bodyPr anchor="b" anchorCtr="0"/>
          <a:lstStyle>
            <a:lvl1pPr>
              <a:lnSpc>
                <a:spcPct val="100000"/>
              </a:lnSpc>
              <a:spcAft>
                <a:spcPts val="600"/>
              </a:spcAft>
              <a:defRPr sz="900"/>
            </a:lvl1pPr>
          </a:lstStyle>
          <a:p>
            <a:pPr lvl="0"/>
            <a:r>
              <a:rPr lang="en-US" smtClean="0"/>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288" y="404813"/>
            <a:ext cx="1674000" cy="313154"/>
          </a:xfrm>
          <a:prstGeom prst="rect">
            <a:avLst/>
          </a:prstGeom>
        </p:spPr>
      </p:pic>
      <p:sp>
        <p:nvSpPr>
          <p:cNvPr id="3" name="Picture Placeholder 2"/>
          <p:cNvSpPr>
            <a:spLocks noGrp="1"/>
          </p:cNvSpPr>
          <p:nvPr>
            <p:ph type="pic" sz="quarter" idx="14" hasCustomPrompt="1"/>
          </p:nvPr>
        </p:nvSpPr>
        <p:spPr>
          <a:xfrm>
            <a:off x="7028136" y="4535905"/>
            <a:ext cx="1509640" cy="1401498"/>
          </a:xfrm>
        </p:spPr>
        <p:txBody>
          <a:bodyPr anchor="ctr" anchorCtr="0"/>
          <a:lstStyle>
            <a:lvl1pPr algn="ctr">
              <a:defRPr sz="900"/>
            </a:lvl1pPr>
          </a:lstStyle>
          <a:p>
            <a:r>
              <a:rPr lang="en-GB" sz="900" dirty="0" smtClean="0"/>
              <a:t>Insert sponsorship mark here</a:t>
            </a:r>
            <a:endParaRPr lang="en-GB" dirty="0"/>
          </a:p>
        </p:txBody>
      </p:sp>
      <p:sp>
        <p:nvSpPr>
          <p:cNvPr id="8" name="Text Placeholder 7"/>
          <p:cNvSpPr>
            <a:spLocks noGrp="1"/>
          </p:cNvSpPr>
          <p:nvPr>
            <p:ph type="body" sz="quarter" idx="15"/>
          </p:nvPr>
        </p:nvSpPr>
        <p:spPr>
          <a:xfrm>
            <a:off x="7028137" y="6018028"/>
            <a:ext cx="1509639" cy="363722"/>
          </a:xfrm>
        </p:spPr>
        <p:txBody>
          <a:bodyPr anchor="b" anchorCtr="0"/>
          <a:lstStyle>
            <a:lvl1pPr>
              <a:lnSpc>
                <a:spcPct val="100000"/>
              </a:lnSpc>
              <a:defRPr sz="950"/>
            </a:lvl1pPr>
          </a:lstStyle>
          <a:p>
            <a:pPr lvl="0"/>
            <a:r>
              <a:rPr lang="en-US" smtClean="0"/>
              <a:t>Edit Master text styles</a:t>
            </a:r>
          </a:p>
        </p:txBody>
      </p:sp>
    </p:spTree>
    <p:extLst>
      <p:ext uri="{BB962C8B-B14F-4D97-AF65-F5344CB8AC3E}">
        <p14:creationId xmlns:p14="http://schemas.microsoft.com/office/powerpoint/2010/main" val="12056219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5440" y="727200"/>
            <a:ext cx="5400000" cy="5400000"/>
          </a:xfrm>
          <a:prstGeom prst="rect">
            <a:avLst/>
          </a:prstGeom>
        </p:spPr>
        <p:txBody>
          <a:bodyPr/>
          <a:lstStyle/>
          <a:p>
            <a:r>
              <a:rPr lang="en-US" dirty="0" smtClean="0"/>
              <a:t>Click icon to add picture</a:t>
            </a:r>
            <a:endParaRPr lang="en-GB" dirty="0"/>
          </a:p>
        </p:txBody>
      </p:sp>
      <p:sp>
        <p:nvSpPr>
          <p:cNvPr id="2" name="Title 1"/>
          <p:cNvSpPr>
            <a:spLocks noGrp="1"/>
          </p:cNvSpPr>
          <p:nvPr>
            <p:ph type="ctrTitle"/>
          </p:nvPr>
        </p:nvSpPr>
        <p:spPr bwMode="gray">
          <a:xfrm>
            <a:off x="395288" y="5549440"/>
            <a:ext cx="4176712"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bwMode="gray">
          <a:xfrm>
            <a:off x="395288" y="5864229"/>
            <a:ext cx="4176711" cy="505645"/>
          </a:xfrm>
          <a:prstGeom prst="rect">
            <a:avLst/>
          </a:prstGeom>
        </p:spPr>
        <p:txBody>
          <a:bodyPr lIns="0" tIns="0" rIns="0" bIns="0">
            <a:noAutofit/>
          </a:bodyPr>
          <a:lstStyle>
            <a:lvl1pPr marL="0" indent="0" algn="l">
              <a:lnSpc>
                <a:spcPct val="11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Text Placeholder 4"/>
          <p:cNvSpPr>
            <a:spLocks noGrp="1"/>
          </p:cNvSpPr>
          <p:nvPr>
            <p:ph type="body" sz="quarter" idx="10"/>
          </p:nvPr>
        </p:nvSpPr>
        <p:spPr>
          <a:xfrm>
            <a:off x="395288" y="6399564"/>
            <a:ext cx="417671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288" y="405929"/>
            <a:ext cx="1633731" cy="305616"/>
          </a:xfrm>
          <a:prstGeom prst="rect">
            <a:avLst/>
          </a:prstGeom>
        </p:spPr>
      </p:pic>
      <p:sp>
        <p:nvSpPr>
          <p:cNvPr id="7"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57314981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621838" y="1093316"/>
            <a:ext cx="4878856" cy="849600"/>
          </a:xfrm>
        </p:spPr>
        <p:txBody>
          <a:bodyPr/>
          <a:lstStyle>
            <a:lvl1pPr>
              <a:defRPr sz="28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21838" y="2668126"/>
            <a:ext cx="4878856" cy="388186"/>
          </a:xfrm>
        </p:spPr>
        <p:txBody>
          <a:bodyPr>
            <a:normAutofit/>
          </a:bodyPr>
          <a:lstStyle>
            <a:lvl1pPr marL="0" indent="0" algn="l">
              <a:spcBef>
                <a:spcPts val="0"/>
              </a:spcBef>
              <a:buNone/>
              <a:defRPr sz="1400" b="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endParaRPr lang="en-GB" dirty="0"/>
          </a:p>
        </p:txBody>
      </p:sp>
      <p:sp>
        <p:nvSpPr>
          <p:cNvPr id="11" name="Text Placeholder 5"/>
          <p:cNvSpPr>
            <a:spLocks noGrp="1"/>
          </p:cNvSpPr>
          <p:nvPr>
            <p:ph type="body" sz="quarter" idx="10"/>
          </p:nvPr>
        </p:nvSpPr>
        <p:spPr>
          <a:xfrm>
            <a:off x="621838" y="1953740"/>
            <a:ext cx="4878856" cy="702000"/>
          </a:xfrm>
        </p:spPr>
        <p:txBody>
          <a:bodyPr>
            <a:noAutofit/>
          </a:bodyPr>
          <a:lstStyle>
            <a:lvl1pPr marL="0" indent="0">
              <a:buNone/>
              <a:defRPr sz="2800">
                <a:solidFill>
                  <a:schemeClr val="accent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370800" y="1803543"/>
            <a:ext cx="8388000" cy="4536000"/>
          </a:xfrm>
        </p:spPr>
        <p:txBody>
          <a:bodyPr/>
          <a:lstStyle>
            <a:lvl1pPr marL="0" indent="0">
              <a:buNone/>
              <a:defRPr/>
            </a:lvl1pPr>
            <a:lvl2pPr marL="266700" indent="-2667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5682"/>
            <a:ext cx="8388000" cy="990177"/>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370800" y="1805667"/>
            <a:ext cx="8388000" cy="4545033"/>
          </a:xfrm>
        </p:spPr>
        <p:txBody>
          <a:bodyPr/>
          <a:lstStyle>
            <a:lvl1pPr marL="0" indent="0" algn="l">
              <a:buNone/>
              <a:defRPr/>
            </a:lvl1pPr>
            <a:lvl2pPr marL="266700" indent="-2667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370800" y="1803543"/>
            <a:ext cx="4140000" cy="4536000"/>
          </a:xfrm>
        </p:spPr>
        <p:txBody>
          <a:bodyPr/>
          <a:lstStyle>
            <a:lvl4pPr marL="539750" indent="-27305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4643437" y="1803543"/>
            <a:ext cx="4140000" cy="4536000"/>
          </a:xfrm>
        </p:spPr>
        <p:txBody>
          <a:bodyPr/>
          <a:lstStyle/>
          <a:p>
            <a:r>
              <a:rPr lang="en-US" smtClean="0"/>
              <a:t>Click icon to add chart</a:t>
            </a:r>
            <a:endParaRPr lang="en-GB"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lificati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787" y="2238199"/>
            <a:ext cx="4122000" cy="1800000"/>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endParaRPr lang="en-GB" dirty="0"/>
          </a:p>
        </p:txBody>
      </p:sp>
      <p:sp>
        <p:nvSpPr>
          <p:cNvPr id="9" name="Text Placeholder 8"/>
          <p:cNvSpPr>
            <a:spLocks noGrp="1"/>
          </p:cNvSpPr>
          <p:nvPr>
            <p:ph type="body" sz="quarter" idx="14"/>
          </p:nvPr>
        </p:nvSpPr>
        <p:spPr>
          <a:xfrm>
            <a:off x="371788" y="1809583"/>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
        <p:nvSpPr>
          <p:cNvPr id="10" name="Content Placeholder 2"/>
          <p:cNvSpPr>
            <a:spLocks noGrp="1"/>
          </p:cNvSpPr>
          <p:nvPr>
            <p:ph idx="15"/>
          </p:nvPr>
        </p:nvSpPr>
        <p:spPr>
          <a:xfrm>
            <a:off x="371787" y="4487651"/>
            <a:ext cx="4122000" cy="1800000"/>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6"/>
          </p:nvPr>
        </p:nvSpPr>
        <p:spPr>
          <a:xfrm>
            <a:off x="371788" y="4059035"/>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
        <p:nvSpPr>
          <p:cNvPr id="12" name="Content Placeholder 2"/>
          <p:cNvSpPr>
            <a:spLocks noGrp="1"/>
          </p:cNvSpPr>
          <p:nvPr>
            <p:ph idx="17"/>
          </p:nvPr>
        </p:nvSpPr>
        <p:spPr>
          <a:xfrm>
            <a:off x="4620781" y="2238199"/>
            <a:ext cx="4122000" cy="1800000"/>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8"/>
          <p:cNvSpPr>
            <a:spLocks noGrp="1"/>
          </p:cNvSpPr>
          <p:nvPr>
            <p:ph type="body" sz="quarter" idx="18"/>
          </p:nvPr>
        </p:nvSpPr>
        <p:spPr>
          <a:xfrm>
            <a:off x="4620781" y="1809583"/>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
        <p:nvSpPr>
          <p:cNvPr id="14" name="Content Placeholder 2"/>
          <p:cNvSpPr>
            <a:spLocks noGrp="1"/>
          </p:cNvSpPr>
          <p:nvPr>
            <p:ph idx="19"/>
          </p:nvPr>
        </p:nvSpPr>
        <p:spPr>
          <a:xfrm>
            <a:off x="4620781" y="4487651"/>
            <a:ext cx="4122000" cy="1800000"/>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8"/>
          <p:cNvSpPr>
            <a:spLocks noGrp="1"/>
          </p:cNvSpPr>
          <p:nvPr>
            <p:ph type="body" sz="quarter" idx="20"/>
          </p:nvPr>
        </p:nvSpPr>
        <p:spPr>
          <a:xfrm>
            <a:off x="4620781" y="4059035"/>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for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1809101"/>
            <a:ext cx="4059011" cy="4536504"/>
          </a:xfrm>
        </p:spPr>
        <p:txBody>
          <a:bodyPr/>
          <a:lstStyle>
            <a:lvl1pPr marL="0" indent="0">
              <a:buNone/>
              <a:defRPr b="0"/>
            </a:lvl1pPr>
            <a:lvl2pPr marL="266700" indent="-266700">
              <a:buFont typeface="Arial" pitchFamily="34" charset="0"/>
              <a:buChar char="•"/>
              <a:tabLst/>
              <a:defRPr/>
            </a:lvl2pPr>
            <a:lvl3pPr marL="266700" indent="-266700">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683"/>
            <a:ext cx="4059011"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370113" y="765175"/>
            <a:ext cx="4059011"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endParaRPr lang="en-GB"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113" y="295683"/>
            <a:ext cx="8388000" cy="151618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70113" y="1809101"/>
            <a:ext cx="8388000" cy="4536504"/>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77" r:id="rId3"/>
    <p:sldLayoutId id="2147483650" r:id="rId4"/>
    <p:sldLayoutId id="2147483678" r:id="rId5"/>
    <p:sldLayoutId id="2147483674" r:id="rId6"/>
    <p:sldLayoutId id="2147483660" r:id="rId7"/>
    <p:sldLayoutId id="2147483679" r:id="rId8"/>
    <p:sldLayoutId id="2147483672" r:id="rId9"/>
    <p:sldLayoutId id="2147483673" r:id="rId10"/>
    <p:sldLayoutId id="2147483671" r:id="rId11"/>
    <p:sldLayoutId id="2147483675" r:id="rId12"/>
    <p:sldLayoutId id="2147483676" r:id="rId13"/>
    <p:sldLayoutId id="2147483663" r:id="rId14"/>
    <p:sldLayoutId id="2147483665" r:id="rId15"/>
    <p:sldLayoutId id="2147483651" r:id="rId16"/>
    <p:sldLayoutId id="2147483680" r:id="rId17"/>
    <p:sldLayoutId id="2147483681" r:id="rId18"/>
    <p:sldLayoutId id="2147483669" r:id="rId19"/>
    <p:sldLayoutId id="2147483670" r:id="rId20"/>
    <p:sldLayoutId id="2147483652" r:id="rId21"/>
    <p:sldLayoutId id="2147483684" r:id="rId22"/>
    <p:sldLayoutId id="2147483685" r:id="rId23"/>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accent2"/>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32807" y="4797152"/>
            <a:ext cx="2784178" cy="590244"/>
          </a:xfrm>
        </p:spPr>
        <p:txBody>
          <a:bodyPr/>
          <a:lstStyle/>
          <a:p>
            <a:r>
              <a:rPr lang="pl-PL" sz="1600" dirty="0" smtClean="0"/>
              <a:t>Przegroda budowlana </a:t>
            </a:r>
            <a:br>
              <a:rPr lang="pl-PL" sz="1600" dirty="0" smtClean="0"/>
            </a:br>
            <a:r>
              <a:rPr lang="pl-PL" sz="1600" dirty="0" smtClean="0"/>
              <a:t>a podatek od nieruchomości</a:t>
            </a:r>
            <a:endParaRPr lang="en-US" sz="1600" dirty="0"/>
          </a:p>
        </p:txBody>
      </p:sp>
      <p:sp>
        <p:nvSpPr>
          <p:cNvPr id="5" name="Text Placeholder 4"/>
          <p:cNvSpPr>
            <a:spLocks noGrp="1"/>
          </p:cNvSpPr>
          <p:nvPr>
            <p:ph type="body" sz="quarter" idx="10"/>
          </p:nvPr>
        </p:nvSpPr>
        <p:spPr>
          <a:xfrm>
            <a:off x="2832807" y="6262994"/>
            <a:ext cx="4176712" cy="298450"/>
          </a:xfrm>
        </p:spPr>
        <p:txBody>
          <a:bodyPr/>
          <a:lstStyle/>
          <a:p>
            <a:r>
              <a:rPr lang="pl-PL" sz="1800" dirty="0" smtClean="0"/>
              <a:t>Paweł Banasik, Toruń 31 marca 2017 r.</a:t>
            </a:r>
            <a:endParaRPr lang="en-GB" sz="1800" dirty="0"/>
          </a:p>
        </p:txBody>
      </p:sp>
      <p:sp>
        <p:nvSpPr>
          <p:cNvPr id="6" name="Subtitle 3"/>
          <p:cNvSpPr txBox="1">
            <a:spLocks/>
          </p:cNvSpPr>
          <p:nvPr/>
        </p:nvSpPr>
        <p:spPr bwMode="gray">
          <a:xfrm>
            <a:off x="5868144" y="4797152"/>
            <a:ext cx="2794335" cy="1150338"/>
          </a:xfrm>
          <a:prstGeom prst="rect">
            <a:avLst/>
          </a:prstGeom>
        </p:spPr>
        <p:txBody>
          <a:bodyPr vert="horz" lIns="0" tIns="0" rIns="0" bIns="0" rtlCol="0">
            <a:noAutofit/>
          </a:bodyPr>
          <a:lstStyle>
            <a:lvl1pPr marL="0" indent="0" algn="l" defTabSz="914400" rtl="0" eaLnBrk="1" latinLnBrk="0" hangingPunct="1">
              <a:lnSpc>
                <a:spcPct val="110000"/>
              </a:lnSpc>
              <a:spcBef>
                <a:spcPts val="1200"/>
              </a:spcBef>
              <a:spcAft>
                <a:spcPts val="0"/>
              </a:spcAft>
              <a:buFont typeface="Arial" pitchFamily="34" charset="0"/>
              <a:buNone/>
              <a:defRPr sz="1600" b="0" kern="1200">
                <a:solidFill>
                  <a:schemeClr val="tx1"/>
                </a:solidFill>
                <a:latin typeface="+mn-lt"/>
                <a:ea typeface="+mn-ea"/>
                <a:cs typeface="+mn-cs"/>
              </a:defRPr>
            </a:lvl1pPr>
            <a:lvl2pPr marL="457200" indent="0" algn="ctr" defTabSz="914400" rtl="0" eaLnBrk="1" latinLnBrk="0" hangingPunct="1">
              <a:spcBef>
                <a:spcPts val="1200"/>
              </a:spcBef>
              <a:buFont typeface="Arial" pitchFamily="34" charset="0"/>
              <a:buNone/>
              <a:defRPr sz="2000" kern="1200">
                <a:solidFill>
                  <a:schemeClr val="tx2"/>
                </a:solidFill>
                <a:latin typeface="+mn-lt"/>
                <a:ea typeface="+mn-ea"/>
                <a:cs typeface="+mn-cs"/>
              </a:defRPr>
            </a:lvl2pPr>
            <a:lvl3pPr marL="914400" indent="0" algn="ctr" defTabSz="914400" rtl="0" eaLnBrk="1" latinLnBrk="0" hangingPunct="1">
              <a:spcBef>
                <a:spcPts val="1200"/>
              </a:spcBef>
              <a:buFont typeface="Arial" pitchFamily="34" charset="0"/>
              <a:buNone/>
              <a:defRPr sz="1800" i="1" kern="1200">
                <a:solidFill>
                  <a:schemeClr val="tx2"/>
                </a:solidFill>
                <a:latin typeface="+mn-lt"/>
                <a:ea typeface="+mn-ea"/>
                <a:cs typeface="+mn-cs"/>
              </a:defRPr>
            </a:lvl3pPr>
            <a:lvl4pPr marL="1371600" indent="0" algn="ctr" defTabSz="914400" rtl="0" eaLnBrk="1" latinLnBrk="0" hangingPunct="1">
              <a:spcBef>
                <a:spcPts val="1200"/>
              </a:spcBef>
              <a:buFont typeface="Arial" pitchFamily="34" charset="0"/>
              <a:buNone/>
              <a:defRPr sz="1600" kern="1200">
                <a:solidFill>
                  <a:schemeClr val="tx2"/>
                </a:solidFill>
                <a:latin typeface="+mn-lt"/>
                <a:ea typeface="+mn-ea"/>
                <a:cs typeface="+mn-cs"/>
              </a:defRPr>
            </a:lvl4pPr>
            <a:lvl5pPr marL="1828800" indent="0" algn="ctr" defTabSz="914400" rtl="0" eaLnBrk="1" latinLnBrk="0" hangingPunct="1">
              <a:spcBef>
                <a:spcPts val="1200"/>
              </a:spcBef>
              <a:buFont typeface="Arial" pitchFamily="34" charset="0"/>
              <a:buNone/>
              <a:defRPr sz="1600" kern="1200">
                <a:solidFill>
                  <a:schemeClr val="tx2"/>
                </a:solidFill>
                <a:latin typeface="+mn-lt"/>
                <a:ea typeface="+mn-ea"/>
                <a:cs typeface="+mn-cs"/>
              </a:defRPr>
            </a:lvl5pPr>
            <a:lvl6pPr marL="22860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r>
              <a:rPr lang="pl-PL" dirty="0"/>
              <a:t>Wyrok NSA </a:t>
            </a:r>
            <a:r>
              <a:rPr lang="pl-PL"/>
              <a:t>z </a:t>
            </a:r>
            <a:r>
              <a:rPr lang="pl-PL" smtClean="0"/>
              <a:t>11 </a:t>
            </a:r>
            <a:r>
              <a:rPr lang="pl-PL"/>
              <a:t>maja </a:t>
            </a:r>
            <a:r>
              <a:rPr lang="pl-PL" smtClean="0"/>
              <a:t>2016 r., </a:t>
            </a:r>
            <a:r>
              <a:rPr lang="pl-PL" b="1" dirty="0" smtClean="0"/>
              <a:t>II </a:t>
            </a:r>
            <a:r>
              <a:rPr lang="pl-PL" b="1" dirty="0"/>
              <a:t>FSK 1581/15</a:t>
            </a:r>
            <a:endParaRPr lang="pl-PL" dirty="0"/>
          </a:p>
        </p:txBody>
      </p:sp>
      <p:sp>
        <p:nvSpPr>
          <p:cNvPr id="2" name="Rectangle 1"/>
          <p:cNvSpPr/>
          <p:nvPr/>
        </p:nvSpPr>
        <p:spPr>
          <a:xfrm>
            <a:off x="2267381" y="4284489"/>
            <a:ext cx="6876256" cy="149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444" y="0"/>
            <a:ext cx="6311193" cy="4540780"/>
          </a:xfrm>
          <a:prstGeom prst="rect">
            <a:avLst/>
          </a:prstGeom>
        </p:spPr>
      </p:pic>
    </p:spTree>
    <p:extLst>
      <p:ext uri="{BB962C8B-B14F-4D97-AF65-F5344CB8AC3E}">
        <p14:creationId xmlns:p14="http://schemas.microsoft.com/office/powerpoint/2010/main" val="193766057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54359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08249422"/>
              </p:ext>
            </p:extLst>
          </p:nvPr>
        </p:nvGraphicFramePr>
        <p:xfrm>
          <a:off x="366809" y="1124744"/>
          <a:ext cx="8388350" cy="4535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quarter" idx="13"/>
          </p:nvPr>
        </p:nvSpPr>
        <p:spPr>
          <a:xfrm>
            <a:off x="370063" y="343746"/>
            <a:ext cx="8388000" cy="969282"/>
          </a:xfrm>
        </p:spPr>
        <p:txBody>
          <a:bodyPr/>
          <a:lstStyle/>
          <a:p>
            <a:r>
              <a:rPr lang="pl-PL" dirty="0" smtClean="0"/>
              <a:t>Tezy wyroku</a:t>
            </a:r>
            <a:endParaRPr lang="pl-PL" dirty="0"/>
          </a:p>
        </p:txBody>
      </p:sp>
      <p:sp>
        <p:nvSpPr>
          <p:cNvPr id="5" name="Slide Number Placeholder 4"/>
          <p:cNvSpPr>
            <a:spLocks noGrp="1"/>
          </p:cNvSpPr>
          <p:nvPr>
            <p:ph type="sldNum" sz="quarter" idx="4"/>
          </p:nvPr>
        </p:nvSpPr>
        <p:spPr/>
        <p:txBody>
          <a:bodyPr/>
          <a:lstStyle/>
          <a:p>
            <a:fld id="{95CC1D26-A9BD-4BDE-BDD9-08EDBAE96860}" type="slidenum">
              <a:rPr lang="en-GB" smtClean="0"/>
              <a:pPr/>
              <a:t>2</a:t>
            </a:fld>
            <a:endParaRPr lang="en-GB" dirty="0"/>
          </a:p>
        </p:txBody>
      </p:sp>
    </p:spTree>
    <p:extLst>
      <p:ext uri="{BB962C8B-B14F-4D97-AF65-F5344CB8AC3E}">
        <p14:creationId xmlns:p14="http://schemas.microsoft.com/office/powerpoint/2010/main" val="156199786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35105"/>
            <a:ext cx="4204023" cy="4204023"/>
          </a:xfrm>
        </p:spPr>
      </p:pic>
      <p:sp>
        <p:nvSpPr>
          <p:cNvPr id="4" name="Text Placeholder 3"/>
          <p:cNvSpPr>
            <a:spLocks noGrp="1"/>
          </p:cNvSpPr>
          <p:nvPr>
            <p:ph type="body" sz="quarter" idx="13"/>
          </p:nvPr>
        </p:nvSpPr>
        <p:spPr>
          <a:xfrm>
            <a:off x="376084" y="3933055"/>
            <a:ext cx="8388000" cy="2726779"/>
          </a:xfrm>
        </p:spPr>
        <p:txBody>
          <a:bodyPr>
            <a:noAutofit/>
          </a:bodyPr>
          <a:lstStyle/>
          <a:p>
            <a:pPr algn="just"/>
            <a:r>
              <a:rPr lang="pl-PL" sz="1800" b="1" dirty="0" smtClean="0"/>
              <a:t>Budynek</a:t>
            </a:r>
            <a:r>
              <a:rPr lang="pl-PL" sz="1800" dirty="0" smtClean="0"/>
              <a:t> - </a:t>
            </a:r>
            <a:r>
              <a:rPr lang="pl-PL" sz="1800" dirty="0"/>
              <a:t>obiekt budowlany w rozumieniu Prawa budowlanego, trwale związany z gruntem, </a:t>
            </a:r>
            <a:r>
              <a:rPr lang="pl-PL" sz="1800" b="1" u="sng" dirty="0"/>
              <a:t>wydzielony z przestrzeni za pomocą przegród budowlanych</a:t>
            </a:r>
            <a:r>
              <a:rPr lang="pl-PL" sz="1800" dirty="0"/>
              <a:t>, posiadający fundament oraz dach</a:t>
            </a:r>
            <a:endParaRPr lang="en-GB" sz="1800" dirty="0"/>
          </a:p>
          <a:p>
            <a:pPr algn="just"/>
            <a:r>
              <a:rPr lang="pl-PL" sz="1800" dirty="0" smtClean="0"/>
              <a:t> </a:t>
            </a:r>
          </a:p>
          <a:p>
            <a:pPr algn="just"/>
            <a:r>
              <a:rPr lang="pl-PL" sz="1800" b="1" dirty="0" smtClean="0"/>
              <a:t>Powierzchnia </a:t>
            </a:r>
            <a:r>
              <a:rPr lang="pl-PL" sz="1800" b="1" dirty="0"/>
              <a:t>użytkowa</a:t>
            </a:r>
            <a:r>
              <a:rPr lang="pl-PL" sz="1800" dirty="0"/>
              <a:t> budynku lub jego części – </a:t>
            </a:r>
            <a:r>
              <a:rPr lang="pl-PL" sz="1800" dirty="0" smtClean="0"/>
              <a:t>powierzchnia mierzona </a:t>
            </a:r>
            <a:r>
              <a:rPr lang="pl-PL" sz="1800" dirty="0"/>
              <a:t>po wewnętrznej </a:t>
            </a:r>
            <a:r>
              <a:rPr lang="pl-PL" sz="1800" b="1" u="sng" dirty="0"/>
              <a:t>długości ścian </a:t>
            </a:r>
            <a:r>
              <a:rPr lang="pl-PL" sz="1800" dirty="0"/>
              <a:t>na wszystkich kondygnacjach, z wyjątkiem powierzchni klatek schodowych oraz szybów dźwigowych; za kondygnację uważa się również garaże podziemne, piwnice, sutereny i poddasza użytkowe;</a:t>
            </a:r>
          </a:p>
        </p:txBody>
      </p:sp>
      <p:sp>
        <p:nvSpPr>
          <p:cNvPr id="5" name="Slide Number Placeholder 4"/>
          <p:cNvSpPr>
            <a:spLocks noGrp="1"/>
          </p:cNvSpPr>
          <p:nvPr>
            <p:ph type="sldNum" sz="quarter" idx="4"/>
          </p:nvPr>
        </p:nvSpPr>
        <p:spPr/>
        <p:txBody>
          <a:bodyPr/>
          <a:lstStyle/>
          <a:p>
            <a:fld id="{95CC1D26-A9BD-4BDE-BDD9-08EDBAE96860}" type="slidenum">
              <a:rPr lang="en-GB" smtClean="0"/>
              <a:pPr/>
              <a:t>3</a:t>
            </a:fld>
            <a:endParaRPr lang="en-GB" dirty="0"/>
          </a:p>
        </p:txBody>
      </p:sp>
    </p:spTree>
    <p:extLst>
      <p:ext uri="{BB962C8B-B14F-4D97-AF65-F5344CB8AC3E}">
        <p14:creationId xmlns:p14="http://schemas.microsoft.com/office/powerpoint/2010/main" val="27815065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297" y="908720"/>
            <a:ext cx="8388000" cy="4536504"/>
          </a:xfrm>
        </p:spPr>
        <p:txBody>
          <a:bodyPr/>
          <a:lstStyle/>
          <a:p>
            <a:endParaRPr lang="pl-PL"/>
          </a:p>
        </p:txBody>
      </p:sp>
      <p:sp>
        <p:nvSpPr>
          <p:cNvPr id="3" name="Title 2"/>
          <p:cNvSpPr>
            <a:spLocks noGrp="1"/>
          </p:cNvSpPr>
          <p:nvPr>
            <p:ph type="title"/>
          </p:nvPr>
        </p:nvSpPr>
        <p:spPr/>
        <p:txBody>
          <a:bodyPr/>
          <a:lstStyle/>
          <a:p>
            <a:r>
              <a:rPr lang="pl-PL" b="1" dirty="0" smtClean="0">
                <a:solidFill>
                  <a:schemeClr val="tx1"/>
                </a:solidFill>
              </a:rPr>
              <a:t>Teza nr 1</a:t>
            </a:r>
            <a:endParaRPr lang="pl-PL" b="1" dirty="0">
              <a:solidFill>
                <a:schemeClr val="tx1"/>
              </a:solidFill>
            </a:endParaRPr>
          </a:p>
        </p:txBody>
      </p:sp>
      <p:sp>
        <p:nvSpPr>
          <p:cNvPr id="5" name="Slide Number Placeholder 4"/>
          <p:cNvSpPr>
            <a:spLocks noGrp="1"/>
          </p:cNvSpPr>
          <p:nvPr>
            <p:ph type="sldNum" sz="quarter" idx="4"/>
          </p:nvPr>
        </p:nvSpPr>
        <p:spPr/>
        <p:txBody>
          <a:bodyPr/>
          <a:lstStyle/>
          <a:p>
            <a:fld id="{95CC1D26-A9BD-4BDE-BDD9-08EDBAE96860}" type="slidenum">
              <a:rPr lang="en-GB" smtClean="0"/>
              <a:pPr/>
              <a:t>4</a:t>
            </a:fld>
            <a:endParaRPr lang="en-GB" dirty="0"/>
          </a:p>
        </p:txBody>
      </p:sp>
      <p:sp>
        <p:nvSpPr>
          <p:cNvPr id="6" name="Rounded Rectangle 5"/>
          <p:cNvSpPr/>
          <p:nvPr/>
        </p:nvSpPr>
        <p:spPr>
          <a:xfrm>
            <a:off x="827584" y="1340768"/>
            <a:ext cx="7632848" cy="38164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r>
              <a:rPr lang="pl-PL" sz="2800" dirty="0"/>
              <a:t>„…dla spełnienia przez obiekt budowlany przesłanki wydzielenia z przestrzeni za pomocą przegród budowlanych, nie jest konieczne zamknięcie obiektu ze wszystkich stron.”</a:t>
            </a:r>
            <a:endParaRPr lang="pl-PL" sz="2800" b="1" u="sng" dirty="0"/>
          </a:p>
        </p:txBody>
      </p:sp>
    </p:spTree>
    <p:extLst>
      <p:ext uri="{BB962C8B-B14F-4D97-AF65-F5344CB8AC3E}">
        <p14:creationId xmlns:p14="http://schemas.microsoft.com/office/powerpoint/2010/main" val="27602348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297" y="908720"/>
            <a:ext cx="8388000" cy="4536504"/>
          </a:xfrm>
        </p:spPr>
        <p:txBody>
          <a:bodyPr/>
          <a:lstStyle/>
          <a:p>
            <a:endParaRPr lang="pl-PL"/>
          </a:p>
        </p:txBody>
      </p:sp>
      <p:sp>
        <p:nvSpPr>
          <p:cNvPr id="3" name="Title 2"/>
          <p:cNvSpPr>
            <a:spLocks noGrp="1"/>
          </p:cNvSpPr>
          <p:nvPr>
            <p:ph type="title"/>
          </p:nvPr>
        </p:nvSpPr>
        <p:spPr/>
        <p:txBody>
          <a:bodyPr/>
          <a:lstStyle/>
          <a:p>
            <a:r>
              <a:rPr lang="pl-PL" sz="1200" b="1" dirty="0" smtClean="0">
                <a:solidFill>
                  <a:schemeClr val="tx1"/>
                </a:solidFill>
              </a:rPr>
              <a:t>Wyrok WSA w Gorzowie Wlkp. z 9 października 2013 r. I SA/Go 447/13 </a:t>
            </a:r>
            <a:endParaRPr lang="pl-PL" sz="1200" b="1" dirty="0">
              <a:solidFill>
                <a:schemeClr val="tx1"/>
              </a:solidFill>
            </a:endParaRPr>
          </a:p>
        </p:txBody>
      </p:sp>
      <p:sp>
        <p:nvSpPr>
          <p:cNvPr id="5" name="Slide Number Placeholder 4"/>
          <p:cNvSpPr>
            <a:spLocks noGrp="1"/>
          </p:cNvSpPr>
          <p:nvPr>
            <p:ph type="sldNum" sz="quarter" idx="4"/>
          </p:nvPr>
        </p:nvSpPr>
        <p:spPr/>
        <p:txBody>
          <a:bodyPr/>
          <a:lstStyle/>
          <a:p>
            <a:fld id="{95CC1D26-A9BD-4BDE-BDD9-08EDBAE96860}" type="slidenum">
              <a:rPr lang="en-GB" smtClean="0"/>
              <a:pPr/>
              <a:t>5</a:t>
            </a:fld>
            <a:endParaRPr lang="en-GB" dirty="0"/>
          </a:p>
        </p:txBody>
      </p:sp>
      <p:sp>
        <p:nvSpPr>
          <p:cNvPr id="6" name="Rounded Rectangle 5"/>
          <p:cNvSpPr/>
          <p:nvPr/>
        </p:nvSpPr>
        <p:spPr>
          <a:xfrm>
            <a:off x="827584" y="1340768"/>
            <a:ext cx="7632848" cy="38164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pl-PL" dirty="0"/>
              <a:t>Przegroda budowlana musi spełniać funkcję wydzielenia z przestrzeni. "Wydzielenie" wskazuje na oddzielenie trójwymiarowej bryły obiektu budowlanego (budynku) od otaczającej go, również trójwymiarowej, przestrzeni. Nie jest to tylko "oddzielenie" jednej części od drugiej. Powyższe powoduje, że wprawdzie przegroda (ściana) nie musi mieć charakteru jednolitego (np. może być z otworami okiennymi, otworami wentylacyjnymi), jednak brakujące elementy przegrody nie mogą zaburzać w obrysie zewnętrznym charakteru wydzielenia bryły budynku z przestrzeni (por. wyrok WSA w Krakowie z dnia 26 stycznia 2012 r., sygn. akt I SA/Kr 1919/11).</a:t>
            </a:r>
            <a:endParaRPr lang="pl-PL" b="1" u="sng" dirty="0"/>
          </a:p>
        </p:txBody>
      </p:sp>
    </p:spTree>
    <p:extLst>
      <p:ext uri="{BB962C8B-B14F-4D97-AF65-F5344CB8AC3E}">
        <p14:creationId xmlns:p14="http://schemas.microsoft.com/office/powerpoint/2010/main" val="26399809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548680"/>
            <a:ext cx="6816262" cy="4537075"/>
          </a:xfrm>
        </p:spPr>
      </p:pic>
      <p:sp>
        <p:nvSpPr>
          <p:cNvPr id="5" name="Slide Number Placeholder 4"/>
          <p:cNvSpPr>
            <a:spLocks noGrp="1"/>
          </p:cNvSpPr>
          <p:nvPr>
            <p:ph type="sldNum" sz="quarter" idx="4"/>
          </p:nvPr>
        </p:nvSpPr>
        <p:spPr/>
        <p:txBody>
          <a:bodyPr/>
          <a:lstStyle/>
          <a:p>
            <a:fld id="{95CC1D26-A9BD-4BDE-BDD9-08EDBAE96860}" type="slidenum">
              <a:rPr lang="en-GB" smtClean="0"/>
              <a:pPr/>
              <a:t>6</a:t>
            </a:fld>
            <a:endParaRPr lang="en-GB" dirty="0"/>
          </a:p>
        </p:txBody>
      </p:sp>
      <p:sp>
        <p:nvSpPr>
          <p:cNvPr id="7" name="Rectangle 6"/>
          <p:cNvSpPr/>
          <p:nvPr/>
        </p:nvSpPr>
        <p:spPr>
          <a:xfrm>
            <a:off x="899592" y="5085755"/>
            <a:ext cx="6816262" cy="215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500" dirty="0" err="1" smtClean="0">
                <a:solidFill>
                  <a:schemeClr val="tx1"/>
                </a:solidFill>
              </a:rPr>
              <a:t>Żródło</a:t>
            </a:r>
            <a:r>
              <a:rPr lang="pl-PL" sz="500" dirty="0">
                <a:solidFill>
                  <a:schemeClr val="tx1"/>
                </a:solidFill>
              </a:rPr>
              <a:t>: http://www.solidnykierownikbudowy.pl/</a:t>
            </a:r>
          </a:p>
        </p:txBody>
      </p:sp>
    </p:spTree>
    <p:extLst>
      <p:ext uri="{BB962C8B-B14F-4D97-AF65-F5344CB8AC3E}">
        <p14:creationId xmlns:p14="http://schemas.microsoft.com/office/powerpoint/2010/main" val="86083481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40835467"/>
              </p:ext>
            </p:extLst>
          </p:nvPr>
        </p:nvGraphicFramePr>
        <p:xfrm>
          <a:off x="383415" y="1196752"/>
          <a:ext cx="8388350" cy="4535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pl-PL" dirty="0">
                <a:solidFill>
                  <a:schemeClr val="tx1"/>
                </a:solidFill>
              </a:rPr>
              <a:t>Teza nr 2 i 3</a:t>
            </a:r>
          </a:p>
        </p:txBody>
      </p:sp>
      <p:sp>
        <p:nvSpPr>
          <p:cNvPr id="5" name="Slide Number Placeholder 4"/>
          <p:cNvSpPr>
            <a:spLocks noGrp="1"/>
          </p:cNvSpPr>
          <p:nvPr>
            <p:ph type="sldNum" sz="quarter" idx="4"/>
          </p:nvPr>
        </p:nvSpPr>
        <p:spPr/>
        <p:txBody>
          <a:bodyPr/>
          <a:lstStyle/>
          <a:p>
            <a:fld id="{95CC1D26-A9BD-4BDE-BDD9-08EDBAE96860}" type="slidenum">
              <a:rPr lang="en-GB" smtClean="0"/>
              <a:pPr/>
              <a:t>7</a:t>
            </a:fld>
            <a:endParaRPr lang="en-GB" dirty="0"/>
          </a:p>
        </p:txBody>
      </p:sp>
    </p:spTree>
    <p:extLst>
      <p:ext uri="{BB962C8B-B14F-4D97-AF65-F5344CB8AC3E}">
        <p14:creationId xmlns:p14="http://schemas.microsoft.com/office/powerpoint/2010/main" val="22828411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124744"/>
            <a:ext cx="5871509" cy="3613236"/>
          </a:xfrm>
        </p:spPr>
      </p:pic>
      <p:sp>
        <p:nvSpPr>
          <p:cNvPr id="5" name="Slide Number Placeholder 4"/>
          <p:cNvSpPr>
            <a:spLocks noGrp="1"/>
          </p:cNvSpPr>
          <p:nvPr>
            <p:ph type="sldNum" sz="quarter" idx="4"/>
          </p:nvPr>
        </p:nvSpPr>
        <p:spPr/>
        <p:txBody>
          <a:bodyPr/>
          <a:lstStyle/>
          <a:p>
            <a:fld id="{95CC1D26-A9BD-4BDE-BDD9-08EDBAE96860}" type="slidenum">
              <a:rPr lang="en-GB" smtClean="0"/>
              <a:pPr/>
              <a:t>8</a:t>
            </a:fld>
            <a:endParaRPr lang="en-GB" dirty="0"/>
          </a:p>
        </p:txBody>
      </p:sp>
    </p:spTree>
    <p:extLst>
      <p:ext uri="{BB962C8B-B14F-4D97-AF65-F5344CB8AC3E}">
        <p14:creationId xmlns:p14="http://schemas.microsoft.com/office/powerpoint/2010/main" val="10262053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572" y="980728"/>
            <a:ext cx="6965424" cy="4535488"/>
          </a:xfrm>
        </p:spPr>
      </p:pic>
      <p:sp>
        <p:nvSpPr>
          <p:cNvPr id="5" name="Slide Number Placeholder 4"/>
          <p:cNvSpPr>
            <a:spLocks noGrp="1"/>
          </p:cNvSpPr>
          <p:nvPr>
            <p:ph type="sldNum" sz="quarter" idx="4"/>
          </p:nvPr>
        </p:nvSpPr>
        <p:spPr/>
        <p:txBody>
          <a:bodyPr/>
          <a:lstStyle/>
          <a:p>
            <a:fld id="{95CC1D26-A9BD-4BDE-BDD9-08EDBAE96860}" type="slidenum">
              <a:rPr lang="en-GB" smtClean="0"/>
              <a:pPr/>
              <a:t>9</a:t>
            </a:fld>
            <a:endParaRPr lang="en-GB" dirty="0"/>
          </a:p>
        </p:txBody>
      </p:sp>
    </p:spTree>
    <p:extLst>
      <p:ext uri="{BB962C8B-B14F-4D97-AF65-F5344CB8AC3E}">
        <p14:creationId xmlns:p14="http://schemas.microsoft.com/office/powerpoint/2010/main" val="259447892"/>
      </p:ext>
    </p:extLst>
  </p:cSld>
  <p:clrMapOvr>
    <a:masterClrMapping/>
  </p:clrMapOvr>
  <p:transition>
    <p:fade/>
  </p:transition>
</p:sld>
</file>

<file path=ppt/theme/theme1.xml><?xml version="1.0" encoding="utf-8"?>
<a:theme xmlns:a="http://schemas.openxmlformats.org/drawingml/2006/main" name="CE_ppt template_2014">
  <a:themeElements>
    <a:clrScheme name="Custom 98">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67668</TotalTime>
  <Words>367</Words>
  <Application>Microsoft Office PowerPoint</Application>
  <PresentationFormat>Pokaz na ekranie (4:3)</PresentationFormat>
  <Paragraphs>28</Paragraphs>
  <Slides>10</Slides>
  <Notes>2</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10</vt:i4>
      </vt:variant>
    </vt:vector>
  </HeadingPairs>
  <TitlesOfParts>
    <vt:vector size="14" baseType="lpstr">
      <vt:lpstr>Arial</vt:lpstr>
      <vt:lpstr>Calibri</vt:lpstr>
      <vt:lpstr>Open Sans</vt:lpstr>
      <vt:lpstr>CE_ppt template_2014</vt:lpstr>
      <vt:lpstr>Przegroda budowlana  a podatek od nieruchomości</vt:lpstr>
      <vt:lpstr>Prezentacja programu PowerPoint</vt:lpstr>
      <vt:lpstr>Prezentacja programu PowerPoint</vt:lpstr>
      <vt:lpstr>Teza nr 1</vt:lpstr>
      <vt:lpstr>Wyrok WSA w Gorzowie Wlkp. z 9 października 2013 r. I SA/Go 447/13 </vt:lpstr>
      <vt:lpstr>Prezentacja programu PowerPoint</vt:lpstr>
      <vt:lpstr>Teza nr 2 i 3</vt:lpstr>
      <vt:lpstr>Prezentacja programu PowerPoint</vt:lpstr>
      <vt:lpstr>Prezentacja programu PowerPoint</vt:lpstr>
      <vt:lpstr>Prezentacja programu PowerPoint</vt:lpstr>
    </vt:vector>
  </TitlesOfParts>
  <Company>Deloitte Central Europe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Energy &amp; Resources Group</dc:title>
  <dc:creator>Izabela Bakun</dc:creator>
  <cp:lastModifiedBy>Wojciech Morawski</cp:lastModifiedBy>
  <cp:revision>592</cp:revision>
  <cp:lastPrinted>2017-02-02T08:34:39Z</cp:lastPrinted>
  <dcterms:created xsi:type="dcterms:W3CDTF">2016-03-21T11:27:40Z</dcterms:created>
  <dcterms:modified xsi:type="dcterms:W3CDTF">2018-09-05T09:57:37Z</dcterms:modified>
</cp:coreProperties>
</file>