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theme/theme3.xml" ContentType="application/vnd.openxmlformats-officedocument.theme+xml"/>
  <Override PartName="/ppt/slideLayouts/slideLayout27.xml" ContentType="application/vnd.openxmlformats-officedocument.presentationml.slideLayout+xml"/>
  <Override PartName="/ppt/theme/theme4.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841" r:id="rId1"/>
    <p:sldMasterId id="2147483648" r:id="rId2"/>
    <p:sldMasterId id="2147483849" r:id="rId3"/>
    <p:sldMasterId id="2147483893" r:id="rId4"/>
    <p:sldMasterId id="2147483899" r:id="rId5"/>
  </p:sldMasterIdLst>
  <p:notesMasterIdLst>
    <p:notesMasterId r:id="rId13"/>
  </p:notesMasterIdLst>
  <p:handoutMasterIdLst>
    <p:handoutMasterId r:id="rId14"/>
  </p:handoutMasterIdLst>
  <p:sldIdLst>
    <p:sldId id="499" r:id="rId6"/>
    <p:sldId id="486" r:id="rId7"/>
    <p:sldId id="496" r:id="rId8"/>
    <p:sldId id="498" r:id="rId9"/>
    <p:sldId id="497" r:id="rId10"/>
    <p:sldId id="501" r:id="rId11"/>
    <p:sldId id="502" r:id="rId12"/>
  </p:sldIdLst>
  <p:sldSz cx="12192000" cy="6858000"/>
  <p:notesSz cx="7315200" cy="9601200"/>
  <p:custDataLst>
    <p:tags r:id="rId15"/>
  </p:custDataLst>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80420C91-6F00-4190-BF05-38E37DCF139B}">
          <p14:sldIdLst>
            <p14:sldId id="499"/>
            <p14:sldId id="486"/>
            <p14:sldId id="496"/>
            <p14:sldId id="498"/>
            <p14:sldId id="497"/>
            <p14:sldId id="501"/>
            <p14:sldId id="502"/>
          </p14:sldIdLst>
        </p14:section>
      </p14:sectionLst>
    </p:ext>
    <p:ext uri="{EFAFB233-063F-42B5-8137-9DF3F51BA10A}">
      <p15:sldGuideLst xmlns:p15="http://schemas.microsoft.com/office/powerpoint/2012/main">
        <p15:guide id="2" orient="horz" pos="2160" userDrawn="1">
          <p15:clr>
            <a:srgbClr val="A4A3A4"/>
          </p15:clr>
        </p15:guide>
        <p15:guide id="3" pos="384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or" initials="A" lastIdx="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6BC25"/>
    <a:srgbClr val="C4C7C3"/>
    <a:srgbClr val="62B5E5"/>
    <a:srgbClr val="0097A9"/>
    <a:srgbClr val="648D1C"/>
    <a:srgbClr val="75787B"/>
    <a:srgbClr val="2392D2"/>
    <a:srgbClr val="7F7F7F"/>
    <a:srgbClr val="7DC190"/>
    <a:srgbClr val="67A3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170" autoAdjust="0"/>
    <p:restoredTop sz="94799" autoAdjust="0"/>
  </p:normalViewPr>
  <p:slideViewPr>
    <p:cSldViewPr snapToGrid="0" showGuides="1">
      <p:cViewPr varScale="1">
        <p:scale>
          <a:sx n="67" d="100"/>
          <a:sy n="67" d="100"/>
        </p:scale>
        <p:origin x="712" y="40"/>
      </p:cViewPr>
      <p:guideLst>
        <p:guide orient="horz" pos="2160"/>
        <p:guide pos="3840"/>
      </p:guideLst>
    </p:cSldViewPr>
  </p:slideViewPr>
  <p:outlineViewPr>
    <p:cViewPr>
      <p:scale>
        <a:sx n="33" d="100"/>
        <a:sy n="33" d="100"/>
      </p:scale>
      <p:origin x="0" y="-59190"/>
    </p:cViewPr>
  </p:outlineViewPr>
  <p:notesTextViewPr>
    <p:cViewPr>
      <p:scale>
        <a:sx n="3" d="2"/>
        <a:sy n="3" d="2"/>
      </p:scale>
      <p:origin x="0" y="0"/>
    </p:cViewPr>
  </p:notesTextViewPr>
  <p:sorterViewPr>
    <p:cViewPr>
      <p:scale>
        <a:sx n="81" d="100"/>
        <a:sy n="81" d="100"/>
      </p:scale>
      <p:origin x="0" y="0"/>
    </p:cViewPr>
  </p:sorterViewPr>
  <p:notesViewPr>
    <p:cSldViewPr snapToGrid="0" showGuides="1">
      <p:cViewPr varScale="1">
        <p:scale>
          <a:sx n="81" d="100"/>
          <a:sy n="81" d="100"/>
        </p:scale>
        <p:origin x="2928" y="90"/>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tags" Target="tags/tag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1"/>
            <a:ext cx="3170138" cy="479539"/>
          </a:xfrm>
          <a:prstGeom prst="rect">
            <a:avLst/>
          </a:prstGeom>
        </p:spPr>
        <p:txBody>
          <a:bodyPr vert="horz" lIns="90913" tIns="45457" rIns="90913" bIns="45457" rtlCol="0"/>
          <a:lstStyle>
            <a:lvl1pPr algn="l">
              <a:defRPr sz="11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4143427" y="1"/>
            <a:ext cx="3170138" cy="479539"/>
          </a:xfrm>
          <a:prstGeom prst="rect">
            <a:avLst/>
          </a:prstGeom>
        </p:spPr>
        <p:txBody>
          <a:bodyPr vert="horz" lIns="90913" tIns="45457" rIns="90913" bIns="45457" rtlCol="0"/>
          <a:lstStyle>
            <a:lvl1pPr algn="r">
              <a:defRPr sz="1100"/>
            </a:lvl1pPr>
          </a:lstStyle>
          <a:p>
            <a:fld id="{B4AD245C-091B-44E2-BFB0-BD94217887F7}" type="datetimeFigureOut">
              <a:rPr lang="en-US" smtClean="0">
                <a:latin typeface="Arial" panose="020B0604020202020204" pitchFamily="34" charset="0"/>
              </a:rPr>
              <a:t>5/31/2023</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4" y="9120173"/>
            <a:ext cx="3170138" cy="479539"/>
          </a:xfrm>
          <a:prstGeom prst="rect">
            <a:avLst/>
          </a:prstGeom>
        </p:spPr>
        <p:txBody>
          <a:bodyPr vert="horz" lIns="90913" tIns="45457" rIns="90913" bIns="45457" rtlCol="0" anchor="b"/>
          <a:lstStyle>
            <a:lvl1pPr algn="l">
              <a:defRPr sz="11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4143427" y="9120173"/>
            <a:ext cx="3170138" cy="479539"/>
          </a:xfrm>
          <a:prstGeom prst="rect">
            <a:avLst/>
          </a:prstGeom>
        </p:spPr>
        <p:txBody>
          <a:bodyPr vert="horz" lIns="90913" tIns="45457" rIns="90913" bIns="45457" rtlCol="0" anchor="b"/>
          <a:lstStyle>
            <a:lvl1pPr algn="r">
              <a:defRPr sz="1100"/>
            </a:lvl1pPr>
          </a:lstStyle>
          <a:p>
            <a:fld id="{9A913F39-CFF6-40F1-84D1-700840B41EAB}" type="slidenum">
              <a:rPr lang="en-US" smtClean="0">
                <a:latin typeface="Arial" panose="020B0604020202020204" pitchFamily="34" charset="0"/>
              </a:rPr>
              <a:t>‹#›</a:t>
            </a:fld>
            <a:endParaRPr lang="en-US" dirty="0">
              <a:latin typeface="Arial" panose="020B0604020202020204" pitchFamily="34" charset="0"/>
            </a:endParaRPr>
          </a:p>
        </p:txBody>
      </p:sp>
    </p:spTree>
    <p:extLst>
      <p:ext uri="{BB962C8B-B14F-4D97-AF65-F5344CB8AC3E}">
        <p14:creationId xmlns:p14="http://schemas.microsoft.com/office/powerpoint/2010/main" val="195481318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060"/>
          </a:xfrm>
          <a:prstGeom prst="rect">
            <a:avLst/>
          </a:prstGeom>
        </p:spPr>
        <p:txBody>
          <a:bodyPr vert="horz" lIns="98478" tIns="49238" rIns="98478" bIns="49238"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4143589" y="1"/>
            <a:ext cx="3169920" cy="480060"/>
          </a:xfrm>
          <a:prstGeom prst="rect">
            <a:avLst/>
          </a:prstGeom>
        </p:spPr>
        <p:txBody>
          <a:bodyPr vert="horz" lIns="98478" tIns="49238" rIns="98478" bIns="49238" rtlCol="0"/>
          <a:lstStyle>
            <a:lvl1pPr algn="r">
              <a:defRPr sz="1200">
                <a:latin typeface="Arial" panose="020B0604020202020204" pitchFamily="34" charset="0"/>
              </a:defRPr>
            </a:lvl1pPr>
          </a:lstStyle>
          <a:p>
            <a:fld id="{0BA5BBE4-AEA3-489A-A28E-0C2FAF2506E3}" type="datetimeFigureOut">
              <a:rPr lang="en-US" smtClean="0"/>
              <a:pPr/>
              <a:t>5/31/2023</a:t>
            </a:fld>
            <a:endParaRPr lang="en-US" dirty="0"/>
          </a:p>
        </p:txBody>
      </p:sp>
      <p:sp>
        <p:nvSpPr>
          <p:cNvPr id="4" name="Slide Image Placeholder 3"/>
          <p:cNvSpPr>
            <a:spLocks noGrp="1" noRot="1" noChangeAspect="1"/>
          </p:cNvSpPr>
          <p:nvPr>
            <p:ph type="sldImg" idx="2"/>
          </p:nvPr>
        </p:nvSpPr>
        <p:spPr>
          <a:xfrm>
            <a:off x="458788" y="720725"/>
            <a:ext cx="6397625" cy="3598863"/>
          </a:xfrm>
          <a:prstGeom prst="rect">
            <a:avLst/>
          </a:prstGeom>
          <a:noFill/>
          <a:ln w="12700">
            <a:solidFill>
              <a:prstClr val="black"/>
            </a:solidFill>
          </a:ln>
        </p:spPr>
        <p:txBody>
          <a:bodyPr vert="horz" lIns="98478" tIns="49238" rIns="98478" bIns="49238" rtlCol="0" anchor="ctr"/>
          <a:lstStyle/>
          <a:p>
            <a:endParaRPr lang="en-GB" dirty="0"/>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8478" tIns="49238" rIns="98478" bIns="49238"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9119475"/>
            <a:ext cx="3169920" cy="480060"/>
          </a:xfrm>
          <a:prstGeom prst="rect">
            <a:avLst/>
          </a:prstGeom>
        </p:spPr>
        <p:txBody>
          <a:bodyPr vert="horz" lIns="98478" tIns="49238" rIns="98478" bIns="49238"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4143589" y="9119475"/>
            <a:ext cx="3169920" cy="480060"/>
          </a:xfrm>
          <a:prstGeom prst="rect">
            <a:avLst/>
          </a:prstGeom>
        </p:spPr>
        <p:txBody>
          <a:bodyPr vert="horz" lIns="98478" tIns="49238" rIns="98478" bIns="49238" rtlCol="0" anchor="b"/>
          <a:lstStyle>
            <a:lvl1pPr algn="r">
              <a:defRPr sz="1200">
                <a:latin typeface="Arial" panose="020B0604020202020204" pitchFamily="34" charset="0"/>
              </a:defRPr>
            </a:lvl1pPr>
          </a:lstStyle>
          <a:p>
            <a:fld id="{C0F4A2C8-6C88-4E71-83EE-698B9D4FE22F}" type="slidenum">
              <a:rPr lang="en-US" smtClean="0"/>
              <a:pPr/>
              <a:t>‹#›</a:t>
            </a:fld>
            <a:endParaRPr lang="en-US" dirty="0"/>
          </a:p>
        </p:txBody>
      </p:sp>
    </p:spTree>
    <p:extLst>
      <p:ext uri="{BB962C8B-B14F-4D97-AF65-F5344CB8AC3E}">
        <p14:creationId xmlns:p14="http://schemas.microsoft.com/office/powerpoint/2010/main" val="1904730299"/>
      </p:ext>
    </p:extLst>
  </p:cSld>
  <p:clrMap bg1="lt1" tx1="dk1" bg2="lt2" tx2="dk2" accent1="accent1" accent2="accent2" accent3="accent3" accent4="accent4" accent5="accent5" accent6="accent6" hlink="hlink" folHlink="folHlink"/>
  <p:hf hdr="0" ftr="0" dt="0"/>
  <p:notesStyle>
    <a:lvl1pPr marL="0" algn="l" defTabSz="1219170" rtl="0" eaLnBrk="1" latinLnBrk="0" hangingPunct="1">
      <a:defRPr sz="1600" kern="1200">
        <a:solidFill>
          <a:schemeClr val="tx1"/>
        </a:solidFill>
        <a:latin typeface="Arial" panose="020B0604020202020204" pitchFamily="34" charset="0"/>
        <a:ea typeface="+mn-ea"/>
        <a:cs typeface="+mn-cs"/>
      </a:defRPr>
    </a:lvl1pPr>
    <a:lvl2pPr marL="609585" algn="l" defTabSz="1219170" rtl="0" eaLnBrk="1" latinLnBrk="0" hangingPunct="1">
      <a:defRPr sz="1600" kern="1200">
        <a:solidFill>
          <a:schemeClr val="tx1"/>
        </a:solidFill>
        <a:latin typeface="Arial" panose="020B0604020202020204" pitchFamily="34" charset="0"/>
        <a:ea typeface="+mn-ea"/>
        <a:cs typeface="+mn-cs"/>
      </a:defRPr>
    </a:lvl2pPr>
    <a:lvl3pPr marL="1219170" algn="l" defTabSz="1219170" rtl="0" eaLnBrk="1" latinLnBrk="0" hangingPunct="1">
      <a:defRPr sz="1600" kern="1200">
        <a:solidFill>
          <a:schemeClr val="tx1"/>
        </a:solidFill>
        <a:latin typeface="Arial" panose="020B0604020202020204" pitchFamily="34" charset="0"/>
        <a:ea typeface="+mn-ea"/>
        <a:cs typeface="+mn-cs"/>
      </a:defRPr>
    </a:lvl3pPr>
    <a:lvl4pPr marL="1828754" algn="l" defTabSz="1219170" rtl="0" eaLnBrk="1" latinLnBrk="0" hangingPunct="1">
      <a:defRPr sz="1600" kern="1200">
        <a:solidFill>
          <a:schemeClr val="tx1"/>
        </a:solidFill>
        <a:latin typeface="Arial" panose="020B0604020202020204" pitchFamily="34" charset="0"/>
        <a:ea typeface="+mn-ea"/>
        <a:cs typeface="+mn-cs"/>
      </a:defRPr>
    </a:lvl4pPr>
    <a:lvl5pPr marL="2438339" algn="l" defTabSz="1219170" rtl="0" eaLnBrk="1" latinLnBrk="0" hangingPunct="1">
      <a:defRPr sz="1600" kern="1200">
        <a:solidFill>
          <a:schemeClr val="tx1"/>
        </a:solidFill>
        <a:latin typeface="Arial" panose="020B0604020202020204" pitchFamily="34"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0F4A2C8-6C88-4E71-83EE-698B9D4FE22F}" type="slidenum">
              <a:rPr lang="en-US" smtClean="0"/>
              <a:pPr/>
              <a:t>1</a:t>
            </a:fld>
            <a:endParaRPr lang="en-US" dirty="0"/>
          </a:p>
        </p:txBody>
      </p:sp>
    </p:spTree>
    <p:extLst>
      <p:ext uri="{BB962C8B-B14F-4D97-AF65-F5344CB8AC3E}">
        <p14:creationId xmlns:p14="http://schemas.microsoft.com/office/powerpoint/2010/main" val="3783536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975435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C0F4A2C8-6C88-4E71-83EE-698B9D4FE22F}"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dirty="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3769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0F4A2C8-6C88-4E71-83EE-698B9D4FE22F}" type="slidenum">
              <a:rPr lang="en-US" smtClean="0"/>
              <a:pPr/>
              <a:t>4</a:t>
            </a:fld>
            <a:endParaRPr lang="en-US" dirty="0"/>
          </a:p>
        </p:txBody>
      </p:sp>
    </p:spTree>
    <p:extLst>
      <p:ext uri="{BB962C8B-B14F-4D97-AF65-F5344CB8AC3E}">
        <p14:creationId xmlns:p14="http://schemas.microsoft.com/office/powerpoint/2010/main" val="1596329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8788" y="720725"/>
            <a:ext cx="6397625" cy="3598863"/>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0F4A2C8-6C88-4E71-83EE-698B9D4FE22F}" type="slidenum">
              <a:rPr lang="en-US" smtClean="0"/>
              <a:pPr/>
              <a:t>5</a:t>
            </a:fld>
            <a:endParaRPr lang="en-US" dirty="0"/>
          </a:p>
        </p:txBody>
      </p:sp>
    </p:spTree>
    <p:extLst>
      <p:ext uri="{BB962C8B-B14F-4D97-AF65-F5344CB8AC3E}">
        <p14:creationId xmlns:p14="http://schemas.microsoft.com/office/powerpoint/2010/main" val="5056702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a:p>
        </p:txBody>
      </p:sp>
      <p:sp>
        <p:nvSpPr>
          <p:cNvPr id="845827" name="Slide Number Placeholder 3"/>
          <p:cNvSpPr>
            <a:spLocks noGrp="1"/>
          </p:cNvSpPr>
          <p:nvPr>
            <p:ph type="sldNum" sz="quarter" idx="5"/>
          </p:nvPr>
        </p:nvSpPr>
        <p:spPr>
          <a:noFill/>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A559B68C-5915-4D23-A2C6-5B96549FD7A0}"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21761462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5825" name="Slide Image Placeholder 1"/>
          <p:cNvSpPr>
            <a:spLocks noGrp="1" noRot="1" noChangeAspect="1"/>
          </p:cNvSpPr>
          <p:nvPr>
            <p:ph type="sldImg"/>
          </p:nvPr>
        </p:nvSpPr>
        <p:spPr bwMode="auto">
          <a:noFill/>
          <a:ln>
            <a:solidFill>
              <a:srgbClr val="000000"/>
            </a:solidFill>
            <a:miter lim="800000"/>
            <a:headEnd/>
            <a:tailEnd/>
          </a:ln>
        </p:spPr>
      </p:sp>
      <p:sp>
        <p:nvSpPr>
          <p:cNvPr id="845826" name="Notes Placeholder 2"/>
          <p:cNvSpPr>
            <a:spLocks noGrp="1"/>
          </p:cNvSpPr>
          <p:nvPr>
            <p:ph type="body" idx="1"/>
          </p:nvPr>
        </p:nvSpPr>
        <p:spPr>
          <a:noFill/>
          <a:ln/>
        </p:spPr>
        <p:txBody>
          <a:bodyPr/>
          <a:lstStyle/>
          <a:p>
            <a:endParaRPr lang="en-US"/>
          </a:p>
        </p:txBody>
      </p:sp>
      <p:sp>
        <p:nvSpPr>
          <p:cNvPr id="845827" name="Slide Number Placeholder 3"/>
          <p:cNvSpPr>
            <a:spLocks noGrp="1"/>
          </p:cNvSpPr>
          <p:nvPr>
            <p:ph type="sldNum" sz="quarter" idx="5"/>
          </p:nvPr>
        </p:nvSpPr>
        <p:spPr>
          <a:noFill/>
        </p:spPr>
        <p:txBody>
          <a:bodyPr/>
          <a:lstStyle/>
          <a:p>
            <a:pPr marL="0" marR="0" lvl="0" indent="0" algn="r" defTabSz="1219170" rtl="0" eaLnBrk="1" fontAlgn="auto" latinLnBrk="0" hangingPunct="1">
              <a:lnSpc>
                <a:spcPct val="100000"/>
              </a:lnSpc>
              <a:spcBef>
                <a:spcPts val="0"/>
              </a:spcBef>
              <a:spcAft>
                <a:spcPts val="0"/>
              </a:spcAft>
              <a:buClrTx/>
              <a:buSzTx/>
              <a:buFontTx/>
              <a:buNone/>
              <a:tabLst/>
              <a:defRPr/>
            </a:pPr>
            <a:fld id="{A559B68C-5915-4D23-A2C6-5B96549FD7A0}" type="slidenum">
              <a:rPr kumimoji="0" lang="en-US"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121917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14384466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475200" y="5845180"/>
            <a:ext cx="5592011"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bg1"/>
                </a:solidFill>
              </a:defRPr>
            </a:lvl1pPr>
            <a:lvl2pPr marL="0" indent="0" algn="l">
              <a:buNone/>
              <a:defRPr sz="1600" b="0">
                <a:solidFill>
                  <a:schemeClr val="bg1"/>
                </a:solidFill>
              </a:defRPr>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475200" y="6362699"/>
            <a:ext cx="5594349" cy="298451"/>
          </a:xfrm>
          <a:prstGeom prst="rect">
            <a:avLst/>
          </a:prstGeom>
        </p:spPr>
        <p:txBody>
          <a:bodyPr/>
          <a:lstStyle>
            <a:lvl1pPr>
              <a:spcAft>
                <a:spcPts val="0"/>
              </a:spcAft>
              <a:defRPr sz="105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22" name="Group 21"/>
          <p:cNvGrpSpPr>
            <a:grpSpLocks noChangeAspect="1"/>
          </p:cNvGrpSpPr>
          <p:nvPr userDrawn="1"/>
        </p:nvGrpSpPr>
        <p:grpSpPr>
          <a:xfrm>
            <a:off x="469900" y="457761"/>
            <a:ext cx="1998000" cy="374400"/>
            <a:chOff x="398463" y="404813"/>
            <a:chExt cx="1627187" cy="307976"/>
          </a:xfrm>
          <a:solidFill>
            <a:schemeClr val="tx1"/>
          </a:solidFill>
        </p:grpSpPr>
        <p:sp>
          <p:nvSpPr>
            <p:cNvPr id="23"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4"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5" name="Rectangle 7"/>
            <p:cNvSpPr>
              <a:spLocks noChangeArrowheads="1"/>
            </p:cNvSpPr>
            <p:nvPr userDrawn="1"/>
          </p:nvSpPr>
          <p:spPr bwMode="auto">
            <a:xfrm>
              <a:off x="906463" y="404813"/>
              <a:ext cx="74612" cy="303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6"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7" name="Rectangle 9"/>
            <p:cNvSpPr>
              <a:spLocks noChangeArrowheads="1"/>
            </p:cNvSpPr>
            <p:nvPr userDrawn="1"/>
          </p:nvSpPr>
          <p:spPr bwMode="auto">
            <a:xfrm>
              <a:off x="1257300" y="482601"/>
              <a:ext cx="74612" cy="225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8" name="Rectangle 10"/>
            <p:cNvSpPr>
              <a:spLocks noChangeArrowheads="1"/>
            </p:cNvSpPr>
            <p:nvPr userDrawn="1"/>
          </p:nvSpPr>
          <p:spPr bwMode="auto">
            <a:xfrm>
              <a:off x="1257300" y="404813"/>
              <a:ext cx="74612" cy="50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9"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0"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1"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2"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grpSp>
      <p:sp>
        <p:nvSpPr>
          <p:cNvPr id="33" name="Picture Placeholder 8"/>
          <p:cNvSpPr>
            <a:spLocks noGrp="1"/>
          </p:cNvSpPr>
          <p:nvPr>
            <p:ph type="pic" sz="quarter" idx="11"/>
          </p:nvPr>
        </p:nvSpPr>
        <p:spPr>
          <a:xfrm>
            <a:off x="3393716" y="727595"/>
            <a:ext cx="5400000" cy="5400000"/>
          </a:xfrm>
          <a:prstGeom prst="rect">
            <a:avLst/>
          </a:prstGeom>
        </p:spPr>
        <p:txBody>
          <a:bodyPr/>
          <a:lstStyle/>
          <a:p>
            <a:r>
              <a:rPr lang="en-US" noProof="0" dirty="0"/>
              <a:t>Click icon to add picture</a:t>
            </a:r>
          </a:p>
        </p:txBody>
      </p:sp>
    </p:spTree>
    <p:extLst>
      <p:ext uri="{BB962C8B-B14F-4D97-AF65-F5344CB8AC3E}">
        <p14:creationId xmlns:p14="http://schemas.microsoft.com/office/powerpoint/2010/main" val="424431995"/>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ppendix_icon">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2" name="Rectangle 1"/>
          <p:cNvSpPr/>
          <p:nvPr userDrawn="1"/>
        </p:nvSpPr>
        <p:spPr bwMode="gray">
          <a:xfrm>
            <a:off x="10104438" y="0"/>
            <a:ext cx="2087562" cy="6858000"/>
          </a:xfrm>
          <a:prstGeom prst="rect">
            <a:avLst/>
          </a:prstGeom>
          <a:solidFill>
            <a:schemeClr val="bg1"/>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Tree>
    <p:extLst>
      <p:ext uri="{BB962C8B-B14F-4D97-AF65-F5344CB8AC3E}">
        <p14:creationId xmlns:p14="http://schemas.microsoft.com/office/powerpoint/2010/main" val="3055880628"/>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ideo Title whit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5" name="Picture Placeholder 9"/>
          <p:cNvSpPr>
            <a:spLocks noGrp="1"/>
          </p:cNvSpPr>
          <p:nvPr>
            <p:ph type="pic" sz="quarter" idx="15"/>
          </p:nvPr>
        </p:nvSpPr>
        <p:spPr>
          <a:xfrm>
            <a:off x="469901" y="1700213"/>
            <a:ext cx="9163049" cy="4598988"/>
          </a:xfrm>
        </p:spPr>
        <p:txBody>
          <a:bodyPr/>
          <a:lstStyle/>
          <a:p>
            <a:r>
              <a:rPr lang="en-US" noProof="0" dirty="0"/>
              <a:t>Click icon to add picture</a:t>
            </a:r>
          </a:p>
        </p:txBody>
      </p:sp>
    </p:spTree>
    <p:extLst>
      <p:ext uri="{BB962C8B-B14F-4D97-AF65-F5344CB8AC3E}">
        <p14:creationId xmlns:p14="http://schemas.microsoft.com/office/powerpoint/2010/main" val="4225890216"/>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2 columns text">
    <p:spTree>
      <p:nvGrpSpPr>
        <p:cNvPr id="1" name=""/>
        <p:cNvGrpSpPr/>
        <p:nvPr/>
      </p:nvGrpSpPr>
      <p:grpSpPr>
        <a:xfrm>
          <a:off x="0" y="0"/>
          <a:ext cx="0" cy="0"/>
          <a:chOff x="0" y="0"/>
          <a:chExt cx="0" cy="0"/>
        </a:xfrm>
      </p:grpSpPr>
      <p:sp>
        <p:nvSpPr>
          <p:cNvPr id="13" name="Content Placeholder 3"/>
          <p:cNvSpPr>
            <a:spLocks noGrp="1"/>
          </p:cNvSpPr>
          <p:nvPr>
            <p:ph sz="quarter" idx="10"/>
          </p:nvPr>
        </p:nvSpPr>
        <p:spPr>
          <a:xfrm>
            <a:off x="468000" y="1665288"/>
            <a:ext cx="4492938" cy="4622507"/>
          </a:xfrm>
          <a:prstGeom prst="rect">
            <a:avLst/>
          </a:prstGeom>
        </p:spPr>
        <p:txBody>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5" name="Content Placeholder 3"/>
          <p:cNvSpPr>
            <a:spLocks noGrp="1"/>
          </p:cNvSpPr>
          <p:nvPr>
            <p:ph sz="quarter" idx="20"/>
          </p:nvPr>
        </p:nvSpPr>
        <p:spPr>
          <a:xfrm>
            <a:off x="5154613" y="1656000"/>
            <a:ext cx="4478337" cy="4631795"/>
          </a:xfrm>
          <a:prstGeom prst="rect">
            <a:avLst/>
          </a:prstGeom>
        </p:spPr>
        <p:txBody>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7"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1842891208"/>
      </p:ext>
    </p:extLst>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154613" y="1700213"/>
            <a:ext cx="4478337" cy="4598988"/>
          </a:xfrm>
        </p:spPr>
        <p:txBody>
          <a:bodyPr/>
          <a:lstStyle/>
          <a:p>
            <a:r>
              <a:rPr lang="en-US" noProof="0" dirty="0"/>
              <a:t>Click icon to add picture</a:t>
            </a:r>
          </a:p>
        </p:txBody>
      </p:sp>
      <p:sp>
        <p:nvSpPr>
          <p:cNvPr id="6" name="Content Placeholder 3"/>
          <p:cNvSpPr>
            <a:spLocks noGrp="1"/>
          </p:cNvSpPr>
          <p:nvPr>
            <p:ph sz="quarter" idx="10"/>
          </p:nvPr>
        </p:nvSpPr>
        <p:spPr>
          <a:xfrm>
            <a:off x="469901" y="1665290"/>
            <a:ext cx="4491038" cy="4633911"/>
          </a:xfrm>
          <a:prstGeom prst="rect">
            <a:avLst/>
          </a:prstGeom>
        </p:spPr>
        <p:txBody>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8"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9"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463979046"/>
      </p:ext>
    </p:extLst>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vider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69902" y="1705668"/>
            <a:ext cx="9163049"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469901" y="3429000"/>
            <a:ext cx="9163050" cy="1566532"/>
          </a:xfrm>
        </p:spPr>
        <p:txBody>
          <a:bodyPr lIns="0" tIns="0" rIns="0" bIns="0">
            <a:noAutofit/>
          </a:bodyPr>
          <a:lstStyle>
            <a:lvl1pPr marL="0" indent="0">
              <a:lnSpc>
                <a:spcPct val="95000"/>
              </a:lnSpc>
              <a:spcAft>
                <a:spcPts val="0"/>
              </a:spcAft>
              <a:buNone/>
              <a:defRPr sz="385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2879515099"/>
      </p:ext>
    </p:extLst>
  </p:cSld>
  <p:clrMapOvr>
    <a:masterClrMapping/>
  </p:clrMapOvr>
  <p:transition>
    <p:fade/>
  </p:transition>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7" name="Text Placeholder 3"/>
          <p:cNvSpPr>
            <a:spLocks noGrp="1"/>
          </p:cNvSpPr>
          <p:nvPr>
            <p:ph type="body" sz="quarter" idx="10"/>
          </p:nvPr>
        </p:nvSpPr>
        <p:spPr>
          <a:xfrm>
            <a:off x="469900" y="1590675"/>
            <a:ext cx="9163050" cy="4708525"/>
          </a:xfrm>
          <a:prstGeom prst="rect">
            <a:avLst/>
          </a:prstGeom>
        </p:spPr>
        <p:txBody>
          <a:bodyPr>
            <a:noAutofit/>
          </a:bodyPr>
          <a:lstStyle>
            <a:lvl1pPr>
              <a:spcBef>
                <a:spcPts val="4800"/>
              </a:spcBef>
              <a:defRPr sz="2800">
                <a:solidFill>
                  <a:schemeClr val="tx1"/>
                </a:solidFill>
              </a:defRPr>
            </a:lvl1pPr>
            <a:lvl2pPr marL="609585" indent="-609585">
              <a:defRPr sz="4000">
                <a:solidFill>
                  <a:schemeClr val="bg2"/>
                </a:solidFill>
              </a:defRPr>
            </a:lvl2pPr>
            <a:lvl3pPr>
              <a:defRPr sz="4000">
                <a:solidFill>
                  <a:schemeClr val="bg2"/>
                </a:solidFill>
              </a:defRPr>
            </a:lvl3pPr>
            <a:lvl4pPr>
              <a:defRPr sz="4000">
                <a:solidFill>
                  <a:schemeClr val="bg2"/>
                </a:solidFill>
              </a:defRPr>
            </a:lvl4pPr>
            <a:lvl5pPr>
              <a:defRPr sz="4000">
                <a:solidFill>
                  <a:schemeClr val="bg2"/>
                </a:solidFill>
              </a:defRPr>
            </a:lvl5pPr>
          </a:lstStyle>
          <a:p>
            <a:pPr lvl="0"/>
            <a:r>
              <a:rPr lang="en-US" noProof="0" dirty="0"/>
              <a:t>Click to edit Master text styles</a:t>
            </a:r>
          </a:p>
        </p:txBody>
      </p:sp>
    </p:spTree>
    <p:extLst>
      <p:ext uri="{BB962C8B-B14F-4D97-AF65-F5344CB8AC3E}">
        <p14:creationId xmlns:p14="http://schemas.microsoft.com/office/powerpoint/2010/main" val="25102211"/>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7" name="Chart Placeholder 3"/>
          <p:cNvSpPr>
            <a:spLocks noGrp="1"/>
          </p:cNvSpPr>
          <p:nvPr>
            <p:ph type="chart" sz="quarter" idx="15"/>
          </p:nvPr>
        </p:nvSpPr>
        <p:spPr>
          <a:xfrm>
            <a:off x="468001" y="2054581"/>
            <a:ext cx="9164950" cy="3928209"/>
          </a:xfrm>
          <a:prstGeom prst="rect">
            <a:avLst/>
          </a:prstGeom>
        </p:spPr>
        <p:txBody>
          <a:bodyPr/>
          <a:lstStyle/>
          <a:p>
            <a:r>
              <a:rPr lang="en-US" noProof="0" dirty="0"/>
              <a:t>Click icon to add chart</a:t>
            </a:r>
          </a:p>
        </p:txBody>
      </p:sp>
      <p:sp>
        <p:nvSpPr>
          <p:cNvPr id="18" name="Text Placeholder 8"/>
          <p:cNvSpPr>
            <a:spLocks noGrp="1"/>
          </p:cNvSpPr>
          <p:nvPr>
            <p:ph type="body" sz="quarter" idx="18"/>
          </p:nvPr>
        </p:nvSpPr>
        <p:spPr>
          <a:xfrm>
            <a:off x="468001" y="1659816"/>
            <a:ext cx="9164950" cy="357187"/>
          </a:xfrm>
        </p:spPr>
        <p:txBody>
          <a:bodyPr/>
          <a:lstStyle/>
          <a:p>
            <a:pPr lvl="0"/>
            <a:r>
              <a:rPr lang="en-US" noProof="0"/>
              <a:t>Click to edit Master text styles</a:t>
            </a:r>
          </a:p>
        </p:txBody>
      </p:sp>
      <p:sp>
        <p:nvSpPr>
          <p:cNvPr id="19" name="Text Placeholder 7"/>
          <p:cNvSpPr>
            <a:spLocks noGrp="1"/>
          </p:cNvSpPr>
          <p:nvPr>
            <p:ph type="body" sz="quarter" idx="23"/>
          </p:nvPr>
        </p:nvSpPr>
        <p:spPr>
          <a:xfrm>
            <a:off x="468001" y="5982790"/>
            <a:ext cx="9164951" cy="316411"/>
          </a:xfrm>
        </p:spPr>
        <p:txBody>
          <a:bodyPr>
            <a:noAutofit/>
          </a:bodyPr>
          <a:lstStyle>
            <a:lvl1pPr>
              <a:spcAft>
                <a:spcPts val="0"/>
              </a:spcAft>
              <a:defRPr sz="900"/>
            </a:lvl1pPr>
          </a:lstStyle>
          <a:p>
            <a:pPr lvl="0"/>
            <a:r>
              <a:rPr lang="en-US" noProof="0"/>
              <a:t>Click to edit Master text styles</a:t>
            </a:r>
          </a:p>
        </p:txBody>
      </p:sp>
      <p:sp>
        <p:nvSpPr>
          <p:cNvPr id="7" name="Text Placeholder 8"/>
          <p:cNvSpPr>
            <a:spLocks noGrp="1"/>
          </p:cNvSpPr>
          <p:nvPr>
            <p:ph type="body" sz="quarter" idx="13" hasCustomPrompt="1"/>
          </p:nvPr>
        </p:nvSpPr>
        <p:spPr>
          <a:xfrm>
            <a:off x="469901" y="736688"/>
            <a:ext cx="91649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8" name="Title Placeholder 1"/>
          <p:cNvSpPr>
            <a:spLocks noGrp="1"/>
          </p:cNvSpPr>
          <p:nvPr>
            <p:ph type="title"/>
          </p:nvPr>
        </p:nvSpPr>
        <p:spPr>
          <a:xfrm>
            <a:off x="469901" y="402587"/>
            <a:ext cx="91649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1829702940"/>
      </p:ext>
    </p:extLst>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subtitle &amp; 2 charts">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5154612" y="2125013"/>
            <a:ext cx="4478338" cy="3857777"/>
          </a:xfrm>
        </p:spPr>
        <p:txBody>
          <a:bodyPr>
            <a:noAutofit/>
          </a:bodyPr>
          <a:lstStyle/>
          <a:p>
            <a:r>
              <a:rPr lang="en-US" noProof="0" dirty="0"/>
              <a:t>Click icon to add chart</a:t>
            </a:r>
          </a:p>
        </p:txBody>
      </p:sp>
      <p:sp>
        <p:nvSpPr>
          <p:cNvPr id="6" name="Text Placeholder 5"/>
          <p:cNvSpPr>
            <a:spLocks noGrp="1"/>
          </p:cNvSpPr>
          <p:nvPr>
            <p:ph type="body" sz="quarter" idx="22"/>
          </p:nvPr>
        </p:nvSpPr>
        <p:spPr>
          <a:xfrm>
            <a:off x="5154613" y="1644503"/>
            <a:ext cx="4478338" cy="420687"/>
          </a:xfrm>
        </p:spPr>
        <p:txBody>
          <a:bodyPr>
            <a:noAutofit/>
          </a:bodyPr>
          <a:lstStyle/>
          <a:p>
            <a:pPr lvl="0"/>
            <a:r>
              <a:rPr lang="en-US" noProof="0"/>
              <a:t>Click to edit Master text styles</a:t>
            </a:r>
          </a:p>
        </p:txBody>
      </p:sp>
      <p:sp>
        <p:nvSpPr>
          <p:cNvPr id="9" name="Chart Placeholder 2"/>
          <p:cNvSpPr>
            <a:spLocks noGrp="1"/>
          </p:cNvSpPr>
          <p:nvPr>
            <p:ph type="chart" sz="quarter" idx="24"/>
          </p:nvPr>
        </p:nvSpPr>
        <p:spPr>
          <a:xfrm>
            <a:off x="469901" y="2125013"/>
            <a:ext cx="4491037" cy="3857777"/>
          </a:xfrm>
        </p:spPr>
        <p:txBody>
          <a:bodyPr>
            <a:noAutofit/>
          </a:bodyPr>
          <a:lstStyle/>
          <a:p>
            <a:r>
              <a:rPr lang="en-US" noProof="0" dirty="0"/>
              <a:t>Click icon to add chart</a:t>
            </a:r>
          </a:p>
        </p:txBody>
      </p:sp>
      <p:sp>
        <p:nvSpPr>
          <p:cNvPr id="12" name="Text Placeholder 5"/>
          <p:cNvSpPr>
            <a:spLocks noGrp="1"/>
          </p:cNvSpPr>
          <p:nvPr>
            <p:ph type="body" sz="quarter" idx="25"/>
          </p:nvPr>
        </p:nvSpPr>
        <p:spPr>
          <a:xfrm>
            <a:off x="469899" y="1655763"/>
            <a:ext cx="4491037" cy="409427"/>
          </a:xfrm>
        </p:spPr>
        <p:txBody>
          <a:bodyPr>
            <a:noAutofit/>
          </a:bodyPr>
          <a:lstStyle/>
          <a:p>
            <a:pPr lvl="0"/>
            <a:r>
              <a:rPr lang="en-US" noProof="0" dirty="0"/>
              <a:t>Click to edit Master text styles</a:t>
            </a:r>
          </a:p>
        </p:txBody>
      </p:sp>
      <p:sp>
        <p:nvSpPr>
          <p:cNvPr id="14" name="Text Placeholder 7"/>
          <p:cNvSpPr>
            <a:spLocks noGrp="1"/>
          </p:cNvSpPr>
          <p:nvPr>
            <p:ph type="body" sz="quarter" idx="23"/>
          </p:nvPr>
        </p:nvSpPr>
        <p:spPr>
          <a:xfrm>
            <a:off x="468001" y="5982790"/>
            <a:ext cx="9164949" cy="316411"/>
          </a:xfrm>
        </p:spPr>
        <p:txBody>
          <a:bodyPr>
            <a:noAutofit/>
          </a:bodyPr>
          <a:lstStyle>
            <a:lvl1pPr>
              <a:spcAft>
                <a:spcPts val="0"/>
              </a:spcAft>
              <a:defRPr sz="900"/>
            </a:lvl1pPr>
          </a:lstStyle>
          <a:p>
            <a:pPr lvl="0"/>
            <a:r>
              <a:rPr lang="en-US" noProof="0"/>
              <a:t>Click to edit Master text styles</a:t>
            </a:r>
          </a:p>
        </p:txBody>
      </p:sp>
      <p:sp>
        <p:nvSpPr>
          <p:cNvPr id="16" name="Text Placeholder 8"/>
          <p:cNvSpPr>
            <a:spLocks noGrp="1"/>
          </p:cNvSpPr>
          <p:nvPr>
            <p:ph type="body" sz="quarter" idx="13" hasCustomPrompt="1"/>
          </p:nvPr>
        </p:nvSpPr>
        <p:spPr>
          <a:xfrm>
            <a:off x="469901" y="736688"/>
            <a:ext cx="9164948"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7" name="Title Placeholder 1"/>
          <p:cNvSpPr>
            <a:spLocks noGrp="1"/>
          </p:cNvSpPr>
          <p:nvPr>
            <p:ph type="title"/>
          </p:nvPr>
        </p:nvSpPr>
        <p:spPr>
          <a:xfrm>
            <a:off x="469901" y="402587"/>
            <a:ext cx="9164948"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1200285679"/>
      </p:ext>
    </p:extLst>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amp; 1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469900" y="1655762"/>
            <a:ext cx="4491038" cy="4327027"/>
          </a:xfrm>
          <a:prstGeom prst="rect">
            <a:avLst/>
          </a:prstGeom>
        </p:spPr>
        <p:txBody>
          <a:bodyPr>
            <a:noAutofit/>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 name="Chart Placeholder 2"/>
          <p:cNvSpPr>
            <a:spLocks noGrp="1"/>
          </p:cNvSpPr>
          <p:nvPr>
            <p:ph type="chart" sz="quarter" idx="21"/>
          </p:nvPr>
        </p:nvSpPr>
        <p:spPr>
          <a:xfrm>
            <a:off x="5154613" y="2125014"/>
            <a:ext cx="4478337" cy="3857776"/>
          </a:xfrm>
        </p:spPr>
        <p:txBody>
          <a:bodyPr>
            <a:noAutofit/>
          </a:bodyPr>
          <a:lstStyle/>
          <a:p>
            <a:r>
              <a:rPr lang="en-US" noProof="0" dirty="0"/>
              <a:t>Click icon to add chart</a:t>
            </a:r>
          </a:p>
        </p:txBody>
      </p:sp>
      <p:sp>
        <p:nvSpPr>
          <p:cNvPr id="6" name="Text Placeholder 5"/>
          <p:cNvSpPr>
            <a:spLocks noGrp="1"/>
          </p:cNvSpPr>
          <p:nvPr>
            <p:ph type="body" sz="quarter" idx="22"/>
          </p:nvPr>
        </p:nvSpPr>
        <p:spPr>
          <a:xfrm>
            <a:off x="5154613" y="1655763"/>
            <a:ext cx="4478337" cy="420687"/>
          </a:xfrm>
        </p:spPr>
        <p:txBody>
          <a:bodyPr>
            <a:noAutofit/>
          </a:bodyPr>
          <a:lstStyle/>
          <a:p>
            <a:pPr lvl="0"/>
            <a:r>
              <a:rPr lang="en-US" noProof="0"/>
              <a:t>Click to edit Master text styles</a:t>
            </a:r>
          </a:p>
        </p:txBody>
      </p:sp>
      <p:sp>
        <p:nvSpPr>
          <p:cNvPr id="9" name="Text Placeholder 7"/>
          <p:cNvSpPr>
            <a:spLocks noGrp="1"/>
          </p:cNvSpPr>
          <p:nvPr>
            <p:ph type="body" sz="quarter" idx="23"/>
          </p:nvPr>
        </p:nvSpPr>
        <p:spPr>
          <a:xfrm>
            <a:off x="468001" y="5982790"/>
            <a:ext cx="9163051" cy="316411"/>
          </a:xfrm>
        </p:spPr>
        <p:txBody>
          <a:bodyPr>
            <a:noAutofit/>
          </a:bodyPr>
          <a:lstStyle>
            <a:lvl1pPr>
              <a:spcAft>
                <a:spcPts val="0"/>
              </a:spcAft>
              <a:defRPr sz="900"/>
            </a:lvl1pPr>
          </a:lstStyle>
          <a:p>
            <a:pPr lvl="0"/>
            <a:r>
              <a:rPr lang="en-US" noProof="0"/>
              <a:t>Click to edit Master text styles</a:t>
            </a:r>
          </a:p>
        </p:txBody>
      </p:sp>
      <p:sp>
        <p:nvSpPr>
          <p:cNvPr id="12"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2179466235"/>
      </p:ext>
    </p:extLst>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amp; 3 charts">
    <p:spTree>
      <p:nvGrpSpPr>
        <p:cNvPr id="1" name=""/>
        <p:cNvGrpSpPr/>
        <p:nvPr/>
      </p:nvGrpSpPr>
      <p:grpSpPr>
        <a:xfrm>
          <a:off x="0" y="0"/>
          <a:ext cx="0" cy="0"/>
          <a:chOff x="0" y="0"/>
          <a:chExt cx="0" cy="0"/>
        </a:xfrm>
      </p:grpSpPr>
      <p:sp>
        <p:nvSpPr>
          <p:cNvPr id="17" name="Chart Placeholder 3"/>
          <p:cNvSpPr>
            <a:spLocks noGrp="1"/>
          </p:cNvSpPr>
          <p:nvPr>
            <p:ph type="chart" sz="quarter" idx="15"/>
          </p:nvPr>
        </p:nvSpPr>
        <p:spPr>
          <a:xfrm>
            <a:off x="479417" y="2051998"/>
            <a:ext cx="2924184" cy="3930791"/>
          </a:xfrm>
          <a:prstGeom prst="rect">
            <a:avLst/>
          </a:prstGeom>
        </p:spPr>
        <p:txBody>
          <a:bodyPr/>
          <a:lstStyle/>
          <a:p>
            <a:r>
              <a:rPr lang="en-US" noProof="0" dirty="0"/>
              <a:t>Click icon to add chart</a:t>
            </a:r>
          </a:p>
        </p:txBody>
      </p:sp>
      <p:sp>
        <p:nvSpPr>
          <p:cNvPr id="18" name="Text Placeholder 8"/>
          <p:cNvSpPr>
            <a:spLocks noGrp="1"/>
          </p:cNvSpPr>
          <p:nvPr>
            <p:ph type="body" sz="quarter" idx="18"/>
          </p:nvPr>
        </p:nvSpPr>
        <p:spPr>
          <a:xfrm>
            <a:off x="479417" y="1659145"/>
            <a:ext cx="2924184" cy="373803"/>
          </a:xfrm>
        </p:spPr>
        <p:txBody>
          <a:bodyPr/>
          <a:lstStyle/>
          <a:p>
            <a:pPr lvl="0"/>
            <a:r>
              <a:rPr lang="en-US" noProof="0" dirty="0"/>
              <a:t>Click to edit Master text styles</a:t>
            </a:r>
          </a:p>
        </p:txBody>
      </p:sp>
      <p:sp>
        <p:nvSpPr>
          <p:cNvPr id="7" name="Chart Placeholder 3"/>
          <p:cNvSpPr>
            <a:spLocks noGrp="1"/>
          </p:cNvSpPr>
          <p:nvPr>
            <p:ph type="chart" sz="quarter" idx="19"/>
          </p:nvPr>
        </p:nvSpPr>
        <p:spPr>
          <a:xfrm>
            <a:off x="3598574" y="2051998"/>
            <a:ext cx="2919701" cy="3930791"/>
          </a:xfrm>
          <a:prstGeom prst="rect">
            <a:avLst/>
          </a:prstGeom>
        </p:spPr>
        <p:txBody>
          <a:bodyPr/>
          <a:lstStyle/>
          <a:p>
            <a:r>
              <a:rPr lang="en-US" noProof="0" dirty="0"/>
              <a:t>Click icon to add chart</a:t>
            </a:r>
          </a:p>
        </p:txBody>
      </p:sp>
      <p:sp>
        <p:nvSpPr>
          <p:cNvPr id="8" name="Text Placeholder 8"/>
          <p:cNvSpPr>
            <a:spLocks noGrp="1"/>
          </p:cNvSpPr>
          <p:nvPr>
            <p:ph type="body" sz="quarter" idx="20"/>
          </p:nvPr>
        </p:nvSpPr>
        <p:spPr>
          <a:xfrm>
            <a:off x="3598574" y="1659145"/>
            <a:ext cx="2919701" cy="373803"/>
          </a:xfrm>
        </p:spPr>
        <p:txBody>
          <a:bodyPr/>
          <a:lstStyle/>
          <a:p>
            <a:pPr lvl="0"/>
            <a:r>
              <a:rPr lang="en-US" noProof="0" dirty="0"/>
              <a:t>Click to edit Master text styles</a:t>
            </a:r>
          </a:p>
        </p:txBody>
      </p:sp>
      <p:sp>
        <p:nvSpPr>
          <p:cNvPr id="9" name="Chart Placeholder 3"/>
          <p:cNvSpPr>
            <a:spLocks noGrp="1"/>
          </p:cNvSpPr>
          <p:nvPr>
            <p:ph type="chart" sz="quarter" idx="21"/>
          </p:nvPr>
        </p:nvSpPr>
        <p:spPr>
          <a:xfrm>
            <a:off x="6716569" y="2051998"/>
            <a:ext cx="2916382" cy="3930791"/>
          </a:xfrm>
          <a:prstGeom prst="rect">
            <a:avLst/>
          </a:prstGeom>
        </p:spPr>
        <p:txBody>
          <a:bodyPr/>
          <a:lstStyle/>
          <a:p>
            <a:r>
              <a:rPr lang="en-US" noProof="0" dirty="0"/>
              <a:t>Click icon to add chart</a:t>
            </a:r>
          </a:p>
        </p:txBody>
      </p:sp>
      <p:sp>
        <p:nvSpPr>
          <p:cNvPr id="10" name="Text Placeholder 8"/>
          <p:cNvSpPr>
            <a:spLocks noGrp="1"/>
          </p:cNvSpPr>
          <p:nvPr>
            <p:ph type="body" sz="quarter" idx="22"/>
          </p:nvPr>
        </p:nvSpPr>
        <p:spPr>
          <a:xfrm>
            <a:off x="6716569" y="1659145"/>
            <a:ext cx="2916382" cy="379660"/>
          </a:xfrm>
        </p:spPr>
        <p:txBody>
          <a:bodyPr/>
          <a:lstStyle/>
          <a:p>
            <a:pPr lvl="0"/>
            <a:r>
              <a:rPr lang="en-US" noProof="0" dirty="0"/>
              <a:t>Click to edit Master text styles</a:t>
            </a:r>
          </a:p>
        </p:txBody>
      </p:sp>
      <p:sp>
        <p:nvSpPr>
          <p:cNvPr id="11" name="Text Placeholder 7"/>
          <p:cNvSpPr>
            <a:spLocks noGrp="1"/>
          </p:cNvSpPr>
          <p:nvPr>
            <p:ph type="body" sz="quarter" idx="23"/>
          </p:nvPr>
        </p:nvSpPr>
        <p:spPr>
          <a:xfrm>
            <a:off x="468001" y="5982790"/>
            <a:ext cx="9164950" cy="316411"/>
          </a:xfrm>
        </p:spPr>
        <p:txBody>
          <a:bodyPr>
            <a:noAutofit/>
          </a:bodyPr>
          <a:lstStyle>
            <a:lvl1pPr>
              <a:spcAft>
                <a:spcPts val="0"/>
              </a:spcAft>
              <a:defRPr sz="900"/>
            </a:lvl1pPr>
          </a:lstStyle>
          <a:p>
            <a:pPr lvl="0"/>
            <a:r>
              <a:rPr lang="en-US" noProof="0"/>
              <a:t>Click to edit Master text styles</a:t>
            </a:r>
          </a:p>
        </p:txBody>
      </p:sp>
      <p:sp>
        <p:nvSpPr>
          <p:cNvPr id="13"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69901" y="402586"/>
            <a:ext cx="9163050" cy="3341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2215081642"/>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bwMode="gray">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hasCustomPrompt="1"/>
          </p:nvPr>
        </p:nvSpPr>
        <p:spPr bwMode="gray">
          <a:xfrm>
            <a:off x="475327" y="5845180"/>
            <a:ext cx="5594348" cy="505645"/>
          </a:xfrm>
          <a:prstGeom prst="rect">
            <a:avLst/>
          </a:prstGeom>
        </p:spPr>
        <p:txBody>
          <a:bodyPr lIns="0" tIns="0" rIns="0" bIns="0" anchor="b" anchorCtr="0">
            <a:noAutofit/>
          </a:bodyPr>
          <a:lstStyle>
            <a:lvl1pPr marL="0" indent="0" algn="l">
              <a:lnSpc>
                <a:spcPct val="100000"/>
              </a:lnSpc>
              <a:spcAft>
                <a:spcPts val="0"/>
              </a:spcAft>
              <a:buNone/>
              <a:defRPr sz="1800" b="1">
                <a:solidFill>
                  <a:schemeClr val="tx1"/>
                </a:solidFill>
              </a:defRPr>
            </a:lvl1pPr>
            <a:lvl2pPr marL="0" indent="0" algn="l">
              <a:buNone/>
              <a:defRPr sz="1600" b="0"/>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475325" y="6362699"/>
            <a:ext cx="5594349" cy="298451"/>
          </a:xfrm>
          <a:prstGeom prst="rect">
            <a:avLst/>
          </a:prstGeom>
        </p:spPr>
        <p:txBody>
          <a:bodyPr>
            <a:noAutofit/>
          </a:bodyPr>
          <a:lstStyle>
            <a:lvl1pPr>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19" name="Group 18"/>
          <p:cNvGrpSpPr>
            <a:grpSpLocks noChangeAspect="1"/>
          </p:cNvGrpSpPr>
          <p:nvPr userDrawn="1"/>
        </p:nvGrpSpPr>
        <p:grpSpPr>
          <a:xfrm>
            <a:off x="475325" y="457200"/>
            <a:ext cx="1998000" cy="374400"/>
            <a:chOff x="398463" y="404813"/>
            <a:chExt cx="1627187" cy="307976"/>
          </a:xfrm>
          <a:solidFill>
            <a:schemeClr val="tx1"/>
          </a:solidFill>
        </p:grpSpPr>
        <p:sp>
          <p:nvSpPr>
            <p:cNvPr id="2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grpSp>
      <p:sp>
        <p:nvSpPr>
          <p:cNvPr id="30" name="Picture Placeholder 8"/>
          <p:cNvSpPr>
            <a:spLocks noGrp="1"/>
          </p:cNvSpPr>
          <p:nvPr>
            <p:ph type="pic" sz="quarter" idx="11"/>
          </p:nvPr>
        </p:nvSpPr>
        <p:spPr>
          <a:xfrm>
            <a:off x="3393716" y="727595"/>
            <a:ext cx="5400000" cy="5400000"/>
          </a:xfrm>
          <a:prstGeom prst="rect">
            <a:avLst/>
          </a:prstGeom>
        </p:spPr>
        <p:txBody>
          <a:bodyPr/>
          <a:lstStyle/>
          <a:p>
            <a:r>
              <a:rPr lang="en-US" noProof="0" dirty="0"/>
              <a:t>Click icon to add picture</a:t>
            </a:r>
          </a:p>
        </p:txBody>
      </p:sp>
    </p:spTree>
    <p:extLst>
      <p:ext uri="{BB962C8B-B14F-4D97-AF65-F5344CB8AC3E}">
        <p14:creationId xmlns:p14="http://schemas.microsoft.com/office/powerpoint/2010/main" val="1846391738"/>
      </p:ext>
    </p:extLst>
  </p:cSld>
  <p:clrMapOvr>
    <a:masterClrMapping/>
  </p:clrMapOvr>
  <p:transition>
    <p:fade/>
  </p:transition>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quote ">
    <p:spTree>
      <p:nvGrpSpPr>
        <p:cNvPr id="1" name=""/>
        <p:cNvGrpSpPr/>
        <p:nvPr/>
      </p:nvGrpSpPr>
      <p:grpSpPr>
        <a:xfrm>
          <a:off x="0" y="0"/>
          <a:ext cx="0" cy="0"/>
          <a:chOff x="0" y="0"/>
          <a:chExt cx="0" cy="0"/>
        </a:xfrm>
      </p:grpSpPr>
      <p:sp>
        <p:nvSpPr>
          <p:cNvPr id="6" name="Content Placeholder 3"/>
          <p:cNvSpPr>
            <a:spLocks noGrp="1"/>
          </p:cNvSpPr>
          <p:nvPr>
            <p:ph sz="quarter" idx="10"/>
          </p:nvPr>
        </p:nvSpPr>
        <p:spPr>
          <a:xfrm>
            <a:off x="6711950" y="1626099"/>
            <a:ext cx="2921000" cy="4673101"/>
          </a:xfrm>
          <a:prstGeom prst="rect">
            <a:avLst/>
          </a:prstGeom>
        </p:spPr>
        <p:txBody>
          <a:bodyPr>
            <a:noAutofit/>
          </a:bodyPr>
          <a:lstStyle>
            <a:lvl1pPr>
              <a:tabLst>
                <a:tab pos="6705432" algn="r"/>
              </a:tabLst>
              <a:defRPr sz="2400">
                <a:solidFill>
                  <a:schemeClr val="accent3"/>
                </a:solidFill>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dirty="0"/>
              <a:t>Click to edit Master text styles</a:t>
            </a:r>
          </a:p>
        </p:txBody>
      </p:sp>
      <p:sp>
        <p:nvSpPr>
          <p:cNvPr id="8" name="Content Placeholder 3"/>
          <p:cNvSpPr>
            <a:spLocks noGrp="1"/>
          </p:cNvSpPr>
          <p:nvPr>
            <p:ph sz="quarter" idx="16"/>
          </p:nvPr>
        </p:nvSpPr>
        <p:spPr>
          <a:xfrm>
            <a:off x="469900" y="1655763"/>
            <a:ext cx="6048375" cy="4633913"/>
          </a:xfrm>
          <a:prstGeom prst="rect">
            <a:avLst/>
          </a:prstGeom>
        </p:spPr>
        <p:txBody>
          <a:bodyPr>
            <a:noAutofit/>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1"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980198571"/>
      </p:ext>
    </p:extLst>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4" name="Rectangle 3"/>
          <p:cNvSpPr/>
          <p:nvPr userDrawn="1"/>
        </p:nvSpPr>
        <p:spPr>
          <a:xfrm>
            <a:off x="469900" y="170386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6" name="Rectangle 5"/>
          <p:cNvSpPr/>
          <p:nvPr userDrawn="1"/>
        </p:nvSpPr>
        <p:spPr>
          <a:xfrm>
            <a:off x="469900" y="406517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5" name="Rectangle 4"/>
          <p:cNvSpPr/>
          <p:nvPr userDrawn="1"/>
        </p:nvSpPr>
        <p:spPr>
          <a:xfrm>
            <a:off x="5141914" y="170386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7" name="Rectangle 6"/>
          <p:cNvSpPr/>
          <p:nvPr userDrawn="1"/>
        </p:nvSpPr>
        <p:spPr>
          <a:xfrm>
            <a:off x="5141914" y="406517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8" name="Picture Placeholder 11"/>
          <p:cNvSpPr>
            <a:spLocks noGrp="1"/>
          </p:cNvSpPr>
          <p:nvPr userDrawn="1">
            <p:ph type="pic" sz="quarter" idx="25"/>
          </p:nvPr>
        </p:nvSpPr>
        <p:spPr>
          <a:xfrm>
            <a:off x="481597" y="1867018"/>
            <a:ext cx="1364665" cy="1025821"/>
          </a:xfrm>
        </p:spPr>
        <p:txBody>
          <a:bodyPr/>
          <a:lstStyle>
            <a:lvl1pPr algn="ctr">
              <a:defRPr/>
            </a:lvl1pPr>
          </a:lstStyle>
          <a:p>
            <a:r>
              <a:rPr lang="en-US" noProof="0" dirty="0"/>
              <a:t>Click icon to add picture</a:t>
            </a:r>
          </a:p>
        </p:txBody>
      </p:sp>
      <p:sp>
        <p:nvSpPr>
          <p:cNvPr id="9" name="Picture Placeholder 11"/>
          <p:cNvSpPr>
            <a:spLocks noGrp="1"/>
          </p:cNvSpPr>
          <p:nvPr userDrawn="1">
            <p:ph type="pic" sz="quarter" idx="27"/>
          </p:nvPr>
        </p:nvSpPr>
        <p:spPr>
          <a:xfrm>
            <a:off x="5153610" y="1867018"/>
            <a:ext cx="1364665" cy="1025821"/>
          </a:xfrm>
        </p:spPr>
        <p:txBody>
          <a:bodyPr/>
          <a:lstStyle>
            <a:lvl1pPr algn="ctr">
              <a:defRPr lang="en-US" noProof="0" dirty="0"/>
            </a:lvl1pPr>
          </a:lstStyle>
          <a:p>
            <a:r>
              <a:rPr lang="en-US" noProof="0" dirty="0"/>
              <a:t>Click icon to add picture</a:t>
            </a:r>
          </a:p>
        </p:txBody>
      </p:sp>
      <p:sp>
        <p:nvSpPr>
          <p:cNvPr id="10" name="Picture Placeholder 11"/>
          <p:cNvSpPr>
            <a:spLocks noGrp="1"/>
          </p:cNvSpPr>
          <p:nvPr userDrawn="1">
            <p:ph type="pic" sz="quarter" idx="29"/>
          </p:nvPr>
        </p:nvSpPr>
        <p:spPr>
          <a:xfrm>
            <a:off x="481597" y="4243017"/>
            <a:ext cx="1364665" cy="1025821"/>
          </a:xfrm>
        </p:spPr>
        <p:txBody>
          <a:bodyPr/>
          <a:lstStyle>
            <a:lvl1pPr algn="ctr">
              <a:defRPr/>
            </a:lvl1pPr>
          </a:lstStyle>
          <a:p>
            <a:r>
              <a:rPr lang="en-US" noProof="0" dirty="0"/>
              <a:t>Click icon to add picture</a:t>
            </a:r>
          </a:p>
        </p:txBody>
      </p:sp>
      <p:sp>
        <p:nvSpPr>
          <p:cNvPr id="11" name="Picture Placeholder 11"/>
          <p:cNvSpPr>
            <a:spLocks noGrp="1"/>
          </p:cNvSpPr>
          <p:nvPr userDrawn="1">
            <p:ph type="pic" sz="quarter" idx="31"/>
          </p:nvPr>
        </p:nvSpPr>
        <p:spPr>
          <a:xfrm>
            <a:off x="5153610" y="4243017"/>
            <a:ext cx="1364665" cy="1025821"/>
          </a:xfrm>
        </p:spPr>
        <p:txBody>
          <a:bodyPr/>
          <a:lstStyle>
            <a:lvl1pPr algn="ctr">
              <a:defRPr lang="en-US" noProof="0" dirty="0"/>
            </a:lvl1pPr>
          </a:lstStyle>
          <a:p>
            <a:r>
              <a:rPr lang="en-US" noProof="0" dirty="0"/>
              <a:t>Click icon to add picture</a:t>
            </a:r>
          </a:p>
        </p:txBody>
      </p:sp>
      <p:sp>
        <p:nvSpPr>
          <p:cNvPr id="13" name="Text Placeholder 12"/>
          <p:cNvSpPr>
            <a:spLocks noGrp="1"/>
          </p:cNvSpPr>
          <p:nvPr userDrawn="1">
            <p:ph type="body" sz="quarter" idx="32"/>
          </p:nvPr>
        </p:nvSpPr>
        <p:spPr>
          <a:xfrm>
            <a:off x="2041945" y="1867018"/>
            <a:ext cx="2918993" cy="1944000"/>
          </a:xfrm>
        </p:spPr>
        <p:txBody>
          <a:bodyPr/>
          <a:lstStyle>
            <a:lvl1pPr>
              <a:spcAft>
                <a:spcPts val="0"/>
              </a:spcAft>
              <a:defRPr b="1"/>
            </a:lvl1pPr>
            <a:lvl2pPr>
              <a:spcAft>
                <a:spcPts val="0"/>
              </a:spcAft>
              <a:defRPr b="0"/>
            </a:lvl2pPr>
          </a:lstStyle>
          <a:p>
            <a:pPr lvl="0"/>
            <a:r>
              <a:rPr lang="en-US" noProof="0" dirty="0"/>
              <a:t>Click to edit Master text styles</a:t>
            </a:r>
          </a:p>
          <a:p>
            <a:pPr lvl="1"/>
            <a:r>
              <a:rPr lang="en-US" noProof="0" dirty="0"/>
              <a:t>Second level</a:t>
            </a:r>
          </a:p>
        </p:txBody>
      </p:sp>
      <p:sp>
        <p:nvSpPr>
          <p:cNvPr id="14" name="Text Placeholder 12"/>
          <p:cNvSpPr>
            <a:spLocks noGrp="1"/>
          </p:cNvSpPr>
          <p:nvPr userDrawn="1">
            <p:ph type="body" sz="quarter" idx="33"/>
          </p:nvPr>
        </p:nvSpPr>
        <p:spPr>
          <a:xfrm>
            <a:off x="6711951" y="1867018"/>
            <a:ext cx="2920999" cy="1944000"/>
          </a:xfrm>
        </p:spPr>
        <p:txBody>
          <a:bodyPr/>
          <a:lstStyle>
            <a:lvl1pPr>
              <a:spcAft>
                <a:spcPts val="0"/>
              </a:spcAft>
              <a:defRPr lang="en-US" noProof="0" dirty="0" smtClean="0"/>
            </a:lvl1pPr>
            <a:lvl2pPr>
              <a:spcAft>
                <a:spcPts val="0"/>
              </a:spcAft>
              <a:defRPr lang="en-US" noProof="0" dirty="0" smtClean="0"/>
            </a:lvl2pPr>
          </a:lstStyle>
          <a:p>
            <a:pPr lvl="0"/>
            <a:r>
              <a:rPr lang="en-US" noProof="0" dirty="0"/>
              <a:t>Click to edit Master text styles</a:t>
            </a:r>
          </a:p>
          <a:p>
            <a:pPr lvl="1"/>
            <a:r>
              <a:rPr lang="en-US" noProof="0" dirty="0"/>
              <a:t>Second level</a:t>
            </a:r>
          </a:p>
        </p:txBody>
      </p:sp>
      <p:sp>
        <p:nvSpPr>
          <p:cNvPr id="15" name="Text Placeholder 12"/>
          <p:cNvSpPr>
            <a:spLocks noGrp="1"/>
          </p:cNvSpPr>
          <p:nvPr userDrawn="1">
            <p:ph type="body" sz="quarter" idx="34"/>
          </p:nvPr>
        </p:nvSpPr>
        <p:spPr>
          <a:xfrm>
            <a:off x="2041945" y="4243017"/>
            <a:ext cx="2918993" cy="1944000"/>
          </a:xfrm>
        </p:spPr>
        <p:txBody>
          <a:bodyPr/>
          <a:lstStyle>
            <a:lvl1pPr>
              <a:spcAft>
                <a:spcPts val="0"/>
              </a:spcAft>
              <a:defRPr b="1"/>
            </a:lvl1pPr>
            <a:lvl2pPr>
              <a:spcAft>
                <a:spcPts val="0"/>
              </a:spcAft>
              <a:defRPr b="0"/>
            </a:lvl2pPr>
          </a:lstStyle>
          <a:p>
            <a:pPr lvl="0"/>
            <a:r>
              <a:rPr lang="en-US" noProof="0"/>
              <a:t>Click to edit Master text styles</a:t>
            </a:r>
          </a:p>
          <a:p>
            <a:pPr lvl="1"/>
            <a:r>
              <a:rPr lang="en-US" noProof="0"/>
              <a:t>Second level</a:t>
            </a:r>
          </a:p>
        </p:txBody>
      </p:sp>
      <p:sp>
        <p:nvSpPr>
          <p:cNvPr id="16" name="Text Placeholder 12"/>
          <p:cNvSpPr>
            <a:spLocks noGrp="1"/>
          </p:cNvSpPr>
          <p:nvPr userDrawn="1">
            <p:ph type="body" sz="quarter" idx="35"/>
          </p:nvPr>
        </p:nvSpPr>
        <p:spPr>
          <a:xfrm>
            <a:off x="6711951" y="4243017"/>
            <a:ext cx="2920999" cy="1944000"/>
          </a:xfrm>
        </p:spPr>
        <p:txBody>
          <a:bodyPr/>
          <a:lstStyle>
            <a:lvl1pPr>
              <a:spcAft>
                <a:spcPts val="0"/>
              </a:spcAft>
              <a:defRPr lang="en-US" noProof="0" smtClean="0"/>
            </a:lvl1pPr>
            <a:lvl2pPr>
              <a:spcAft>
                <a:spcPts val="0"/>
              </a:spcAft>
              <a:defRPr lang="en-US" noProof="0" smtClean="0"/>
            </a:lvl2pPr>
          </a:lstStyle>
          <a:p>
            <a:pPr lvl="0"/>
            <a:r>
              <a:rPr lang="en-US" noProof="0" dirty="0"/>
              <a:t>Click to edit Master text styles</a:t>
            </a:r>
          </a:p>
          <a:p>
            <a:pPr lvl="1"/>
            <a:r>
              <a:rPr lang="en-US" noProof="0" dirty="0"/>
              <a:t>Second level</a:t>
            </a:r>
          </a:p>
        </p:txBody>
      </p:sp>
      <p:sp>
        <p:nvSpPr>
          <p:cNvPr id="18" name="Text Placeholder 8"/>
          <p:cNvSpPr>
            <a:spLocks noGrp="1"/>
          </p:cNvSpPr>
          <p:nvPr userDrawn="1">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9" name="Title Placeholder 1"/>
          <p:cNvSpPr>
            <a:spLocks noGrp="1"/>
          </p:cNvSpPr>
          <p:nvPr userDrawn="1">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705043249"/>
      </p:ext>
    </p:extLst>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7" name="Text Placeholder 8"/>
          <p:cNvSpPr>
            <a:spLocks noGrp="1"/>
          </p:cNvSpPr>
          <p:nvPr>
            <p:ph type="body" sz="quarter" idx="17"/>
          </p:nvPr>
        </p:nvSpPr>
        <p:spPr>
          <a:xfrm>
            <a:off x="3584634" y="1851441"/>
            <a:ext cx="2933641" cy="3845755"/>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8" name="Text Placeholder 8"/>
          <p:cNvSpPr>
            <a:spLocks noGrp="1"/>
          </p:cNvSpPr>
          <p:nvPr>
            <p:ph type="body" sz="quarter" idx="18"/>
          </p:nvPr>
        </p:nvSpPr>
        <p:spPr>
          <a:xfrm>
            <a:off x="481229" y="1851441"/>
            <a:ext cx="2922371" cy="3845755"/>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180000" indent="-180000">
              <a:spcBef>
                <a:spcPts val="600"/>
              </a:spcBef>
              <a:spcAft>
                <a:spcPts val="600"/>
              </a:spcAft>
              <a:buFont typeface="Arial" panose="020B0604020202020204" pitchFamily="34" charset="0"/>
              <a:buChar char="•"/>
              <a:defRPr/>
            </a:lvl4pPr>
            <a:lvl5pPr marL="360000" indent="-180000">
              <a:spcBef>
                <a:spcPts val="600"/>
              </a:spcBef>
              <a:spcAft>
                <a:spcPts val="600"/>
              </a:spcAft>
              <a:defRPr baseline="0"/>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9" name="Text Placeholder 8"/>
          <p:cNvSpPr>
            <a:spLocks noGrp="1"/>
          </p:cNvSpPr>
          <p:nvPr>
            <p:ph type="body" sz="quarter" idx="19"/>
          </p:nvPr>
        </p:nvSpPr>
        <p:spPr>
          <a:xfrm>
            <a:off x="6718313" y="1851441"/>
            <a:ext cx="2914638" cy="3845755"/>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11"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2"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4" name="Rectangle 3"/>
          <p:cNvSpPr/>
          <p:nvPr userDrawn="1"/>
        </p:nvSpPr>
        <p:spPr>
          <a:xfrm>
            <a:off x="3584576" y="1705968"/>
            <a:ext cx="296147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5" name="Rectangle 4"/>
          <p:cNvSpPr/>
          <p:nvPr userDrawn="1"/>
        </p:nvSpPr>
        <p:spPr>
          <a:xfrm>
            <a:off x="481755" y="1705968"/>
            <a:ext cx="2932534"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6" name="Rectangle 5"/>
          <p:cNvSpPr/>
          <p:nvPr userDrawn="1"/>
        </p:nvSpPr>
        <p:spPr>
          <a:xfrm>
            <a:off x="6714983" y="1705968"/>
            <a:ext cx="291769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Tree>
    <p:extLst>
      <p:ext uri="{BB962C8B-B14F-4D97-AF65-F5344CB8AC3E}">
        <p14:creationId xmlns:p14="http://schemas.microsoft.com/office/powerpoint/2010/main" val="1735867472"/>
      </p:ext>
    </p:extLst>
  </p:cSld>
  <p:clrMapOvr>
    <a:masterClrMapping/>
  </p:clrMapOvr>
  <p:transition>
    <p:fad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4" name="Text Placeholder 8"/>
          <p:cNvSpPr>
            <a:spLocks noGrp="1"/>
          </p:cNvSpPr>
          <p:nvPr>
            <p:ph type="body" sz="quarter" idx="17"/>
          </p:nvPr>
        </p:nvSpPr>
        <p:spPr>
          <a:xfrm>
            <a:off x="488108"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180000" indent="-180000">
              <a:spcBef>
                <a:spcPts val="600"/>
              </a:spcBef>
              <a:spcAft>
                <a:spcPts val="600"/>
              </a:spcAft>
              <a:buFont typeface="Arial" panose="020B0604020202020204" pitchFamily="34" charset="0"/>
              <a:buChar char="•"/>
              <a:defRPr/>
            </a:lvl4pPr>
            <a:lvl5pPr marL="360000" indent="-180000">
              <a:spcBef>
                <a:spcPts val="600"/>
              </a:spcBef>
              <a:spcAft>
                <a:spcPts val="600"/>
              </a:spcAft>
              <a:defRPr baseline="0"/>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5" name="Text Placeholder 8"/>
          <p:cNvSpPr>
            <a:spLocks noGrp="1"/>
          </p:cNvSpPr>
          <p:nvPr>
            <p:ph type="body" sz="quarter" idx="18"/>
          </p:nvPr>
        </p:nvSpPr>
        <p:spPr>
          <a:xfrm>
            <a:off x="7503501"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6" name="Text Placeholder 8"/>
          <p:cNvSpPr>
            <a:spLocks noGrp="1"/>
          </p:cNvSpPr>
          <p:nvPr>
            <p:ph type="body" sz="quarter" idx="19"/>
          </p:nvPr>
        </p:nvSpPr>
        <p:spPr>
          <a:xfrm>
            <a:off x="2826572"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7" name="Text Placeholder 8"/>
          <p:cNvSpPr>
            <a:spLocks noGrp="1"/>
          </p:cNvSpPr>
          <p:nvPr>
            <p:ph type="body" sz="quarter" idx="20"/>
          </p:nvPr>
        </p:nvSpPr>
        <p:spPr>
          <a:xfrm>
            <a:off x="5165036"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9" name="Text Placeholder 8"/>
          <p:cNvSpPr>
            <a:spLocks noGrp="1"/>
          </p:cNvSpPr>
          <p:nvPr>
            <p:ph type="body" sz="quarter" idx="13" hasCustomPrompt="1"/>
          </p:nvPr>
        </p:nvSpPr>
        <p:spPr>
          <a:xfrm>
            <a:off x="469901" y="736688"/>
            <a:ext cx="91757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0" name="Title Placeholder 1"/>
          <p:cNvSpPr>
            <a:spLocks noGrp="1"/>
          </p:cNvSpPr>
          <p:nvPr>
            <p:ph type="title"/>
          </p:nvPr>
        </p:nvSpPr>
        <p:spPr>
          <a:xfrm>
            <a:off x="469901" y="402587"/>
            <a:ext cx="91757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2912430734"/>
      </p:ext>
    </p:extLst>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Section title divider slide">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bwMode="gray">
          <a:xfrm>
            <a:off x="475327" y="473843"/>
            <a:ext cx="3067973" cy="1532757"/>
          </a:xfrm>
          <a:prstGeom prst="rect">
            <a:avLst/>
          </a:prstGeom>
        </p:spPr>
        <p:txBody>
          <a:bodyPr lIns="0" tIns="0" rIns="0" bIns="0" anchor="t" anchorCtr="0">
            <a:noAutofit/>
          </a:bodyPr>
          <a:lstStyle>
            <a:lvl1pPr marL="0" indent="0" algn="l">
              <a:lnSpc>
                <a:spcPct val="100000"/>
              </a:lnSpc>
              <a:spcAft>
                <a:spcPts val="0"/>
              </a:spcAft>
              <a:buNone/>
              <a:defRPr sz="2400" b="1">
                <a:solidFill>
                  <a:schemeClr val="tx1"/>
                </a:solidFill>
              </a:defRPr>
            </a:lvl1pPr>
            <a:lvl2pPr marL="0" indent="0" algn="l">
              <a:buNone/>
              <a:defRPr sz="2000" b="0"/>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dirty="0"/>
              <a:t>Click to edit Master title style</a:t>
            </a:r>
          </a:p>
          <a:p>
            <a:pPr lvl="1"/>
            <a:r>
              <a:rPr lang="en-US" noProof="0" dirty="0"/>
              <a:t>Click to edit Master subtitle style</a:t>
            </a:r>
          </a:p>
        </p:txBody>
      </p:sp>
      <p:sp>
        <p:nvSpPr>
          <p:cNvPr id="4" name="Picture Placeholder 8"/>
          <p:cNvSpPr>
            <a:spLocks noGrp="1"/>
          </p:cNvSpPr>
          <p:nvPr>
            <p:ph type="pic" sz="quarter" idx="11"/>
          </p:nvPr>
        </p:nvSpPr>
        <p:spPr>
          <a:xfrm>
            <a:off x="3278525" y="727595"/>
            <a:ext cx="5400000" cy="5400000"/>
          </a:xfrm>
          <a:prstGeom prst="rect">
            <a:avLst/>
          </a:prstGeom>
        </p:spPr>
        <p:txBody>
          <a:bodyPr/>
          <a:lstStyle/>
          <a:p>
            <a:r>
              <a:rPr lang="en-US" noProof="0" dirty="0"/>
              <a:t>Click icon to add picture</a:t>
            </a:r>
          </a:p>
        </p:txBody>
      </p:sp>
    </p:spTree>
    <p:extLst>
      <p:ext uri="{BB962C8B-B14F-4D97-AF65-F5344CB8AC3E}">
        <p14:creationId xmlns:p14="http://schemas.microsoft.com/office/powerpoint/2010/main" val="3313907172"/>
      </p:ext>
    </p:extLst>
  </p:cSld>
  <p:clrMapOvr>
    <a:masterClrMapping/>
  </p:clrMapOvr>
  <p:transition>
    <p:fade/>
  </p:transition>
  <p:extLst>
    <p:ext uri="{DCECCB84-F9BA-43D5-87BE-67443E8EF086}">
      <p15:sldGuideLst xmlns:p15="http://schemas.microsoft.com/office/powerpoint/2012/main">
        <p15:guide id="1"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ection title divider slide">
    <p:spTree>
      <p:nvGrpSpPr>
        <p:cNvPr id="1" name=""/>
        <p:cNvGrpSpPr/>
        <p:nvPr/>
      </p:nvGrpSpPr>
      <p:grpSpPr>
        <a:xfrm>
          <a:off x="0" y="0"/>
          <a:ext cx="0" cy="0"/>
          <a:chOff x="0" y="0"/>
          <a:chExt cx="0" cy="0"/>
        </a:xfrm>
      </p:grpSpPr>
      <p:sp>
        <p:nvSpPr>
          <p:cNvPr id="6" name="Picture Placeholder 8"/>
          <p:cNvSpPr>
            <a:spLocks noGrp="1"/>
          </p:cNvSpPr>
          <p:nvPr>
            <p:ph type="pic" sz="quarter" idx="11"/>
          </p:nvPr>
        </p:nvSpPr>
        <p:spPr>
          <a:xfrm>
            <a:off x="0" y="0"/>
            <a:ext cx="10104438" cy="6858000"/>
          </a:xfrm>
          <a:prstGeom prst="rect">
            <a:avLst/>
          </a:prstGeom>
        </p:spPr>
        <p:txBody>
          <a:bodyPr/>
          <a:lstStyle/>
          <a:p>
            <a:r>
              <a:rPr lang="en-US" noProof="0" dirty="0"/>
              <a:t>Click icon to add picture</a:t>
            </a:r>
          </a:p>
        </p:txBody>
      </p:sp>
      <p:sp>
        <p:nvSpPr>
          <p:cNvPr id="5" name="Subtitle 2"/>
          <p:cNvSpPr>
            <a:spLocks noGrp="1"/>
          </p:cNvSpPr>
          <p:nvPr>
            <p:ph type="subTitle" idx="1" hasCustomPrompt="1"/>
          </p:nvPr>
        </p:nvSpPr>
        <p:spPr bwMode="gray">
          <a:xfrm>
            <a:off x="475327" y="473843"/>
            <a:ext cx="5260311" cy="1532757"/>
          </a:xfrm>
          <a:prstGeom prst="rect">
            <a:avLst/>
          </a:prstGeom>
        </p:spPr>
        <p:txBody>
          <a:bodyPr lIns="0" tIns="0" rIns="0" bIns="0" anchor="t" anchorCtr="0">
            <a:noAutofit/>
          </a:bodyPr>
          <a:lstStyle>
            <a:lvl1pPr marL="0" indent="0" algn="l">
              <a:lnSpc>
                <a:spcPct val="100000"/>
              </a:lnSpc>
              <a:spcAft>
                <a:spcPts val="0"/>
              </a:spcAft>
              <a:buNone/>
              <a:defRPr sz="2400" b="1">
                <a:solidFill>
                  <a:schemeClr val="bg1"/>
                </a:solidFill>
              </a:defRPr>
            </a:lvl1pPr>
            <a:lvl2pPr marL="0" indent="0" algn="l">
              <a:buNone/>
              <a:defRPr sz="2000" b="0">
                <a:solidFill>
                  <a:schemeClr val="bg1"/>
                </a:solidFill>
              </a:defRPr>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dirty="0"/>
              <a:t>Click to edit Master title style</a:t>
            </a:r>
          </a:p>
          <a:p>
            <a:pPr lvl="1"/>
            <a:r>
              <a:rPr lang="en-US" noProof="0" dirty="0"/>
              <a:t>Click to edit Master subtitle style</a:t>
            </a:r>
          </a:p>
        </p:txBody>
      </p:sp>
    </p:spTree>
    <p:extLst>
      <p:ext uri="{BB962C8B-B14F-4D97-AF65-F5344CB8AC3E}">
        <p14:creationId xmlns:p14="http://schemas.microsoft.com/office/powerpoint/2010/main" val="1794709655"/>
      </p:ext>
    </p:extLst>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pyright">
    <p:spTree>
      <p:nvGrpSpPr>
        <p:cNvPr id="1" name=""/>
        <p:cNvGrpSpPr/>
        <p:nvPr/>
      </p:nvGrpSpPr>
      <p:grpSpPr>
        <a:xfrm>
          <a:off x="0" y="0"/>
          <a:ext cx="0" cy="0"/>
          <a:chOff x="0" y="0"/>
          <a:chExt cx="0" cy="0"/>
        </a:xfrm>
      </p:grpSpPr>
    </p:spTree>
    <p:extLst>
      <p:ext uri="{BB962C8B-B14F-4D97-AF65-F5344CB8AC3E}">
        <p14:creationId xmlns:p14="http://schemas.microsoft.com/office/powerpoint/2010/main" val="3489501840"/>
      </p:ext>
    </p:extLst>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pyrigh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8397036"/>
      </p:ext>
    </p:extLst>
  </p:cSld>
  <p:clrMapOvr>
    <a:masterClrMapping/>
  </p:clrMapOvr>
  <p:transition>
    <p:fade/>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8" name="Text Placeholder 18"/>
          <p:cNvSpPr>
            <a:spLocks noGrp="1"/>
          </p:cNvSpPr>
          <p:nvPr>
            <p:ph idx="1"/>
          </p:nvPr>
        </p:nvSpPr>
        <p:spPr>
          <a:xfrm>
            <a:off x="469901" y="1665818"/>
            <a:ext cx="9163050" cy="4633383"/>
          </a:xfrm>
          <a:prstGeom prst="rect">
            <a:avLst/>
          </a:prstGeom>
        </p:spPr>
        <p:txBody>
          <a:bodyPr vert="horz" lIns="0" tIns="0" rIns="0" bIns="0" rtlCol="0">
            <a:noAutofit/>
          </a:bodyPr>
          <a:lstStyle>
            <a:lvl1pPr>
              <a:spcBef>
                <a:spcPts val="600"/>
              </a:spcBef>
              <a:spcAft>
                <a:spcPts val="600"/>
              </a:spcAft>
              <a:defRPr/>
            </a:lvl1pPr>
            <a:lvl2pPr>
              <a:spcBef>
                <a:spcPts val="600"/>
              </a:spcBef>
              <a:spcAft>
                <a:spcPts val="600"/>
              </a:spcAft>
              <a:defRPr/>
            </a:lvl2pPr>
            <a:lvl3pPr marL="180000" indent="-180000">
              <a:spcBef>
                <a:spcPts val="600"/>
              </a:spcBef>
              <a:spcAft>
                <a:spcPts val="600"/>
              </a:spcAft>
              <a:defRPr/>
            </a:lvl3pPr>
            <a:lvl4pPr marL="360000" indent="-180000">
              <a:spcBef>
                <a:spcPts val="600"/>
              </a:spcBef>
              <a:spcAft>
                <a:spcPts val="600"/>
              </a:spcAft>
              <a:defRPr/>
            </a:lvl4pPr>
            <a:lvl5pPr marL="540000" indent="-180000">
              <a:spcBef>
                <a:spcPts val="600"/>
              </a:spcBef>
              <a:spcAft>
                <a:spcPts val="600"/>
              </a:spcAft>
              <a:buFont typeface="Arial" panose="020B0604020202020204" pitchFamily="34" charset="0"/>
              <a:buChar char="•"/>
              <a:defRPr/>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2979050388"/>
      </p:ext>
    </p:extLst>
  </p:cSld>
  <p:clrMapOvr>
    <a:masterClrMapping/>
  </p:clrMapOvr>
  <p:transition>
    <p:fade/>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69901" y="1665291"/>
            <a:ext cx="9163050" cy="4633910"/>
          </a:xfrm>
          <a:prstGeom prst="rect">
            <a:avLst/>
          </a:prstGeom>
        </p:spPr>
        <p:txBody>
          <a:bodyPr/>
          <a:lstStyle>
            <a:lvl1pPr>
              <a:spcBef>
                <a:spcPts val="600"/>
              </a:spcBef>
              <a:spcAft>
                <a:spcPts val="600"/>
              </a:spcAft>
              <a:tabLst>
                <a:tab pos="8972326" algn="r"/>
              </a:tabLst>
              <a:defRPr/>
            </a:lvl1pPr>
            <a:lvl2pPr>
              <a:spcBef>
                <a:spcPts val="600"/>
              </a:spcBef>
              <a:spcAft>
                <a:spcPts val="600"/>
              </a:spcAft>
              <a:tabLst>
                <a:tab pos="8972326" algn="r"/>
              </a:tabLst>
              <a:defRPr/>
            </a:lvl2pPr>
            <a:lvl3pPr marL="180000" indent="-180000">
              <a:spcBef>
                <a:spcPts val="600"/>
              </a:spcBef>
              <a:spcAft>
                <a:spcPts val="600"/>
              </a:spcAft>
              <a:tabLst>
                <a:tab pos="8972326" algn="r"/>
              </a:tabLst>
              <a:defRPr/>
            </a:lvl3pPr>
            <a:lvl4pPr marL="360000" indent="-180000">
              <a:spcBef>
                <a:spcPts val="600"/>
              </a:spcBef>
              <a:spcAft>
                <a:spcPts val="600"/>
              </a:spcAft>
              <a:tabLst>
                <a:tab pos="8972326" algn="r"/>
              </a:tabLst>
              <a:defRPr/>
            </a:lvl4pPr>
            <a:lvl5pPr marL="540000" indent="-180000">
              <a:spcBef>
                <a:spcPts val="600"/>
              </a:spcBef>
              <a:spcAft>
                <a:spcPts val="600"/>
              </a:spcAft>
              <a:buFont typeface="Arial" panose="020B0604020202020204" pitchFamily="34" charset="0"/>
              <a:buChar char="•"/>
              <a:tabLst>
                <a:tab pos="6705432" algn="r"/>
              </a:tabLst>
              <a:defRPr baseline="0"/>
            </a:lvl5pPr>
            <a:lvl6pPr>
              <a:tabLst>
                <a:tab pos="8972326" algn="r"/>
              </a:tabLst>
              <a:defRPr/>
            </a:lvl6pPr>
            <a:lvl7pPr>
              <a:tabLst>
                <a:tab pos="8972326" algn="r"/>
              </a:tabLst>
              <a:defRPr/>
            </a:lvl7pPr>
            <a:lvl8pPr>
              <a:tabLst>
                <a:tab pos="8972326" algn="r"/>
              </a:tabLst>
              <a:defRPr/>
            </a:lvl8pPr>
            <a:lvl9pPr>
              <a:tabLst>
                <a:tab pos="8972326" algn="r"/>
              </a:tabLs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2859492821"/>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4210150" y="1530450"/>
            <a:ext cx="3780000" cy="3780000"/>
          </a:xfrm>
          <a:prstGeom prst="ellipse">
            <a:avLst/>
          </a:prstGeom>
          <a:ln w="25400">
            <a:solidFill>
              <a:schemeClr val="accent1"/>
            </a:solidFill>
          </a:ln>
        </p:spPr>
        <p:txBody>
          <a:bodyPr lIns="108000" tIns="108000" rIns="108000" bIns="108000" anchor="ctr" anchorCtr="0">
            <a:normAutofit/>
          </a:bodyPr>
          <a:lstStyle>
            <a:lvl1pPr algn="ctr">
              <a:lnSpc>
                <a:spcPts val="3800"/>
              </a:lnSpc>
              <a:defRPr sz="3200" b="0">
                <a:solidFill>
                  <a:schemeClr val="bg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Subtitle 2"/>
          <p:cNvSpPr>
            <a:spLocks noGrp="1"/>
          </p:cNvSpPr>
          <p:nvPr>
            <p:ph type="subTitle" idx="1"/>
          </p:nvPr>
        </p:nvSpPr>
        <p:spPr bwMode="gray">
          <a:xfrm>
            <a:off x="475200" y="5845180"/>
            <a:ext cx="5592011"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bg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a:t>Click to edit Master subtitle style</a:t>
            </a:r>
            <a:endParaRPr lang="en-US" noProof="0" dirty="0"/>
          </a:p>
        </p:txBody>
      </p:sp>
      <p:sp>
        <p:nvSpPr>
          <p:cNvPr id="5" name="Text Placeholder 4"/>
          <p:cNvSpPr>
            <a:spLocks noGrp="1"/>
          </p:cNvSpPr>
          <p:nvPr>
            <p:ph type="body" sz="quarter" idx="10"/>
          </p:nvPr>
        </p:nvSpPr>
        <p:spPr>
          <a:xfrm>
            <a:off x="475200" y="6362699"/>
            <a:ext cx="5594349" cy="298451"/>
          </a:xfrm>
          <a:prstGeom prst="rect">
            <a:avLst/>
          </a:prstGeom>
        </p:spPr>
        <p:txBody>
          <a:bodyPr/>
          <a:lstStyle>
            <a:lvl1pPr>
              <a:spcAft>
                <a:spcPts val="0"/>
              </a:spcAft>
              <a:defRPr sz="105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16" name="Group 15"/>
          <p:cNvGrpSpPr>
            <a:grpSpLocks noChangeAspect="1"/>
          </p:cNvGrpSpPr>
          <p:nvPr userDrawn="1"/>
        </p:nvGrpSpPr>
        <p:grpSpPr>
          <a:xfrm>
            <a:off x="469900" y="457761"/>
            <a:ext cx="1998000" cy="374400"/>
            <a:chOff x="398463" y="404813"/>
            <a:chExt cx="1627187" cy="307976"/>
          </a:xfrm>
          <a:solidFill>
            <a:schemeClr val="tx1"/>
          </a:solidFill>
        </p:grpSpPr>
        <p:sp>
          <p:nvSpPr>
            <p:cNvPr id="17"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8"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9" name="Rectangle 7"/>
            <p:cNvSpPr>
              <a:spLocks noChangeArrowheads="1"/>
            </p:cNvSpPr>
            <p:nvPr userDrawn="1"/>
          </p:nvSpPr>
          <p:spPr bwMode="auto">
            <a:xfrm>
              <a:off x="906463" y="404813"/>
              <a:ext cx="74612" cy="303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0"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1" name="Rectangle 9"/>
            <p:cNvSpPr>
              <a:spLocks noChangeArrowheads="1"/>
            </p:cNvSpPr>
            <p:nvPr userDrawn="1"/>
          </p:nvSpPr>
          <p:spPr bwMode="auto">
            <a:xfrm>
              <a:off x="1257300" y="482601"/>
              <a:ext cx="74612" cy="2254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3" name="Rectangle 10"/>
            <p:cNvSpPr>
              <a:spLocks noChangeArrowheads="1"/>
            </p:cNvSpPr>
            <p:nvPr userDrawn="1"/>
          </p:nvSpPr>
          <p:spPr bwMode="auto">
            <a:xfrm>
              <a:off x="1257300" y="404813"/>
              <a:ext cx="74612" cy="5080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4"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5"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6"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7"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grpSp>
    </p:spTree>
    <p:extLst>
      <p:ext uri="{BB962C8B-B14F-4D97-AF65-F5344CB8AC3E}">
        <p14:creationId xmlns:p14="http://schemas.microsoft.com/office/powerpoint/2010/main" val="2248981736"/>
      </p:ext>
    </p:extLst>
  </p:cSld>
  <p:clrMapOvr>
    <a:overrideClrMapping bg1="lt1" tx1="dk1" bg2="lt2" tx2="dk2" accent1="accent1" accent2="accent2" accent3="accent3" accent4="accent4" accent5="accent5" accent6="accent6" hlink="hlink" folHlink="folHlink"/>
  </p:clrMapOvr>
  <p:transition>
    <p:fade/>
  </p:transition>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4"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5"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317118907"/>
      </p:ext>
    </p:extLst>
  </p:cSld>
  <p:clrMapOvr>
    <a:masterClrMapping/>
  </p:clrMapOvr>
  <p:transition>
    <p:fade/>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457206480"/>
      </p:ext>
    </p:extLst>
  </p:cSld>
  <p:clrMapOvr>
    <a:masterClrMapping/>
  </p:clrMapOvr>
  <p:transition>
    <p:fade/>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Appendix_icon">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2" name="Rectangle 1"/>
          <p:cNvSpPr/>
          <p:nvPr userDrawn="1"/>
        </p:nvSpPr>
        <p:spPr bwMode="gray">
          <a:xfrm>
            <a:off x="10104438" y="0"/>
            <a:ext cx="2087562" cy="6858000"/>
          </a:xfrm>
          <a:prstGeom prst="rect">
            <a:avLst/>
          </a:prstGeom>
          <a:solidFill>
            <a:schemeClr val="bg1"/>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en-US" sz="1600" b="1" dirty="0">
              <a:solidFill>
                <a:schemeClr val="bg1"/>
              </a:solidFill>
            </a:endParaRPr>
          </a:p>
        </p:txBody>
      </p:sp>
    </p:spTree>
    <p:extLst>
      <p:ext uri="{BB962C8B-B14F-4D97-AF65-F5344CB8AC3E}">
        <p14:creationId xmlns:p14="http://schemas.microsoft.com/office/powerpoint/2010/main" val="2754718614"/>
      </p:ext>
    </p:extLst>
  </p:cSld>
  <p:clrMapOvr>
    <a:masterClrMapping/>
  </p:clrMapOvr>
  <p:transition>
    <p:fade/>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Video Title white">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5" name="Picture Placeholder 9"/>
          <p:cNvSpPr>
            <a:spLocks noGrp="1"/>
          </p:cNvSpPr>
          <p:nvPr>
            <p:ph type="pic" sz="quarter" idx="15"/>
          </p:nvPr>
        </p:nvSpPr>
        <p:spPr>
          <a:xfrm>
            <a:off x="469901" y="1700213"/>
            <a:ext cx="9163049" cy="4598988"/>
          </a:xfrm>
        </p:spPr>
        <p:txBody>
          <a:bodyPr/>
          <a:lstStyle/>
          <a:p>
            <a:r>
              <a:rPr lang="en-US" noProof="0"/>
              <a:t>Click icon to add picture</a:t>
            </a:r>
            <a:endParaRPr lang="en-US" noProof="0" dirty="0"/>
          </a:p>
        </p:txBody>
      </p:sp>
    </p:spTree>
    <p:extLst>
      <p:ext uri="{BB962C8B-B14F-4D97-AF65-F5344CB8AC3E}">
        <p14:creationId xmlns:p14="http://schemas.microsoft.com/office/powerpoint/2010/main" val="2204076638"/>
      </p:ext>
    </p:extLst>
  </p:cSld>
  <p:clrMapOvr>
    <a:masterClrMapping/>
  </p:clrMapOvr>
  <p:transition>
    <p:fade/>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ubtitle &amp; 2 columns text">
    <p:spTree>
      <p:nvGrpSpPr>
        <p:cNvPr id="1" name=""/>
        <p:cNvGrpSpPr/>
        <p:nvPr/>
      </p:nvGrpSpPr>
      <p:grpSpPr>
        <a:xfrm>
          <a:off x="0" y="0"/>
          <a:ext cx="0" cy="0"/>
          <a:chOff x="0" y="0"/>
          <a:chExt cx="0" cy="0"/>
        </a:xfrm>
      </p:grpSpPr>
      <p:sp>
        <p:nvSpPr>
          <p:cNvPr id="13" name="Content Placeholder 3"/>
          <p:cNvSpPr>
            <a:spLocks noGrp="1"/>
          </p:cNvSpPr>
          <p:nvPr>
            <p:ph sz="quarter" idx="10"/>
          </p:nvPr>
        </p:nvSpPr>
        <p:spPr>
          <a:xfrm>
            <a:off x="468000" y="1665288"/>
            <a:ext cx="4492938" cy="4622507"/>
          </a:xfrm>
          <a:prstGeom prst="rect">
            <a:avLst/>
          </a:prstGeom>
        </p:spPr>
        <p:txBody>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5" name="Content Placeholder 3"/>
          <p:cNvSpPr>
            <a:spLocks noGrp="1"/>
          </p:cNvSpPr>
          <p:nvPr>
            <p:ph sz="quarter" idx="20"/>
          </p:nvPr>
        </p:nvSpPr>
        <p:spPr>
          <a:xfrm>
            <a:off x="5154613" y="1656000"/>
            <a:ext cx="4478337" cy="4631795"/>
          </a:xfrm>
          <a:prstGeom prst="rect">
            <a:avLst/>
          </a:prstGeom>
        </p:spPr>
        <p:txBody>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6"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7"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417649065"/>
      </p:ext>
    </p:extLst>
  </p:cSld>
  <p:clrMapOvr>
    <a:masterClrMapping/>
  </p:clrMapOvr>
  <p:transition>
    <p:fade/>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5" name="Picture Placeholder 9"/>
          <p:cNvSpPr>
            <a:spLocks noGrp="1"/>
          </p:cNvSpPr>
          <p:nvPr>
            <p:ph type="pic" sz="quarter" idx="15"/>
          </p:nvPr>
        </p:nvSpPr>
        <p:spPr>
          <a:xfrm>
            <a:off x="5154613" y="1700213"/>
            <a:ext cx="4478337" cy="4598988"/>
          </a:xfrm>
        </p:spPr>
        <p:txBody>
          <a:bodyPr/>
          <a:lstStyle/>
          <a:p>
            <a:r>
              <a:rPr lang="en-US" noProof="0"/>
              <a:t>Click icon to add picture</a:t>
            </a:r>
            <a:endParaRPr lang="en-US" noProof="0" dirty="0"/>
          </a:p>
        </p:txBody>
      </p:sp>
      <p:sp>
        <p:nvSpPr>
          <p:cNvPr id="6" name="Content Placeholder 3"/>
          <p:cNvSpPr>
            <a:spLocks noGrp="1"/>
          </p:cNvSpPr>
          <p:nvPr>
            <p:ph sz="quarter" idx="10"/>
          </p:nvPr>
        </p:nvSpPr>
        <p:spPr>
          <a:xfrm>
            <a:off x="469901" y="1665290"/>
            <a:ext cx="4491038" cy="4633911"/>
          </a:xfrm>
          <a:prstGeom prst="rect">
            <a:avLst/>
          </a:prstGeom>
        </p:spPr>
        <p:txBody>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8"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9"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891349133"/>
      </p:ext>
    </p:extLst>
  </p:cSld>
  <p:clrMapOvr>
    <a:masterClrMapping/>
  </p:clrMapOvr>
  <p:transition>
    <p:fade/>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69902" y="1705668"/>
            <a:ext cx="9163049" cy="1592403"/>
          </a:xfrm>
        </p:spPr>
        <p:txBody>
          <a:bodyPr anchor="b"/>
          <a:lstStyle>
            <a:lvl1pPr>
              <a:lnSpc>
                <a:spcPct val="95000"/>
              </a:lnSpc>
              <a:defRPr sz="3850" b="1">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Text Placeholder 2"/>
          <p:cNvSpPr>
            <a:spLocks noGrp="1"/>
          </p:cNvSpPr>
          <p:nvPr>
            <p:ph type="body" idx="1"/>
          </p:nvPr>
        </p:nvSpPr>
        <p:spPr bwMode="gray">
          <a:xfrm>
            <a:off x="469901" y="3429000"/>
            <a:ext cx="9163050" cy="1566532"/>
          </a:xfrm>
        </p:spPr>
        <p:txBody>
          <a:bodyPr lIns="0" tIns="0" rIns="0" bIns="0">
            <a:noAutofit/>
          </a:bodyPr>
          <a:lstStyle>
            <a:lvl1pPr marL="0" indent="0">
              <a:lnSpc>
                <a:spcPct val="95000"/>
              </a:lnSpc>
              <a:spcAft>
                <a:spcPts val="0"/>
              </a:spcAft>
              <a:buNone/>
              <a:defRPr sz="385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noProof="0"/>
              <a:t>Click to edit Master text styles</a:t>
            </a:r>
          </a:p>
        </p:txBody>
      </p:sp>
    </p:spTree>
    <p:extLst>
      <p:ext uri="{BB962C8B-B14F-4D97-AF65-F5344CB8AC3E}">
        <p14:creationId xmlns:p14="http://schemas.microsoft.com/office/powerpoint/2010/main" val="3668452034"/>
      </p:ext>
    </p:extLst>
  </p:cSld>
  <p:clrMapOvr>
    <a:masterClrMapping/>
  </p:clrMapOvr>
  <p:transition>
    <p:fade/>
  </p:transition>
  <p:extLst>
    <p:ext uri="{DCECCB84-F9BA-43D5-87BE-67443E8EF086}">
      <p15:sldGuideLst xmlns:p15="http://schemas.microsoft.com/office/powerpoint/2012/main">
        <p15:guide id="1" orient="horz" pos="216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7" name="Text Placeholder 3"/>
          <p:cNvSpPr>
            <a:spLocks noGrp="1"/>
          </p:cNvSpPr>
          <p:nvPr>
            <p:ph type="body" sz="quarter" idx="10"/>
          </p:nvPr>
        </p:nvSpPr>
        <p:spPr>
          <a:xfrm>
            <a:off x="469900" y="1590675"/>
            <a:ext cx="9163050" cy="4708525"/>
          </a:xfrm>
          <a:prstGeom prst="rect">
            <a:avLst/>
          </a:prstGeom>
        </p:spPr>
        <p:txBody>
          <a:bodyPr>
            <a:noAutofit/>
          </a:bodyPr>
          <a:lstStyle>
            <a:lvl1pPr>
              <a:spcBef>
                <a:spcPts val="4800"/>
              </a:spcBef>
              <a:defRPr sz="2800">
                <a:solidFill>
                  <a:schemeClr val="tx1"/>
                </a:solidFill>
              </a:defRPr>
            </a:lvl1pPr>
            <a:lvl2pPr marL="609585" indent="-609585">
              <a:defRPr sz="4000">
                <a:solidFill>
                  <a:schemeClr val="bg2"/>
                </a:solidFill>
              </a:defRPr>
            </a:lvl2pPr>
            <a:lvl3pPr>
              <a:defRPr sz="4000">
                <a:solidFill>
                  <a:schemeClr val="bg2"/>
                </a:solidFill>
              </a:defRPr>
            </a:lvl3pPr>
            <a:lvl4pPr>
              <a:defRPr sz="4000">
                <a:solidFill>
                  <a:schemeClr val="bg2"/>
                </a:solidFill>
              </a:defRPr>
            </a:lvl4pPr>
            <a:lvl5pPr>
              <a:defRPr sz="4000">
                <a:solidFill>
                  <a:schemeClr val="bg2"/>
                </a:solidFill>
              </a:defRPr>
            </a:lvl5pPr>
          </a:lstStyle>
          <a:p>
            <a:pPr lvl="0"/>
            <a:r>
              <a:rPr lang="en-US" noProof="0" dirty="0"/>
              <a:t>Click to edit Master text styles</a:t>
            </a:r>
          </a:p>
        </p:txBody>
      </p:sp>
    </p:spTree>
    <p:extLst>
      <p:ext uri="{BB962C8B-B14F-4D97-AF65-F5344CB8AC3E}">
        <p14:creationId xmlns:p14="http://schemas.microsoft.com/office/powerpoint/2010/main" val="3927186263"/>
      </p:ext>
    </p:extLst>
  </p:cSld>
  <p:clrMapOvr>
    <a:overrideClrMapping bg1="lt1" tx1="dk1" bg2="lt2" tx2="dk2" accent1="accent1" accent2="accent2" accent3="accent3" accent4="accent4" accent5="accent5" accent6="accent6" hlink="hlink" folHlink="folHlink"/>
  </p:clrMapOvr>
  <p:transition>
    <p:fade/>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7" name="Chart Placeholder 3"/>
          <p:cNvSpPr>
            <a:spLocks noGrp="1"/>
          </p:cNvSpPr>
          <p:nvPr>
            <p:ph type="chart" sz="quarter" idx="15"/>
          </p:nvPr>
        </p:nvSpPr>
        <p:spPr>
          <a:xfrm>
            <a:off x="468001" y="2054581"/>
            <a:ext cx="9164950" cy="3928209"/>
          </a:xfrm>
          <a:prstGeom prst="rect">
            <a:avLst/>
          </a:prstGeom>
        </p:spPr>
        <p:txBody>
          <a:bodyPr/>
          <a:lstStyle/>
          <a:p>
            <a:r>
              <a:rPr lang="en-US" noProof="0"/>
              <a:t>Click icon to add chart</a:t>
            </a:r>
            <a:endParaRPr lang="en-US" noProof="0" dirty="0"/>
          </a:p>
        </p:txBody>
      </p:sp>
      <p:sp>
        <p:nvSpPr>
          <p:cNvPr id="18" name="Text Placeholder 8"/>
          <p:cNvSpPr>
            <a:spLocks noGrp="1"/>
          </p:cNvSpPr>
          <p:nvPr>
            <p:ph type="body" sz="quarter" idx="18"/>
          </p:nvPr>
        </p:nvSpPr>
        <p:spPr>
          <a:xfrm>
            <a:off x="468001" y="1659816"/>
            <a:ext cx="9164950" cy="357187"/>
          </a:xfrm>
        </p:spPr>
        <p:txBody>
          <a:bodyPr/>
          <a:lstStyle/>
          <a:p>
            <a:pPr lvl="0"/>
            <a:r>
              <a:rPr lang="en-US" noProof="0"/>
              <a:t>Click to edit Master text styles</a:t>
            </a:r>
          </a:p>
        </p:txBody>
      </p:sp>
      <p:sp>
        <p:nvSpPr>
          <p:cNvPr id="19" name="Text Placeholder 7"/>
          <p:cNvSpPr>
            <a:spLocks noGrp="1"/>
          </p:cNvSpPr>
          <p:nvPr>
            <p:ph type="body" sz="quarter" idx="23"/>
          </p:nvPr>
        </p:nvSpPr>
        <p:spPr>
          <a:xfrm>
            <a:off x="468001" y="5982790"/>
            <a:ext cx="9164951" cy="316411"/>
          </a:xfrm>
        </p:spPr>
        <p:txBody>
          <a:bodyPr>
            <a:noAutofit/>
          </a:bodyPr>
          <a:lstStyle>
            <a:lvl1pPr>
              <a:spcAft>
                <a:spcPts val="0"/>
              </a:spcAft>
              <a:defRPr sz="900"/>
            </a:lvl1pPr>
          </a:lstStyle>
          <a:p>
            <a:pPr lvl="0"/>
            <a:r>
              <a:rPr lang="en-US" noProof="0"/>
              <a:t>Click to edit Master text styles</a:t>
            </a:r>
          </a:p>
        </p:txBody>
      </p:sp>
      <p:sp>
        <p:nvSpPr>
          <p:cNvPr id="7" name="Text Placeholder 8"/>
          <p:cNvSpPr>
            <a:spLocks noGrp="1"/>
          </p:cNvSpPr>
          <p:nvPr>
            <p:ph type="body" sz="quarter" idx="13" hasCustomPrompt="1"/>
          </p:nvPr>
        </p:nvSpPr>
        <p:spPr>
          <a:xfrm>
            <a:off x="469901" y="736688"/>
            <a:ext cx="91649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8" name="Title Placeholder 1"/>
          <p:cNvSpPr>
            <a:spLocks noGrp="1"/>
          </p:cNvSpPr>
          <p:nvPr>
            <p:ph type="title"/>
          </p:nvPr>
        </p:nvSpPr>
        <p:spPr>
          <a:xfrm>
            <a:off x="469901" y="402587"/>
            <a:ext cx="91649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2628847531"/>
      </p:ext>
    </p:extLst>
  </p:cSld>
  <p:clrMapOvr>
    <a:masterClrMapping/>
  </p:clrMapOvr>
  <p:transition>
    <p:fade/>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subtitle &amp; 2 charts">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5154612" y="2125013"/>
            <a:ext cx="4478338" cy="3857777"/>
          </a:xfrm>
        </p:spPr>
        <p:txBody>
          <a:bodyPr>
            <a:noAutofit/>
          </a:bodyPr>
          <a:lstStyle/>
          <a:p>
            <a:r>
              <a:rPr lang="en-US" noProof="0"/>
              <a:t>Click icon to add chart</a:t>
            </a:r>
            <a:endParaRPr lang="en-US" noProof="0" dirty="0"/>
          </a:p>
        </p:txBody>
      </p:sp>
      <p:sp>
        <p:nvSpPr>
          <p:cNvPr id="6" name="Text Placeholder 5"/>
          <p:cNvSpPr>
            <a:spLocks noGrp="1"/>
          </p:cNvSpPr>
          <p:nvPr>
            <p:ph type="body" sz="quarter" idx="22"/>
          </p:nvPr>
        </p:nvSpPr>
        <p:spPr>
          <a:xfrm>
            <a:off x="5154613" y="1644503"/>
            <a:ext cx="4478338" cy="420687"/>
          </a:xfrm>
        </p:spPr>
        <p:txBody>
          <a:bodyPr>
            <a:noAutofit/>
          </a:bodyPr>
          <a:lstStyle/>
          <a:p>
            <a:pPr lvl="0"/>
            <a:r>
              <a:rPr lang="en-US" noProof="0"/>
              <a:t>Click to edit Master text styles</a:t>
            </a:r>
          </a:p>
        </p:txBody>
      </p:sp>
      <p:sp>
        <p:nvSpPr>
          <p:cNvPr id="9" name="Chart Placeholder 2"/>
          <p:cNvSpPr>
            <a:spLocks noGrp="1"/>
          </p:cNvSpPr>
          <p:nvPr>
            <p:ph type="chart" sz="quarter" idx="24"/>
          </p:nvPr>
        </p:nvSpPr>
        <p:spPr>
          <a:xfrm>
            <a:off x="469901" y="2125013"/>
            <a:ext cx="4491037" cy="3857777"/>
          </a:xfrm>
        </p:spPr>
        <p:txBody>
          <a:bodyPr>
            <a:noAutofit/>
          </a:bodyPr>
          <a:lstStyle/>
          <a:p>
            <a:r>
              <a:rPr lang="en-US" noProof="0"/>
              <a:t>Click icon to add chart</a:t>
            </a:r>
            <a:endParaRPr lang="en-US" noProof="0" dirty="0"/>
          </a:p>
        </p:txBody>
      </p:sp>
      <p:sp>
        <p:nvSpPr>
          <p:cNvPr id="12" name="Text Placeholder 5"/>
          <p:cNvSpPr>
            <a:spLocks noGrp="1"/>
          </p:cNvSpPr>
          <p:nvPr>
            <p:ph type="body" sz="quarter" idx="25"/>
          </p:nvPr>
        </p:nvSpPr>
        <p:spPr>
          <a:xfrm>
            <a:off x="469899" y="1655763"/>
            <a:ext cx="4491037" cy="409427"/>
          </a:xfrm>
        </p:spPr>
        <p:txBody>
          <a:bodyPr>
            <a:noAutofit/>
          </a:bodyPr>
          <a:lstStyle/>
          <a:p>
            <a:pPr lvl="0"/>
            <a:r>
              <a:rPr lang="en-US" noProof="0" dirty="0"/>
              <a:t>Click to edit Master text styles</a:t>
            </a:r>
          </a:p>
        </p:txBody>
      </p:sp>
      <p:sp>
        <p:nvSpPr>
          <p:cNvPr id="14" name="Text Placeholder 7"/>
          <p:cNvSpPr>
            <a:spLocks noGrp="1"/>
          </p:cNvSpPr>
          <p:nvPr>
            <p:ph type="body" sz="quarter" idx="23"/>
          </p:nvPr>
        </p:nvSpPr>
        <p:spPr>
          <a:xfrm>
            <a:off x="468001" y="5982790"/>
            <a:ext cx="9164949" cy="316411"/>
          </a:xfrm>
        </p:spPr>
        <p:txBody>
          <a:bodyPr>
            <a:noAutofit/>
          </a:bodyPr>
          <a:lstStyle>
            <a:lvl1pPr>
              <a:spcAft>
                <a:spcPts val="0"/>
              </a:spcAft>
              <a:defRPr sz="900"/>
            </a:lvl1pPr>
          </a:lstStyle>
          <a:p>
            <a:pPr lvl="0"/>
            <a:r>
              <a:rPr lang="en-US" noProof="0"/>
              <a:t>Click to edit Master text styles</a:t>
            </a:r>
          </a:p>
        </p:txBody>
      </p:sp>
      <p:sp>
        <p:nvSpPr>
          <p:cNvPr id="16" name="Text Placeholder 8"/>
          <p:cNvSpPr>
            <a:spLocks noGrp="1"/>
          </p:cNvSpPr>
          <p:nvPr>
            <p:ph type="body" sz="quarter" idx="13" hasCustomPrompt="1"/>
          </p:nvPr>
        </p:nvSpPr>
        <p:spPr>
          <a:xfrm>
            <a:off x="469901" y="736688"/>
            <a:ext cx="9164948"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7" name="Title Placeholder 1"/>
          <p:cNvSpPr>
            <a:spLocks noGrp="1"/>
          </p:cNvSpPr>
          <p:nvPr>
            <p:ph type="title"/>
          </p:nvPr>
        </p:nvSpPr>
        <p:spPr>
          <a:xfrm>
            <a:off x="469901" y="402587"/>
            <a:ext cx="9164948"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40924109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itle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4212000" y="1530000"/>
            <a:ext cx="3780000" cy="3780000"/>
          </a:xfrm>
          <a:prstGeom prst="ellipse">
            <a:avLst/>
          </a:prstGeom>
          <a:ln w="25400">
            <a:solidFill>
              <a:schemeClr val="accent1"/>
            </a:solidFill>
          </a:ln>
        </p:spPr>
        <p:txBody>
          <a:bodyPr lIns="108000" tIns="108000" rIns="108000" bIns="108000" anchor="ctr" anchorCtr="0">
            <a:normAutofit/>
          </a:bodyPr>
          <a:lstStyle>
            <a:lvl1pPr algn="ctr">
              <a:lnSpc>
                <a:spcPts val="3800"/>
              </a:lnSpc>
              <a:defRPr sz="3200" b="0">
                <a:solidFill>
                  <a:schemeClr val="tx1"/>
                </a:solidFill>
                <a:latin typeface="+mj-lt"/>
                <a:ea typeface="Open Sans" panose="020B0606030504020204" pitchFamily="34" charset="0"/>
                <a:cs typeface="Open Sans" panose="020B0606030504020204" pitchFamily="34" charset="0"/>
              </a:defRPr>
            </a:lvl1pPr>
          </a:lstStyle>
          <a:p>
            <a:r>
              <a:rPr lang="en-US" noProof="0"/>
              <a:t>Click to edit Master title style</a:t>
            </a:r>
            <a:endParaRPr lang="en-US" noProof="0" dirty="0"/>
          </a:p>
        </p:txBody>
      </p:sp>
      <p:sp>
        <p:nvSpPr>
          <p:cNvPr id="3" name="Subtitle 2"/>
          <p:cNvSpPr>
            <a:spLocks noGrp="1"/>
          </p:cNvSpPr>
          <p:nvPr>
            <p:ph type="subTitle" idx="1"/>
          </p:nvPr>
        </p:nvSpPr>
        <p:spPr bwMode="gray">
          <a:xfrm>
            <a:off x="475327" y="5845180"/>
            <a:ext cx="5594348" cy="505645"/>
          </a:xfrm>
          <a:prstGeom prst="rect">
            <a:avLst/>
          </a:prstGeom>
        </p:spPr>
        <p:txBody>
          <a:bodyPr lIns="0" tIns="0" rIns="0" bIns="0" anchor="b" anchorCtr="0">
            <a:noAutofit/>
          </a:bodyPr>
          <a:lstStyle>
            <a:lvl1pPr marL="0" indent="0" algn="l">
              <a:lnSpc>
                <a:spcPct val="100000"/>
              </a:lnSpc>
              <a:spcAft>
                <a:spcPts val="0"/>
              </a:spcAft>
              <a:buNone/>
              <a:defRPr sz="1600">
                <a:solidFill>
                  <a:schemeClr val="tx1"/>
                </a:solidFill>
              </a:defRPr>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a:t>Click to edit Master subtitle style</a:t>
            </a:r>
            <a:endParaRPr lang="en-US" noProof="0" dirty="0"/>
          </a:p>
        </p:txBody>
      </p:sp>
      <p:sp>
        <p:nvSpPr>
          <p:cNvPr id="5" name="Text Placeholder 4"/>
          <p:cNvSpPr>
            <a:spLocks noGrp="1"/>
          </p:cNvSpPr>
          <p:nvPr>
            <p:ph type="body" sz="quarter" idx="10"/>
          </p:nvPr>
        </p:nvSpPr>
        <p:spPr>
          <a:xfrm>
            <a:off x="475325" y="6362699"/>
            <a:ext cx="5594349" cy="298451"/>
          </a:xfrm>
          <a:prstGeom prst="rect">
            <a:avLst/>
          </a:prstGeom>
        </p:spPr>
        <p:txBody>
          <a:bodyPr>
            <a:noAutofit/>
          </a:bodyPr>
          <a:lstStyle>
            <a:lvl1pPr>
              <a:spcAft>
                <a:spcPts val="0"/>
              </a:spcAft>
              <a:defRPr sz="105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a:t>Click to edit Master text styles</a:t>
            </a:r>
          </a:p>
        </p:txBody>
      </p:sp>
      <p:grpSp>
        <p:nvGrpSpPr>
          <p:cNvPr id="16" name="Group 15"/>
          <p:cNvGrpSpPr>
            <a:grpSpLocks noChangeAspect="1"/>
          </p:cNvGrpSpPr>
          <p:nvPr userDrawn="1"/>
        </p:nvGrpSpPr>
        <p:grpSpPr>
          <a:xfrm>
            <a:off x="475325" y="457200"/>
            <a:ext cx="1998000" cy="374400"/>
            <a:chOff x="398463" y="404813"/>
            <a:chExt cx="1627187" cy="307976"/>
          </a:xfrm>
          <a:solidFill>
            <a:schemeClr val="tx1"/>
          </a:solidFill>
        </p:grpSpPr>
        <p:sp>
          <p:nvSpPr>
            <p:cNvPr id="17"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8"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0"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1"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2"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3"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4"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5"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6"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37"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grpSp>
    </p:spTree>
    <p:extLst>
      <p:ext uri="{BB962C8B-B14F-4D97-AF65-F5344CB8AC3E}">
        <p14:creationId xmlns:p14="http://schemas.microsoft.com/office/powerpoint/2010/main" val="1088679825"/>
      </p:ext>
    </p:extLst>
  </p:cSld>
  <p:clrMapOvr>
    <a:masterClrMapping/>
  </p:clrMapOvr>
  <p:transition>
    <p:fade/>
  </p:transition>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subtitle &amp; 1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469900" y="1655762"/>
            <a:ext cx="4491038" cy="4327027"/>
          </a:xfrm>
          <a:prstGeom prst="rect">
            <a:avLst/>
          </a:prstGeom>
        </p:spPr>
        <p:txBody>
          <a:bodyPr>
            <a:noAutofit/>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3" name="Chart Placeholder 2"/>
          <p:cNvSpPr>
            <a:spLocks noGrp="1"/>
          </p:cNvSpPr>
          <p:nvPr>
            <p:ph type="chart" sz="quarter" idx="21"/>
          </p:nvPr>
        </p:nvSpPr>
        <p:spPr>
          <a:xfrm>
            <a:off x="5154613" y="2125014"/>
            <a:ext cx="4478337" cy="3857776"/>
          </a:xfrm>
        </p:spPr>
        <p:txBody>
          <a:bodyPr>
            <a:noAutofit/>
          </a:bodyPr>
          <a:lstStyle/>
          <a:p>
            <a:r>
              <a:rPr lang="en-US" noProof="0" dirty="0"/>
              <a:t>Click icon to add chart</a:t>
            </a:r>
          </a:p>
        </p:txBody>
      </p:sp>
      <p:sp>
        <p:nvSpPr>
          <p:cNvPr id="6" name="Text Placeholder 5"/>
          <p:cNvSpPr>
            <a:spLocks noGrp="1"/>
          </p:cNvSpPr>
          <p:nvPr>
            <p:ph type="body" sz="quarter" idx="22"/>
          </p:nvPr>
        </p:nvSpPr>
        <p:spPr>
          <a:xfrm>
            <a:off x="5154613" y="1655763"/>
            <a:ext cx="4478337" cy="420687"/>
          </a:xfrm>
        </p:spPr>
        <p:txBody>
          <a:bodyPr>
            <a:noAutofit/>
          </a:bodyPr>
          <a:lstStyle/>
          <a:p>
            <a:pPr lvl="0"/>
            <a:r>
              <a:rPr lang="en-US" noProof="0"/>
              <a:t>Click to edit Master text styles</a:t>
            </a:r>
          </a:p>
        </p:txBody>
      </p:sp>
      <p:sp>
        <p:nvSpPr>
          <p:cNvPr id="9" name="Text Placeholder 7"/>
          <p:cNvSpPr>
            <a:spLocks noGrp="1"/>
          </p:cNvSpPr>
          <p:nvPr>
            <p:ph type="body" sz="quarter" idx="23"/>
          </p:nvPr>
        </p:nvSpPr>
        <p:spPr>
          <a:xfrm>
            <a:off x="468001" y="5982790"/>
            <a:ext cx="9163051" cy="316411"/>
          </a:xfrm>
        </p:spPr>
        <p:txBody>
          <a:bodyPr>
            <a:noAutofit/>
          </a:bodyPr>
          <a:lstStyle>
            <a:lvl1pPr>
              <a:spcAft>
                <a:spcPts val="0"/>
              </a:spcAft>
              <a:defRPr sz="900"/>
            </a:lvl1pPr>
          </a:lstStyle>
          <a:p>
            <a:pPr lvl="0"/>
            <a:r>
              <a:rPr lang="en-US" noProof="0"/>
              <a:t>Click to edit Master text styles</a:t>
            </a:r>
          </a:p>
        </p:txBody>
      </p:sp>
      <p:sp>
        <p:nvSpPr>
          <p:cNvPr id="12"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924734823"/>
      </p:ext>
    </p:extLst>
  </p:cSld>
  <p:clrMapOvr>
    <a:masterClrMapping/>
  </p:clrMapOvr>
  <p:transition>
    <p:fade/>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Title, subtitle &amp; 3 charts">
    <p:spTree>
      <p:nvGrpSpPr>
        <p:cNvPr id="1" name=""/>
        <p:cNvGrpSpPr/>
        <p:nvPr/>
      </p:nvGrpSpPr>
      <p:grpSpPr>
        <a:xfrm>
          <a:off x="0" y="0"/>
          <a:ext cx="0" cy="0"/>
          <a:chOff x="0" y="0"/>
          <a:chExt cx="0" cy="0"/>
        </a:xfrm>
      </p:grpSpPr>
      <p:sp>
        <p:nvSpPr>
          <p:cNvPr id="17" name="Chart Placeholder 3"/>
          <p:cNvSpPr>
            <a:spLocks noGrp="1"/>
          </p:cNvSpPr>
          <p:nvPr>
            <p:ph type="chart" sz="quarter" idx="15"/>
          </p:nvPr>
        </p:nvSpPr>
        <p:spPr>
          <a:xfrm>
            <a:off x="479417" y="2051998"/>
            <a:ext cx="2924184" cy="3930791"/>
          </a:xfrm>
          <a:prstGeom prst="rect">
            <a:avLst/>
          </a:prstGeom>
        </p:spPr>
        <p:txBody>
          <a:bodyPr/>
          <a:lstStyle/>
          <a:p>
            <a:r>
              <a:rPr lang="en-US" noProof="0"/>
              <a:t>Click icon to add chart</a:t>
            </a:r>
            <a:endParaRPr lang="en-US" noProof="0" dirty="0"/>
          </a:p>
        </p:txBody>
      </p:sp>
      <p:sp>
        <p:nvSpPr>
          <p:cNvPr id="18" name="Text Placeholder 8"/>
          <p:cNvSpPr>
            <a:spLocks noGrp="1"/>
          </p:cNvSpPr>
          <p:nvPr>
            <p:ph type="body" sz="quarter" idx="18"/>
          </p:nvPr>
        </p:nvSpPr>
        <p:spPr>
          <a:xfrm>
            <a:off x="479417" y="1659145"/>
            <a:ext cx="2924184" cy="373803"/>
          </a:xfrm>
        </p:spPr>
        <p:txBody>
          <a:bodyPr/>
          <a:lstStyle/>
          <a:p>
            <a:pPr lvl="0"/>
            <a:r>
              <a:rPr lang="en-US" noProof="0" dirty="0"/>
              <a:t>Click to edit Master text styles</a:t>
            </a:r>
          </a:p>
        </p:txBody>
      </p:sp>
      <p:sp>
        <p:nvSpPr>
          <p:cNvPr id="7" name="Chart Placeholder 3"/>
          <p:cNvSpPr>
            <a:spLocks noGrp="1"/>
          </p:cNvSpPr>
          <p:nvPr>
            <p:ph type="chart" sz="quarter" idx="19"/>
          </p:nvPr>
        </p:nvSpPr>
        <p:spPr>
          <a:xfrm>
            <a:off x="3598574" y="2051998"/>
            <a:ext cx="2919701" cy="3930791"/>
          </a:xfrm>
          <a:prstGeom prst="rect">
            <a:avLst/>
          </a:prstGeom>
        </p:spPr>
        <p:txBody>
          <a:bodyPr/>
          <a:lstStyle/>
          <a:p>
            <a:r>
              <a:rPr lang="en-US" noProof="0"/>
              <a:t>Click icon to add chart</a:t>
            </a:r>
            <a:endParaRPr lang="en-US" noProof="0" dirty="0"/>
          </a:p>
        </p:txBody>
      </p:sp>
      <p:sp>
        <p:nvSpPr>
          <p:cNvPr id="8" name="Text Placeholder 8"/>
          <p:cNvSpPr>
            <a:spLocks noGrp="1"/>
          </p:cNvSpPr>
          <p:nvPr>
            <p:ph type="body" sz="quarter" idx="20"/>
          </p:nvPr>
        </p:nvSpPr>
        <p:spPr>
          <a:xfrm>
            <a:off x="3598574" y="1659145"/>
            <a:ext cx="2919701" cy="373803"/>
          </a:xfrm>
        </p:spPr>
        <p:txBody>
          <a:bodyPr/>
          <a:lstStyle/>
          <a:p>
            <a:pPr lvl="0"/>
            <a:r>
              <a:rPr lang="en-US" noProof="0" dirty="0"/>
              <a:t>Click to edit Master text styles</a:t>
            </a:r>
          </a:p>
        </p:txBody>
      </p:sp>
      <p:sp>
        <p:nvSpPr>
          <p:cNvPr id="9" name="Chart Placeholder 3"/>
          <p:cNvSpPr>
            <a:spLocks noGrp="1"/>
          </p:cNvSpPr>
          <p:nvPr>
            <p:ph type="chart" sz="quarter" idx="21"/>
          </p:nvPr>
        </p:nvSpPr>
        <p:spPr>
          <a:xfrm>
            <a:off x="6716569" y="2051998"/>
            <a:ext cx="2916382" cy="3930791"/>
          </a:xfrm>
          <a:prstGeom prst="rect">
            <a:avLst/>
          </a:prstGeom>
        </p:spPr>
        <p:txBody>
          <a:bodyPr/>
          <a:lstStyle/>
          <a:p>
            <a:r>
              <a:rPr lang="en-US" noProof="0"/>
              <a:t>Click icon to add chart</a:t>
            </a:r>
            <a:endParaRPr lang="en-US" noProof="0" dirty="0"/>
          </a:p>
        </p:txBody>
      </p:sp>
      <p:sp>
        <p:nvSpPr>
          <p:cNvPr id="10" name="Text Placeholder 8"/>
          <p:cNvSpPr>
            <a:spLocks noGrp="1"/>
          </p:cNvSpPr>
          <p:nvPr>
            <p:ph type="body" sz="quarter" idx="22"/>
          </p:nvPr>
        </p:nvSpPr>
        <p:spPr>
          <a:xfrm>
            <a:off x="6716569" y="1659145"/>
            <a:ext cx="2916382" cy="379660"/>
          </a:xfrm>
        </p:spPr>
        <p:txBody>
          <a:bodyPr/>
          <a:lstStyle/>
          <a:p>
            <a:pPr lvl="0"/>
            <a:r>
              <a:rPr lang="en-US" noProof="0" dirty="0"/>
              <a:t>Click to edit Master text styles</a:t>
            </a:r>
          </a:p>
        </p:txBody>
      </p:sp>
      <p:sp>
        <p:nvSpPr>
          <p:cNvPr id="11" name="Text Placeholder 7"/>
          <p:cNvSpPr>
            <a:spLocks noGrp="1"/>
          </p:cNvSpPr>
          <p:nvPr>
            <p:ph type="body" sz="quarter" idx="23"/>
          </p:nvPr>
        </p:nvSpPr>
        <p:spPr>
          <a:xfrm>
            <a:off x="468001" y="5982790"/>
            <a:ext cx="9164950" cy="316411"/>
          </a:xfrm>
        </p:spPr>
        <p:txBody>
          <a:bodyPr>
            <a:noAutofit/>
          </a:bodyPr>
          <a:lstStyle>
            <a:lvl1pPr>
              <a:spcAft>
                <a:spcPts val="0"/>
              </a:spcAft>
              <a:defRPr sz="900"/>
            </a:lvl1pPr>
          </a:lstStyle>
          <a:p>
            <a:pPr lvl="0"/>
            <a:r>
              <a:rPr lang="en-US" noProof="0"/>
              <a:t>Click to edit Master text styles</a:t>
            </a:r>
          </a:p>
        </p:txBody>
      </p:sp>
      <p:sp>
        <p:nvSpPr>
          <p:cNvPr id="13"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69901" y="402586"/>
            <a:ext cx="9163050" cy="3341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4089953687"/>
      </p:ext>
    </p:extLst>
  </p:cSld>
  <p:clrMapOvr>
    <a:masterClrMapping/>
  </p:clrMapOvr>
  <p:transition>
    <p:fade/>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subtitle &amp; 2 content with quote ">
    <p:spTree>
      <p:nvGrpSpPr>
        <p:cNvPr id="1" name=""/>
        <p:cNvGrpSpPr/>
        <p:nvPr/>
      </p:nvGrpSpPr>
      <p:grpSpPr>
        <a:xfrm>
          <a:off x="0" y="0"/>
          <a:ext cx="0" cy="0"/>
          <a:chOff x="0" y="0"/>
          <a:chExt cx="0" cy="0"/>
        </a:xfrm>
      </p:grpSpPr>
      <p:sp>
        <p:nvSpPr>
          <p:cNvPr id="6" name="Content Placeholder 3"/>
          <p:cNvSpPr>
            <a:spLocks noGrp="1"/>
          </p:cNvSpPr>
          <p:nvPr>
            <p:ph sz="quarter" idx="10"/>
          </p:nvPr>
        </p:nvSpPr>
        <p:spPr>
          <a:xfrm>
            <a:off x="6711950" y="1626099"/>
            <a:ext cx="2921000" cy="4673101"/>
          </a:xfrm>
          <a:prstGeom prst="rect">
            <a:avLst/>
          </a:prstGeom>
        </p:spPr>
        <p:txBody>
          <a:bodyPr>
            <a:noAutofit/>
          </a:bodyPr>
          <a:lstStyle>
            <a:lvl1pPr>
              <a:tabLst>
                <a:tab pos="6705432" algn="r"/>
              </a:tabLst>
              <a:defRPr sz="2400">
                <a:solidFill>
                  <a:schemeClr val="accent3"/>
                </a:solidFill>
              </a:defRPr>
            </a:lvl1pPr>
            <a:lvl2pPr>
              <a:tabLst>
                <a:tab pos="6705432" algn="r"/>
              </a:tabLst>
              <a:defRPr/>
            </a:lvl2pPr>
            <a:lvl3pPr>
              <a:tabLst>
                <a:tab pos="6705432" algn="r"/>
              </a:tabLst>
              <a:defRPr/>
            </a:lvl3pPr>
            <a:lvl4pPr>
              <a:tabLst>
                <a:tab pos="6705432" algn="r"/>
              </a:tabLst>
              <a:defRPr/>
            </a:lvl4pPr>
            <a:lvl5pPr>
              <a:tabLst>
                <a:tab pos="6705432" algn="r"/>
              </a:tabLst>
              <a:defRPr baseline="0"/>
            </a:lvl5pPr>
          </a:lstStyle>
          <a:p>
            <a:pPr lvl="0"/>
            <a:r>
              <a:rPr lang="en-US" noProof="0" dirty="0"/>
              <a:t>Click to edit Master text styles</a:t>
            </a:r>
          </a:p>
        </p:txBody>
      </p:sp>
      <p:sp>
        <p:nvSpPr>
          <p:cNvPr id="8" name="Content Placeholder 3"/>
          <p:cNvSpPr>
            <a:spLocks noGrp="1"/>
          </p:cNvSpPr>
          <p:nvPr>
            <p:ph sz="quarter" idx="16"/>
          </p:nvPr>
        </p:nvSpPr>
        <p:spPr>
          <a:xfrm>
            <a:off x="469900" y="1655763"/>
            <a:ext cx="6048375" cy="4633913"/>
          </a:xfrm>
          <a:prstGeom prst="rect">
            <a:avLst/>
          </a:prstGeom>
        </p:spPr>
        <p:txBody>
          <a:bodyPr>
            <a:noAutofit/>
          </a:bodyPr>
          <a:lstStyle>
            <a:lvl1pPr>
              <a:spcBef>
                <a:spcPts val="600"/>
              </a:spcBef>
              <a:spcAft>
                <a:spcPts val="600"/>
              </a:spcAft>
              <a:tabLst>
                <a:tab pos="6705432" algn="r"/>
              </a:tabLst>
              <a:defRPr/>
            </a:lvl1pPr>
            <a:lvl2pPr>
              <a:spcBef>
                <a:spcPts val="600"/>
              </a:spcBef>
              <a:spcAft>
                <a:spcPts val="600"/>
              </a:spcAft>
              <a:tabLst>
                <a:tab pos="6705432" algn="r"/>
              </a:tabLst>
              <a:defRPr/>
            </a:lvl2pPr>
            <a:lvl3pPr marL="180000" indent="-180000">
              <a:spcBef>
                <a:spcPts val="600"/>
              </a:spcBef>
              <a:spcAft>
                <a:spcPts val="600"/>
              </a:spcAft>
              <a:tabLst>
                <a:tab pos="6705432" algn="r"/>
              </a:tabLst>
              <a:defRPr/>
            </a:lvl3pPr>
            <a:lvl4pPr marL="360000" indent="-180000">
              <a:spcBef>
                <a:spcPts val="600"/>
              </a:spcBef>
              <a:spcAft>
                <a:spcPts val="600"/>
              </a:spcAft>
              <a:tabLst>
                <a:tab pos="6705432" algn="r"/>
              </a:tabLst>
              <a:defRPr/>
            </a:lvl4pPr>
            <a:lvl5pPr marL="540000" indent="-180000">
              <a:spcBef>
                <a:spcPts val="600"/>
              </a:spcBef>
              <a:spcAft>
                <a:spcPts val="600"/>
              </a:spcAft>
              <a:buFont typeface="Arial" panose="020B0604020202020204" pitchFamily="34" charset="0"/>
              <a:buChar char="•"/>
              <a:tabLst>
                <a:tab pos="6705432" algn="r"/>
              </a:tabLst>
              <a:defRPr baseline="0"/>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1"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4082445600"/>
      </p:ext>
    </p:extLst>
  </p:cSld>
  <p:clrMapOvr>
    <a:masterClrMapping/>
  </p:clrMapOvr>
  <p:transition>
    <p:fade/>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4" name="Rectangle 3"/>
          <p:cNvSpPr/>
          <p:nvPr userDrawn="1"/>
        </p:nvSpPr>
        <p:spPr>
          <a:xfrm>
            <a:off x="469900" y="170386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6" name="Rectangle 5"/>
          <p:cNvSpPr/>
          <p:nvPr userDrawn="1"/>
        </p:nvSpPr>
        <p:spPr>
          <a:xfrm>
            <a:off x="469900" y="406517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5" name="Rectangle 4"/>
          <p:cNvSpPr/>
          <p:nvPr userDrawn="1"/>
        </p:nvSpPr>
        <p:spPr>
          <a:xfrm>
            <a:off x="5141914" y="170386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7" name="Rectangle 6"/>
          <p:cNvSpPr/>
          <p:nvPr userDrawn="1"/>
        </p:nvSpPr>
        <p:spPr>
          <a:xfrm>
            <a:off x="5141914" y="4065173"/>
            <a:ext cx="449103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8" name="Picture Placeholder 11"/>
          <p:cNvSpPr>
            <a:spLocks noGrp="1"/>
          </p:cNvSpPr>
          <p:nvPr userDrawn="1">
            <p:ph type="pic" sz="quarter" idx="25"/>
          </p:nvPr>
        </p:nvSpPr>
        <p:spPr>
          <a:xfrm>
            <a:off x="481597" y="1867018"/>
            <a:ext cx="1364665" cy="1025821"/>
          </a:xfrm>
        </p:spPr>
        <p:txBody>
          <a:bodyPr/>
          <a:lstStyle>
            <a:lvl1pPr algn="ctr">
              <a:defRPr/>
            </a:lvl1pPr>
          </a:lstStyle>
          <a:p>
            <a:r>
              <a:rPr lang="en-US" noProof="0" dirty="0"/>
              <a:t>Click icon to add picture</a:t>
            </a:r>
          </a:p>
        </p:txBody>
      </p:sp>
      <p:sp>
        <p:nvSpPr>
          <p:cNvPr id="9" name="Picture Placeholder 11"/>
          <p:cNvSpPr>
            <a:spLocks noGrp="1"/>
          </p:cNvSpPr>
          <p:nvPr userDrawn="1">
            <p:ph type="pic" sz="quarter" idx="27"/>
          </p:nvPr>
        </p:nvSpPr>
        <p:spPr>
          <a:xfrm>
            <a:off x="5153610" y="1867018"/>
            <a:ext cx="1364665" cy="1025821"/>
          </a:xfrm>
        </p:spPr>
        <p:txBody>
          <a:bodyPr/>
          <a:lstStyle>
            <a:lvl1pPr algn="ctr">
              <a:defRPr lang="en-US" noProof="0" dirty="0"/>
            </a:lvl1pPr>
          </a:lstStyle>
          <a:p>
            <a:r>
              <a:rPr lang="en-US" noProof="0"/>
              <a:t>Click icon to add picture</a:t>
            </a:r>
            <a:endParaRPr lang="en-US" noProof="0" dirty="0"/>
          </a:p>
        </p:txBody>
      </p:sp>
      <p:sp>
        <p:nvSpPr>
          <p:cNvPr id="10" name="Picture Placeholder 11"/>
          <p:cNvSpPr>
            <a:spLocks noGrp="1"/>
          </p:cNvSpPr>
          <p:nvPr userDrawn="1">
            <p:ph type="pic" sz="quarter" idx="29"/>
          </p:nvPr>
        </p:nvSpPr>
        <p:spPr>
          <a:xfrm>
            <a:off x="481597" y="4243017"/>
            <a:ext cx="1364665" cy="1025821"/>
          </a:xfrm>
        </p:spPr>
        <p:txBody>
          <a:bodyPr/>
          <a:lstStyle>
            <a:lvl1pPr algn="ctr">
              <a:defRPr/>
            </a:lvl1pPr>
          </a:lstStyle>
          <a:p>
            <a:r>
              <a:rPr lang="en-US" noProof="0"/>
              <a:t>Click icon to add picture</a:t>
            </a:r>
            <a:endParaRPr lang="en-US" noProof="0" dirty="0"/>
          </a:p>
        </p:txBody>
      </p:sp>
      <p:sp>
        <p:nvSpPr>
          <p:cNvPr id="11" name="Picture Placeholder 11"/>
          <p:cNvSpPr>
            <a:spLocks noGrp="1"/>
          </p:cNvSpPr>
          <p:nvPr userDrawn="1">
            <p:ph type="pic" sz="quarter" idx="31"/>
          </p:nvPr>
        </p:nvSpPr>
        <p:spPr>
          <a:xfrm>
            <a:off x="5153610" y="4243017"/>
            <a:ext cx="1364665" cy="1025821"/>
          </a:xfrm>
        </p:spPr>
        <p:txBody>
          <a:bodyPr/>
          <a:lstStyle>
            <a:lvl1pPr algn="ctr">
              <a:defRPr lang="en-US" noProof="0" dirty="0"/>
            </a:lvl1pPr>
          </a:lstStyle>
          <a:p>
            <a:r>
              <a:rPr lang="en-US" noProof="0"/>
              <a:t>Click icon to add picture</a:t>
            </a:r>
            <a:endParaRPr lang="en-US" noProof="0" dirty="0"/>
          </a:p>
        </p:txBody>
      </p:sp>
      <p:sp>
        <p:nvSpPr>
          <p:cNvPr id="13" name="Text Placeholder 12"/>
          <p:cNvSpPr>
            <a:spLocks noGrp="1"/>
          </p:cNvSpPr>
          <p:nvPr userDrawn="1">
            <p:ph type="body" sz="quarter" idx="32"/>
          </p:nvPr>
        </p:nvSpPr>
        <p:spPr>
          <a:xfrm>
            <a:off x="2041945" y="1867018"/>
            <a:ext cx="2918993" cy="1944000"/>
          </a:xfrm>
        </p:spPr>
        <p:txBody>
          <a:bodyPr/>
          <a:lstStyle>
            <a:lvl1pPr>
              <a:spcAft>
                <a:spcPts val="0"/>
              </a:spcAft>
              <a:defRPr b="1"/>
            </a:lvl1pPr>
            <a:lvl2pPr>
              <a:spcAft>
                <a:spcPts val="0"/>
              </a:spcAft>
              <a:defRPr b="0"/>
            </a:lvl2pPr>
          </a:lstStyle>
          <a:p>
            <a:pPr lvl="0"/>
            <a:r>
              <a:rPr lang="en-US" noProof="0" dirty="0"/>
              <a:t>Click to edit Master text styles</a:t>
            </a:r>
          </a:p>
          <a:p>
            <a:pPr lvl="1"/>
            <a:r>
              <a:rPr lang="en-US" noProof="0" dirty="0"/>
              <a:t>Second level</a:t>
            </a:r>
          </a:p>
        </p:txBody>
      </p:sp>
      <p:sp>
        <p:nvSpPr>
          <p:cNvPr id="14" name="Text Placeholder 12"/>
          <p:cNvSpPr>
            <a:spLocks noGrp="1"/>
          </p:cNvSpPr>
          <p:nvPr userDrawn="1">
            <p:ph type="body" sz="quarter" idx="33"/>
          </p:nvPr>
        </p:nvSpPr>
        <p:spPr>
          <a:xfrm>
            <a:off x="6711951" y="1867018"/>
            <a:ext cx="2920999" cy="1944000"/>
          </a:xfrm>
        </p:spPr>
        <p:txBody>
          <a:bodyPr/>
          <a:lstStyle>
            <a:lvl1pPr>
              <a:spcAft>
                <a:spcPts val="0"/>
              </a:spcAft>
              <a:defRPr lang="en-US" noProof="0" dirty="0" smtClean="0"/>
            </a:lvl1pPr>
            <a:lvl2pPr>
              <a:spcAft>
                <a:spcPts val="0"/>
              </a:spcAft>
              <a:defRPr lang="en-US" noProof="0" dirty="0" smtClean="0"/>
            </a:lvl2pPr>
          </a:lstStyle>
          <a:p>
            <a:pPr lvl="0"/>
            <a:r>
              <a:rPr lang="en-US" noProof="0" dirty="0"/>
              <a:t>Click to edit Master text styles</a:t>
            </a:r>
          </a:p>
          <a:p>
            <a:pPr lvl="1"/>
            <a:r>
              <a:rPr lang="en-US" noProof="0" dirty="0"/>
              <a:t>Second level</a:t>
            </a:r>
          </a:p>
        </p:txBody>
      </p:sp>
      <p:sp>
        <p:nvSpPr>
          <p:cNvPr id="15" name="Text Placeholder 12"/>
          <p:cNvSpPr>
            <a:spLocks noGrp="1"/>
          </p:cNvSpPr>
          <p:nvPr userDrawn="1">
            <p:ph type="body" sz="quarter" idx="34"/>
          </p:nvPr>
        </p:nvSpPr>
        <p:spPr>
          <a:xfrm>
            <a:off x="2041945" y="4243017"/>
            <a:ext cx="2918993" cy="1944000"/>
          </a:xfrm>
        </p:spPr>
        <p:txBody>
          <a:bodyPr/>
          <a:lstStyle>
            <a:lvl1pPr>
              <a:spcAft>
                <a:spcPts val="0"/>
              </a:spcAft>
              <a:defRPr b="1"/>
            </a:lvl1pPr>
            <a:lvl2pPr>
              <a:spcAft>
                <a:spcPts val="0"/>
              </a:spcAft>
              <a:defRPr b="0"/>
            </a:lvl2pPr>
          </a:lstStyle>
          <a:p>
            <a:pPr lvl="0"/>
            <a:r>
              <a:rPr lang="en-US" noProof="0"/>
              <a:t>Click to edit Master text styles</a:t>
            </a:r>
          </a:p>
          <a:p>
            <a:pPr lvl="1"/>
            <a:r>
              <a:rPr lang="en-US" noProof="0"/>
              <a:t>Second level</a:t>
            </a:r>
          </a:p>
        </p:txBody>
      </p:sp>
      <p:sp>
        <p:nvSpPr>
          <p:cNvPr id="16" name="Text Placeholder 12"/>
          <p:cNvSpPr>
            <a:spLocks noGrp="1"/>
          </p:cNvSpPr>
          <p:nvPr userDrawn="1">
            <p:ph type="body" sz="quarter" idx="35"/>
          </p:nvPr>
        </p:nvSpPr>
        <p:spPr>
          <a:xfrm>
            <a:off x="6711951" y="4243017"/>
            <a:ext cx="2920999" cy="1944000"/>
          </a:xfrm>
        </p:spPr>
        <p:txBody>
          <a:bodyPr/>
          <a:lstStyle>
            <a:lvl1pPr>
              <a:spcAft>
                <a:spcPts val="0"/>
              </a:spcAft>
              <a:defRPr lang="en-US" noProof="0" smtClean="0"/>
            </a:lvl1pPr>
            <a:lvl2pPr>
              <a:spcAft>
                <a:spcPts val="0"/>
              </a:spcAft>
              <a:defRPr lang="en-US" noProof="0" smtClean="0"/>
            </a:lvl2pPr>
          </a:lstStyle>
          <a:p>
            <a:pPr lvl="0"/>
            <a:r>
              <a:rPr lang="en-US" noProof="0" dirty="0"/>
              <a:t>Click to edit Master text styles</a:t>
            </a:r>
          </a:p>
          <a:p>
            <a:pPr lvl="1"/>
            <a:r>
              <a:rPr lang="en-US" noProof="0" dirty="0"/>
              <a:t>Second level</a:t>
            </a:r>
          </a:p>
        </p:txBody>
      </p:sp>
      <p:sp>
        <p:nvSpPr>
          <p:cNvPr id="18" name="Text Placeholder 8"/>
          <p:cNvSpPr>
            <a:spLocks noGrp="1"/>
          </p:cNvSpPr>
          <p:nvPr userDrawn="1">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9" name="Title Placeholder 1"/>
          <p:cNvSpPr>
            <a:spLocks noGrp="1"/>
          </p:cNvSpPr>
          <p:nvPr userDrawn="1">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161492143"/>
      </p:ext>
    </p:extLst>
  </p:cSld>
  <p:clrMapOvr>
    <a:masterClrMapping/>
  </p:clrMapOvr>
  <p:transition>
    <p:fade/>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7" name="Text Placeholder 8"/>
          <p:cNvSpPr>
            <a:spLocks noGrp="1"/>
          </p:cNvSpPr>
          <p:nvPr>
            <p:ph type="body" sz="quarter" idx="17"/>
          </p:nvPr>
        </p:nvSpPr>
        <p:spPr>
          <a:xfrm>
            <a:off x="3584634" y="1851441"/>
            <a:ext cx="2933641" cy="3845755"/>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8" name="Text Placeholder 8"/>
          <p:cNvSpPr>
            <a:spLocks noGrp="1"/>
          </p:cNvSpPr>
          <p:nvPr>
            <p:ph type="body" sz="quarter" idx="18"/>
          </p:nvPr>
        </p:nvSpPr>
        <p:spPr>
          <a:xfrm>
            <a:off x="481229" y="1851441"/>
            <a:ext cx="2922371" cy="3845755"/>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180000" indent="-180000">
              <a:spcBef>
                <a:spcPts val="600"/>
              </a:spcBef>
              <a:spcAft>
                <a:spcPts val="600"/>
              </a:spcAft>
              <a:buFont typeface="Arial" panose="020B0604020202020204" pitchFamily="34" charset="0"/>
              <a:buChar char="•"/>
              <a:defRPr/>
            </a:lvl4pPr>
            <a:lvl5pPr marL="360000" indent="-180000">
              <a:spcBef>
                <a:spcPts val="600"/>
              </a:spcBef>
              <a:spcAft>
                <a:spcPts val="600"/>
              </a:spcAft>
              <a:defRPr baseline="0"/>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9" name="Text Placeholder 8"/>
          <p:cNvSpPr>
            <a:spLocks noGrp="1"/>
          </p:cNvSpPr>
          <p:nvPr>
            <p:ph type="body" sz="quarter" idx="19"/>
          </p:nvPr>
        </p:nvSpPr>
        <p:spPr>
          <a:xfrm>
            <a:off x="6718313" y="1851441"/>
            <a:ext cx="2914638" cy="3845755"/>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11"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2"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4" name="Rectangle 3"/>
          <p:cNvSpPr/>
          <p:nvPr userDrawn="1"/>
        </p:nvSpPr>
        <p:spPr>
          <a:xfrm>
            <a:off x="3584576" y="1705968"/>
            <a:ext cx="2961478"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5" name="Rectangle 4"/>
          <p:cNvSpPr/>
          <p:nvPr userDrawn="1"/>
        </p:nvSpPr>
        <p:spPr>
          <a:xfrm>
            <a:off x="481755" y="1705968"/>
            <a:ext cx="2932534"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
        <p:nvSpPr>
          <p:cNvPr id="6" name="Rectangle 5"/>
          <p:cNvSpPr/>
          <p:nvPr userDrawn="1"/>
        </p:nvSpPr>
        <p:spPr>
          <a:xfrm>
            <a:off x="6714983" y="1705968"/>
            <a:ext cx="2917690" cy="72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467" noProof="0" dirty="0">
              <a:solidFill>
                <a:schemeClr val="bg1"/>
              </a:solidFill>
            </a:endParaRPr>
          </a:p>
        </p:txBody>
      </p:sp>
    </p:spTree>
    <p:extLst>
      <p:ext uri="{BB962C8B-B14F-4D97-AF65-F5344CB8AC3E}">
        <p14:creationId xmlns:p14="http://schemas.microsoft.com/office/powerpoint/2010/main" val="4086977290"/>
      </p:ext>
    </p:extLst>
  </p:cSld>
  <p:clrMapOvr>
    <a:masterClrMapping/>
  </p:clrMapOvr>
  <p:transition>
    <p:fade/>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4" name="Text Placeholder 8"/>
          <p:cNvSpPr>
            <a:spLocks noGrp="1"/>
          </p:cNvSpPr>
          <p:nvPr>
            <p:ph type="body" sz="quarter" idx="17"/>
          </p:nvPr>
        </p:nvSpPr>
        <p:spPr>
          <a:xfrm>
            <a:off x="488108"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180000" indent="-180000">
              <a:spcBef>
                <a:spcPts val="600"/>
              </a:spcBef>
              <a:spcAft>
                <a:spcPts val="600"/>
              </a:spcAft>
              <a:buFont typeface="Arial" panose="020B0604020202020204" pitchFamily="34" charset="0"/>
              <a:buChar char="•"/>
              <a:defRPr/>
            </a:lvl4pPr>
            <a:lvl5pPr marL="360000" indent="-180000">
              <a:spcBef>
                <a:spcPts val="600"/>
              </a:spcBef>
              <a:spcAft>
                <a:spcPts val="600"/>
              </a:spcAft>
              <a:defRPr baseline="0"/>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5" name="Text Placeholder 8"/>
          <p:cNvSpPr>
            <a:spLocks noGrp="1"/>
          </p:cNvSpPr>
          <p:nvPr>
            <p:ph type="body" sz="quarter" idx="18"/>
          </p:nvPr>
        </p:nvSpPr>
        <p:spPr>
          <a:xfrm>
            <a:off x="7503501"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6" name="Text Placeholder 8"/>
          <p:cNvSpPr>
            <a:spLocks noGrp="1"/>
          </p:cNvSpPr>
          <p:nvPr>
            <p:ph type="body" sz="quarter" idx="19"/>
          </p:nvPr>
        </p:nvSpPr>
        <p:spPr>
          <a:xfrm>
            <a:off x="2826572"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7" name="Text Placeholder 8"/>
          <p:cNvSpPr>
            <a:spLocks noGrp="1"/>
          </p:cNvSpPr>
          <p:nvPr>
            <p:ph type="body" sz="quarter" idx="20"/>
          </p:nvPr>
        </p:nvSpPr>
        <p:spPr>
          <a:xfrm>
            <a:off x="5165036" y="2386260"/>
            <a:ext cx="2142149" cy="3734280"/>
          </a:xfrm>
        </p:spPr>
        <p:txBody>
          <a:bodyPr/>
          <a:lstStyle>
            <a:lvl1pPr>
              <a:spcBef>
                <a:spcPts val="600"/>
              </a:spcBef>
              <a:spcAft>
                <a:spcPts val="600"/>
              </a:spcAft>
              <a:defRPr b="1">
                <a:solidFill>
                  <a:schemeClr val="accent1"/>
                </a:solidFill>
              </a:defRPr>
            </a:lvl1pPr>
            <a:lvl2pPr>
              <a:spcBef>
                <a:spcPts val="600"/>
              </a:spcBef>
              <a:spcAft>
                <a:spcPts val="600"/>
              </a:spcAft>
              <a:defRPr/>
            </a:lvl2pPr>
            <a:lvl3pPr marL="0" indent="0">
              <a:spcBef>
                <a:spcPts val="600"/>
              </a:spcBef>
              <a:spcAft>
                <a:spcPts val="600"/>
              </a:spcAft>
              <a:buNone/>
              <a:defRPr/>
            </a:lvl3pPr>
            <a:lvl4pPr marL="235194" indent="-235194">
              <a:spcBef>
                <a:spcPts val="600"/>
              </a:spcBef>
              <a:spcAft>
                <a:spcPts val="600"/>
              </a:spcAft>
              <a:buFont typeface="Arial" panose="020B0604020202020204" pitchFamily="34" charset="0"/>
              <a:buChar char="•"/>
              <a:defRPr lang="en-US" sz="1200" kern="1200" baseline="0" noProof="0" dirty="0" smtClean="0">
                <a:solidFill>
                  <a:schemeClr val="tx1"/>
                </a:solidFill>
                <a:latin typeface="+mn-lt"/>
                <a:ea typeface="+mn-ea"/>
                <a:cs typeface="+mn-cs"/>
              </a:defRPr>
            </a:lvl4pPr>
            <a:lvl5pPr marL="475188" indent="-235194">
              <a:spcBef>
                <a:spcPts val="600"/>
              </a:spcBef>
              <a:spcAft>
                <a:spcPts val="600"/>
              </a:spcAft>
              <a:defRPr lang="en-US" sz="1200" kern="1200" baseline="0" noProof="0" dirty="0">
                <a:solidFill>
                  <a:schemeClr val="tx1"/>
                </a:solidFill>
                <a:latin typeface="+mn-lt"/>
                <a:ea typeface="+mn-ea"/>
                <a:cs typeface="+mn-cs"/>
              </a:defRPr>
            </a:lvl5pPr>
            <a:lvl6pPr marL="475188" indent="-235194">
              <a:spcAft>
                <a:spcPts val="1333"/>
              </a:spcAft>
              <a:buFont typeface="Verdana" panose="020B0604030504040204" pitchFamily="34" charset="0"/>
              <a:buChar char="−"/>
              <a:defRPr/>
            </a:lvl6pPr>
            <a:lvl7pPr marL="475188" indent="-235194">
              <a:spcAft>
                <a:spcPts val="1333"/>
              </a:spcAft>
              <a:defRPr/>
            </a:lvl7pPr>
            <a:lvl8pPr marL="475188" indent="-235194">
              <a:spcAft>
                <a:spcPts val="1333"/>
              </a:spcAft>
              <a:defRPr/>
            </a:lvl8pPr>
            <a:lvl9pPr marL="475188" indent="-235194">
              <a:spcAft>
                <a:spcPts val="1333"/>
              </a:spcAft>
              <a:defRPr/>
            </a:lvl9pPr>
          </a:lstStyle>
          <a:p>
            <a:pPr lvl="0"/>
            <a:r>
              <a:rPr lang="en-US" noProof="0" dirty="0"/>
              <a:t>Click to edit Master text styles</a:t>
            </a:r>
          </a:p>
          <a:p>
            <a:pPr lvl="1"/>
            <a:r>
              <a:rPr lang="en-US" noProof="0" dirty="0"/>
              <a:t>Second level</a:t>
            </a:r>
          </a:p>
          <a:p>
            <a:pPr lvl="2"/>
            <a:r>
              <a:rPr lang="en-US" noProof="0" dirty="0"/>
              <a:t>Third level</a:t>
            </a:r>
          </a:p>
          <a:p>
            <a:pPr marL="180000" lvl="3" indent="-180000" algn="l" defTabSz="1219170" rtl="0" eaLnBrk="1" latinLnBrk="0" hangingPunct="1">
              <a:spcBef>
                <a:spcPts val="600"/>
              </a:spcBef>
              <a:spcAft>
                <a:spcPts val="600"/>
              </a:spcAft>
              <a:buClrTx/>
              <a:buSzPct val="100000"/>
              <a:buFont typeface="Arial" panose="020B0604020202020204" pitchFamily="34" charset="0"/>
              <a:buChar char="•"/>
            </a:pPr>
            <a:r>
              <a:rPr lang="en-US" noProof="0" dirty="0"/>
              <a:t>Fourth level</a:t>
            </a:r>
          </a:p>
          <a:p>
            <a:pPr marL="360000" lvl="4" indent="-180000" algn="l" defTabSz="1064657" rtl="0" eaLnBrk="1" latinLnBrk="0" hangingPunct="1">
              <a:spcBef>
                <a:spcPts val="600"/>
              </a:spcBef>
              <a:spcAft>
                <a:spcPts val="600"/>
              </a:spcAft>
              <a:buClrTx/>
              <a:buSzPct val="100000"/>
              <a:buFont typeface="Verdana" panose="020B0604030504040204" pitchFamily="34" charset="0"/>
              <a:buChar char="−"/>
              <a:tabLst/>
            </a:pPr>
            <a:r>
              <a:rPr lang="en-US" noProof="0" dirty="0"/>
              <a:t>Fifth level</a:t>
            </a:r>
          </a:p>
        </p:txBody>
      </p:sp>
      <p:sp>
        <p:nvSpPr>
          <p:cNvPr id="9" name="Text Placeholder 8"/>
          <p:cNvSpPr>
            <a:spLocks noGrp="1"/>
          </p:cNvSpPr>
          <p:nvPr>
            <p:ph type="body" sz="quarter" idx="13" hasCustomPrompt="1"/>
          </p:nvPr>
        </p:nvSpPr>
        <p:spPr>
          <a:xfrm>
            <a:off x="469901" y="736688"/>
            <a:ext cx="91757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0" name="Title Placeholder 1"/>
          <p:cNvSpPr>
            <a:spLocks noGrp="1"/>
          </p:cNvSpPr>
          <p:nvPr>
            <p:ph type="title"/>
          </p:nvPr>
        </p:nvSpPr>
        <p:spPr>
          <a:xfrm>
            <a:off x="469901" y="402587"/>
            <a:ext cx="91757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1513315351"/>
      </p:ext>
    </p:extLst>
  </p:cSld>
  <p:clrMapOvr>
    <a:masterClrMapping/>
  </p:clrMapOvr>
  <p:transition>
    <p:fade/>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_Section title divider slide">
    <p:spTree>
      <p:nvGrpSpPr>
        <p:cNvPr id="1" name=""/>
        <p:cNvGrpSpPr/>
        <p:nvPr/>
      </p:nvGrpSpPr>
      <p:grpSpPr>
        <a:xfrm>
          <a:off x="0" y="0"/>
          <a:ext cx="0" cy="0"/>
          <a:chOff x="0" y="0"/>
          <a:chExt cx="0" cy="0"/>
        </a:xfrm>
      </p:grpSpPr>
      <p:sp>
        <p:nvSpPr>
          <p:cNvPr id="5" name="Subtitle 2"/>
          <p:cNvSpPr>
            <a:spLocks noGrp="1"/>
          </p:cNvSpPr>
          <p:nvPr>
            <p:ph type="subTitle" idx="1" hasCustomPrompt="1"/>
          </p:nvPr>
        </p:nvSpPr>
        <p:spPr bwMode="gray">
          <a:xfrm>
            <a:off x="475327" y="473843"/>
            <a:ext cx="3067973" cy="1532757"/>
          </a:xfrm>
          <a:prstGeom prst="rect">
            <a:avLst/>
          </a:prstGeom>
        </p:spPr>
        <p:txBody>
          <a:bodyPr lIns="0" tIns="0" rIns="0" bIns="0" anchor="t" anchorCtr="0">
            <a:noAutofit/>
          </a:bodyPr>
          <a:lstStyle>
            <a:lvl1pPr marL="0" indent="0" algn="l">
              <a:lnSpc>
                <a:spcPct val="100000"/>
              </a:lnSpc>
              <a:spcAft>
                <a:spcPts val="0"/>
              </a:spcAft>
              <a:buNone/>
              <a:defRPr sz="2400" b="1">
                <a:solidFill>
                  <a:schemeClr val="tx1"/>
                </a:solidFill>
              </a:defRPr>
            </a:lvl1pPr>
            <a:lvl2pPr marL="0" indent="0" algn="l">
              <a:buNone/>
              <a:defRPr sz="2000" b="0"/>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dirty="0"/>
              <a:t>Click to edit Master title style</a:t>
            </a:r>
          </a:p>
          <a:p>
            <a:pPr lvl="1"/>
            <a:r>
              <a:rPr lang="en-US" noProof="0" dirty="0"/>
              <a:t>Click to edit Master subtitle style</a:t>
            </a:r>
          </a:p>
        </p:txBody>
      </p:sp>
      <p:sp>
        <p:nvSpPr>
          <p:cNvPr id="4" name="Picture Placeholder 8"/>
          <p:cNvSpPr>
            <a:spLocks noGrp="1"/>
          </p:cNvSpPr>
          <p:nvPr>
            <p:ph type="pic" sz="quarter" idx="11"/>
          </p:nvPr>
        </p:nvSpPr>
        <p:spPr>
          <a:xfrm>
            <a:off x="3278525" y="727595"/>
            <a:ext cx="5400000" cy="5400000"/>
          </a:xfrm>
          <a:prstGeom prst="rect">
            <a:avLst/>
          </a:prstGeom>
        </p:spPr>
        <p:txBody>
          <a:bodyPr/>
          <a:lstStyle/>
          <a:p>
            <a:r>
              <a:rPr lang="en-US" noProof="0"/>
              <a:t>Click icon to add picture</a:t>
            </a:r>
            <a:endParaRPr lang="en-US" noProof="0" dirty="0"/>
          </a:p>
        </p:txBody>
      </p:sp>
    </p:spTree>
    <p:extLst>
      <p:ext uri="{BB962C8B-B14F-4D97-AF65-F5344CB8AC3E}">
        <p14:creationId xmlns:p14="http://schemas.microsoft.com/office/powerpoint/2010/main" val="3028891320"/>
      </p:ext>
    </p:extLst>
  </p:cSld>
  <p:clrMapOvr>
    <a:masterClrMapping/>
  </p:clrMapOvr>
  <p:transition>
    <p:fade/>
  </p:transition>
  <p:extLst>
    <p:ext uri="{DCECCB84-F9BA-43D5-87BE-67443E8EF086}">
      <p15:sldGuideLst xmlns:p15="http://schemas.microsoft.com/office/powerpoint/2012/main">
        <p15:guide id="1"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Section title divider slide">
    <p:spTree>
      <p:nvGrpSpPr>
        <p:cNvPr id="1" name=""/>
        <p:cNvGrpSpPr/>
        <p:nvPr/>
      </p:nvGrpSpPr>
      <p:grpSpPr>
        <a:xfrm>
          <a:off x="0" y="0"/>
          <a:ext cx="0" cy="0"/>
          <a:chOff x="0" y="0"/>
          <a:chExt cx="0" cy="0"/>
        </a:xfrm>
      </p:grpSpPr>
      <p:sp>
        <p:nvSpPr>
          <p:cNvPr id="6" name="Picture Placeholder 8"/>
          <p:cNvSpPr>
            <a:spLocks noGrp="1"/>
          </p:cNvSpPr>
          <p:nvPr>
            <p:ph type="pic" sz="quarter" idx="11"/>
          </p:nvPr>
        </p:nvSpPr>
        <p:spPr>
          <a:xfrm>
            <a:off x="0" y="0"/>
            <a:ext cx="10104438" cy="6858000"/>
          </a:xfrm>
          <a:prstGeom prst="rect">
            <a:avLst/>
          </a:prstGeom>
        </p:spPr>
        <p:txBody>
          <a:bodyPr/>
          <a:lstStyle/>
          <a:p>
            <a:r>
              <a:rPr lang="en-US" noProof="0" dirty="0"/>
              <a:t>Click icon to add picture</a:t>
            </a:r>
          </a:p>
        </p:txBody>
      </p:sp>
      <p:sp>
        <p:nvSpPr>
          <p:cNvPr id="5" name="Subtitle 2"/>
          <p:cNvSpPr>
            <a:spLocks noGrp="1"/>
          </p:cNvSpPr>
          <p:nvPr>
            <p:ph type="subTitle" idx="1" hasCustomPrompt="1"/>
          </p:nvPr>
        </p:nvSpPr>
        <p:spPr bwMode="gray">
          <a:xfrm>
            <a:off x="475327" y="473843"/>
            <a:ext cx="5260311" cy="1532757"/>
          </a:xfrm>
          <a:prstGeom prst="rect">
            <a:avLst/>
          </a:prstGeom>
        </p:spPr>
        <p:txBody>
          <a:bodyPr lIns="0" tIns="0" rIns="0" bIns="0" anchor="t" anchorCtr="0">
            <a:noAutofit/>
          </a:bodyPr>
          <a:lstStyle>
            <a:lvl1pPr marL="0" indent="0" algn="l">
              <a:lnSpc>
                <a:spcPct val="100000"/>
              </a:lnSpc>
              <a:spcAft>
                <a:spcPts val="0"/>
              </a:spcAft>
              <a:buNone/>
              <a:defRPr sz="2400" b="1">
                <a:solidFill>
                  <a:schemeClr val="bg1"/>
                </a:solidFill>
              </a:defRPr>
            </a:lvl1pPr>
            <a:lvl2pPr marL="0" indent="0" algn="l">
              <a:buNone/>
              <a:defRPr sz="2000" b="0">
                <a:solidFill>
                  <a:schemeClr val="bg1"/>
                </a:solidFill>
              </a:defRPr>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noProof="0" dirty="0"/>
              <a:t>Click to edit Master title style</a:t>
            </a:r>
          </a:p>
          <a:p>
            <a:pPr lvl="1"/>
            <a:r>
              <a:rPr lang="en-US" noProof="0" dirty="0"/>
              <a:t>Click to edit Master subtitle style</a:t>
            </a:r>
          </a:p>
        </p:txBody>
      </p:sp>
    </p:spTree>
    <p:extLst>
      <p:ext uri="{BB962C8B-B14F-4D97-AF65-F5344CB8AC3E}">
        <p14:creationId xmlns:p14="http://schemas.microsoft.com/office/powerpoint/2010/main" val="698911139"/>
      </p:ext>
    </p:extLst>
  </p:cSld>
  <p:clrMapOvr>
    <a:masterClrMapping/>
  </p:clrMapOvr>
  <p:transition>
    <p:fade/>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Infogr/Map Gray 11">
    <p:bg>
      <p:bgPr>
        <a:solidFill>
          <a:srgbClr val="53565A"/>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solidFill>
                  <a:schemeClr val="bg1"/>
                </a:solidFill>
              </a:defRPr>
            </a:lvl1pPr>
          </a:lstStyle>
          <a:p>
            <a:r>
              <a:rPr lang="en-US" noProof="0" dirty="0"/>
              <a:t>Click to edit Master title style</a:t>
            </a:r>
          </a:p>
        </p:txBody>
      </p:sp>
      <p:sp>
        <p:nvSpPr>
          <p:cNvPr id="3" name="Picture Placeholder 9"/>
          <p:cNvSpPr>
            <a:spLocks noGrp="1"/>
          </p:cNvSpPr>
          <p:nvPr>
            <p:ph type="pic" sz="quarter" idx="15"/>
          </p:nvPr>
        </p:nvSpPr>
        <p:spPr>
          <a:xfrm>
            <a:off x="3584575" y="1700213"/>
            <a:ext cx="6048376" cy="4598988"/>
          </a:xfrm>
          <a:prstGeom prst="rect">
            <a:avLst/>
          </a:prstGeom>
        </p:spPr>
        <p:txBody>
          <a:bodyPr/>
          <a:lstStyle>
            <a:lvl1pPr>
              <a:defRPr>
                <a:solidFill>
                  <a:schemeClr val="bg1"/>
                </a:solidFill>
              </a:defRPr>
            </a:lvl1pPr>
          </a:lstStyle>
          <a:p>
            <a:r>
              <a:rPr lang="en-US" noProof="0"/>
              <a:t>Click icon to add picture</a:t>
            </a:r>
            <a:endParaRPr lang="en-US" noProof="0" dirty="0"/>
          </a:p>
        </p:txBody>
      </p:sp>
      <p:sp>
        <p:nvSpPr>
          <p:cNvPr id="4" name="Content Placeholder 3"/>
          <p:cNvSpPr>
            <a:spLocks noGrp="1"/>
          </p:cNvSpPr>
          <p:nvPr>
            <p:ph sz="quarter" idx="10"/>
          </p:nvPr>
        </p:nvSpPr>
        <p:spPr>
          <a:xfrm>
            <a:off x="468000" y="1665288"/>
            <a:ext cx="2935600" cy="4622507"/>
          </a:xfrm>
          <a:prstGeom prst="rect">
            <a:avLst/>
          </a:prstGeom>
        </p:spPr>
        <p:txBody>
          <a:bodyPr/>
          <a:lstStyle>
            <a:lvl1pPr>
              <a:spcBef>
                <a:spcPts val="600"/>
              </a:spcBef>
              <a:spcAft>
                <a:spcPts val="600"/>
              </a:spcAft>
              <a:tabLst>
                <a:tab pos="6705432" algn="r"/>
              </a:tabLst>
              <a:defRPr>
                <a:solidFill>
                  <a:schemeClr val="bg1"/>
                </a:solidFill>
              </a:defRPr>
            </a:lvl1pPr>
            <a:lvl2pPr>
              <a:spcBef>
                <a:spcPts val="600"/>
              </a:spcBef>
              <a:spcAft>
                <a:spcPts val="600"/>
              </a:spcAft>
              <a:tabLst>
                <a:tab pos="6705432" algn="r"/>
              </a:tabLst>
              <a:defRPr>
                <a:solidFill>
                  <a:schemeClr val="bg1"/>
                </a:solidFill>
              </a:defRPr>
            </a:lvl2pPr>
            <a:lvl3pPr marL="180000" indent="-180000">
              <a:spcBef>
                <a:spcPts val="600"/>
              </a:spcBef>
              <a:spcAft>
                <a:spcPts val="600"/>
              </a:spcAft>
              <a:tabLst>
                <a:tab pos="6705432" algn="r"/>
              </a:tabLst>
              <a:defRPr>
                <a:solidFill>
                  <a:schemeClr val="bg1"/>
                </a:solidFill>
              </a:defRPr>
            </a:lvl3pPr>
            <a:lvl4pPr marL="360000" indent="-180000">
              <a:spcBef>
                <a:spcPts val="600"/>
              </a:spcBef>
              <a:spcAft>
                <a:spcPts val="600"/>
              </a:spcAft>
              <a:tabLst>
                <a:tab pos="6705432" algn="r"/>
              </a:tabLst>
              <a:defRPr>
                <a:solidFill>
                  <a:schemeClr val="bg1"/>
                </a:solidFill>
              </a:defRPr>
            </a:lvl4pPr>
            <a:lvl5pPr marL="540000" indent="-180000">
              <a:spcBef>
                <a:spcPts val="600"/>
              </a:spcBef>
              <a:spcAft>
                <a:spcPts val="600"/>
              </a:spcAft>
              <a:buFont typeface="Arial" panose="020B0604020202020204" pitchFamily="34" charset="0"/>
              <a:buChar char="•"/>
              <a:tabLst>
                <a:tab pos="6705432" algn="r"/>
              </a:tabLst>
              <a:defRPr baseline="0">
                <a:solidFill>
                  <a:schemeClr val="bg1"/>
                </a:solidFill>
              </a:defRPr>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2244349632"/>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amp; subtitle">
    <p:spTree>
      <p:nvGrpSpPr>
        <p:cNvPr id="1" name=""/>
        <p:cNvGrpSpPr/>
        <p:nvPr/>
      </p:nvGrpSpPr>
      <p:grpSpPr>
        <a:xfrm>
          <a:off x="0" y="0"/>
          <a:ext cx="0" cy="0"/>
          <a:chOff x="0" y="0"/>
          <a:chExt cx="0" cy="0"/>
        </a:xfrm>
      </p:grpSpPr>
      <p:sp>
        <p:nvSpPr>
          <p:cNvPr id="4"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5"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94288179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
        <p:nvSpPr>
          <p:cNvPr id="8" name="Text Placeholder 18"/>
          <p:cNvSpPr>
            <a:spLocks noGrp="1"/>
          </p:cNvSpPr>
          <p:nvPr>
            <p:ph idx="1"/>
          </p:nvPr>
        </p:nvSpPr>
        <p:spPr>
          <a:xfrm>
            <a:off x="469901" y="1665818"/>
            <a:ext cx="9163050" cy="4633383"/>
          </a:xfrm>
          <a:prstGeom prst="rect">
            <a:avLst/>
          </a:prstGeom>
        </p:spPr>
        <p:txBody>
          <a:bodyPr vert="horz" lIns="0" tIns="0" rIns="0" bIns="0" rtlCol="0">
            <a:noAutofit/>
          </a:bodyPr>
          <a:lstStyle>
            <a:lvl1pPr>
              <a:spcBef>
                <a:spcPts val="600"/>
              </a:spcBef>
              <a:spcAft>
                <a:spcPts val="600"/>
              </a:spcAft>
              <a:defRPr/>
            </a:lvl1pPr>
            <a:lvl2pPr>
              <a:spcBef>
                <a:spcPts val="600"/>
              </a:spcBef>
              <a:spcAft>
                <a:spcPts val="600"/>
              </a:spcAft>
              <a:defRPr/>
            </a:lvl2pPr>
            <a:lvl3pPr marL="180000" indent="-180000">
              <a:spcBef>
                <a:spcPts val="600"/>
              </a:spcBef>
              <a:spcAft>
                <a:spcPts val="600"/>
              </a:spcAft>
              <a:defRPr/>
            </a:lvl3pPr>
            <a:lvl4pPr marL="360000" indent="-180000">
              <a:spcBef>
                <a:spcPts val="600"/>
              </a:spcBef>
              <a:spcAft>
                <a:spcPts val="600"/>
              </a:spcAft>
              <a:defRPr/>
            </a:lvl4pPr>
            <a:lvl5pPr marL="540000" indent="-180000">
              <a:spcBef>
                <a:spcPts val="600"/>
              </a:spcBef>
              <a:spcAft>
                <a:spcPts val="600"/>
              </a:spcAft>
              <a:buFont typeface="Arial" panose="020B0604020202020204" pitchFamily="34" charset="0"/>
              <a:buChar char="•"/>
              <a:defRPr/>
            </a:lvl5p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3272647120"/>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69901" y="1665291"/>
            <a:ext cx="9163050" cy="4633910"/>
          </a:xfrm>
          <a:prstGeom prst="rect">
            <a:avLst/>
          </a:prstGeom>
        </p:spPr>
        <p:txBody>
          <a:bodyPr/>
          <a:lstStyle>
            <a:lvl1pPr>
              <a:spcBef>
                <a:spcPts val="600"/>
              </a:spcBef>
              <a:spcAft>
                <a:spcPts val="600"/>
              </a:spcAft>
              <a:tabLst>
                <a:tab pos="8972326" algn="r"/>
              </a:tabLst>
              <a:defRPr/>
            </a:lvl1pPr>
            <a:lvl2pPr>
              <a:spcBef>
                <a:spcPts val="600"/>
              </a:spcBef>
              <a:spcAft>
                <a:spcPts val="600"/>
              </a:spcAft>
              <a:tabLst>
                <a:tab pos="8972326" algn="r"/>
              </a:tabLst>
              <a:defRPr/>
            </a:lvl2pPr>
            <a:lvl3pPr marL="180000" indent="-180000">
              <a:spcBef>
                <a:spcPts val="600"/>
              </a:spcBef>
              <a:spcAft>
                <a:spcPts val="600"/>
              </a:spcAft>
              <a:tabLst>
                <a:tab pos="8972326" algn="r"/>
              </a:tabLst>
              <a:defRPr/>
            </a:lvl3pPr>
            <a:lvl4pPr marL="360000" indent="-180000">
              <a:spcBef>
                <a:spcPts val="600"/>
              </a:spcBef>
              <a:spcAft>
                <a:spcPts val="600"/>
              </a:spcAft>
              <a:tabLst>
                <a:tab pos="8972326" algn="r"/>
              </a:tabLst>
              <a:defRPr/>
            </a:lvl4pPr>
            <a:lvl5pPr marL="540000" indent="-180000">
              <a:spcBef>
                <a:spcPts val="600"/>
              </a:spcBef>
              <a:spcAft>
                <a:spcPts val="600"/>
              </a:spcAft>
              <a:buFont typeface="Arial" panose="020B0604020202020204" pitchFamily="34" charset="0"/>
              <a:buChar char="•"/>
              <a:tabLst>
                <a:tab pos="6705432" algn="r"/>
              </a:tabLst>
              <a:defRPr baseline="0"/>
            </a:lvl5pPr>
            <a:lvl6pPr>
              <a:tabLst>
                <a:tab pos="8972326" algn="r"/>
              </a:tabLst>
              <a:defRPr/>
            </a:lvl6pPr>
            <a:lvl7pPr>
              <a:tabLst>
                <a:tab pos="8972326" algn="r"/>
              </a:tabLst>
              <a:defRPr/>
            </a:lvl7pPr>
            <a:lvl8pPr>
              <a:tabLst>
                <a:tab pos="8972326" algn="r"/>
              </a:tabLst>
              <a:defRPr/>
            </a:lvl8pPr>
            <a:lvl9pPr>
              <a:tabLst>
                <a:tab pos="8972326" algn="r"/>
              </a:tabLst>
              <a:defRPr/>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236510875"/>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4" name="Text Placeholder 8"/>
          <p:cNvSpPr>
            <a:spLocks noGrp="1"/>
          </p:cNvSpPr>
          <p:nvPr>
            <p:ph type="body" sz="quarter" idx="13" hasCustomPrompt="1"/>
          </p:nvPr>
        </p:nvSpPr>
        <p:spPr>
          <a:xfrm>
            <a:off x="469901" y="736688"/>
            <a:ext cx="9163050" cy="757255"/>
          </a:xfrm>
          <a:prstGeom prst="rect">
            <a:avLst/>
          </a:prstGeom>
        </p:spPr>
        <p:txBody>
          <a:bodyPr lIns="0" tIns="0" rIns="0" bIns="0">
            <a:noAutofit/>
          </a:bodyPr>
          <a:lstStyle>
            <a:lvl1pPr marL="0" indent="0">
              <a:buNone/>
              <a:defRPr sz="2000" b="0">
                <a:solidFill>
                  <a:srgbClr val="575757"/>
                </a:solidFill>
              </a:defRPr>
            </a:lvl1pPr>
          </a:lstStyle>
          <a:p>
            <a:pPr lvl="0"/>
            <a:r>
              <a:rPr lang="en-US" noProof="0" dirty="0"/>
              <a:t>Click to add subtitle</a:t>
            </a:r>
          </a:p>
        </p:txBody>
      </p:sp>
      <p:sp>
        <p:nvSpPr>
          <p:cNvPr id="5" name="Title Placeholder 1"/>
          <p:cNvSpPr>
            <a:spLocks noGrp="1"/>
          </p:cNvSpPr>
          <p:nvPr>
            <p:ph type="title"/>
          </p:nvPr>
        </p:nvSpPr>
        <p:spPr>
          <a:xfrm>
            <a:off x="469901" y="402587"/>
            <a:ext cx="9163050" cy="334102"/>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428195933"/>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469901" y="402586"/>
            <a:ext cx="9163050" cy="698501"/>
          </a:xfrm>
          <a:prstGeom prst="rect">
            <a:avLst/>
          </a:prstGeom>
        </p:spPr>
        <p:txBody>
          <a:bodyPr vert="horz" lIns="0" tIns="0" rIns="0" bIns="0" rtlCol="0" anchor="t" anchorCtr="0">
            <a:noAutofit/>
          </a:bodyPr>
          <a:lstStyle>
            <a:lvl1pPr>
              <a:defRPr sz="2000"/>
            </a:lvl1pPr>
          </a:lstStyle>
          <a:p>
            <a:r>
              <a:rPr lang="en-US" noProof="0"/>
              <a:t>Click to edit Master title style</a:t>
            </a:r>
            <a:endParaRPr lang="en-US" noProof="0" dirty="0"/>
          </a:p>
        </p:txBody>
      </p:sp>
    </p:spTree>
    <p:extLst>
      <p:ext uri="{BB962C8B-B14F-4D97-AF65-F5344CB8AC3E}">
        <p14:creationId xmlns:p14="http://schemas.microsoft.com/office/powerpoint/2010/main" val="3242278702"/>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slideLayout" Target="../slideLayouts/slideLayout18.xml"/><Relationship Id="rId18" Type="http://schemas.openxmlformats.org/officeDocument/2006/relationships/slideLayout" Target="../slideLayouts/slideLayout23.xml"/><Relationship Id="rId3" Type="http://schemas.openxmlformats.org/officeDocument/2006/relationships/slideLayout" Target="../slideLayouts/slideLayout8.xml"/><Relationship Id="rId21" Type="http://schemas.openxmlformats.org/officeDocument/2006/relationships/theme" Target="../theme/theme2.xml"/><Relationship Id="rId7" Type="http://schemas.openxmlformats.org/officeDocument/2006/relationships/slideLayout" Target="../slideLayouts/slideLayout12.xml"/><Relationship Id="rId12" Type="http://schemas.openxmlformats.org/officeDocument/2006/relationships/slideLayout" Target="../slideLayouts/slideLayout17.xml"/><Relationship Id="rId17" Type="http://schemas.openxmlformats.org/officeDocument/2006/relationships/slideLayout" Target="../slideLayouts/slideLayout22.xml"/><Relationship Id="rId2" Type="http://schemas.openxmlformats.org/officeDocument/2006/relationships/slideLayout" Target="../slideLayouts/slideLayout7.xml"/><Relationship Id="rId16" Type="http://schemas.openxmlformats.org/officeDocument/2006/relationships/slideLayout" Target="../slideLayouts/slideLayout21.xml"/><Relationship Id="rId20" Type="http://schemas.openxmlformats.org/officeDocument/2006/relationships/slideLayout" Target="../slideLayouts/slideLayout25.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5" Type="http://schemas.openxmlformats.org/officeDocument/2006/relationships/slideLayout" Target="../slideLayouts/slideLayout20.xml"/><Relationship Id="rId23" Type="http://schemas.openxmlformats.org/officeDocument/2006/relationships/image" Target="../media/image1.emf"/><Relationship Id="rId10" Type="http://schemas.openxmlformats.org/officeDocument/2006/relationships/slideLayout" Target="../slideLayouts/slideLayout15.xml"/><Relationship Id="rId19" Type="http://schemas.openxmlformats.org/officeDocument/2006/relationships/slideLayout" Target="../slideLayouts/slideLayout24.xml"/><Relationship Id="rId4" Type="http://schemas.openxmlformats.org/officeDocument/2006/relationships/slideLayout" Target="../slideLayouts/slideLayout9.xml"/><Relationship Id="rId9" Type="http://schemas.openxmlformats.org/officeDocument/2006/relationships/slideLayout" Target="../slideLayouts/slideLayout14.xml"/><Relationship Id="rId14" Type="http://schemas.openxmlformats.org/officeDocument/2006/relationships/slideLayout" Target="../slideLayouts/slideLayout19.xml"/><Relationship Id="rId22" Type="http://schemas.openxmlformats.org/officeDocument/2006/relationships/slide" Target="../slides/slide2.xml"/></Relationships>
</file>

<file path=ppt/slideMasters/_rels/slideMaster3.xml.rels><?xml version="1.0" encoding="UTF-8" standalone="yes"?>
<Relationships xmlns="http://schemas.openxmlformats.org/package/2006/relationships"><Relationship Id="rId3" Type="http://schemas.openxmlformats.org/officeDocument/2006/relationships/hyperlink" Target="about:blank" TargetMode="External"/><Relationship Id="rId2" Type="http://schemas.openxmlformats.org/officeDocument/2006/relationships/theme" Target="../theme/theme3.xml"/><Relationship Id="rId1" Type="http://schemas.openxmlformats.org/officeDocument/2006/relationships/slideLayout" Target="../slideLayouts/slideLayout26.xml"/><Relationship Id="rId4" Type="http://schemas.openxmlformats.org/officeDocument/2006/relationships/image" Target="../media/image1.emf"/></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theme" Target="../theme/theme4.xml"/><Relationship Id="rId1" Type="http://schemas.openxmlformats.org/officeDocument/2006/relationships/slideLayout" Target="../slideLayouts/slideLayout27.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3" Type="http://schemas.openxmlformats.org/officeDocument/2006/relationships/slideLayout" Target="../slideLayouts/slideLayout30.xml"/><Relationship Id="rId21" Type="http://schemas.openxmlformats.org/officeDocument/2006/relationships/slideLayout" Target="../slideLayouts/slideLayout48.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20" Type="http://schemas.openxmlformats.org/officeDocument/2006/relationships/slideLayout" Target="../slideLayouts/slideLayout47.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24" Type="http://schemas.openxmlformats.org/officeDocument/2006/relationships/image" Target="../media/image1.emf"/><Relationship Id="rId5" Type="http://schemas.openxmlformats.org/officeDocument/2006/relationships/slideLayout" Target="../slideLayouts/slideLayout32.xml"/><Relationship Id="rId15" Type="http://schemas.openxmlformats.org/officeDocument/2006/relationships/slideLayout" Target="../slideLayouts/slideLayout42.xml"/><Relationship Id="rId23" Type="http://schemas.openxmlformats.org/officeDocument/2006/relationships/slide" Target="../slides/slide3.xml"/><Relationship Id="rId10" Type="http://schemas.openxmlformats.org/officeDocument/2006/relationships/slideLayout" Target="../slideLayouts/slideLayout37.xml"/><Relationship Id="rId19" Type="http://schemas.openxmlformats.org/officeDocument/2006/relationships/slideLayout" Target="../slideLayouts/slideLayout46.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 Id="rId22"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69900" y="402586"/>
            <a:ext cx="11252200" cy="692151"/>
          </a:xfrm>
          <a:prstGeom prst="rect">
            <a:avLst/>
          </a:prstGeom>
        </p:spPr>
        <p:txBody>
          <a:bodyPr vert="horz" lIns="0" tIns="0" rIns="0" bIns="0" rtlCol="0" anchor="t" anchorCtr="0">
            <a:noAutofit/>
          </a:bodyPr>
          <a:lstStyle/>
          <a:p>
            <a:r>
              <a:rPr lang="en-US" noProof="0"/>
              <a:t>Click to edit Master title style</a:t>
            </a:r>
            <a:endParaRPr lang="en-US" noProof="0" dirty="0"/>
          </a:p>
        </p:txBody>
      </p:sp>
      <p:sp>
        <p:nvSpPr>
          <p:cNvPr id="19" name="Text Placeholder 18"/>
          <p:cNvSpPr>
            <a:spLocks noGrp="1"/>
          </p:cNvSpPr>
          <p:nvPr>
            <p:ph type="body" idx="1"/>
          </p:nvPr>
        </p:nvSpPr>
        <p:spPr>
          <a:xfrm>
            <a:off x="469900" y="1665290"/>
            <a:ext cx="11252200" cy="4633911"/>
          </a:xfrm>
          <a:prstGeom prst="rect">
            <a:avLst/>
          </a:prstGeom>
        </p:spPr>
        <p:txBody>
          <a:bodyPr vert="horz" lIns="0" tIns="0" rIns="0" bIns="0" rtlCol="0">
            <a:no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US" noProof="0" dirty="0"/>
          </a:p>
        </p:txBody>
      </p:sp>
      <p:sp>
        <p:nvSpPr>
          <p:cNvPr id="10" name="TextBox 9"/>
          <p:cNvSpPr txBox="1"/>
          <p:nvPr userDrawn="1"/>
        </p:nvSpPr>
        <p:spPr>
          <a:xfrm>
            <a:off x="6336000" y="6476999"/>
            <a:ext cx="4896560" cy="100027"/>
          </a:xfrm>
          <a:prstGeom prst="rect">
            <a:avLst/>
          </a:prstGeom>
          <a:noFill/>
        </p:spPr>
        <p:txBody>
          <a:bodyPr wrap="square" lIns="0" tIns="0" rIns="0" bIns="0" rtlCol="0">
            <a:spAutoFit/>
          </a:bodyPr>
          <a:lstStyle/>
          <a:p>
            <a:pPr marL="0" indent="0" algn="r">
              <a:spcBef>
                <a:spcPts val="0"/>
              </a:spcBef>
              <a:buSzPct val="100000"/>
              <a:buFont typeface="Arial"/>
              <a:buNone/>
            </a:pPr>
            <a:r>
              <a:rPr lang="pl-PL" sz="650" noProof="0" dirty="0">
                <a:solidFill>
                  <a:schemeClr val="tx1"/>
                </a:solidFill>
              </a:rPr>
              <a:t>Usługi Deloitte w zakresie podatku od nieruchomości </a:t>
            </a:r>
            <a:endParaRPr lang="en-US" sz="650" noProof="0" dirty="0">
              <a:solidFill>
                <a:schemeClr val="tx1"/>
              </a:solidFill>
            </a:endParaRPr>
          </a:p>
        </p:txBody>
      </p:sp>
      <p:sp>
        <p:nvSpPr>
          <p:cNvPr id="11" name="TextBox 10"/>
          <p:cNvSpPr txBox="1"/>
          <p:nvPr userDrawn="1"/>
        </p:nvSpPr>
        <p:spPr>
          <a:xfrm>
            <a:off x="461662" y="6477000"/>
            <a:ext cx="5355167" cy="100027"/>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pl-PL" sz="650" b="0" i="0" u="none" strike="noStrike" kern="1200" cap="none" spc="0" normalizeH="0" baseline="0" dirty="0">
                <a:ln>
                  <a:noFill/>
                </a:ln>
                <a:solidFill>
                  <a:schemeClr val="tx1"/>
                </a:solidFill>
                <a:effectLst/>
                <a:uLnTx/>
                <a:uFillTx/>
                <a:latin typeface="+mn-lt"/>
                <a:ea typeface="+mn-ea"/>
                <a:cs typeface="+mn-cs"/>
              </a:rPr>
              <a:t>© 2021 Deloitte Polska</a:t>
            </a:r>
          </a:p>
        </p:txBody>
      </p:sp>
      <p:sp>
        <p:nvSpPr>
          <p:cNvPr id="12" name="TextBox 11"/>
          <p:cNvSpPr txBox="1"/>
          <p:nvPr userDrawn="1"/>
        </p:nvSpPr>
        <p:spPr>
          <a:xfrm>
            <a:off x="11410953" y="6477000"/>
            <a:ext cx="307975" cy="100027"/>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650" noProof="0" smtClean="0">
                <a:solidFill>
                  <a:schemeClr val="tx1"/>
                </a:solidFill>
              </a:rPr>
              <a:pPr marL="0" indent="0" algn="r">
                <a:spcBef>
                  <a:spcPts val="800"/>
                </a:spcBef>
                <a:buSzPct val="100000"/>
                <a:buFont typeface="Arial"/>
                <a:buNone/>
              </a:pPr>
              <a:t>‹#›</a:t>
            </a:fld>
            <a:endParaRPr lang="en-US" sz="650" noProof="0" dirty="0">
              <a:solidFill>
                <a:schemeClr val="tx1"/>
              </a:solidFill>
            </a:endParaRPr>
          </a:p>
        </p:txBody>
      </p:sp>
      <p:pic>
        <p:nvPicPr>
          <p:cNvPr id="1046" name="Picture 22">
            <a:extLst>
              <a:ext uri="{FF2B5EF4-FFF2-40B4-BE49-F238E27FC236}">
                <a16:creationId xmlns:a16="http://schemas.microsoft.com/office/drawing/2014/main" id="{B0E1D228-3FFA-431E-B678-BA56D42B6145}"/>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20670962"/>
      </p:ext>
    </p:extLst>
  </p:cSld>
  <p:clrMap bg1="lt1" tx1="dk1" bg2="lt2" tx2="dk2" accent1="accent1" accent2="accent2" accent3="accent3" accent4="accent4" accent5="accent5" accent6="accent6" hlink="hlink" folHlink="folHlink"/>
  <p:sldLayoutIdLst>
    <p:sldLayoutId id="2147483842" r:id="rId1"/>
    <p:sldLayoutId id="2147483843" r:id="rId2"/>
    <p:sldLayoutId id="2147483844" r:id="rId3"/>
    <p:sldLayoutId id="2147483845" r:id="rId4"/>
    <p:sldLayoutId id="2147483897" r:id="rId5"/>
  </p:sldLayoutIdLst>
  <p:transition>
    <p:fade/>
  </p:transition>
  <p:hf hdr="0" dt="0"/>
  <p:txStyles>
    <p:titleStyle>
      <a:lvl1pPr algn="l" defTabSz="1219170" rtl="0" eaLnBrk="1" latinLnBrk="0" hangingPunct="1">
        <a:spcBef>
          <a:spcPct val="0"/>
        </a:spcBef>
        <a:buNone/>
        <a:defRPr sz="2000" kern="1200">
          <a:solidFill>
            <a:schemeClr val="tx1"/>
          </a:solidFill>
          <a:latin typeface="+mj-lt"/>
          <a:ea typeface="+mj-ea"/>
          <a:cs typeface="+mj-cs"/>
        </a:defRPr>
      </a:lvl1pPr>
    </p:titleStyle>
    <p:bodyStyle>
      <a:lvl1pPr marL="0" indent="0" algn="l" defTabSz="1219170" rtl="0" eaLnBrk="1" latinLnBrk="0" hangingPunct="1">
        <a:spcBef>
          <a:spcPts val="0"/>
        </a:spcBef>
        <a:spcAft>
          <a:spcPts val="1333"/>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1219170" rtl="0" eaLnBrk="1" latinLnBrk="0" hangingPunct="1">
        <a:spcBef>
          <a:spcPts val="0"/>
        </a:spcBef>
        <a:spcAft>
          <a:spcPts val="1333"/>
        </a:spcAft>
        <a:buClrTx/>
        <a:buSzPct val="100000"/>
        <a:buFont typeface="Arial"/>
        <a:buNone/>
        <a:defRPr lang="en-US" sz="1200" b="1" kern="1200" dirty="0" smtClean="0">
          <a:solidFill>
            <a:schemeClr val="tx1"/>
          </a:solidFill>
          <a:latin typeface="+mn-lt"/>
          <a:ea typeface="+mn-ea"/>
          <a:cs typeface="+mn-cs"/>
        </a:defRPr>
      </a:lvl2pPr>
      <a:lvl3pPr marL="235194" indent="-235194" algn="l" defTabSz="1219170" rtl="0" eaLnBrk="1" latinLnBrk="0" hangingPunct="1">
        <a:spcBef>
          <a:spcPts val="0"/>
        </a:spcBef>
        <a:spcAft>
          <a:spcPts val="1333"/>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475188" indent="-235194" algn="l" defTabSz="1219170" rtl="0" eaLnBrk="1" latinLnBrk="0" hangingPunct="1">
        <a:spcBef>
          <a:spcPts val="0"/>
        </a:spcBef>
        <a:spcAft>
          <a:spcPts val="1333"/>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710382" indent="-235194" algn="l" defTabSz="1064657" rtl="0" eaLnBrk="1" latinLnBrk="0" hangingPunct="1">
        <a:spcBef>
          <a:spcPts val="0"/>
        </a:spcBef>
        <a:spcAft>
          <a:spcPts val="1333"/>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088" userDrawn="1">
          <p15:clr>
            <a:srgbClr val="A4A3A4"/>
          </p15:clr>
        </p15:guide>
        <p15:guide id="2" orient="horz" pos="2160" userDrawn="1">
          <p15:clr>
            <a:srgbClr val="A4A3A4"/>
          </p15:clr>
        </p15:guide>
        <p15:guide id="3" orient="horz" pos="3968" userDrawn="1">
          <p15:clr>
            <a:srgbClr val="A4A3A4"/>
          </p15:clr>
        </p15:guide>
        <p15:guide id="4" pos="296" userDrawn="1">
          <p15:clr>
            <a:srgbClr val="A4A3A4"/>
          </p15:clr>
        </p15:guide>
        <p15:guide id="5" pos="7397" userDrawn="1">
          <p15:clr>
            <a:srgbClr val="A4A3A4"/>
          </p15:clr>
        </p15:guide>
        <p15:guide id="6" orient="horz" pos="1071" userDrawn="1">
          <p15:clr>
            <a:srgbClr val="A4A3A4"/>
          </p15:clr>
        </p15:guide>
        <p15:guide id="7" orient="horz" pos="245" userDrawn="1">
          <p15:clr>
            <a:srgbClr val="A4A3A4"/>
          </p15:clr>
        </p15:guide>
        <p15:guide id="8" orient="horz" pos="4081" userDrawn="1">
          <p15:clr>
            <a:srgbClr val="A4A3A4"/>
          </p15:clr>
        </p15:guide>
        <p15:guide id="9" pos="4979" userDrawn="1">
          <p15:clr>
            <a:srgbClr val="A4A3A4"/>
          </p15:clr>
        </p15:guide>
        <p15:guide id="10" pos="1368" userDrawn="1">
          <p15:clr>
            <a:srgbClr val="A4A3A4"/>
          </p15:clr>
        </p15:guide>
        <p15:guide id="11" pos="1476" userDrawn="1">
          <p15:clr>
            <a:srgbClr val="A4A3A4"/>
          </p15:clr>
        </p15:guide>
        <p15:guide id="12" pos="2568" userDrawn="1">
          <p15:clr>
            <a:srgbClr val="A4A3A4"/>
          </p15:clr>
        </p15:guide>
        <p15:guide id="13" pos="2680" userDrawn="1">
          <p15:clr>
            <a:srgbClr val="A4A3A4"/>
          </p15:clr>
        </p15:guide>
        <p15:guide id="15" pos="3772" userDrawn="1">
          <p15:clr>
            <a:srgbClr val="A4A3A4"/>
          </p15:clr>
        </p15:guide>
        <p15:guide id="16" pos="3884" userDrawn="1">
          <p15:clr>
            <a:srgbClr val="A4A3A4"/>
          </p15:clr>
        </p15:guide>
        <p15:guide id="17" pos="3828" userDrawn="1">
          <p15:clr>
            <a:srgbClr val="A4A3A4"/>
          </p15:clr>
        </p15:guide>
        <p15:guide id="18" pos="6189" userDrawn="1">
          <p15:clr>
            <a:srgbClr val="A4A3A4"/>
          </p15:clr>
        </p15:guide>
        <p15:guide id="19" orient="horz" pos="1049" userDrawn="1">
          <p15:clr>
            <a:srgbClr val="A4A3A4"/>
          </p15:clr>
        </p15:guide>
        <p15:guide id="20" orient="horz" pos="641" userDrawn="1">
          <p15:clr>
            <a:srgbClr val="A4A3A4"/>
          </p15:clr>
        </p15:guide>
        <p15:guide id="21" orient="horz" pos="288" userDrawn="1">
          <p15:clr>
            <a:srgbClr val="A4A3A4"/>
          </p15:clr>
        </p15:guide>
        <p15:guide id="22" pos="6298" userDrawn="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69901" y="402586"/>
            <a:ext cx="9163049" cy="692151"/>
          </a:xfrm>
          <a:prstGeom prst="rect">
            <a:avLst/>
          </a:prstGeom>
        </p:spPr>
        <p:txBody>
          <a:bodyPr vert="horz" lIns="0" tIns="0" rIns="0" bIns="0" rtlCol="0" anchor="t" anchorCtr="0">
            <a:noAutofit/>
          </a:bodyPr>
          <a:lstStyle/>
          <a:p>
            <a:r>
              <a:rPr lang="en-US" noProof="0"/>
              <a:t>Click to edit Master title style</a:t>
            </a:r>
            <a:endParaRPr lang="en-US" noProof="0" dirty="0"/>
          </a:p>
        </p:txBody>
      </p:sp>
      <p:sp>
        <p:nvSpPr>
          <p:cNvPr id="19" name="Text Placeholder 18"/>
          <p:cNvSpPr>
            <a:spLocks noGrp="1"/>
          </p:cNvSpPr>
          <p:nvPr>
            <p:ph type="body" idx="1"/>
          </p:nvPr>
        </p:nvSpPr>
        <p:spPr>
          <a:xfrm>
            <a:off x="469901" y="1665290"/>
            <a:ext cx="9163050" cy="4633911"/>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1" name="TextBox 10"/>
          <p:cNvSpPr txBox="1"/>
          <p:nvPr userDrawn="1"/>
        </p:nvSpPr>
        <p:spPr>
          <a:xfrm>
            <a:off x="469900" y="6477000"/>
            <a:ext cx="5355167" cy="100027"/>
          </a:xfrm>
          <a:prstGeom prst="rect">
            <a:avLst/>
          </a:prstGeom>
          <a:noFill/>
        </p:spPr>
        <p:txBody>
          <a:bodyPr wrap="square" lIns="0" tIns="0" rIns="0" bIns="0" rtlCol="0">
            <a:spAutoFit/>
          </a:bodyPr>
          <a:lstStyle/>
          <a:p>
            <a:pPr marL="0" indent="0">
              <a:spcBef>
                <a:spcPts val="800"/>
              </a:spcBef>
              <a:buSzPct val="100000"/>
              <a:buFont typeface="Arial"/>
              <a:buNone/>
            </a:pPr>
            <a:r>
              <a:rPr lang="fr-FR" sz="650" noProof="0" dirty="0">
                <a:solidFill>
                  <a:schemeClr val="tx1"/>
                </a:solidFill>
              </a:rPr>
              <a:t>© 20</a:t>
            </a:r>
            <a:r>
              <a:rPr lang="pl-PL" sz="650" noProof="0" dirty="0">
                <a:solidFill>
                  <a:schemeClr val="tx1"/>
                </a:solidFill>
              </a:rPr>
              <a:t>21</a:t>
            </a:r>
            <a:r>
              <a:rPr lang="fr-FR" sz="650" noProof="0" dirty="0">
                <a:solidFill>
                  <a:schemeClr val="tx1"/>
                </a:solidFill>
              </a:rPr>
              <a:t> Deloitte Touche Tohmatsu Limited</a:t>
            </a:r>
          </a:p>
        </p:txBody>
      </p:sp>
      <p:sp>
        <p:nvSpPr>
          <p:cNvPr id="8" name="Rectangle 7"/>
          <p:cNvSpPr/>
          <p:nvPr userDrawn="1"/>
        </p:nvSpPr>
        <p:spPr>
          <a:xfrm>
            <a:off x="10104440" y="0"/>
            <a:ext cx="208756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dirty="0">
              <a:solidFill>
                <a:schemeClr val="bg2"/>
              </a:solidFill>
            </a:endParaRPr>
          </a:p>
        </p:txBody>
      </p:sp>
      <p:sp>
        <p:nvSpPr>
          <p:cNvPr id="12" name="TextBox 11"/>
          <p:cNvSpPr txBox="1"/>
          <p:nvPr userDrawn="1"/>
        </p:nvSpPr>
        <p:spPr>
          <a:xfrm>
            <a:off x="10275095" y="6309311"/>
            <a:ext cx="1724818" cy="184666"/>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1200" noProof="0" smtClean="0">
                <a:solidFill>
                  <a:schemeClr val="accent6"/>
                </a:solidFill>
                <a:latin typeface="Calibri" panose="020F0502020204030204" pitchFamily="34" charset="0"/>
                <a:cs typeface="Calibri" panose="020F0502020204030204" pitchFamily="34" charset="0"/>
              </a:rPr>
              <a:pPr marL="0" indent="0" algn="r">
                <a:spcBef>
                  <a:spcPts val="800"/>
                </a:spcBef>
                <a:buSzPct val="100000"/>
                <a:buFont typeface="Arial"/>
                <a:buNone/>
              </a:pPr>
              <a:t>‹#›</a:t>
            </a:fld>
            <a:r>
              <a:rPr lang="en-US" sz="1200" noProof="0" dirty="0">
                <a:solidFill>
                  <a:schemeClr val="accent6"/>
                </a:solidFill>
                <a:latin typeface="Calibri" panose="020F0502020204030204" pitchFamily="34" charset="0"/>
                <a:cs typeface="Calibri" panose="020F0502020204030204" pitchFamily="34" charset="0"/>
              </a:rPr>
              <a:t> </a:t>
            </a:r>
            <a:r>
              <a:rPr lang="pl-PL" sz="1200" noProof="0" dirty="0">
                <a:solidFill>
                  <a:schemeClr val="accent6"/>
                </a:solidFill>
                <a:latin typeface="Calibri" panose="020F0502020204030204" pitchFamily="34" charset="0"/>
                <a:cs typeface="Calibri" panose="020F0502020204030204" pitchFamily="34" charset="0"/>
              </a:rPr>
              <a:t>/</a:t>
            </a:r>
            <a:r>
              <a:rPr lang="en-US" sz="1200" noProof="0" dirty="0">
                <a:solidFill>
                  <a:schemeClr val="accent6"/>
                </a:solidFill>
                <a:latin typeface="Calibri" panose="020F0502020204030204" pitchFamily="34" charset="0"/>
                <a:cs typeface="Calibri" panose="020F0502020204030204" pitchFamily="34" charset="0"/>
              </a:rPr>
              <a:t> </a:t>
            </a:r>
            <a:r>
              <a:rPr lang="pl-PL" sz="1200" noProof="0" dirty="0">
                <a:solidFill>
                  <a:schemeClr val="accent6"/>
                </a:solidFill>
                <a:latin typeface="Calibri" panose="020F0502020204030204" pitchFamily="34" charset="0"/>
                <a:cs typeface="Calibri" panose="020F0502020204030204" pitchFamily="34" charset="0"/>
              </a:rPr>
              <a:t>7</a:t>
            </a:r>
          </a:p>
        </p:txBody>
      </p:sp>
      <p:sp>
        <p:nvSpPr>
          <p:cNvPr id="9" name="Freeform 314">
            <a:hlinkClick r:id="rId22" action="ppaction://hlinksldjump"/>
          </p:cNvPr>
          <p:cNvSpPr>
            <a:spLocks noChangeAspect="1" noEditPoints="1"/>
          </p:cNvSpPr>
          <p:nvPr userDrawn="1"/>
        </p:nvSpPr>
        <p:spPr bwMode="auto">
          <a:xfrm>
            <a:off x="11634674" y="388541"/>
            <a:ext cx="367041" cy="367041"/>
          </a:xfrm>
          <a:custGeom>
            <a:avLst/>
            <a:gdLst>
              <a:gd name="T0" fmla="*/ 213 w 512"/>
              <a:gd name="T1" fmla="*/ 245 h 512"/>
              <a:gd name="T2" fmla="*/ 192 w 512"/>
              <a:gd name="T3" fmla="*/ 266 h 512"/>
              <a:gd name="T4" fmla="*/ 320 w 512"/>
              <a:gd name="T5" fmla="*/ 245 h 512"/>
              <a:gd name="T6" fmla="*/ 298 w 512"/>
              <a:gd name="T7" fmla="*/ 266 h 512"/>
              <a:gd name="T8" fmla="*/ 320 w 512"/>
              <a:gd name="T9" fmla="*/ 245 h 512"/>
              <a:gd name="T10" fmla="*/ 256 w 512"/>
              <a:gd name="T11" fmla="*/ 512 h 512"/>
              <a:gd name="T12" fmla="*/ 256 w 512"/>
              <a:gd name="T13" fmla="*/ 0 h 512"/>
              <a:gd name="T14" fmla="*/ 412 w 512"/>
              <a:gd name="T15" fmla="*/ 226 h 512"/>
              <a:gd name="T16" fmla="*/ 249 w 512"/>
              <a:gd name="T17" fmla="*/ 98 h 512"/>
              <a:gd name="T18" fmla="*/ 96 w 512"/>
              <a:gd name="T19" fmla="*/ 238 h 512"/>
              <a:gd name="T20" fmla="*/ 128 w 512"/>
              <a:gd name="T21" fmla="*/ 245 h 512"/>
              <a:gd name="T22" fmla="*/ 138 w 512"/>
              <a:gd name="T23" fmla="*/ 394 h 512"/>
              <a:gd name="T24" fmla="*/ 245 w 512"/>
              <a:gd name="T25" fmla="*/ 384 h 512"/>
              <a:gd name="T26" fmla="*/ 266 w 512"/>
              <a:gd name="T27" fmla="*/ 330 h 512"/>
              <a:gd name="T28" fmla="*/ 277 w 512"/>
              <a:gd name="T29" fmla="*/ 394 h 512"/>
              <a:gd name="T30" fmla="*/ 384 w 512"/>
              <a:gd name="T31" fmla="*/ 384 h 512"/>
              <a:gd name="T32" fmla="*/ 405 w 512"/>
              <a:gd name="T33" fmla="*/ 245 h 512"/>
              <a:gd name="T34" fmla="*/ 412 w 512"/>
              <a:gd name="T35" fmla="*/ 226 h 512"/>
              <a:gd name="T36" fmla="*/ 376 w 512"/>
              <a:gd name="T37" fmla="*/ 224 h 512"/>
              <a:gd name="T38" fmla="*/ 362 w 512"/>
              <a:gd name="T39" fmla="*/ 234 h 512"/>
              <a:gd name="T40" fmla="*/ 288 w 512"/>
              <a:gd name="T41" fmla="*/ 373 h 512"/>
              <a:gd name="T42" fmla="*/ 277 w 512"/>
              <a:gd name="T43" fmla="*/ 309 h 512"/>
              <a:gd name="T44" fmla="*/ 224 w 512"/>
              <a:gd name="T45" fmla="*/ 320 h 512"/>
              <a:gd name="T46" fmla="*/ 149 w 512"/>
              <a:gd name="T47" fmla="*/ 373 h 512"/>
              <a:gd name="T48" fmla="*/ 138 w 512"/>
              <a:gd name="T49" fmla="*/ 224 h 512"/>
              <a:gd name="T50" fmla="*/ 256 w 512"/>
              <a:gd name="T51" fmla="*/ 120 h 512"/>
              <a:gd name="T52" fmla="*/ 224 w 512"/>
              <a:gd name="T53" fmla="*/ 224 h 512"/>
              <a:gd name="T54" fmla="*/ 170 w 512"/>
              <a:gd name="T55" fmla="*/ 234 h 512"/>
              <a:gd name="T56" fmla="*/ 181 w 512"/>
              <a:gd name="T57" fmla="*/ 288 h 512"/>
              <a:gd name="T58" fmla="*/ 234 w 512"/>
              <a:gd name="T59" fmla="*/ 277 h 512"/>
              <a:gd name="T60" fmla="*/ 277 w 512"/>
              <a:gd name="T61" fmla="*/ 277 h 512"/>
              <a:gd name="T62" fmla="*/ 330 w 512"/>
              <a:gd name="T63" fmla="*/ 288 h 512"/>
              <a:gd name="T64" fmla="*/ 341 w 512"/>
              <a:gd name="T65" fmla="*/ 234 h 512"/>
              <a:gd name="T66" fmla="*/ 288 w 512"/>
              <a:gd name="T67" fmla="*/ 224 h 512"/>
              <a:gd name="T68" fmla="*/ 277 w 512"/>
              <a:gd name="T69" fmla="*/ 277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2" h="512">
                <a:moveTo>
                  <a:pt x="192" y="245"/>
                </a:moveTo>
                <a:cubicBezTo>
                  <a:pt x="213" y="245"/>
                  <a:pt x="213" y="245"/>
                  <a:pt x="213" y="245"/>
                </a:cubicBezTo>
                <a:cubicBezTo>
                  <a:pt x="213" y="266"/>
                  <a:pt x="213" y="266"/>
                  <a:pt x="213" y="266"/>
                </a:cubicBezTo>
                <a:cubicBezTo>
                  <a:pt x="192" y="266"/>
                  <a:pt x="192" y="266"/>
                  <a:pt x="192" y="266"/>
                </a:cubicBezTo>
                <a:lnTo>
                  <a:pt x="192" y="245"/>
                </a:lnTo>
                <a:close/>
                <a:moveTo>
                  <a:pt x="320" y="245"/>
                </a:moveTo>
                <a:cubicBezTo>
                  <a:pt x="298" y="245"/>
                  <a:pt x="298" y="245"/>
                  <a:pt x="298" y="245"/>
                </a:cubicBezTo>
                <a:cubicBezTo>
                  <a:pt x="298" y="266"/>
                  <a:pt x="298" y="266"/>
                  <a:pt x="298" y="266"/>
                </a:cubicBezTo>
                <a:cubicBezTo>
                  <a:pt x="320" y="266"/>
                  <a:pt x="320" y="266"/>
                  <a:pt x="320" y="266"/>
                </a:cubicBezTo>
                <a:lnTo>
                  <a:pt x="320" y="245"/>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412" y="226"/>
                </a:moveTo>
                <a:cubicBezTo>
                  <a:pt x="263" y="98"/>
                  <a:pt x="263" y="98"/>
                  <a:pt x="263" y="98"/>
                </a:cubicBezTo>
                <a:cubicBezTo>
                  <a:pt x="259" y="95"/>
                  <a:pt x="253" y="95"/>
                  <a:pt x="249" y="98"/>
                </a:cubicBezTo>
                <a:cubicBezTo>
                  <a:pt x="99" y="226"/>
                  <a:pt x="99" y="226"/>
                  <a:pt x="99" y="226"/>
                </a:cubicBezTo>
                <a:cubicBezTo>
                  <a:pt x="96" y="229"/>
                  <a:pt x="95" y="234"/>
                  <a:pt x="96" y="238"/>
                </a:cubicBezTo>
                <a:cubicBezTo>
                  <a:pt x="98" y="242"/>
                  <a:pt x="102" y="245"/>
                  <a:pt x="106" y="245"/>
                </a:cubicBezTo>
                <a:cubicBezTo>
                  <a:pt x="128" y="245"/>
                  <a:pt x="128" y="245"/>
                  <a:pt x="128" y="245"/>
                </a:cubicBezTo>
                <a:cubicBezTo>
                  <a:pt x="128" y="384"/>
                  <a:pt x="128" y="384"/>
                  <a:pt x="128" y="384"/>
                </a:cubicBezTo>
                <a:cubicBezTo>
                  <a:pt x="128" y="390"/>
                  <a:pt x="132" y="394"/>
                  <a:pt x="138" y="394"/>
                </a:cubicBezTo>
                <a:cubicBezTo>
                  <a:pt x="234" y="394"/>
                  <a:pt x="234" y="394"/>
                  <a:pt x="234" y="394"/>
                </a:cubicBezTo>
                <a:cubicBezTo>
                  <a:pt x="240" y="394"/>
                  <a:pt x="245" y="390"/>
                  <a:pt x="245" y="384"/>
                </a:cubicBezTo>
                <a:cubicBezTo>
                  <a:pt x="245" y="330"/>
                  <a:pt x="245" y="330"/>
                  <a:pt x="245" y="330"/>
                </a:cubicBezTo>
                <a:cubicBezTo>
                  <a:pt x="266" y="330"/>
                  <a:pt x="266" y="330"/>
                  <a:pt x="266" y="330"/>
                </a:cubicBezTo>
                <a:cubicBezTo>
                  <a:pt x="266" y="384"/>
                  <a:pt x="266" y="384"/>
                  <a:pt x="266" y="384"/>
                </a:cubicBezTo>
                <a:cubicBezTo>
                  <a:pt x="266" y="390"/>
                  <a:pt x="271" y="394"/>
                  <a:pt x="277" y="394"/>
                </a:cubicBezTo>
                <a:cubicBezTo>
                  <a:pt x="373" y="394"/>
                  <a:pt x="373" y="394"/>
                  <a:pt x="373" y="394"/>
                </a:cubicBezTo>
                <a:cubicBezTo>
                  <a:pt x="379" y="394"/>
                  <a:pt x="384" y="390"/>
                  <a:pt x="384" y="384"/>
                </a:cubicBezTo>
                <a:cubicBezTo>
                  <a:pt x="384" y="245"/>
                  <a:pt x="384" y="245"/>
                  <a:pt x="384" y="245"/>
                </a:cubicBezTo>
                <a:cubicBezTo>
                  <a:pt x="405" y="245"/>
                  <a:pt x="405" y="245"/>
                  <a:pt x="405" y="245"/>
                </a:cubicBezTo>
                <a:cubicBezTo>
                  <a:pt x="409" y="245"/>
                  <a:pt x="413" y="242"/>
                  <a:pt x="415" y="238"/>
                </a:cubicBezTo>
                <a:cubicBezTo>
                  <a:pt x="417" y="234"/>
                  <a:pt x="415" y="229"/>
                  <a:pt x="412" y="226"/>
                </a:cubicBezTo>
                <a:close/>
                <a:moveTo>
                  <a:pt x="256" y="120"/>
                </a:moveTo>
                <a:cubicBezTo>
                  <a:pt x="376" y="224"/>
                  <a:pt x="376" y="224"/>
                  <a:pt x="376" y="224"/>
                </a:cubicBezTo>
                <a:cubicBezTo>
                  <a:pt x="373" y="224"/>
                  <a:pt x="373" y="224"/>
                  <a:pt x="373" y="224"/>
                </a:cubicBezTo>
                <a:cubicBezTo>
                  <a:pt x="367" y="224"/>
                  <a:pt x="362" y="228"/>
                  <a:pt x="362" y="234"/>
                </a:cubicBezTo>
                <a:cubicBezTo>
                  <a:pt x="362" y="373"/>
                  <a:pt x="362" y="373"/>
                  <a:pt x="362" y="373"/>
                </a:cubicBezTo>
                <a:cubicBezTo>
                  <a:pt x="288" y="373"/>
                  <a:pt x="288" y="373"/>
                  <a:pt x="288" y="373"/>
                </a:cubicBezTo>
                <a:cubicBezTo>
                  <a:pt x="288" y="320"/>
                  <a:pt x="288" y="320"/>
                  <a:pt x="288" y="320"/>
                </a:cubicBezTo>
                <a:cubicBezTo>
                  <a:pt x="288" y="314"/>
                  <a:pt x="283" y="309"/>
                  <a:pt x="277" y="309"/>
                </a:cubicBezTo>
                <a:cubicBezTo>
                  <a:pt x="234" y="309"/>
                  <a:pt x="234" y="309"/>
                  <a:pt x="234" y="309"/>
                </a:cubicBezTo>
                <a:cubicBezTo>
                  <a:pt x="228" y="309"/>
                  <a:pt x="224" y="314"/>
                  <a:pt x="224" y="320"/>
                </a:cubicBezTo>
                <a:cubicBezTo>
                  <a:pt x="224" y="373"/>
                  <a:pt x="224" y="373"/>
                  <a:pt x="224" y="373"/>
                </a:cubicBezTo>
                <a:cubicBezTo>
                  <a:pt x="149" y="373"/>
                  <a:pt x="149" y="373"/>
                  <a:pt x="149" y="373"/>
                </a:cubicBezTo>
                <a:cubicBezTo>
                  <a:pt x="149" y="234"/>
                  <a:pt x="149" y="234"/>
                  <a:pt x="149" y="234"/>
                </a:cubicBezTo>
                <a:cubicBezTo>
                  <a:pt x="149" y="228"/>
                  <a:pt x="144" y="224"/>
                  <a:pt x="138" y="224"/>
                </a:cubicBezTo>
                <a:cubicBezTo>
                  <a:pt x="135" y="224"/>
                  <a:pt x="135" y="224"/>
                  <a:pt x="135" y="224"/>
                </a:cubicBezTo>
                <a:lnTo>
                  <a:pt x="256" y="120"/>
                </a:lnTo>
                <a:close/>
                <a:moveTo>
                  <a:pt x="234" y="234"/>
                </a:moveTo>
                <a:cubicBezTo>
                  <a:pt x="234" y="228"/>
                  <a:pt x="230" y="224"/>
                  <a:pt x="224" y="224"/>
                </a:cubicBezTo>
                <a:cubicBezTo>
                  <a:pt x="181" y="224"/>
                  <a:pt x="181" y="224"/>
                  <a:pt x="181" y="224"/>
                </a:cubicBezTo>
                <a:cubicBezTo>
                  <a:pt x="175" y="224"/>
                  <a:pt x="170" y="228"/>
                  <a:pt x="170" y="234"/>
                </a:cubicBezTo>
                <a:cubicBezTo>
                  <a:pt x="170" y="277"/>
                  <a:pt x="170" y="277"/>
                  <a:pt x="170" y="277"/>
                </a:cubicBezTo>
                <a:cubicBezTo>
                  <a:pt x="170" y="283"/>
                  <a:pt x="175" y="288"/>
                  <a:pt x="181" y="288"/>
                </a:cubicBezTo>
                <a:cubicBezTo>
                  <a:pt x="224" y="288"/>
                  <a:pt x="224" y="288"/>
                  <a:pt x="224" y="288"/>
                </a:cubicBezTo>
                <a:cubicBezTo>
                  <a:pt x="230" y="288"/>
                  <a:pt x="234" y="283"/>
                  <a:pt x="234" y="277"/>
                </a:cubicBezTo>
                <a:lnTo>
                  <a:pt x="234" y="234"/>
                </a:lnTo>
                <a:close/>
                <a:moveTo>
                  <a:pt x="277" y="277"/>
                </a:moveTo>
                <a:cubicBezTo>
                  <a:pt x="277" y="283"/>
                  <a:pt x="282" y="288"/>
                  <a:pt x="288" y="288"/>
                </a:cubicBezTo>
                <a:cubicBezTo>
                  <a:pt x="330" y="288"/>
                  <a:pt x="330" y="288"/>
                  <a:pt x="330" y="288"/>
                </a:cubicBezTo>
                <a:cubicBezTo>
                  <a:pt x="336" y="288"/>
                  <a:pt x="341" y="283"/>
                  <a:pt x="341" y="277"/>
                </a:cubicBezTo>
                <a:cubicBezTo>
                  <a:pt x="341" y="234"/>
                  <a:pt x="341" y="234"/>
                  <a:pt x="341" y="234"/>
                </a:cubicBezTo>
                <a:cubicBezTo>
                  <a:pt x="341" y="228"/>
                  <a:pt x="336" y="224"/>
                  <a:pt x="330" y="224"/>
                </a:cubicBezTo>
                <a:cubicBezTo>
                  <a:pt x="288" y="224"/>
                  <a:pt x="288" y="224"/>
                  <a:pt x="288" y="224"/>
                </a:cubicBezTo>
                <a:cubicBezTo>
                  <a:pt x="282" y="224"/>
                  <a:pt x="277" y="228"/>
                  <a:pt x="277" y="234"/>
                </a:cubicBezTo>
                <a:lnTo>
                  <a:pt x="277" y="277"/>
                </a:lnTo>
                <a:close/>
              </a:path>
            </a:pathLst>
          </a:custGeom>
          <a:solidFill>
            <a:srgbClr val="BBBCBC"/>
          </a:solidFill>
          <a:ln>
            <a:noFill/>
          </a:ln>
        </p:spPr>
        <p:txBody>
          <a:bodyPr vert="horz" wrap="square" lIns="91440" tIns="45720" rIns="91440" bIns="45720" numCol="1" anchor="t" anchorCtr="0" compatLnSpc="1">
            <a:prstTxWarp prst="textNoShape">
              <a:avLst/>
            </a:prstTxWarp>
          </a:bodyPr>
          <a:lstStyle/>
          <a:p>
            <a:endParaRPr lang="en-GB" dirty="0"/>
          </a:p>
        </p:txBody>
      </p:sp>
      <p:pic>
        <p:nvPicPr>
          <p:cNvPr id="2071" name="Picture 23">
            <a:extLst>
              <a:ext uri="{FF2B5EF4-FFF2-40B4-BE49-F238E27FC236}">
                <a16:creationId xmlns:a16="http://schemas.microsoft.com/office/drawing/2014/main" id="{A65E7BF9-3B21-4BEB-9A87-62C1823C05C8}"/>
              </a:ext>
            </a:extLst>
          </p:cNvPr>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81" r:id="rId1"/>
    <p:sldLayoutId id="2147483679" r:id="rId2"/>
    <p:sldLayoutId id="2147483695" r:id="rId3"/>
    <p:sldLayoutId id="2147483752" r:id="rId4"/>
    <p:sldLayoutId id="2147483895" r:id="rId5"/>
    <p:sldLayoutId id="2147483890" r:id="rId6"/>
    <p:sldLayoutId id="2147483697" r:id="rId7"/>
    <p:sldLayoutId id="2147483712" r:id="rId8"/>
    <p:sldLayoutId id="2147483713" r:id="rId9"/>
    <p:sldLayoutId id="2147483753" r:id="rId10"/>
    <p:sldLayoutId id="2147483699" r:id="rId11"/>
    <p:sldLayoutId id="2147483717" r:id="rId12"/>
    <p:sldLayoutId id="2147483716" r:id="rId13"/>
    <p:sldLayoutId id="2147483714" r:id="rId14"/>
    <p:sldLayoutId id="2147483728" r:id="rId15"/>
    <p:sldLayoutId id="2147483721" r:id="rId16"/>
    <p:sldLayoutId id="2147483725" r:id="rId17"/>
    <p:sldLayoutId id="2147483726" r:id="rId18"/>
    <p:sldLayoutId id="2147483889" r:id="rId19"/>
    <p:sldLayoutId id="2147483888" r:id="rId20"/>
  </p:sldLayoutIdLst>
  <p:transition>
    <p:fade/>
  </p:transition>
  <p:hf hdr="0" dt="0"/>
  <p:txStyles>
    <p:titleStyle>
      <a:lvl1pPr algn="l" defTabSz="1219170" rtl="0" eaLnBrk="1" latinLnBrk="0" hangingPunct="1">
        <a:spcBef>
          <a:spcPct val="0"/>
        </a:spcBef>
        <a:buNone/>
        <a:defRPr sz="2000" kern="1200">
          <a:solidFill>
            <a:schemeClr val="tx1"/>
          </a:solidFill>
          <a:latin typeface="+mj-lt"/>
          <a:ea typeface="+mj-ea"/>
          <a:cs typeface="+mj-cs"/>
        </a:defRPr>
      </a:lvl1pPr>
    </p:titleStyle>
    <p:bodyStyle>
      <a:lvl1pPr marL="0" indent="0" algn="l" defTabSz="1219170" rtl="0" eaLnBrk="1" latinLnBrk="0" hangingPunct="1">
        <a:spcBef>
          <a:spcPts val="600"/>
        </a:spcBef>
        <a:spcAft>
          <a:spcPts val="6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1219170" rtl="0" eaLnBrk="1" latinLnBrk="0" hangingPunct="1">
        <a:spcBef>
          <a:spcPts val="600"/>
        </a:spcBef>
        <a:spcAft>
          <a:spcPts val="600"/>
        </a:spcAft>
        <a:buClrTx/>
        <a:buSzPct val="100000"/>
        <a:buFont typeface="Arial"/>
        <a:buNone/>
        <a:defRPr lang="en-US" sz="1200" b="1" kern="1200" dirty="0" smtClean="0">
          <a:solidFill>
            <a:schemeClr val="tx1"/>
          </a:solidFill>
          <a:latin typeface="+mn-lt"/>
          <a:ea typeface="+mn-ea"/>
          <a:cs typeface="+mn-cs"/>
        </a:defRPr>
      </a:lvl2pPr>
      <a:lvl3pPr marL="180000" indent="-180000" algn="l" defTabSz="1219170" rtl="0" eaLnBrk="1" latinLnBrk="0" hangingPunct="1">
        <a:spcBef>
          <a:spcPts val="600"/>
        </a:spcBef>
        <a:spcAft>
          <a:spcPts val="6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60000" indent="-180000" algn="l" defTabSz="1219170" rtl="0" eaLnBrk="1" latinLnBrk="0" hangingPunct="1">
        <a:spcBef>
          <a:spcPts val="600"/>
        </a:spcBef>
        <a:spcAft>
          <a:spcPts val="6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40000" indent="-180000" algn="l" defTabSz="1064657" rtl="0" eaLnBrk="1" latinLnBrk="0" hangingPunct="1">
        <a:spcBef>
          <a:spcPts val="600"/>
        </a:spcBef>
        <a:spcAft>
          <a:spcPts val="600"/>
        </a:spcAft>
        <a:buClrTx/>
        <a:buSzPct val="100000"/>
        <a:buFont typeface="Arial" panose="020B060402020202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20" userDrawn="1">
          <p15:clr>
            <a:srgbClr val="A4A3A4"/>
          </p15:clr>
        </p15:guide>
        <p15:guide id="2" orient="horz" pos="2160" userDrawn="1">
          <p15:clr>
            <a:srgbClr val="A4A3A4"/>
          </p15:clr>
        </p15:guide>
        <p15:guide id="3" orient="horz" pos="3968" userDrawn="1">
          <p15:clr>
            <a:srgbClr val="A4A3A4"/>
          </p15:clr>
        </p15:guide>
        <p15:guide id="4" pos="296" userDrawn="1">
          <p15:clr>
            <a:srgbClr val="A4A3A4"/>
          </p15:clr>
        </p15:guide>
        <p15:guide id="5" pos="6068" userDrawn="1">
          <p15:clr>
            <a:srgbClr val="A4A3A4"/>
          </p15:clr>
        </p15:guide>
        <p15:guide id="6" orient="horz" pos="1071" userDrawn="1">
          <p15:clr>
            <a:srgbClr val="A4A3A4"/>
          </p15:clr>
        </p15:guide>
        <p15:guide id="7" orient="horz" pos="245" userDrawn="1">
          <p15:clr>
            <a:srgbClr val="A4A3A4"/>
          </p15:clr>
        </p15:guide>
        <p15:guide id="8" orient="horz" pos="4081" userDrawn="1">
          <p15:clr>
            <a:srgbClr val="A4A3A4"/>
          </p15:clr>
        </p15:guide>
        <p15:guide id="10" pos="4106" userDrawn="1">
          <p15:clr>
            <a:srgbClr val="A4A3A4"/>
          </p15:clr>
        </p15:guide>
        <p15:guide id="12" pos="1163" userDrawn="1">
          <p15:clr>
            <a:srgbClr val="A4A3A4"/>
          </p15:clr>
        </p15:guide>
        <p15:guide id="13" pos="1277" userDrawn="1">
          <p15:clr>
            <a:srgbClr val="A4A3A4"/>
          </p15:clr>
        </p15:guide>
        <p15:guide id="14" pos="2144" userDrawn="1">
          <p15:clr>
            <a:srgbClr val="A4A3A4"/>
          </p15:clr>
        </p15:guide>
        <p15:guide id="15" pos="2258" userDrawn="1">
          <p15:clr>
            <a:srgbClr val="A4A3A4"/>
          </p15:clr>
        </p15:guide>
        <p15:guide id="16" pos="5087" userDrawn="1">
          <p15:clr>
            <a:srgbClr val="A4A3A4"/>
          </p15:clr>
        </p15:guide>
        <p15:guide id="17" pos="3125" userDrawn="1">
          <p15:clr>
            <a:srgbClr val="A4A3A4"/>
          </p15:clr>
        </p15:guide>
        <p15:guide id="18" pos="3182" userDrawn="1">
          <p15:clr>
            <a:srgbClr val="A4A3A4"/>
          </p15:clr>
        </p15:guide>
        <p15:guide id="19" pos="3239" userDrawn="1">
          <p15:clr>
            <a:srgbClr val="A4A3A4"/>
          </p15:clr>
        </p15:guide>
        <p15:guide id="20" pos="5201" userDrawn="1">
          <p15:clr>
            <a:srgbClr val="A4A3A4"/>
          </p15:clr>
        </p15:guide>
        <p15:guide id="21" orient="horz" pos="1049" userDrawn="1">
          <p15:clr>
            <a:srgbClr val="A4A3A4"/>
          </p15:clr>
        </p15:guide>
        <p15:guide id="22" orient="horz" pos="641" userDrawn="1">
          <p15:clr>
            <a:srgbClr val="A4A3A4"/>
          </p15:clr>
        </p15:guide>
        <p15:guide id="23" orient="horz" pos="288" userDrawn="1">
          <p15:clr>
            <a:srgbClr val="A4A3A4"/>
          </p15:clr>
        </p15:guide>
        <p15:guide id="24" pos="7559" userDrawn="1">
          <p15:clr>
            <a:srgbClr val="A4A3A4"/>
          </p15:clr>
        </p15:guide>
        <p15:guide id="25" pos="6365" userDrawn="1">
          <p15:clr>
            <a:srgbClr val="A4A3A4"/>
          </p15:clr>
        </p15:guide>
        <p15:guide id="26" pos="6471" userDrawn="1">
          <p15:clr>
            <a:srgbClr val="A4A3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 name="TextBox 10"/>
          <p:cNvSpPr txBox="1"/>
          <p:nvPr userDrawn="1"/>
        </p:nvSpPr>
        <p:spPr>
          <a:xfrm>
            <a:off x="479425" y="4122561"/>
            <a:ext cx="7623175" cy="2262158"/>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900" b="0" i="0" u="none" strike="noStrike" kern="1200" cap="none" spc="0" normalizeH="0" baseline="0" dirty="0">
                <a:ln>
                  <a:noFill/>
                </a:ln>
                <a:solidFill>
                  <a:prstClr val="black"/>
                </a:solidFill>
                <a:effectLst/>
                <a:uLnTx/>
                <a:uFillTx/>
                <a:latin typeface="+mn-lt"/>
                <a:ea typeface="+mn-ea"/>
                <a:cs typeface="+mn-cs"/>
              </a:rPr>
              <a:t>Deloitte refers to one or more of Deloitte Touche Tohmatsu Limited, a UK private company limited by guarantee (“DTTL”), its network of member firms, and their related entities. DTTL and each of its member firms are legally separate and independent entities. DTTL (also referred to as “Deloitte Global”) does not provide services to clients. Please see </a:t>
            </a:r>
            <a:r>
              <a:rPr kumimoji="0" lang="en-US" sz="900" b="0" i="0" u="none" strike="noStrike" kern="1200" cap="none" spc="0" normalizeH="0" baseline="0" dirty="0">
                <a:ln>
                  <a:noFill/>
                </a:ln>
                <a:solidFill>
                  <a:prstClr val="black"/>
                </a:solidFill>
                <a:effectLst/>
                <a:uLnTx/>
                <a:uFillTx/>
                <a:latin typeface="+mn-lt"/>
                <a:ea typeface="+mn-ea"/>
                <a:cs typeface="+mn-cs"/>
                <a:hlinkClick r:id="rId3"/>
              </a:rPr>
              <a:t>www.deloitte.com/about</a:t>
            </a:r>
            <a:r>
              <a:rPr kumimoji="0" lang="en-US" sz="900" b="0" i="0" u="none" strike="noStrike" kern="1200" cap="none" spc="0" normalizeH="0" baseline="0" dirty="0">
                <a:ln>
                  <a:noFill/>
                </a:ln>
                <a:solidFill>
                  <a:prstClr val="black"/>
                </a:solidFill>
                <a:effectLst/>
                <a:uLnTx/>
                <a:uFillTx/>
                <a:latin typeface="+mn-lt"/>
                <a:ea typeface="+mn-ea"/>
                <a:cs typeface="+mn-cs"/>
              </a:rPr>
              <a:t> to learn more about our global network of member firms.</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n-lt"/>
                <a:ea typeface="+mn-ea"/>
                <a:cs typeface="+mn-cs"/>
              </a:rPr>
              <a:t>Deloitte provides audit, tax, consulting, and financial advisory services to public and private clients spanning multiple industries. With a globally connected network of member firms in more than 150 countries and territories, Deloitte brings world-class capabilities and high-quality service to clients, delivering the insights they need to address their most complex business challenges. Deloitte’s more than 244,000 professionals are committed to becoming the standard of excellence.</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mn-lt"/>
                <a:ea typeface="+mn-ea"/>
                <a:cs typeface="+mn-cs"/>
              </a:rPr>
              <a:t>This communication contains general information only, and none of Deloitte Touche Tohmatsu Limited, its member firms, or their related entities (collectively, the “Deloitte Network”) is, by means of this communication, rendering professional advice or services. No entity in the Deloitte network shall be responsible for any loss whatsoever sustained by any person who relies on this communication.</a:t>
            </a:r>
          </a:p>
          <a:p>
            <a:pPr marL="0" marR="0" lvl="0" indent="0" algn="l" defTabSz="914400" rtl="0" eaLnBrk="1" fontAlgn="auto" latinLnBrk="0" hangingPunct="1">
              <a:lnSpc>
                <a:spcPct val="100000"/>
              </a:lnSpc>
              <a:spcBef>
                <a:spcPts val="600"/>
              </a:spcBef>
              <a:spcAft>
                <a:spcPts val="600"/>
              </a:spcAft>
              <a:buClrTx/>
              <a:buSzTx/>
              <a:buFontTx/>
              <a:buNone/>
              <a:tabLst/>
              <a:defRPr/>
            </a:pPr>
            <a:r>
              <a:rPr kumimoji="0" lang="en-US" sz="900" b="0" i="0" u="none" strike="noStrike" kern="1200" cap="none" spc="0" normalizeH="0" baseline="0" dirty="0">
                <a:ln>
                  <a:noFill/>
                </a:ln>
                <a:solidFill>
                  <a:prstClr val="black"/>
                </a:solidFill>
                <a:effectLst/>
                <a:uLnTx/>
                <a:uFillTx/>
                <a:latin typeface="+mn-lt"/>
                <a:ea typeface="+mn-ea"/>
                <a:cs typeface="+mn-cs"/>
              </a:rPr>
              <a:t>© 20</a:t>
            </a:r>
            <a:r>
              <a:rPr kumimoji="0" lang="pl-PL" sz="900" b="0" i="0" u="none" strike="noStrike" kern="1200" cap="none" spc="0" normalizeH="0" baseline="0" dirty="0">
                <a:ln>
                  <a:noFill/>
                </a:ln>
                <a:solidFill>
                  <a:prstClr val="black"/>
                </a:solidFill>
                <a:effectLst/>
                <a:uLnTx/>
                <a:uFillTx/>
                <a:latin typeface="+mn-lt"/>
                <a:ea typeface="+mn-ea"/>
                <a:cs typeface="+mn-cs"/>
              </a:rPr>
              <a:t>21</a:t>
            </a:r>
            <a:r>
              <a:rPr kumimoji="0" lang="en-US" sz="900" b="0" i="0" u="none" strike="noStrike" kern="1200" cap="none" spc="0" normalizeH="0" baseline="0" dirty="0">
                <a:ln>
                  <a:noFill/>
                </a:ln>
                <a:solidFill>
                  <a:prstClr val="black"/>
                </a:solidFill>
                <a:effectLst/>
                <a:uLnTx/>
                <a:uFillTx/>
                <a:latin typeface="+mn-lt"/>
                <a:ea typeface="+mn-ea"/>
                <a:cs typeface="+mn-cs"/>
              </a:rPr>
              <a:t>. For information, contact Deloitte Touche Tohmatsu Limited</a:t>
            </a:r>
            <a:endParaRPr kumimoji="0" lang="en-US" sz="900" b="0" i="0" u="none" strike="noStrike" kern="1200" cap="none" spc="0" normalizeH="0" baseline="0" noProof="0" dirty="0">
              <a:ln>
                <a:noFill/>
              </a:ln>
              <a:solidFill>
                <a:prstClr val="black"/>
              </a:solidFill>
              <a:effectLst/>
              <a:uLnTx/>
              <a:uFillTx/>
              <a:latin typeface="+mn-lt"/>
              <a:ea typeface="+mn-ea"/>
              <a:cs typeface="+mn-cs"/>
            </a:endParaRPr>
          </a:p>
        </p:txBody>
      </p:sp>
      <p:grpSp>
        <p:nvGrpSpPr>
          <p:cNvPr id="8" name="Group 7"/>
          <p:cNvGrpSpPr>
            <a:grpSpLocks noChangeAspect="1"/>
          </p:cNvGrpSpPr>
          <p:nvPr userDrawn="1"/>
        </p:nvGrpSpPr>
        <p:grpSpPr>
          <a:xfrm>
            <a:off x="475325" y="457200"/>
            <a:ext cx="1998000" cy="374400"/>
            <a:chOff x="398463" y="404813"/>
            <a:chExt cx="1627187" cy="307976"/>
          </a:xfrm>
          <a:solidFill>
            <a:schemeClr val="tx1"/>
          </a:solidFill>
        </p:grpSpPr>
        <p:sp>
          <p:nvSpPr>
            <p:cNvPr id="9"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3"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4"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5"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6"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7"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8"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0"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1"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2"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grpSp>
      <p:pic>
        <p:nvPicPr>
          <p:cNvPr id="3094" name="Picture 22">
            <a:extLst>
              <a:ext uri="{FF2B5EF4-FFF2-40B4-BE49-F238E27FC236}">
                <a16:creationId xmlns:a16="http://schemas.microsoft.com/office/drawing/2014/main" id="{FB8EDB1F-CC6A-45F7-88FD-8688B12414D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8785067"/>
      </p:ext>
    </p:extLst>
  </p:cSld>
  <p:clrMap bg1="lt1" tx1="dk1" bg2="lt2" tx2="dk2" accent1="accent1" accent2="accent2" accent3="accent3" accent4="accent4" accent5="accent5" accent6="accent6" hlink="hlink" folHlink="folHlink"/>
  <p:sldLayoutIdLst>
    <p:sldLayoutId id="2147483850" r:id="rId1"/>
  </p:sldLayoutIdLst>
  <p:transition>
    <p:fade/>
  </p:transition>
  <p:hf hdr="0" dt="0"/>
  <p:txStyles>
    <p:titleStyle>
      <a:lvl1pPr algn="l" defTabSz="1219170" rtl="0" eaLnBrk="1" latinLnBrk="0" hangingPunct="1">
        <a:spcBef>
          <a:spcPct val="0"/>
        </a:spcBef>
        <a:buNone/>
        <a:defRPr sz="2000" kern="1200">
          <a:solidFill>
            <a:schemeClr val="tx1"/>
          </a:solidFill>
          <a:latin typeface="+mj-lt"/>
          <a:ea typeface="+mj-ea"/>
          <a:cs typeface="+mj-cs"/>
        </a:defRPr>
      </a:lvl1pPr>
    </p:titleStyle>
    <p:bodyStyle>
      <a:lvl1pPr marL="0" marR="0" indent="0" algn="l" defTabSz="914400" rtl="0" eaLnBrk="1" fontAlgn="auto" latinLnBrk="0" hangingPunct="1">
        <a:lnSpc>
          <a:spcPct val="100000"/>
        </a:lnSpc>
        <a:spcBef>
          <a:spcPts val="600"/>
        </a:spcBef>
        <a:spcAft>
          <a:spcPts val="600"/>
        </a:spcAft>
        <a:buClrTx/>
        <a:buSzTx/>
        <a:buFontTx/>
        <a:buNone/>
        <a:tabLst/>
        <a:defRPr sz="1200" b="0" kern="1200">
          <a:solidFill>
            <a:schemeClr val="tx1"/>
          </a:solidFill>
          <a:latin typeface="+mn-lt"/>
          <a:ea typeface="+mn-ea"/>
          <a:cs typeface="+mn-cs"/>
        </a:defRPr>
      </a:lvl1pPr>
      <a:lvl2pPr marL="0" indent="0" algn="l" defTabSz="1219170" rtl="0" eaLnBrk="1" latinLnBrk="0" hangingPunct="1">
        <a:spcBef>
          <a:spcPts val="0"/>
        </a:spcBef>
        <a:spcAft>
          <a:spcPts val="1333"/>
        </a:spcAft>
        <a:buClrTx/>
        <a:buSzPct val="100000"/>
        <a:buFont typeface="Arial"/>
        <a:buNone/>
        <a:defRPr lang="en-US" sz="1200" b="1" kern="1200" dirty="0" smtClean="0">
          <a:solidFill>
            <a:schemeClr val="tx1"/>
          </a:solidFill>
          <a:latin typeface="+mn-lt"/>
          <a:ea typeface="+mn-ea"/>
          <a:cs typeface="+mn-cs"/>
        </a:defRPr>
      </a:lvl2pPr>
      <a:lvl3pPr marL="235194" indent="-235194" algn="l" defTabSz="1219170" rtl="0" eaLnBrk="1" latinLnBrk="0" hangingPunct="1">
        <a:spcBef>
          <a:spcPts val="0"/>
        </a:spcBef>
        <a:spcAft>
          <a:spcPts val="1333"/>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475188" indent="-235194" algn="l" defTabSz="1219170" rtl="0" eaLnBrk="1" latinLnBrk="0" hangingPunct="1">
        <a:spcBef>
          <a:spcPts val="0"/>
        </a:spcBef>
        <a:spcAft>
          <a:spcPts val="1333"/>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710382" indent="-235194" algn="l" defTabSz="1064657" rtl="0" eaLnBrk="1" latinLnBrk="0" hangingPunct="1">
        <a:spcBef>
          <a:spcPts val="0"/>
        </a:spcBef>
        <a:spcAft>
          <a:spcPts val="1333"/>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098" userDrawn="1">
          <p15:clr>
            <a:srgbClr val="A4A3A4"/>
          </p15:clr>
        </p15:guide>
        <p15:guide id="2" orient="horz" pos="2160" userDrawn="1">
          <p15:clr>
            <a:srgbClr val="A4A3A4"/>
          </p15:clr>
        </p15:guide>
        <p15:guide id="3" orient="horz" pos="3968" userDrawn="1">
          <p15:clr>
            <a:srgbClr val="A4A3A4"/>
          </p15:clr>
        </p15:guide>
        <p15:guide id="4" pos="296" userDrawn="1">
          <p15:clr>
            <a:srgbClr val="A4A3A4"/>
          </p15:clr>
        </p15:guide>
        <p15:guide id="5" pos="7384" userDrawn="1">
          <p15:clr>
            <a:srgbClr val="A4A3A4"/>
          </p15:clr>
        </p15:guide>
        <p15:guide id="6" orient="horz" pos="1071" userDrawn="1">
          <p15:clr>
            <a:srgbClr val="A4A3A4"/>
          </p15:clr>
        </p15:guide>
        <p15:guide id="7" orient="horz" pos="245" userDrawn="1">
          <p15:clr>
            <a:srgbClr val="A4A3A4"/>
          </p15:clr>
        </p15:guide>
        <p15:guide id="8" orient="horz" pos="4081" userDrawn="1">
          <p15:clr>
            <a:srgbClr val="A4A3A4"/>
          </p15:clr>
        </p15:guide>
        <p15:guide id="9" pos="4986" userDrawn="1">
          <p15:clr>
            <a:srgbClr val="A4A3A4"/>
          </p15:clr>
        </p15:guide>
        <p15:guide id="10" pos="1382" userDrawn="1">
          <p15:clr>
            <a:srgbClr val="A4A3A4"/>
          </p15:clr>
        </p15:guide>
        <p15:guide id="11" pos="1496" userDrawn="1">
          <p15:clr>
            <a:srgbClr val="A4A3A4"/>
          </p15:clr>
        </p15:guide>
        <p15:guide id="12" pos="2581" userDrawn="1">
          <p15:clr>
            <a:srgbClr val="A4A3A4"/>
          </p15:clr>
        </p15:guide>
        <p15:guide id="13" pos="2695" userDrawn="1">
          <p15:clr>
            <a:srgbClr val="A4A3A4"/>
          </p15:clr>
        </p15:guide>
        <p15:guide id="14" pos="6185" userDrawn="1">
          <p15:clr>
            <a:srgbClr val="A4A3A4"/>
          </p15:clr>
        </p15:guide>
        <p15:guide id="15" pos="3783" userDrawn="1">
          <p15:clr>
            <a:srgbClr val="A4A3A4"/>
          </p15:clr>
        </p15:guide>
        <p15:guide id="16" pos="3896" userDrawn="1">
          <p15:clr>
            <a:srgbClr val="A4A3A4"/>
          </p15:clr>
        </p15:guide>
        <p15:guide id="17" pos="3840" userDrawn="1">
          <p15:clr>
            <a:srgbClr val="A4A3A4"/>
          </p15:clr>
        </p15:guide>
        <p15:guide id="18" pos="6299" userDrawn="1">
          <p15:clr>
            <a:srgbClr val="A4A3A4"/>
          </p15:clr>
        </p15:guide>
        <p15:guide id="19" orient="horz" pos="1049" userDrawn="1">
          <p15:clr>
            <a:srgbClr val="A4A3A4"/>
          </p15:clr>
        </p15:guide>
        <p15:guide id="20" orient="horz" pos="641" userDrawn="1">
          <p15:clr>
            <a:srgbClr val="A4A3A4"/>
          </p15:clr>
        </p15:guide>
        <p15:guide id="21" orient="horz" pos="288" userDrawn="1">
          <p15:clr>
            <a:srgbClr val="A4A3A4"/>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rgbClr val="000000"/>
        </a:solidFill>
        <a:effectLst/>
      </p:bgPr>
    </p:bg>
    <p:spTree>
      <p:nvGrpSpPr>
        <p:cNvPr id="1" name=""/>
        <p:cNvGrpSpPr/>
        <p:nvPr/>
      </p:nvGrpSpPr>
      <p:grpSpPr>
        <a:xfrm>
          <a:off x="0" y="0"/>
          <a:ext cx="0" cy="0"/>
          <a:chOff x="0" y="0"/>
          <a:chExt cx="0" cy="0"/>
        </a:xfrm>
      </p:grpSpPr>
      <p:grpSp>
        <p:nvGrpSpPr>
          <p:cNvPr id="2" name="Group 1"/>
          <p:cNvGrpSpPr/>
          <p:nvPr userDrawn="1"/>
        </p:nvGrpSpPr>
        <p:grpSpPr>
          <a:xfrm>
            <a:off x="475325" y="457200"/>
            <a:ext cx="1998000" cy="374400"/>
            <a:chOff x="475325" y="457200"/>
            <a:chExt cx="1998000" cy="374400"/>
          </a:xfrm>
        </p:grpSpPr>
        <p:sp>
          <p:nvSpPr>
            <p:cNvPr id="9" name="Oval 5"/>
            <p:cNvSpPr>
              <a:spLocks noChangeArrowheads="1"/>
            </p:cNvSpPr>
            <p:nvPr userDrawn="1"/>
          </p:nvSpPr>
          <p:spPr bwMode="auto">
            <a:xfrm>
              <a:off x="2366116" y="725455"/>
              <a:ext cx="107209" cy="106145"/>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3" name="Freeform 6"/>
            <p:cNvSpPr>
              <a:spLocks noEditPoints="1"/>
            </p:cNvSpPr>
            <p:nvPr userDrawn="1"/>
          </p:nvSpPr>
          <p:spPr bwMode="auto">
            <a:xfrm>
              <a:off x="475325" y="459130"/>
              <a:ext cx="304086" cy="366679"/>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4" name="Rectangle 7"/>
            <p:cNvSpPr>
              <a:spLocks noChangeArrowheads="1"/>
            </p:cNvSpPr>
            <p:nvPr userDrawn="1"/>
          </p:nvSpPr>
          <p:spPr bwMode="auto">
            <a:xfrm>
              <a:off x="1099091" y="457200"/>
              <a:ext cx="91615" cy="368610"/>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5" name="Freeform 8"/>
            <p:cNvSpPr>
              <a:spLocks noEditPoints="1"/>
            </p:cNvSpPr>
            <p:nvPr userDrawn="1"/>
          </p:nvSpPr>
          <p:spPr bwMode="auto">
            <a:xfrm>
              <a:off x="1227743" y="547905"/>
              <a:ext cx="265101" cy="281764"/>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6" name="Rectangle 9"/>
            <p:cNvSpPr>
              <a:spLocks noChangeArrowheads="1"/>
            </p:cNvSpPr>
            <p:nvPr userDrawn="1"/>
          </p:nvSpPr>
          <p:spPr bwMode="auto">
            <a:xfrm>
              <a:off x="1529879" y="551765"/>
              <a:ext cx="91615" cy="274044"/>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7" name="Rectangle 10"/>
            <p:cNvSpPr>
              <a:spLocks noChangeArrowheads="1"/>
            </p:cNvSpPr>
            <p:nvPr userDrawn="1"/>
          </p:nvSpPr>
          <p:spPr bwMode="auto">
            <a:xfrm>
              <a:off x="1529879" y="457200"/>
              <a:ext cx="91615" cy="61757"/>
            </a:xfrm>
            <a:prstGeom prst="rect">
              <a:avLst/>
            </a:pr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18" name="Freeform 11"/>
            <p:cNvSpPr>
              <a:spLocks/>
            </p:cNvSpPr>
            <p:nvPr userDrawn="1"/>
          </p:nvSpPr>
          <p:spPr bwMode="auto">
            <a:xfrm>
              <a:off x="1658531" y="464920"/>
              <a:ext cx="194927" cy="364750"/>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0" name="Freeform 12"/>
            <p:cNvSpPr>
              <a:spLocks/>
            </p:cNvSpPr>
            <p:nvPr userDrawn="1"/>
          </p:nvSpPr>
          <p:spPr bwMode="auto">
            <a:xfrm>
              <a:off x="1871002" y="464920"/>
              <a:ext cx="194927" cy="364750"/>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1" name="Freeform 13"/>
            <p:cNvSpPr>
              <a:spLocks noEditPoints="1"/>
            </p:cNvSpPr>
            <p:nvPr userDrawn="1"/>
          </p:nvSpPr>
          <p:spPr bwMode="auto">
            <a:xfrm>
              <a:off x="2085421" y="547905"/>
              <a:ext cx="259252" cy="281764"/>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sp>
          <p:nvSpPr>
            <p:cNvPr id="22" name="Freeform 14"/>
            <p:cNvSpPr>
              <a:spLocks noEditPoints="1"/>
            </p:cNvSpPr>
            <p:nvPr userDrawn="1"/>
          </p:nvSpPr>
          <p:spPr bwMode="auto">
            <a:xfrm>
              <a:off x="806701" y="547905"/>
              <a:ext cx="257303" cy="281764"/>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GB" sz="2600" dirty="0">
                <a:solidFill>
                  <a:schemeClr val="bg1"/>
                </a:solidFill>
              </a:endParaRPr>
            </a:p>
          </p:txBody>
        </p:sp>
      </p:grpSp>
      <p:sp>
        <p:nvSpPr>
          <p:cNvPr id="19" name="TextBox 18"/>
          <p:cNvSpPr txBox="1"/>
          <p:nvPr userDrawn="1"/>
        </p:nvSpPr>
        <p:spPr>
          <a:xfrm>
            <a:off x="475325" y="6430635"/>
            <a:ext cx="7623175" cy="153888"/>
          </a:xfrm>
          <a:prstGeom prst="rect">
            <a:avLst/>
          </a:prstGeom>
          <a:noFill/>
        </p:spPr>
        <p:txBody>
          <a:bodyPr wrap="square" lIns="0" tIns="0" rIns="0" bIns="0" rtlCol="0">
            <a:spAutoFit/>
          </a:bodyPr>
          <a:lstStyle/>
          <a:p>
            <a:pPr marL="0" marR="0" lvl="0" indent="0" algn="just" defTabSz="914400" rtl="0" eaLnBrk="1" fontAlgn="auto" latinLnBrk="0" hangingPunct="1">
              <a:lnSpc>
                <a:spcPct val="100000"/>
              </a:lnSpc>
              <a:spcBef>
                <a:spcPts val="600"/>
              </a:spcBef>
              <a:spcAft>
                <a:spcPts val="600"/>
              </a:spcAft>
              <a:buClrTx/>
              <a:buSzTx/>
              <a:buFontTx/>
              <a:buNone/>
              <a:tabLst/>
              <a:defRPr/>
            </a:pPr>
            <a:r>
              <a:rPr kumimoji="0" lang="pl-PL" sz="1000" b="0" i="0" u="none" strike="noStrike" kern="1200" cap="none" spc="0" normalizeH="0" baseline="0" dirty="0">
                <a:ln>
                  <a:noFill/>
                </a:ln>
                <a:solidFill>
                  <a:schemeClr val="bg1"/>
                </a:solidFill>
                <a:effectLst/>
                <a:uLnTx/>
                <a:uFillTx/>
                <a:latin typeface="Calibri" panose="020F0502020204030204" pitchFamily="34" charset="0"/>
                <a:ea typeface="+mn-ea"/>
                <a:cs typeface="Calibri" panose="020F0502020204030204" pitchFamily="34" charset="0"/>
              </a:rPr>
              <a:t>© 2021 Deloitte Polska</a:t>
            </a:r>
          </a:p>
        </p:txBody>
      </p:sp>
      <p:pic>
        <p:nvPicPr>
          <p:cNvPr id="4120" name="Picture 24">
            <a:extLst>
              <a:ext uri="{FF2B5EF4-FFF2-40B4-BE49-F238E27FC236}">
                <a16:creationId xmlns:a16="http://schemas.microsoft.com/office/drawing/2014/main" id="{C388EE8C-40B6-4771-843A-73C4B442BF5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0019192"/>
      </p:ext>
    </p:extLst>
  </p:cSld>
  <p:clrMap bg1="lt1" tx1="dk1" bg2="lt2" tx2="dk2" accent1="accent1" accent2="accent2" accent3="accent3" accent4="accent4" accent5="accent5" accent6="accent6" hlink="hlink" folHlink="folHlink"/>
  <p:sldLayoutIdLst>
    <p:sldLayoutId id="2147483894" r:id="rId1"/>
  </p:sldLayoutIdLst>
  <p:transition>
    <p:fade/>
  </p:transition>
  <p:hf hdr="0" dt="0"/>
  <p:txStyles>
    <p:titleStyle>
      <a:lvl1pPr algn="l" defTabSz="1219170" rtl="0" eaLnBrk="1" latinLnBrk="0" hangingPunct="1">
        <a:spcBef>
          <a:spcPct val="0"/>
        </a:spcBef>
        <a:buNone/>
        <a:defRPr sz="2000" kern="1200">
          <a:solidFill>
            <a:schemeClr val="tx1"/>
          </a:solidFill>
          <a:latin typeface="+mj-lt"/>
          <a:ea typeface="+mj-ea"/>
          <a:cs typeface="+mj-cs"/>
        </a:defRPr>
      </a:lvl1pPr>
    </p:titleStyle>
    <p:bodyStyle>
      <a:lvl1pPr marL="0" marR="0" indent="0" algn="l" defTabSz="914400" rtl="0" eaLnBrk="1" fontAlgn="auto" latinLnBrk="0" hangingPunct="1">
        <a:lnSpc>
          <a:spcPct val="100000"/>
        </a:lnSpc>
        <a:spcBef>
          <a:spcPts val="600"/>
        </a:spcBef>
        <a:spcAft>
          <a:spcPts val="600"/>
        </a:spcAft>
        <a:buClrTx/>
        <a:buSzTx/>
        <a:buFontTx/>
        <a:buNone/>
        <a:tabLst/>
        <a:defRPr sz="1200" b="0" kern="1200">
          <a:solidFill>
            <a:schemeClr val="tx1"/>
          </a:solidFill>
          <a:latin typeface="+mn-lt"/>
          <a:ea typeface="+mn-ea"/>
          <a:cs typeface="+mn-cs"/>
        </a:defRPr>
      </a:lvl1pPr>
      <a:lvl2pPr marL="0" indent="0" algn="l" defTabSz="1219170" rtl="0" eaLnBrk="1" latinLnBrk="0" hangingPunct="1">
        <a:spcBef>
          <a:spcPts val="0"/>
        </a:spcBef>
        <a:spcAft>
          <a:spcPts val="1333"/>
        </a:spcAft>
        <a:buClrTx/>
        <a:buSzPct val="100000"/>
        <a:buFont typeface="Arial"/>
        <a:buNone/>
        <a:defRPr lang="en-US" sz="1200" b="1" kern="1200" dirty="0" smtClean="0">
          <a:solidFill>
            <a:schemeClr val="tx1"/>
          </a:solidFill>
          <a:latin typeface="+mn-lt"/>
          <a:ea typeface="+mn-ea"/>
          <a:cs typeface="+mn-cs"/>
        </a:defRPr>
      </a:lvl2pPr>
      <a:lvl3pPr marL="235194" indent="-235194" algn="l" defTabSz="1219170" rtl="0" eaLnBrk="1" latinLnBrk="0" hangingPunct="1">
        <a:spcBef>
          <a:spcPts val="0"/>
        </a:spcBef>
        <a:spcAft>
          <a:spcPts val="1333"/>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475188" indent="-235194" algn="l" defTabSz="1219170" rtl="0" eaLnBrk="1" latinLnBrk="0" hangingPunct="1">
        <a:spcBef>
          <a:spcPts val="0"/>
        </a:spcBef>
        <a:spcAft>
          <a:spcPts val="1333"/>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710382" indent="-235194" algn="l" defTabSz="1064657" rtl="0" eaLnBrk="1" latinLnBrk="0" hangingPunct="1">
        <a:spcBef>
          <a:spcPts val="0"/>
        </a:spcBef>
        <a:spcAft>
          <a:spcPts val="1333"/>
        </a:spcAft>
        <a:buClrTx/>
        <a:buSzPct val="100000"/>
        <a:buFont typeface="Verdana" panose="020B060403050404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098">
          <p15:clr>
            <a:srgbClr val="A4A3A4"/>
          </p15:clr>
        </p15:guide>
        <p15:guide id="2" orient="horz" pos="2160">
          <p15:clr>
            <a:srgbClr val="A4A3A4"/>
          </p15:clr>
        </p15:guide>
        <p15:guide id="3" orient="horz" pos="3968">
          <p15:clr>
            <a:srgbClr val="A4A3A4"/>
          </p15:clr>
        </p15:guide>
        <p15:guide id="4" pos="296">
          <p15:clr>
            <a:srgbClr val="A4A3A4"/>
          </p15:clr>
        </p15:guide>
        <p15:guide id="5" pos="7384">
          <p15:clr>
            <a:srgbClr val="A4A3A4"/>
          </p15:clr>
        </p15:guide>
        <p15:guide id="6" orient="horz" pos="1071">
          <p15:clr>
            <a:srgbClr val="A4A3A4"/>
          </p15:clr>
        </p15:guide>
        <p15:guide id="7" orient="horz" pos="245">
          <p15:clr>
            <a:srgbClr val="A4A3A4"/>
          </p15:clr>
        </p15:guide>
        <p15:guide id="8" orient="horz" pos="4081">
          <p15:clr>
            <a:srgbClr val="A4A3A4"/>
          </p15:clr>
        </p15:guide>
        <p15:guide id="9" pos="4986">
          <p15:clr>
            <a:srgbClr val="A4A3A4"/>
          </p15:clr>
        </p15:guide>
        <p15:guide id="10" pos="1382">
          <p15:clr>
            <a:srgbClr val="A4A3A4"/>
          </p15:clr>
        </p15:guide>
        <p15:guide id="11" pos="1496">
          <p15:clr>
            <a:srgbClr val="A4A3A4"/>
          </p15:clr>
        </p15:guide>
        <p15:guide id="12" pos="2581">
          <p15:clr>
            <a:srgbClr val="A4A3A4"/>
          </p15:clr>
        </p15:guide>
        <p15:guide id="13" pos="2695">
          <p15:clr>
            <a:srgbClr val="A4A3A4"/>
          </p15:clr>
        </p15:guide>
        <p15:guide id="14" pos="6185">
          <p15:clr>
            <a:srgbClr val="A4A3A4"/>
          </p15:clr>
        </p15:guide>
        <p15:guide id="15" pos="3783">
          <p15:clr>
            <a:srgbClr val="A4A3A4"/>
          </p15:clr>
        </p15:guide>
        <p15:guide id="16" pos="3896">
          <p15:clr>
            <a:srgbClr val="A4A3A4"/>
          </p15:clr>
        </p15:guide>
        <p15:guide id="17" pos="3840">
          <p15:clr>
            <a:srgbClr val="A4A3A4"/>
          </p15:clr>
        </p15:guide>
        <p15:guide id="18" pos="6299">
          <p15:clr>
            <a:srgbClr val="A4A3A4"/>
          </p15:clr>
        </p15:guide>
        <p15:guide id="19" orient="horz" pos="1049">
          <p15:clr>
            <a:srgbClr val="A4A3A4"/>
          </p15:clr>
        </p15:guide>
        <p15:guide id="20" orient="horz" pos="641">
          <p15:clr>
            <a:srgbClr val="A4A3A4"/>
          </p15:clr>
        </p15:guide>
        <p15:guide id="21" orient="horz" pos="288">
          <p15:clr>
            <a:srgbClr val="A4A3A4"/>
          </p15:clr>
        </p15:guide>
      </p15:sldGuideLst>
    </p:ext>
  </p:extLst>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gray">
          <a:xfrm>
            <a:off x="469901" y="402586"/>
            <a:ext cx="9163049" cy="692151"/>
          </a:xfrm>
          <a:prstGeom prst="rect">
            <a:avLst/>
          </a:prstGeom>
        </p:spPr>
        <p:txBody>
          <a:bodyPr vert="horz" lIns="0" tIns="0" rIns="0" bIns="0" rtlCol="0" anchor="t" anchorCtr="0">
            <a:noAutofit/>
          </a:bodyPr>
          <a:lstStyle/>
          <a:p>
            <a:r>
              <a:rPr lang="en-US" noProof="0"/>
              <a:t>Click to edit Master title style</a:t>
            </a:r>
            <a:endParaRPr lang="en-US" noProof="0" dirty="0"/>
          </a:p>
        </p:txBody>
      </p:sp>
      <p:sp>
        <p:nvSpPr>
          <p:cNvPr id="19" name="Text Placeholder 18"/>
          <p:cNvSpPr>
            <a:spLocks noGrp="1"/>
          </p:cNvSpPr>
          <p:nvPr>
            <p:ph type="body" idx="1"/>
          </p:nvPr>
        </p:nvSpPr>
        <p:spPr>
          <a:xfrm>
            <a:off x="469901" y="1665290"/>
            <a:ext cx="9163050" cy="4633911"/>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1" name="TextBox 10"/>
          <p:cNvSpPr txBox="1"/>
          <p:nvPr userDrawn="1"/>
        </p:nvSpPr>
        <p:spPr>
          <a:xfrm>
            <a:off x="469900" y="6477000"/>
            <a:ext cx="5355167" cy="123111"/>
          </a:xfrm>
          <a:prstGeom prst="rect">
            <a:avLst/>
          </a:prstGeom>
          <a:noFill/>
        </p:spPr>
        <p:txBody>
          <a:bodyPr wrap="square" lIns="0" tIns="0" rIns="0" bIns="0" rtlCol="0">
            <a:spAutoFit/>
          </a:bodyPr>
          <a:lstStyle/>
          <a:p>
            <a:pPr marL="0" indent="0">
              <a:spcBef>
                <a:spcPts val="800"/>
              </a:spcBef>
              <a:buSzPct val="100000"/>
              <a:buFont typeface="Arial"/>
              <a:buNone/>
            </a:pPr>
            <a:r>
              <a:rPr lang="fr-FR" sz="800" noProof="0" dirty="0">
                <a:solidFill>
                  <a:schemeClr val="tx1"/>
                </a:solidFill>
                <a:latin typeface="Calibri" panose="020F0502020204030204" pitchFamily="34" charset="0"/>
                <a:cs typeface="Calibri" panose="020F0502020204030204" pitchFamily="34" charset="0"/>
              </a:rPr>
              <a:t>© 20</a:t>
            </a:r>
            <a:r>
              <a:rPr lang="pl-PL" sz="800" noProof="0" dirty="0">
                <a:solidFill>
                  <a:schemeClr val="tx1"/>
                </a:solidFill>
                <a:latin typeface="Calibri" panose="020F0502020204030204" pitchFamily="34" charset="0"/>
                <a:cs typeface="Calibri" panose="020F0502020204030204" pitchFamily="34" charset="0"/>
              </a:rPr>
              <a:t>21</a:t>
            </a:r>
            <a:r>
              <a:rPr lang="fr-FR" sz="800" noProof="0" dirty="0">
                <a:solidFill>
                  <a:schemeClr val="tx1"/>
                </a:solidFill>
                <a:latin typeface="Calibri" panose="020F0502020204030204" pitchFamily="34" charset="0"/>
                <a:cs typeface="Calibri" panose="020F0502020204030204" pitchFamily="34" charset="0"/>
              </a:rPr>
              <a:t> Deloitte Touche </a:t>
            </a:r>
            <a:r>
              <a:rPr lang="fr-FR" sz="800" noProof="0" dirty="0" err="1">
                <a:solidFill>
                  <a:schemeClr val="tx1"/>
                </a:solidFill>
                <a:latin typeface="Calibri" panose="020F0502020204030204" pitchFamily="34" charset="0"/>
                <a:cs typeface="Calibri" panose="020F0502020204030204" pitchFamily="34" charset="0"/>
              </a:rPr>
              <a:t>Tohmatsu</a:t>
            </a:r>
            <a:r>
              <a:rPr lang="fr-FR" sz="800" noProof="0" dirty="0">
                <a:solidFill>
                  <a:schemeClr val="tx1"/>
                </a:solidFill>
                <a:latin typeface="Calibri" panose="020F0502020204030204" pitchFamily="34" charset="0"/>
                <a:cs typeface="Calibri" panose="020F0502020204030204" pitchFamily="34" charset="0"/>
              </a:rPr>
              <a:t> Limited</a:t>
            </a:r>
          </a:p>
        </p:txBody>
      </p:sp>
      <p:sp>
        <p:nvSpPr>
          <p:cNvPr id="8" name="Rectangle 7"/>
          <p:cNvSpPr/>
          <p:nvPr userDrawn="1"/>
        </p:nvSpPr>
        <p:spPr>
          <a:xfrm>
            <a:off x="10104440" y="0"/>
            <a:ext cx="2087560" cy="68580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00" b="1">
              <a:solidFill>
                <a:schemeClr val="bg2"/>
              </a:solidFill>
            </a:endParaRPr>
          </a:p>
        </p:txBody>
      </p:sp>
      <p:sp>
        <p:nvSpPr>
          <p:cNvPr id="12" name="TextBox 11"/>
          <p:cNvSpPr txBox="1"/>
          <p:nvPr userDrawn="1"/>
        </p:nvSpPr>
        <p:spPr>
          <a:xfrm>
            <a:off x="10275095" y="6309311"/>
            <a:ext cx="1724818" cy="184666"/>
          </a:xfrm>
          <a:prstGeom prst="rect">
            <a:avLst/>
          </a:prstGeom>
          <a:noFill/>
        </p:spPr>
        <p:txBody>
          <a:bodyPr wrap="square" lIns="0" tIns="0" rIns="0" bIns="0" rtlCol="0">
            <a:spAutoFit/>
          </a:bodyPr>
          <a:lstStyle/>
          <a:p>
            <a:pPr marL="0" indent="0" algn="r">
              <a:spcBef>
                <a:spcPts val="800"/>
              </a:spcBef>
              <a:buSzPct val="100000"/>
              <a:buFont typeface="Arial"/>
              <a:buNone/>
            </a:pPr>
            <a:fld id="{C58DF478-B544-4ED8-9ED4-6A2648E2D233}" type="slidenum">
              <a:rPr lang="en-US" sz="1200" noProof="0" smtClean="0">
                <a:solidFill>
                  <a:schemeClr val="accent6"/>
                </a:solidFill>
                <a:latin typeface="Calibri" panose="020F0502020204030204" pitchFamily="34" charset="0"/>
                <a:cs typeface="Calibri" panose="020F0502020204030204" pitchFamily="34" charset="0"/>
              </a:rPr>
              <a:pPr marL="0" indent="0" algn="r">
                <a:spcBef>
                  <a:spcPts val="800"/>
                </a:spcBef>
                <a:buSzPct val="100000"/>
                <a:buFont typeface="Arial"/>
                <a:buNone/>
              </a:pPr>
              <a:t>‹#›</a:t>
            </a:fld>
            <a:r>
              <a:rPr lang="en-US" sz="1200" noProof="0" dirty="0">
                <a:solidFill>
                  <a:schemeClr val="accent6"/>
                </a:solidFill>
                <a:latin typeface="Calibri" panose="020F0502020204030204" pitchFamily="34" charset="0"/>
                <a:cs typeface="Calibri" panose="020F0502020204030204" pitchFamily="34" charset="0"/>
              </a:rPr>
              <a:t> </a:t>
            </a:r>
            <a:r>
              <a:rPr lang="pl-PL" sz="1200" noProof="0" dirty="0">
                <a:solidFill>
                  <a:schemeClr val="accent6"/>
                </a:solidFill>
                <a:latin typeface="Calibri" panose="020F0502020204030204" pitchFamily="34" charset="0"/>
                <a:cs typeface="Calibri" panose="020F0502020204030204" pitchFamily="34" charset="0"/>
              </a:rPr>
              <a:t>/</a:t>
            </a:r>
            <a:r>
              <a:rPr lang="en-US" sz="1200" noProof="0" dirty="0">
                <a:solidFill>
                  <a:schemeClr val="accent6"/>
                </a:solidFill>
                <a:latin typeface="Calibri" panose="020F0502020204030204" pitchFamily="34" charset="0"/>
                <a:cs typeface="Calibri" panose="020F0502020204030204" pitchFamily="34" charset="0"/>
              </a:rPr>
              <a:t> </a:t>
            </a:r>
            <a:r>
              <a:rPr lang="pl-PL" sz="1200" noProof="0" dirty="0">
                <a:solidFill>
                  <a:schemeClr val="accent6"/>
                </a:solidFill>
                <a:latin typeface="Calibri" panose="020F0502020204030204" pitchFamily="34" charset="0"/>
                <a:cs typeface="Calibri" panose="020F0502020204030204" pitchFamily="34" charset="0"/>
              </a:rPr>
              <a:t>7</a:t>
            </a:r>
            <a:endParaRPr lang="en-US" sz="1200" noProof="0" dirty="0">
              <a:solidFill>
                <a:schemeClr val="accent6"/>
              </a:solidFill>
              <a:latin typeface="Calibri" panose="020F0502020204030204" pitchFamily="34" charset="0"/>
              <a:cs typeface="Calibri" panose="020F0502020204030204" pitchFamily="34" charset="0"/>
            </a:endParaRPr>
          </a:p>
        </p:txBody>
      </p:sp>
      <p:sp>
        <p:nvSpPr>
          <p:cNvPr id="9" name="Freeform 314">
            <a:hlinkClick r:id="rId23" action="ppaction://hlinksldjump"/>
          </p:cNvPr>
          <p:cNvSpPr>
            <a:spLocks noChangeAspect="1" noEditPoints="1"/>
          </p:cNvSpPr>
          <p:nvPr userDrawn="1"/>
        </p:nvSpPr>
        <p:spPr bwMode="auto">
          <a:xfrm>
            <a:off x="11634674" y="388541"/>
            <a:ext cx="367041" cy="367041"/>
          </a:xfrm>
          <a:custGeom>
            <a:avLst/>
            <a:gdLst>
              <a:gd name="T0" fmla="*/ 213 w 512"/>
              <a:gd name="T1" fmla="*/ 245 h 512"/>
              <a:gd name="T2" fmla="*/ 192 w 512"/>
              <a:gd name="T3" fmla="*/ 266 h 512"/>
              <a:gd name="T4" fmla="*/ 320 w 512"/>
              <a:gd name="T5" fmla="*/ 245 h 512"/>
              <a:gd name="T6" fmla="*/ 298 w 512"/>
              <a:gd name="T7" fmla="*/ 266 h 512"/>
              <a:gd name="T8" fmla="*/ 320 w 512"/>
              <a:gd name="T9" fmla="*/ 245 h 512"/>
              <a:gd name="T10" fmla="*/ 256 w 512"/>
              <a:gd name="T11" fmla="*/ 512 h 512"/>
              <a:gd name="T12" fmla="*/ 256 w 512"/>
              <a:gd name="T13" fmla="*/ 0 h 512"/>
              <a:gd name="T14" fmla="*/ 412 w 512"/>
              <a:gd name="T15" fmla="*/ 226 h 512"/>
              <a:gd name="T16" fmla="*/ 249 w 512"/>
              <a:gd name="T17" fmla="*/ 98 h 512"/>
              <a:gd name="T18" fmla="*/ 96 w 512"/>
              <a:gd name="T19" fmla="*/ 238 h 512"/>
              <a:gd name="T20" fmla="*/ 128 w 512"/>
              <a:gd name="T21" fmla="*/ 245 h 512"/>
              <a:gd name="T22" fmla="*/ 138 w 512"/>
              <a:gd name="T23" fmla="*/ 394 h 512"/>
              <a:gd name="T24" fmla="*/ 245 w 512"/>
              <a:gd name="T25" fmla="*/ 384 h 512"/>
              <a:gd name="T26" fmla="*/ 266 w 512"/>
              <a:gd name="T27" fmla="*/ 330 h 512"/>
              <a:gd name="T28" fmla="*/ 277 w 512"/>
              <a:gd name="T29" fmla="*/ 394 h 512"/>
              <a:gd name="T30" fmla="*/ 384 w 512"/>
              <a:gd name="T31" fmla="*/ 384 h 512"/>
              <a:gd name="T32" fmla="*/ 405 w 512"/>
              <a:gd name="T33" fmla="*/ 245 h 512"/>
              <a:gd name="T34" fmla="*/ 412 w 512"/>
              <a:gd name="T35" fmla="*/ 226 h 512"/>
              <a:gd name="T36" fmla="*/ 376 w 512"/>
              <a:gd name="T37" fmla="*/ 224 h 512"/>
              <a:gd name="T38" fmla="*/ 362 w 512"/>
              <a:gd name="T39" fmla="*/ 234 h 512"/>
              <a:gd name="T40" fmla="*/ 288 w 512"/>
              <a:gd name="T41" fmla="*/ 373 h 512"/>
              <a:gd name="T42" fmla="*/ 277 w 512"/>
              <a:gd name="T43" fmla="*/ 309 h 512"/>
              <a:gd name="T44" fmla="*/ 224 w 512"/>
              <a:gd name="T45" fmla="*/ 320 h 512"/>
              <a:gd name="T46" fmla="*/ 149 w 512"/>
              <a:gd name="T47" fmla="*/ 373 h 512"/>
              <a:gd name="T48" fmla="*/ 138 w 512"/>
              <a:gd name="T49" fmla="*/ 224 h 512"/>
              <a:gd name="T50" fmla="*/ 256 w 512"/>
              <a:gd name="T51" fmla="*/ 120 h 512"/>
              <a:gd name="T52" fmla="*/ 224 w 512"/>
              <a:gd name="T53" fmla="*/ 224 h 512"/>
              <a:gd name="T54" fmla="*/ 170 w 512"/>
              <a:gd name="T55" fmla="*/ 234 h 512"/>
              <a:gd name="T56" fmla="*/ 181 w 512"/>
              <a:gd name="T57" fmla="*/ 288 h 512"/>
              <a:gd name="T58" fmla="*/ 234 w 512"/>
              <a:gd name="T59" fmla="*/ 277 h 512"/>
              <a:gd name="T60" fmla="*/ 277 w 512"/>
              <a:gd name="T61" fmla="*/ 277 h 512"/>
              <a:gd name="T62" fmla="*/ 330 w 512"/>
              <a:gd name="T63" fmla="*/ 288 h 512"/>
              <a:gd name="T64" fmla="*/ 341 w 512"/>
              <a:gd name="T65" fmla="*/ 234 h 512"/>
              <a:gd name="T66" fmla="*/ 288 w 512"/>
              <a:gd name="T67" fmla="*/ 224 h 512"/>
              <a:gd name="T68" fmla="*/ 277 w 512"/>
              <a:gd name="T69" fmla="*/ 277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12" h="512">
                <a:moveTo>
                  <a:pt x="192" y="245"/>
                </a:moveTo>
                <a:cubicBezTo>
                  <a:pt x="213" y="245"/>
                  <a:pt x="213" y="245"/>
                  <a:pt x="213" y="245"/>
                </a:cubicBezTo>
                <a:cubicBezTo>
                  <a:pt x="213" y="266"/>
                  <a:pt x="213" y="266"/>
                  <a:pt x="213" y="266"/>
                </a:cubicBezTo>
                <a:cubicBezTo>
                  <a:pt x="192" y="266"/>
                  <a:pt x="192" y="266"/>
                  <a:pt x="192" y="266"/>
                </a:cubicBezTo>
                <a:lnTo>
                  <a:pt x="192" y="245"/>
                </a:lnTo>
                <a:close/>
                <a:moveTo>
                  <a:pt x="320" y="245"/>
                </a:moveTo>
                <a:cubicBezTo>
                  <a:pt x="298" y="245"/>
                  <a:pt x="298" y="245"/>
                  <a:pt x="298" y="245"/>
                </a:cubicBezTo>
                <a:cubicBezTo>
                  <a:pt x="298" y="266"/>
                  <a:pt x="298" y="266"/>
                  <a:pt x="298" y="266"/>
                </a:cubicBezTo>
                <a:cubicBezTo>
                  <a:pt x="320" y="266"/>
                  <a:pt x="320" y="266"/>
                  <a:pt x="320" y="266"/>
                </a:cubicBezTo>
                <a:lnTo>
                  <a:pt x="320" y="245"/>
                </a:lnTo>
                <a:close/>
                <a:moveTo>
                  <a:pt x="512" y="256"/>
                </a:moveTo>
                <a:cubicBezTo>
                  <a:pt x="512" y="397"/>
                  <a:pt x="397" y="512"/>
                  <a:pt x="256" y="512"/>
                </a:cubicBezTo>
                <a:cubicBezTo>
                  <a:pt x="114" y="512"/>
                  <a:pt x="0" y="397"/>
                  <a:pt x="0" y="256"/>
                </a:cubicBezTo>
                <a:cubicBezTo>
                  <a:pt x="0" y="114"/>
                  <a:pt x="114" y="0"/>
                  <a:pt x="256" y="0"/>
                </a:cubicBezTo>
                <a:cubicBezTo>
                  <a:pt x="397" y="0"/>
                  <a:pt x="512" y="114"/>
                  <a:pt x="512" y="256"/>
                </a:cubicBezTo>
                <a:close/>
                <a:moveTo>
                  <a:pt x="412" y="226"/>
                </a:moveTo>
                <a:cubicBezTo>
                  <a:pt x="263" y="98"/>
                  <a:pt x="263" y="98"/>
                  <a:pt x="263" y="98"/>
                </a:cubicBezTo>
                <a:cubicBezTo>
                  <a:pt x="259" y="95"/>
                  <a:pt x="253" y="95"/>
                  <a:pt x="249" y="98"/>
                </a:cubicBezTo>
                <a:cubicBezTo>
                  <a:pt x="99" y="226"/>
                  <a:pt x="99" y="226"/>
                  <a:pt x="99" y="226"/>
                </a:cubicBezTo>
                <a:cubicBezTo>
                  <a:pt x="96" y="229"/>
                  <a:pt x="95" y="234"/>
                  <a:pt x="96" y="238"/>
                </a:cubicBezTo>
                <a:cubicBezTo>
                  <a:pt x="98" y="242"/>
                  <a:pt x="102" y="245"/>
                  <a:pt x="106" y="245"/>
                </a:cubicBezTo>
                <a:cubicBezTo>
                  <a:pt x="128" y="245"/>
                  <a:pt x="128" y="245"/>
                  <a:pt x="128" y="245"/>
                </a:cubicBezTo>
                <a:cubicBezTo>
                  <a:pt x="128" y="384"/>
                  <a:pt x="128" y="384"/>
                  <a:pt x="128" y="384"/>
                </a:cubicBezTo>
                <a:cubicBezTo>
                  <a:pt x="128" y="390"/>
                  <a:pt x="132" y="394"/>
                  <a:pt x="138" y="394"/>
                </a:cubicBezTo>
                <a:cubicBezTo>
                  <a:pt x="234" y="394"/>
                  <a:pt x="234" y="394"/>
                  <a:pt x="234" y="394"/>
                </a:cubicBezTo>
                <a:cubicBezTo>
                  <a:pt x="240" y="394"/>
                  <a:pt x="245" y="390"/>
                  <a:pt x="245" y="384"/>
                </a:cubicBezTo>
                <a:cubicBezTo>
                  <a:pt x="245" y="330"/>
                  <a:pt x="245" y="330"/>
                  <a:pt x="245" y="330"/>
                </a:cubicBezTo>
                <a:cubicBezTo>
                  <a:pt x="266" y="330"/>
                  <a:pt x="266" y="330"/>
                  <a:pt x="266" y="330"/>
                </a:cubicBezTo>
                <a:cubicBezTo>
                  <a:pt x="266" y="384"/>
                  <a:pt x="266" y="384"/>
                  <a:pt x="266" y="384"/>
                </a:cubicBezTo>
                <a:cubicBezTo>
                  <a:pt x="266" y="390"/>
                  <a:pt x="271" y="394"/>
                  <a:pt x="277" y="394"/>
                </a:cubicBezTo>
                <a:cubicBezTo>
                  <a:pt x="373" y="394"/>
                  <a:pt x="373" y="394"/>
                  <a:pt x="373" y="394"/>
                </a:cubicBezTo>
                <a:cubicBezTo>
                  <a:pt x="379" y="394"/>
                  <a:pt x="384" y="390"/>
                  <a:pt x="384" y="384"/>
                </a:cubicBezTo>
                <a:cubicBezTo>
                  <a:pt x="384" y="245"/>
                  <a:pt x="384" y="245"/>
                  <a:pt x="384" y="245"/>
                </a:cubicBezTo>
                <a:cubicBezTo>
                  <a:pt x="405" y="245"/>
                  <a:pt x="405" y="245"/>
                  <a:pt x="405" y="245"/>
                </a:cubicBezTo>
                <a:cubicBezTo>
                  <a:pt x="409" y="245"/>
                  <a:pt x="413" y="242"/>
                  <a:pt x="415" y="238"/>
                </a:cubicBezTo>
                <a:cubicBezTo>
                  <a:pt x="417" y="234"/>
                  <a:pt x="415" y="229"/>
                  <a:pt x="412" y="226"/>
                </a:cubicBezTo>
                <a:close/>
                <a:moveTo>
                  <a:pt x="256" y="120"/>
                </a:moveTo>
                <a:cubicBezTo>
                  <a:pt x="376" y="224"/>
                  <a:pt x="376" y="224"/>
                  <a:pt x="376" y="224"/>
                </a:cubicBezTo>
                <a:cubicBezTo>
                  <a:pt x="373" y="224"/>
                  <a:pt x="373" y="224"/>
                  <a:pt x="373" y="224"/>
                </a:cubicBezTo>
                <a:cubicBezTo>
                  <a:pt x="367" y="224"/>
                  <a:pt x="362" y="228"/>
                  <a:pt x="362" y="234"/>
                </a:cubicBezTo>
                <a:cubicBezTo>
                  <a:pt x="362" y="373"/>
                  <a:pt x="362" y="373"/>
                  <a:pt x="362" y="373"/>
                </a:cubicBezTo>
                <a:cubicBezTo>
                  <a:pt x="288" y="373"/>
                  <a:pt x="288" y="373"/>
                  <a:pt x="288" y="373"/>
                </a:cubicBezTo>
                <a:cubicBezTo>
                  <a:pt x="288" y="320"/>
                  <a:pt x="288" y="320"/>
                  <a:pt x="288" y="320"/>
                </a:cubicBezTo>
                <a:cubicBezTo>
                  <a:pt x="288" y="314"/>
                  <a:pt x="283" y="309"/>
                  <a:pt x="277" y="309"/>
                </a:cubicBezTo>
                <a:cubicBezTo>
                  <a:pt x="234" y="309"/>
                  <a:pt x="234" y="309"/>
                  <a:pt x="234" y="309"/>
                </a:cubicBezTo>
                <a:cubicBezTo>
                  <a:pt x="228" y="309"/>
                  <a:pt x="224" y="314"/>
                  <a:pt x="224" y="320"/>
                </a:cubicBezTo>
                <a:cubicBezTo>
                  <a:pt x="224" y="373"/>
                  <a:pt x="224" y="373"/>
                  <a:pt x="224" y="373"/>
                </a:cubicBezTo>
                <a:cubicBezTo>
                  <a:pt x="149" y="373"/>
                  <a:pt x="149" y="373"/>
                  <a:pt x="149" y="373"/>
                </a:cubicBezTo>
                <a:cubicBezTo>
                  <a:pt x="149" y="234"/>
                  <a:pt x="149" y="234"/>
                  <a:pt x="149" y="234"/>
                </a:cubicBezTo>
                <a:cubicBezTo>
                  <a:pt x="149" y="228"/>
                  <a:pt x="144" y="224"/>
                  <a:pt x="138" y="224"/>
                </a:cubicBezTo>
                <a:cubicBezTo>
                  <a:pt x="135" y="224"/>
                  <a:pt x="135" y="224"/>
                  <a:pt x="135" y="224"/>
                </a:cubicBezTo>
                <a:lnTo>
                  <a:pt x="256" y="120"/>
                </a:lnTo>
                <a:close/>
                <a:moveTo>
                  <a:pt x="234" y="234"/>
                </a:moveTo>
                <a:cubicBezTo>
                  <a:pt x="234" y="228"/>
                  <a:pt x="230" y="224"/>
                  <a:pt x="224" y="224"/>
                </a:cubicBezTo>
                <a:cubicBezTo>
                  <a:pt x="181" y="224"/>
                  <a:pt x="181" y="224"/>
                  <a:pt x="181" y="224"/>
                </a:cubicBezTo>
                <a:cubicBezTo>
                  <a:pt x="175" y="224"/>
                  <a:pt x="170" y="228"/>
                  <a:pt x="170" y="234"/>
                </a:cubicBezTo>
                <a:cubicBezTo>
                  <a:pt x="170" y="277"/>
                  <a:pt x="170" y="277"/>
                  <a:pt x="170" y="277"/>
                </a:cubicBezTo>
                <a:cubicBezTo>
                  <a:pt x="170" y="283"/>
                  <a:pt x="175" y="288"/>
                  <a:pt x="181" y="288"/>
                </a:cubicBezTo>
                <a:cubicBezTo>
                  <a:pt x="224" y="288"/>
                  <a:pt x="224" y="288"/>
                  <a:pt x="224" y="288"/>
                </a:cubicBezTo>
                <a:cubicBezTo>
                  <a:pt x="230" y="288"/>
                  <a:pt x="234" y="283"/>
                  <a:pt x="234" y="277"/>
                </a:cubicBezTo>
                <a:lnTo>
                  <a:pt x="234" y="234"/>
                </a:lnTo>
                <a:close/>
                <a:moveTo>
                  <a:pt x="277" y="277"/>
                </a:moveTo>
                <a:cubicBezTo>
                  <a:pt x="277" y="283"/>
                  <a:pt x="282" y="288"/>
                  <a:pt x="288" y="288"/>
                </a:cubicBezTo>
                <a:cubicBezTo>
                  <a:pt x="330" y="288"/>
                  <a:pt x="330" y="288"/>
                  <a:pt x="330" y="288"/>
                </a:cubicBezTo>
                <a:cubicBezTo>
                  <a:pt x="336" y="288"/>
                  <a:pt x="341" y="283"/>
                  <a:pt x="341" y="277"/>
                </a:cubicBezTo>
                <a:cubicBezTo>
                  <a:pt x="341" y="234"/>
                  <a:pt x="341" y="234"/>
                  <a:pt x="341" y="234"/>
                </a:cubicBezTo>
                <a:cubicBezTo>
                  <a:pt x="341" y="228"/>
                  <a:pt x="336" y="224"/>
                  <a:pt x="330" y="224"/>
                </a:cubicBezTo>
                <a:cubicBezTo>
                  <a:pt x="288" y="224"/>
                  <a:pt x="288" y="224"/>
                  <a:pt x="288" y="224"/>
                </a:cubicBezTo>
                <a:cubicBezTo>
                  <a:pt x="282" y="224"/>
                  <a:pt x="277" y="228"/>
                  <a:pt x="277" y="234"/>
                </a:cubicBezTo>
                <a:lnTo>
                  <a:pt x="277" y="277"/>
                </a:lnTo>
                <a:close/>
              </a:path>
            </a:pathLst>
          </a:custGeom>
          <a:solidFill>
            <a:srgbClr val="BBBCBC"/>
          </a:solidFill>
          <a:ln>
            <a:noFill/>
          </a:ln>
        </p:spPr>
        <p:txBody>
          <a:bodyPr vert="horz" wrap="square" lIns="91440" tIns="45720" rIns="91440" bIns="45720" numCol="1" anchor="t" anchorCtr="0" compatLnSpc="1">
            <a:prstTxWarp prst="textNoShape">
              <a:avLst/>
            </a:prstTxWarp>
          </a:bodyPr>
          <a:lstStyle/>
          <a:p>
            <a:endParaRPr lang="en-GB"/>
          </a:p>
        </p:txBody>
      </p:sp>
      <p:pic>
        <p:nvPicPr>
          <p:cNvPr id="5143" name="Picture 23">
            <a:extLst>
              <a:ext uri="{FF2B5EF4-FFF2-40B4-BE49-F238E27FC236}">
                <a16:creationId xmlns:a16="http://schemas.microsoft.com/office/drawing/2014/main" id="{1D80CDCE-1DC3-43B8-90B0-C1F029B97868}"/>
              </a:ext>
            </a:extLst>
          </p:cNvPr>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0" y="0"/>
            <a:ext cx="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05286423"/>
      </p:ext>
    </p:extLst>
  </p:cSld>
  <p:clrMap bg1="lt1" tx1="dk1" bg2="lt2" tx2="dk2" accent1="accent1" accent2="accent2" accent3="accent3" accent4="accent4" accent5="accent5" accent6="accent6" hlink="hlink" folHlink="folHlink"/>
  <p:sldLayoutIdLst>
    <p:sldLayoutId id="2147483900" r:id="rId1"/>
    <p:sldLayoutId id="2147483901" r:id="rId2"/>
    <p:sldLayoutId id="2147483902" r:id="rId3"/>
    <p:sldLayoutId id="2147483903" r:id="rId4"/>
    <p:sldLayoutId id="2147483904" r:id="rId5"/>
    <p:sldLayoutId id="2147483905" r:id="rId6"/>
    <p:sldLayoutId id="2147483906" r:id="rId7"/>
    <p:sldLayoutId id="2147483907" r:id="rId8"/>
    <p:sldLayoutId id="2147483908" r:id="rId9"/>
    <p:sldLayoutId id="2147483909" r:id="rId10"/>
    <p:sldLayoutId id="2147483910" r:id="rId11"/>
    <p:sldLayoutId id="2147483911" r:id="rId12"/>
    <p:sldLayoutId id="2147483912" r:id="rId13"/>
    <p:sldLayoutId id="2147483913" r:id="rId14"/>
    <p:sldLayoutId id="2147483914" r:id="rId15"/>
    <p:sldLayoutId id="2147483915" r:id="rId16"/>
    <p:sldLayoutId id="2147483916" r:id="rId17"/>
    <p:sldLayoutId id="2147483917" r:id="rId18"/>
    <p:sldLayoutId id="2147483918" r:id="rId19"/>
    <p:sldLayoutId id="2147483919" r:id="rId20"/>
    <p:sldLayoutId id="2147483921" r:id="rId21"/>
  </p:sldLayoutIdLst>
  <p:transition>
    <p:fade/>
  </p:transition>
  <p:hf hdr="0" dt="0"/>
  <p:txStyles>
    <p:titleStyle>
      <a:lvl1pPr algn="l" defTabSz="1219170" rtl="0" eaLnBrk="1" latinLnBrk="0" hangingPunct="1">
        <a:spcBef>
          <a:spcPct val="0"/>
        </a:spcBef>
        <a:buNone/>
        <a:defRPr sz="2000" kern="1200">
          <a:solidFill>
            <a:schemeClr val="tx1"/>
          </a:solidFill>
          <a:latin typeface="+mj-lt"/>
          <a:ea typeface="+mj-ea"/>
          <a:cs typeface="+mj-cs"/>
        </a:defRPr>
      </a:lvl1pPr>
    </p:titleStyle>
    <p:bodyStyle>
      <a:lvl1pPr marL="0" indent="0" algn="l" defTabSz="1219170" rtl="0" eaLnBrk="1" latinLnBrk="0" hangingPunct="1">
        <a:spcBef>
          <a:spcPts val="600"/>
        </a:spcBef>
        <a:spcAft>
          <a:spcPts val="6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1219170" rtl="0" eaLnBrk="1" latinLnBrk="0" hangingPunct="1">
        <a:spcBef>
          <a:spcPts val="600"/>
        </a:spcBef>
        <a:spcAft>
          <a:spcPts val="600"/>
        </a:spcAft>
        <a:buClrTx/>
        <a:buSzPct val="100000"/>
        <a:buFont typeface="Arial"/>
        <a:buNone/>
        <a:defRPr lang="en-US" sz="1200" b="1" kern="1200" dirty="0" smtClean="0">
          <a:solidFill>
            <a:schemeClr val="tx1"/>
          </a:solidFill>
          <a:latin typeface="+mn-lt"/>
          <a:ea typeface="+mn-ea"/>
          <a:cs typeface="+mn-cs"/>
        </a:defRPr>
      </a:lvl2pPr>
      <a:lvl3pPr marL="180000" indent="-180000" algn="l" defTabSz="1219170" rtl="0" eaLnBrk="1" latinLnBrk="0" hangingPunct="1">
        <a:spcBef>
          <a:spcPts val="600"/>
        </a:spcBef>
        <a:spcAft>
          <a:spcPts val="6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60000" indent="-180000" algn="l" defTabSz="1219170" rtl="0" eaLnBrk="1" latinLnBrk="0" hangingPunct="1">
        <a:spcBef>
          <a:spcPts val="600"/>
        </a:spcBef>
        <a:spcAft>
          <a:spcPts val="6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40000" indent="-180000" algn="l" defTabSz="1064657" rtl="0" eaLnBrk="1" latinLnBrk="0" hangingPunct="1">
        <a:spcBef>
          <a:spcPts val="600"/>
        </a:spcBef>
        <a:spcAft>
          <a:spcPts val="600"/>
        </a:spcAft>
        <a:buClrTx/>
        <a:buSzPct val="100000"/>
        <a:buFont typeface="Arial" panose="020B060402020202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220">
          <p15:clr>
            <a:srgbClr val="A4A3A4"/>
          </p15:clr>
        </p15:guide>
        <p15:guide id="2" orient="horz" pos="2160">
          <p15:clr>
            <a:srgbClr val="A4A3A4"/>
          </p15:clr>
        </p15:guide>
        <p15:guide id="3" orient="horz" pos="3968">
          <p15:clr>
            <a:srgbClr val="A4A3A4"/>
          </p15:clr>
        </p15:guide>
        <p15:guide id="4" pos="296">
          <p15:clr>
            <a:srgbClr val="A4A3A4"/>
          </p15:clr>
        </p15:guide>
        <p15:guide id="5" pos="6068">
          <p15:clr>
            <a:srgbClr val="A4A3A4"/>
          </p15:clr>
        </p15:guide>
        <p15:guide id="6" orient="horz" pos="1071">
          <p15:clr>
            <a:srgbClr val="A4A3A4"/>
          </p15:clr>
        </p15:guide>
        <p15:guide id="7" orient="horz" pos="245">
          <p15:clr>
            <a:srgbClr val="A4A3A4"/>
          </p15:clr>
        </p15:guide>
        <p15:guide id="8" orient="horz" pos="4081">
          <p15:clr>
            <a:srgbClr val="A4A3A4"/>
          </p15:clr>
        </p15:guide>
        <p15:guide id="10" pos="4106">
          <p15:clr>
            <a:srgbClr val="A4A3A4"/>
          </p15:clr>
        </p15:guide>
        <p15:guide id="12" pos="1163">
          <p15:clr>
            <a:srgbClr val="A4A3A4"/>
          </p15:clr>
        </p15:guide>
        <p15:guide id="13" pos="1277">
          <p15:clr>
            <a:srgbClr val="A4A3A4"/>
          </p15:clr>
        </p15:guide>
        <p15:guide id="14" pos="2144">
          <p15:clr>
            <a:srgbClr val="A4A3A4"/>
          </p15:clr>
        </p15:guide>
        <p15:guide id="15" pos="2258">
          <p15:clr>
            <a:srgbClr val="A4A3A4"/>
          </p15:clr>
        </p15:guide>
        <p15:guide id="16" pos="5087">
          <p15:clr>
            <a:srgbClr val="A4A3A4"/>
          </p15:clr>
        </p15:guide>
        <p15:guide id="17" pos="3125">
          <p15:clr>
            <a:srgbClr val="A4A3A4"/>
          </p15:clr>
        </p15:guide>
        <p15:guide id="18" pos="3182">
          <p15:clr>
            <a:srgbClr val="A4A3A4"/>
          </p15:clr>
        </p15:guide>
        <p15:guide id="19" pos="3239">
          <p15:clr>
            <a:srgbClr val="A4A3A4"/>
          </p15:clr>
        </p15:guide>
        <p15:guide id="20" pos="5201">
          <p15:clr>
            <a:srgbClr val="A4A3A4"/>
          </p15:clr>
        </p15:guide>
        <p15:guide id="21" orient="horz" pos="1049">
          <p15:clr>
            <a:srgbClr val="A4A3A4"/>
          </p15:clr>
        </p15:guide>
        <p15:guide id="22" orient="horz" pos="641">
          <p15:clr>
            <a:srgbClr val="A4A3A4"/>
          </p15:clr>
        </p15:guide>
        <p15:guide id="23" orient="horz" pos="288">
          <p15:clr>
            <a:srgbClr val="A4A3A4"/>
          </p15:clr>
        </p15:guide>
        <p15:guide id="24" pos="7559">
          <p15:clr>
            <a:srgbClr val="A4A3A4"/>
          </p15:clr>
        </p15:guide>
        <p15:guide id="25" pos="6365">
          <p15:clr>
            <a:srgbClr val="A4A3A4"/>
          </p15:clr>
        </p15:guide>
        <p15:guide id="26" pos="6471">
          <p15:clr>
            <a:srgbClr val="A4A3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3"/>
          <p:cNvSpPr>
            <a:spLocks noGrp="1"/>
          </p:cNvSpPr>
          <p:nvPr>
            <p:ph type="subTitle" idx="1"/>
          </p:nvPr>
        </p:nvSpPr>
        <p:spPr>
          <a:xfrm>
            <a:off x="272000" y="5920885"/>
            <a:ext cx="10443356" cy="527206"/>
          </a:xfrm>
        </p:spPr>
        <p:txBody>
          <a:bodyPr/>
          <a:lstStyle/>
          <a:p>
            <a:br>
              <a:rPr lang="pl-PL" sz="2000" b="0" dirty="0">
                <a:latin typeface="Calibri" panose="020F0502020204030204" pitchFamily="34" charset="0"/>
                <a:cs typeface="Calibri" panose="020F0502020204030204" pitchFamily="34" charset="0"/>
              </a:rPr>
            </a:br>
            <a:r>
              <a:rPr lang="pl-PL" sz="2000" b="0" dirty="0">
                <a:latin typeface="Calibri" panose="020F0502020204030204" pitchFamily="34" charset="0"/>
                <a:cs typeface="Calibri" panose="020F0502020204030204" pitchFamily="34" charset="0"/>
              </a:rPr>
              <a:t>Wyrok WSA w Bydgoszczy z 18.05.2022 r., sygn. I SA/</a:t>
            </a:r>
            <a:r>
              <a:rPr lang="pl-PL" sz="2000" b="0" dirty="0" err="1">
                <a:latin typeface="Calibri" panose="020F0502020204030204" pitchFamily="34" charset="0"/>
                <a:cs typeface="Calibri" panose="020F0502020204030204" pitchFamily="34" charset="0"/>
              </a:rPr>
              <a:t>Bd</a:t>
            </a:r>
            <a:r>
              <a:rPr lang="pl-PL" sz="2000" b="0" dirty="0">
                <a:latin typeface="Calibri" panose="020F0502020204030204" pitchFamily="34" charset="0"/>
                <a:cs typeface="Calibri" panose="020F0502020204030204" pitchFamily="34" charset="0"/>
              </a:rPr>
              <a:t> 657/21 – Bartosz Wojtaczka (Deloitte)</a:t>
            </a:r>
            <a:endParaRPr lang="pt-BR" sz="2000" b="0" dirty="0">
              <a:latin typeface="Calibri" panose="020F0502020204030204" pitchFamily="34" charset="0"/>
              <a:cs typeface="Calibri" panose="020F0502020204030204" pitchFamily="34" charset="0"/>
            </a:endParaRPr>
          </a:p>
        </p:txBody>
      </p:sp>
      <p:sp>
        <p:nvSpPr>
          <p:cNvPr id="5" name="Text Placeholder 4"/>
          <p:cNvSpPr>
            <a:spLocks noGrp="1"/>
          </p:cNvSpPr>
          <p:nvPr>
            <p:ph type="body" sz="quarter" idx="10"/>
          </p:nvPr>
        </p:nvSpPr>
        <p:spPr>
          <a:xfrm>
            <a:off x="272000" y="6559549"/>
            <a:ext cx="5594349" cy="298451"/>
          </a:xfrm>
        </p:spPr>
        <p:txBody>
          <a:bodyPr/>
          <a:lstStyle/>
          <a:p>
            <a:r>
              <a:rPr lang="pl-PL" dirty="0">
                <a:latin typeface="Calibri" panose="020F0502020204030204" pitchFamily="34" charset="0"/>
                <a:cs typeface="Calibri" panose="020F0502020204030204" pitchFamily="34" charset="0"/>
              </a:rPr>
              <a:t>Czerwiec 2023</a:t>
            </a:r>
            <a:r>
              <a:rPr lang="pl-PL" noProof="0" dirty="0">
                <a:latin typeface="Calibri" panose="020F0502020204030204" pitchFamily="34" charset="0"/>
                <a:cs typeface="Calibri" panose="020F0502020204030204" pitchFamily="34" charset="0"/>
              </a:rPr>
              <a:t> r.</a:t>
            </a:r>
            <a:endParaRPr lang="en-US" noProof="0" dirty="0">
              <a:latin typeface="Calibri" panose="020F0502020204030204" pitchFamily="34" charset="0"/>
              <a:cs typeface="Calibri" panose="020F0502020204030204" pitchFamily="34" charset="0"/>
            </a:endParaRPr>
          </a:p>
        </p:txBody>
      </p:sp>
      <p:sp>
        <p:nvSpPr>
          <p:cNvPr id="10" name="Freeform 88">
            <a:hlinkClick r:id="" action="ppaction://hlinkshowjump?jump=nextslide"/>
          </p:cNvPr>
          <p:cNvSpPr>
            <a:spLocks noChangeAspect="1" noEditPoints="1"/>
          </p:cNvSpPr>
          <p:nvPr/>
        </p:nvSpPr>
        <p:spPr bwMode="auto">
          <a:xfrm>
            <a:off x="11379261" y="5920885"/>
            <a:ext cx="367041" cy="367041"/>
          </a:xfrm>
          <a:custGeom>
            <a:avLst/>
            <a:gdLst>
              <a:gd name="T0" fmla="*/ 256 w 512"/>
              <a:gd name="T1" fmla="*/ 0 h 512"/>
              <a:gd name="T2" fmla="*/ 0 w 512"/>
              <a:gd name="T3" fmla="*/ 256 h 512"/>
              <a:gd name="T4" fmla="*/ 256 w 512"/>
              <a:gd name="T5" fmla="*/ 512 h 512"/>
              <a:gd name="T6" fmla="*/ 512 w 512"/>
              <a:gd name="T7" fmla="*/ 256 h 512"/>
              <a:gd name="T8" fmla="*/ 256 w 512"/>
              <a:gd name="T9" fmla="*/ 0 h 512"/>
              <a:gd name="T10" fmla="*/ 192 w 512"/>
              <a:gd name="T11" fmla="*/ 416 h 512"/>
              <a:gd name="T12" fmla="*/ 184 w 512"/>
              <a:gd name="T13" fmla="*/ 413 h 512"/>
              <a:gd name="T14" fmla="*/ 184 w 512"/>
              <a:gd name="T15" fmla="*/ 397 h 512"/>
              <a:gd name="T16" fmla="*/ 326 w 512"/>
              <a:gd name="T17" fmla="*/ 256 h 512"/>
              <a:gd name="T18" fmla="*/ 184 w 512"/>
              <a:gd name="T19" fmla="*/ 114 h 512"/>
              <a:gd name="T20" fmla="*/ 184 w 512"/>
              <a:gd name="T21" fmla="*/ 99 h 512"/>
              <a:gd name="T22" fmla="*/ 199 w 512"/>
              <a:gd name="T23" fmla="*/ 99 h 512"/>
              <a:gd name="T24" fmla="*/ 349 w 512"/>
              <a:gd name="T25" fmla="*/ 248 h 512"/>
              <a:gd name="T26" fmla="*/ 349 w 512"/>
              <a:gd name="T27" fmla="*/ 263 h 512"/>
              <a:gd name="T28" fmla="*/ 199 w 512"/>
              <a:gd name="T29" fmla="*/ 413 h 512"/>
              <a:gd name="T30" fmla="*/ 192 w 512"/>
              <a:gd name="T31" fmla="*/ 416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512" h="512">
                <a:moveTo>
                  <a:pt x="256" y="0"/>
                </a:moveTo>
                <a:cubicBezTo>
                  <a:pt x="114" y="0"/>
                  <a:pt x="0" y="114"/>
                  <a:pt x="0" y="256"/>
                </a:cubicBezTo>
                <a:cubicBezTo>
                  <a:pt x="0" y="397"/>
                  <a:pt x="114" y="512"/>
                  <a:pt x="256" y="512"/>
                </a:cubicBezTo>
                <a:cubicBezTo>
                  <a:pt x="397" y="512"/>
                  <a:pt x="512" y="397"/>
                  <a:pt x="512" y="256"/>
                </a:cubicBezTo>
                <a:cubicBezTo>
                  <a:pt x="512" y="114"/>
                  <a:pt x="397" y="0"/>
                  <a:pt x="256" y="0"/>
                </a:cubicBezTo>
                <a:close/>
                <a:moveTo>
                  <a:pt x="192" y="416"/>
                </a:moveTo>
                <a:cubicBezTo>
                  <a:pt x="189" y="416"/>
                  <a:pt x="186" y="415"/>
                  <a:pt x="184" y="413"/>
                </a:cubicBezTo>
                <a:cubicBezTo>
                  <a:pt x="180" y="408"/>
                  <a:pt x="180" y="402"/>
                  <a:pt x="184" y="397"/>
                </a:cubicBezTo>
                <a:cubicBezTo>
                  <a:pt x="326" y="256"/>
                  <a:pt x="326" y="256"/>
                  <a:pt x="326" y="256"/>
                </a:cubicBezTo>
                <a:cubicBezTo>
                  <a:pt x="184" y="114"/>
                  <a:pt x="184" y="114"/>
                  <a:pt x="184" y="114"/>
                </a:cubicBezTo>
                <a:cubicBezTo>
                  <a:pt x="180" y="110"/>
                  <a:pt x="180" y="103"/>
                  <a:pt x="184" y="99"/>
                </a:cubicBezTo>
                <a:cubicBezTo>
                  <a:pt x="188" y="95"/>
                  <a:pt x="195" y="95"/>
                  <a:pt x="199" y="99"/>
                </a:cubicBezTo>
                <a:cubicBezTo>
                  <a:pt x="349" y="248"/>
                  <a:pt x="349" y="248"/>
                  <a:pt x="349" y="248"/>
                </a:cubicBezTo>
                <a:cubicBezTo>
                  <a:pt x="353" y="252"/>
                  <a:pt x="353" y="259"/>
                  <a:pt x="349" y="263"/>
                </a:cubicBezTo>
                <a:cubicBezTo>
                  <a:pt x="199" y="413"/>
                  <a:pt x="199" y="413"/>
                  <a:pt x="199" y="413"/>
                </a:cubicBezTo>
                <a:cubicBezTo>
                  <a:pt x="197" y="415"/>
                  <a:pt x="194" y="416"/>
                  <a:pt x="192" y="416"/>
                </a:cubicBezTo>
                <a:close/>
              </a:path>
            </a:pathLst>
          </a:custGeom>
          <a:solidFill>
            <a:srgbClr val="A7A8AA"/>
          </a:solidFill>
          <a:ln>
            <a:noFill/>
          </a:ln>
        </p:spPr>
        <p:txBody>
          <a:bodyPr vert="horz" wrap="square" lIns="91440" tIns="45720" rIns="91440" bIns="45720" numCol="1" anchor="t" anchorCtr="0" compatLnSpc="1">
            <a:prstTxWarp prst="textNoShape">
              <a:avLst/>
            </a:prstTxWarp>
          </a:bodyPr>
          <a:lstStyle/>
          <a:p>
            <a:endParaRPr lang="en-GB"/>
          </a:p>
        </p:txBody>
      </p:sp>
      <p:sp>
        <p:nvSpPr>
          <p:cNvPr id="7" name="TextBox 6">
            <a:extLst>
              <a:ext uri="{FF2B5EF4-FFF2-40B4-BE49-F238E27FC236}">
                <a16:creationId xmlns:a16="http://schemas.microsoft.com/office/drawing/2014/main" id="{553BBD4F-ED3B-2892-422F-F0613AAADB24}"/>
              </a:ext>
            </a:extLst>
          </p:cNvPr>
          <p:cNvSpPr txBox="1"/>
          <p:nvPr/>
        </p:nvSpPr>
        <p:spPr>
          <a:xfrm>
            <a:off x="272000" y="5311157"/>
            <a:ext cx="10879271" cy="738664"/>
          </a:xfrm>
          <a:prstGeom prst="rect">
            <a:avLst/>
          </a:prstGeom>
          <a:noFill/>
        </p:spPr>
        <p:txBody>
          <a:bodyPr wrap="square" lIns="0" tIns="0" rIns="0" bIns="0" rtlCol="0">
            <a:spAutoFit/>
          </a:bodyPr>
          <a:lstStyle/>
          <a:p>
            <a:pPr>
              <a:spcBef>
                <a:spcPts val="600"/>
              </a:spcBef>
              <a:buSzPct val="100000"/>
            </a:pPr>
            <a:r>
              <a:rPr lang="pl-PL" i="1" dirty="0" err="1">
                <a:solidFill>
                  <a:schemeClr val="accent1"/>
                </a:solidFill>
              </a:rPr>
              <a:t>Multicentryczność</a:t>
            </a:r>
            <a:r>
              <a:rPr lang="pl-PL" i="1" dirty="0">
                <a:solidFill>
                  <a:schemeClr val="accent1"/>
                </a:solidFill>
              </a:rPr>
              <a:t> reguł dotyczących udzielania pomocy publicznej w podatkach lokalnych jako źródło problemów </a:t>
            </a:r>
            <a:endParaRPr lang="en-US" i="1" dirty="0">
              <a:solidFill>
                <a:schemeClr val="accent1"/>
              </a:solidFill>
            </a:endParaRPr>
          </a:p>
        </p:txBody>
      </p:sp>
      <p:pic>
        <p:nvPicPr>
          <p:cNvPr id="9" name="Picture 8" descr="A yellow sign with black arrows&#10;&#10;Description automatically generated with medium confidence">
            <a:extLst>
              <a:ext uri="{FF2B5EF4-FFF2-40B4-BE49-F238E27FC236}">
                <a16:creationId xmlns:a16="http://schemas.microsoft.com/office/drawing/2014/main" id="{0F90DD72-47C9-5DD6-4014-F6BB2E80FA4E}"/>
              </a:ext>
            </a:extLst>
          </p:cNvPr>
          <p:cNvPicPr>
            <a:picLocks noChangeAspect="1"/>
          </p:cNvPicPr>
          <p:nvPr/>
        </p:nvPicPr>
        <p:blipFill>
          <a:blip r:embed="rId3"/>
          <a:stretch>
            <a:fillRect/>
          </a:stretch>
        </p:blipFill>
        <p:spPr>
          <a:xfrm>
            <a:off x="3202497" y="409909"/>
            <a:ext cx="5327704" cy="4393247"/>
          </a:xfrm>
          <a:prstGeom prst="rect">
            <a:avLst/>
          </a:prstGeom>
        </p:spPr>
      </p:pic>
    </p:spTree>
    <p:extLst>
      <p:ext uri="{BB962C8B-B14F-4D97-AF65-F5344CB8AC3E}">
        <p14:creationId xmlns:p14="http://schemas.microsoft.com/office/powerpoint/2010/main" val="1719260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69901" y="402586"/>
            <a:ext cx="9163050" cy="698501"/>
          </a:xfrm>
        </p:spPr>
        <p:txBody>
          <a:bodyPr/>
          <a:lstStyle/>
          <a:p>
            <a:pPr>
              <a:spcBef>
                <a:spcPts val="600"/>
              </a:spcBef>
            </a:pPr>
            <a:r>
              <a:rPr lang="pl-PL" sz="2200" b="1" dirty="0">
                <a:latin typeface="Calibri" panose="020F0502020204030204" pitchFamily="34" charset="0"/>
                <a:ea typeface="+mn-ea"/>
                <a:cs typeface="Calibri" panose="020F0502020204030204" pitchFamily="34" charset="0"/>
              </a:rPr>
              <a:t>Wyrok WSA w Bydgoszczy z 18.05.2022 r. sygn. I SA/</a:t>
            </a:r>
            <a:r>
              <a:rPr lang="pl-PL" sz="2200" b="1" dirty="0" err="1">
                <a:latin typeface="Calibri" panose="020F0502020204030204" pitchFamily="34" charset="0"/>
                <a:ea typeface="+mn-ea"/>
                <a:cs typeface="Calibri" panose="020F0502020204030204" pitchFamily="34" charset="0"/>
              </a:rPr>
              <a:t>Bd</a:t>
            </a:r>
            <a:r>
              <a:rPr lang="pl-PL" sz="2200" b="1" dirty="0">
                <a:latin typeface="Calibri" panose="020F0502020204030204" pitchFamily="34" charset="0"/>
                <a:ea typeface="+mn-ea"/>
                <a:cs typeface="Calibri" panose="020F0502020204030204" pitchFamily="34" charset="0"/>
              </a:rPr>
              <a:t> 657/21 (prawomocny)</a:t>
            </a:r>
            <a:br>
              <a:rPr lang="pl-PL" sz="2400" b="1" dirty="0">
                <a:latin typeface="Calibri" panose="020F0502020204030204" pitchFamily="34" charset="0"/>
                <a:cs typeface="Calibri" panose="020F0502020204030204" pitchFamily="34" charset="0"/>
              </a:rPr>
            </a:br>
            <a:endParaRPr lang="en-US" sz="2400" b="1" noProof="0" dirty="0">
              <a:latin typeface="Calibri" panose="020F0502020204030204" pitchFamily="34" charset="0"/>
              <a:cs typeface="Calibri" panose="020F0502020204030204" pitchFamily="34" charset="0"/>
            </a:endParaRPr>
          </a:p>
        </p:txBody>
      </p:sp>
      <p:sp>
        <p:nvSpPr>
          <p:cNvPr id="21" name="Rectangle 20"/>
          <p:cNvSpPr/>
          <p:nvPr/>
        </p:nvSpPr>
        <p:spPr>
          <a:xfrm>
            <a:off x="514985" y="1201924"/>
            <a:ext cx="9163050" cy="1831271"/>
          </a:xfrm>
          <a:prstGeom prst="rect">
            <a:avLst/>
          </a:prstGeom>
        </p:spPr>
        <p:txBody>
          <a:bodyPr wrap="square" lIns="0" tIns="0" rIns="0" bIns="0">
            <a:spAutoFit/>
          </a:bodyPr>
          <a:lstStyle/>
          <a:p>
            <a:pPr algn="just"/>
            <a:r>
              <a:rPr lang="pl-PL" sz="2000" dirty="0">
                <a:latin typeface="Calibri" panose="020F0502020204030204" pitchFamily="34" charset="0"/>
                <a:cs typeface="Calibri" panose="020F0502020204030204" pitchFamily="34" charset="0"/>
              </a:rPr>
              <a:t>„ (…) </a:t>
            </a:r>
            <a:r>
              <a:rPr lang="pl-PL" sz="1800" dirty="0">
                <a:effectLst/>
                <a:latin typeface="Bookman Old Style" panose="02050604050505020204" pitchFamily="18" charset="0"/>
                <a:ea typeface="Calibri" panose="020F0502020204030204" pitchFamily="34" charset="0"/>
                <a:cs typeface="Helvetica" panose="020B0604020202020204" pitchFamily="34" charset="0"/>
              </a:rPr>
              <a:t>Na podkreślenie zasługuje zatem to, że zwolnienie z podatku od nieruchomości, którego dotyczy spór w niniejszej sprawie, jest wynikiem zastosowania </a:t>
            </a:r>
            <a:r>
              <a:rPr lang="pl-PL" sz="1800" b="1" dirty="0">
                <a:solidFill>
                  <a:schemeClr val="accent1"/>
                </a:solidFill>
                <a:effectLst/>
                <a:latin typeface="Bookman Old Style" panose="02050604050505020204" pitchFamily="18" charset="0"/>
                <a:ea typeface="Calibri" panose="020F0502020204030204" pitchFamily="34" charset="0"/>
                <a:cs typeface="Helvetica" panose="020B0604020202020204" pitchFamily="34" charset="0"/>
              </a:rPr>
              <a:t>przepisów unijnych </a:t>
            </a:r>
            <a:r>
              <a:rPr lang="pl-PL" sz="1800" dirty="0">
                <a:effectLst/>
                <a:latin typeface="Bookman Old Style" panose="02050604050505020204" pitchFamily="18" charset="0"/>
                <a:ea typeface="Calibri" panose="020F0502020204030204" pitchFamily="34" charset="0"/>
                <a:cs typeface="Helvetica" panose="020B0604020202020204" pitchFamily="34" charset="0"/>
              </a:rPr>
              <a:t>oraz </a:t>
            </a:r>
            <a:r>
              <a:rPr lang="pl-PL" sz="1800" b="1" dirty="0">
                <a:effectLst/>
                <a:latin typeface="Bookman Old Style" panose="02050604050505020204" pitchFamily="18" charset="0"/>
                <a:ea typeface="Calibri" panose="020F0502020204030204" pitchFamily="34" charset="0"/>
                <a:cs typeface="Helvetica" panose="020B0604020202020204" pitchFamily="34" charset="0"/>
              </a:rPr>
              <a:t>przepisów rozporządzenia RM, ustawy o podatkach i opłatach lokalnych </a:t>
            </a:r>
            <a:r>
              <a:rPr lang="pl-PL" sz="1800" dirty="0">
                <a:effectLst/>
                <a:latin typeface="Bookman Old Style" panose="02050604050505020204" pitchFamily="18" charset="0"/>
                <a:ea typeface="Calibri" panose="020F0502020204030204" pitchFamily="34" charset="0"/>
                <a:cs typeface="Helvetica" panose="020B0604020202020204" pitchFamily="34" charset="0"/>
              </a:rPr>
              <a:t>oraz </a:t>
            </a:r>
            <a:r>
              <a:rPr lang="pl-PL" sz="1800" b="1" dirty="0">
                <a:effectLst/>
                <a:latin typeface="Bookman Old Style" panose="02050604050505020204" pitchFamily="18" charset="0"/>
                <a:ea typeface="Calibri" panose="020F0502020204030204" pitchFamily="34" charset="0"/>
                <a:cs typeface="Helvetica" panose="020B0604020202020204" pitchFamily="34" charset="0"/>
              </a:rPr>
              <a:t>przepisów prawa miejscowego</a:t>
            </a:r>
            <a:r>
              <a:rPr lang="pl-PL" sz="1800" dirty="0">
                <a:effectLst/>
                <a:latin typeface="Bookman Old Style" panose="02050604050505020204" pitchFamily="18" charset="0"/>
                <a:ea typeface="Calibri" panose="020F0502020204030204" pitchFamily="34" charset="0"/>
                <a:cs typeface="Helvetica" panose="020B0604020202020204" pitchFamily="34" charset="0"/>
              </a:rPr>
              <a:t>, tj. uchwały Rady Miejskiej w Ż. i uchwały zmieniającej</a:t>
            </a:r>
            <a:r>
              <a:rPr lang="pl-PL" sz="2000" dirty="0">
                <a:solidFill>
                  <a:schemeClr val="bg1">
                    <a:lumMod val="50000"/>
                  </a:schemeClr>
                </a:solidFill>
                <a:latin typeface="Calibri" panose="020F0502020204030204" pitchFamily="34" charset="0"/>
                <a:cs typeface="Calibri" panose="020F0502020204030204" pitchFamily="34" charset="0"/>
              </a:rPr>
              <a:t>.”</a:t>
            </a:r>
          </a:p>
          <a:p>
            <a:pPr lvl="0">
              <a:spcBef>
                <a:spcPts val="600"/>
              </a:spcBef>
              <a:spcAft>
                <a:spcPts val="600"/>
              </a:spcAft>
              <a:buSzPct val="100000"/>
              <a:tabLst>
                <a:tab pos="6705432" algn="r"/>
              </a:tabLst>
              <a:defRPr/>
            </a:pPr>
            <a:endParaRPr lang="pl-PL" sz="2000" noProof="0" dirty="0">
              <a:solidFill>
                <a:prstClr val="black"/>
              </a:solidFill>
              <a:latin typeface="Calibri" panose="020F0502020204030204" pitchFamily="34" charset="0"/>
              <a:cs typeface="Calibri" panose="020F0502020204030204" pitchFamily="34" charset="0"/>
            </a:endParaRPr>
          </a:p>
        </p:txBody>
      </p:sp>
      <p:sp>
        <p:nvSpPr>
          <p:cNvPr id="14" name="TextBox 13"/>
          <p:cNvSpPr txBox="1"/>
          <p:nvPr/>
        </p:nvSpPr>
        <p:spPr>
          <a:xfrm>
            <a:off x="10267315" y="1396301"/>
            <a:ext cx="1409700" cy="184666"/>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schemeClr val="accent1"/>
                </a:solidFill>
                <a:latin typeface="Calibri" panose="020F0502020204030204" pitchFamily="34" charset="0"/>
                <a:cs typeface="Calibri" panose="020F0502020204030204" pitchFamily="34" charset="0"/>
              </a:rPr>
              <a:t>Teza i treść wyroku</a:t>
            </a:r>
          </a:p>
        </p:txBody>
      </p:sp>
      <p:sp>
        <p:nvSpPr>
          <p:cNvPr id="16" name="TextBox 15"/>
          <p:cNvSpPr txBox="1"/>
          <p:nvPr/>
        </p:nvSpPr>
        <p:spPr>
          <a:xfrm>
            <a:off x="10267315" y="2015260"/>
            <a:ext cx="140970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Pomoc publiczna – kompetencja wyłączna</a:t>
            </a:r>
          </a:p>
        </p:txBody>
      </p:sp>
      <p:sp>
        <p:nvSpPr>
          <p:cNvPr id="17" name="TextBox 16"/>
          <p:cNvSpPr txBox="1"/>
          <p:nvPr/>
        </p:nvSpPr>
        <p:spPr>
          <a:xfrm>
            <a:off x="10267315" y="2509669"/>
            <a:ext cx="158369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Rozporządzenie unijne – co z tego?</a:t>
            </a:r>
          </a:p>
        </p:txBody>
      </p:sp>
      <p:sp>
        <p:nvSpPr>
          <p:cNvPr id="18" name="TextBox 17"/>
          <p:cNvSpPr txBox="1"/>
          <p:nvPr/>
        </p:nvSpPr>
        <p:spPr>
          <a:xfrm>
            <a:off x="10267315" y="3004078"/>
            <a:ext cx="165683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Specyfika prawa pomocy publicznej </a:t>
            </a:r>
          </a:p>
        </p:txBody>
      </p:sp>
      <p:sp>
        <p:nvSpPr>
          <p:cNvPr id="33" name="TextBox 32"/>
          <p:cNvSpPr txBox="1"/>
          <p:nvPr/>
        </p:nvSpPr>
        <p:spPr>
          <a:xfrm>
            <a:off x="10267315" y="3497960"/>
            <a:ext cx="158369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Podsumowanie oraz</a:t>
            </a:r>
            <a:r>
              <a:rPr kumimoji="0" lang="pl-PL" sz="1200" b="0" i="0" u="none" strike="noStrike" kern="1200" cap="none" spc="0" normalizeH="0" noProof="0" dirty="0">
                <a:ln>
                  <a:noFill/>
                </a:ln>
                <a:solidFill>
                  <a:prstClr val="white">
                    <a:lumMod val="85000"/>
                  </a:prstClr>
                </a:solidFill>
                <a:effectLst/>
                <a:uLnTx/>
                <a:uFillTx/>
                <a:latin typeface="Calibri" panose="020F0502020204030204" pitchFamily="34" charset="0"/>
                <a:cs typeface="Calibri" panose="020F0502020204030204" pitchFamily="34" charset="0"/>
              </a:rPr>
              <a:t> dyskusja</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34" name="TextBox 33"/>
          <p:cNvSpPr txBox="1"/>
          <p:nvPr/>
        </p:nvSpPr>
        <p:spPr>
          <a:xfrm>
            <a:off x="10267315" y="1705517"/>
            <a:ext cx="1409700" cy="184666"/>
          </a:xfrm>
          <a:prstGeom prst="rect">
            <a:avLst/>
          </a:prstGeom>
          <a:noFill/>
        </p:spPr>
        <p:txBody>
          <a:bodyPr wrap="square" lIns="0" tIns="0" rIns="0" bIns="0" rtlCol="0">
            <a:spAutoFit/>
          </a:bodyPr>
          <a:lstStyle/>
          <a:p>
            <a:pPr>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Główne problemy</a:t>
            </a:r>
          </a:p>
        </p:txBody>
      </p:sp>
      <p:sp>
        <p:nvSpPr>
          <p:cNvPr id="3" name="TextBox 2">
            <a:extLst>
              <a:ext uri="{FF2B5EF4-FFF2-40B4-BE49-F238E27FC236}">
                <a16:creationId xmlns:a16="http://schemas.microsoft.com/office/drawing/2014/main" id="{6D4D95A5-36C6-752F-A2B5-9611CA5CBDC3}"/>
              </a:ext>
            </a:extLst>
          </p:cNvPr>
          <p:cNvSpPr txBox="1"/>
          <p:nvPr/>
        </p:nvSpPr>
        <p:spPr>
          <a:xfrm>
            <a:off x="514985" y="3188744"/>
            <a:ext cx="9163050" cy="1477328"/>
          </a:xfrm>
          <a:prstGeom prst="rect">
            <a:avLst/>
          </a:prstGeom>
          <a:noFill/>
        </p:spPr>
        <p:txBody>
          <a:bodyPr wrap="square">
            <a:spAutoFit/>
          </a:bodyPr>
          <a:lstStyle/>
          <a:p>
            <a:pPr algn="just"/>
            <a:r>
              <a:rPr lang="pl-PL" sz="1800" dirty="0">
                <a:effectLst/>
                <a:latin typeface="Bookman Old Style" panose="02050604050505020204" pitchFamily="18" charset="0"/>
                <a:ea typeface="Times New Roman" panose="02020603050405020304" pitchFamily="18" charset="0"/>
              </a:rPr>
              <a:t>(…) </a:t>
            </a:r>
            <a:r>
              <a:rPr lang="en-US" sz="1800" dirty="0">
                <a:effectLst/>
                <a:latin typeface="Bookman Old Style" panose="02050604050505020204" pitchFamily="18" charset="0"/>
                <a:ea typeface="Times New Roman" panose="02020603050405020304" pitchFamily="18" charset="0"/>
              </a:rPr>
              <a:t>Organ </a:t>
            </a:r>
            <a:r>
              <a:rPr lang="en-US" sz="1800" dirty="0" err="1">
                <a:effectLst/>
                <a:latin typeface="Bookman Old Style" panose="02050604050505020204" pitchFamily="18" charset="0"/>
                <a:ea typeface="Times New Roman" panose="02020603050405020304" pitchFamily="18" charset="0"/>
              </a:rPr>
              <a:t>skoncentruje</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się</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zatem</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na</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tym</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czy</a:t>
            </a:r>
            <a:r>
              <a:rPr lang="en-US" sz="1800" dirty="0">
                <a:effectLst/>
                <a:latin typeface="Bookman Old Style" panose="02050604050505020204" pitchFamily="18" charset="0"/>
                <a:ea typeface="Times New Roman" panose="02020603050405020304" pitchFamily="18" charset="0"/>
              </a:rPr>
              <a:t> – </a:t>
            </a:r>
            <a:r>
              <a:rPr lang="en-US" sz="1800" dirty="0" err="1">
                <a:effectLst/>
                <a:latin typeface="Bookman Old Style" panose="02050604050505020204" pitchFamily="18" charset="0"/>
                <a:ea typeface="Times New Roman" panose="02020603050405020304" pitchFamily="18" charset="0"/>
              </a:rPr>
              <a:t>biorąc</a:t>
            </a:r>
            <a:r>
              <a:rPr lang="en-US" sz="1800" dirty="0">
                <a:effectLst/>
                <a:latin typeface="Bookman Old Style" panose="02050604050505020204" pitchFamily="18" charset="0"/>
                <a:ea typeface="Times New Roman" panose="02020603050405020304" pitchFamily="18" charset="0"/>
              </a:rPr>
              <a:t> pod </a:t>
            </a:r>
            <a:r>
              <a:rPr lang="en-US" sz="1800" dirty="0" err="1">
                <a:effectLst/>
                <a:latin typeface="Bookman Old Style" panose="02050604050505020204" pitchFamily="18" charset="0"/>
                <a:ea typeface="Times New Roman" panose="02020603050405020304" pitchFamily="18" charset="0"/>
              </a:rPr>
              <a:t>uwagę</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wyłącznie</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zakres</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prac</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sfinalizowanych</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i</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zwieńczonych</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uzyskaniem</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pozwolenia</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na</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użytkowanie</a:t>
            </a:r>
            <a:r>
              <a:rPr lang="en-US" sz="1800" dirty="0">
                <a:effectLst/>
                <a:latin typeface="Bookman Old Style" panose="02050604050505020204" pitchFamily="18" charset="0"/>
                <a:ea typeface="Times New Roman" panose="02020603050405020304" pitchFamily="18" charset="0"/>
              </a:rPr>
              <a:t> – </a:t>
            </a:r>
            <a:r>
              <a:rPr lang="en-US" sz="1800" b="1" dirty="0" err="1">
                <a:solidFill>
                  <a:schemeClr val="accent1"/>
                </a:solidFill>
                <a:effectLst/>
                <a:latin typeface="Bookman Old Style" panose="02050604050505020204" pitchFamily="18" charset="0"/>
                <a:ea typeface="Times New Roman" panose="02020603050405020304" pitchFamily="18" charset="0"/>
              </a:rPr>
              <a:t>inwestycja</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spełnia</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warunki</a:t>
            </a:r>
            <a:r>
              <a:rPr lang="en-US" sz="1800" dirty="0">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uprawniające</a:t>
            </a:r>
            <a:r>
              <a:rPr lang="en-US" sz="1800" b="1" dirty="0">
                <a:solidFill>
                  <a:schemeClr val="accent1"/>
                </a:solidFill>
                <a:effectLst/>
                <a:latin typeface="Bookman Old Style" panose="02050604050505020204" pitchFamily="18" charset="0"/>
                <a:ea typeface="Times New Roman" panose="02020603050405020304" pitchFamily="18" charset="0"/>
              </a:rPr>
              <a:t> do </a:t>
            </a:r>
            <a:r>
              <a:rPr lang="en-US" sz="1800" b="1" dirty="0" err="1">
                <a:solidFill>
                  <a:schemeClr val="accent1"/>
                </a:solidFill>
                <a:effectLst/>
                <a:latin typeface="Bookman Old Style" panose="02050604050505020204" pitchFamily="18" charset="0"/>
                <a:ea typeface="Times New Roman" panose="02020603050405020304" pitchFamily="18" charset="0"/>
              </a:rPr>
              <a:t>uzyskania</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pomocy</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na</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podstawie</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Uchwały</a:t>
            </a:r>
            <a:r>
              <a:rPr lang="en-US" sz="1800" dirty="0">
                <a:effectLst/>
                <a:latin typeface="Bookman Old Style" panose="02050604050505020204" pitchFamily="18" charset="0"/>
                <a:ea typeface="Times New Roman" panose="02020603050405020304" pitchFamily="18" charset="0"/>
              </a:rPr>
              <a:t>, </a:t>
            </a:r>
            <a:r>
              <a:rPr lang="en-US" sz="1800" b="1" dirty="0">
                <a:solidFill>
                  <a:schemeClr val="accent1"/>
                </a:solidFill>
                <a:effectLst/>
                <a:latin typeface="Bookman Old Style" panose="02050604050505020204" pitchFamily="18" charset="0"/>
                <a:ea typeface="Times New Roman" panose="02020603050405020304" pitchFamily="18" charset="0"/>
              </a:rPr>
              <a:t>z </a:t>
            </a:r>
            <a:r>
              <a:rPr lang="en-US" sz="1800" b="1" dirty="0" err="1">
                <a:solidFill>
                  <a:schemeClr val="accent1"/>
                </a:solidFill>
                <a:effectLst/>
                <a:latin typeface="Bookman Old Style" panose="02050604050505020204" pitchFamily="18" charset="0"/>
                <a:ea typeface="Times New Roman" panose="02020603050405020304" pitchFamily="18" charset="0"/>
              </a:rPr>
              <a:t>uwzględnieniem</a:t>
            </a:r>
            <a:r>
              <a:rPr lang="en-US" sz="1800" b="1" dirty="0">
                <a:solidFill>
                  <a:schemeClr val="accent1"/>
                </a:solidFill>
                <a:effectLst/>
                <a:latin typeface="Bookman Old Style" panose="02050604050505020204" pitchFamily="18" charset="0"/>
                <a:ea typeface="Times New Roman" panose="02020603050405020304" pitchFamily="18" charset="0"/>
              </a:rPr>
              <a:t> ram </a:t>
            </a:r>
            <a:r>
              <a:rPr lang="en-US" sz="1800" b="1" dirty="0" err="1">
                <a:solidFill>
                  <a:schemeClr val="accent1"/>
                </a:solidFill>
                <a:effectLst/>
                <a:latin typeface="Bookman Old Style" panose="02050604050505020204" pitchFamily="18" charset="0"/>
                <a:ea typeface="Times New Roman" panose="02020603050405020304" pitchFamily="18" charset="0"/>
              </a:rPr>
              <a:t>prawnych</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wynikających</a:t>
            </a:r>
            <a:r>
              <a:rPr lang="en-US" sz="1800" b="1" dirty="0">
                <a:solidFill>
                  <a:schemeClr val="accent1"/>
                </a:solidFill>
                <a:effectLst/>
                <a:latin typeface="Bookman Old Style" panose="02050604050505020204" pitchFamily="18" charset="0"/>
                <a:ea typeface="Times New Roman" panose="02020603050405020304" pitchFamily="18" charset="0"/>
              </a:rPr>
              <a:t> z</a:t>
            </a:r>
            <a:r>
              <a:rPr lang="en-US" sz="1800" dirty="0">
                <a:effectLst/>
                <a:latin typeface="Bookman Old Style" panose="02050604050505020204" pitchFamily="18" charset="0"/>
                <a:ea typeface="Times New Roman" panose="02020603050405020304" pitchFamily="18" charset="0"/>
              </a:rPr>
              <a:t> </a:t>
            </a:r>
            <a:r>
              <a:rPr lang="en-US" sz="1800" dirty="0" err="1">
                <a:effectLst/>
                <a:latin typeface="Bookman Old Style" panose="02050604050505020204" pitchFamily="18" charset="0"/>
                <a:ea typeface="Times New Roman" panose="02020603050405020304" pitchFamily="18" charset="0"/>
              </a:rPr>
              <a:t>Rozporządzenia</a:t>
            </a:r>
            <a:r>
              <a:rPr lang="en-US" sz="1800" dirty="0">
                <a:effectLst/>
                <a:latin typeface="Bookman Old Style" panose="02050604050505020204" pitchFamily="18" charset="0"/>
                <a:ea typeface="Times New Roman" panose="02020603050405020304" pitchFamily="18" charset="0"/>
              </a:rPr>
              <a:t> RM </a:t>
            </a:r>
            <a:r>
              <a:rPr lang="en-US" sz="1800" b="1" dirty="0" err="1">
                <a:solidFill>
                  <a:schemeClr val="accent1"/>
                </a:solidFill>
                <a:effectLst/>
                <a:latin typeface="Bookman Old Style" panose="02050604050505020204" pitchFamily="18" charset="0"/>
                <a:ea typeface="Times New Roman" panose="02020603050405020304" pitchFamily="18" charset="0"/>
              </a:rPr>
              <a:t>i</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Rozporządzenia</a:t>
            </a:r>
            <a:r>
              <a:rPr lang="en-US" sz="1800" b="1" dirty="0">
                <a:solidFill>
                  <a:schemeClr val="accent1"/>
                </a:solidFill>
                <a:effectLst/>
                <a:latin typeface="Bookman Old Style" panose="02050604050505020204" pitchFamily="18" charset="0"/>
                <a:ea typeface="Times New Roman" panose="02020603050405020304" pitchFamily="18" charset="0"/>
              </a:rPr>
              <a:t> </a:t>
            </a:r>
            <a:r>
              <a:rPr lang="en-US" sz="1800" b="1" dirty="0" err="1">
                <a:solidFill>
                  <a:schemeClr val="accent1"/>
                </a:solidFill>
                <a:effectLst/>
                <a:latin typeface="Bookman Old Style" panose="02050604050505020204" pitchFamily="18" charset="0"/>
                <a:ea typeface="Times New Roman" panose="02020603050405020304" pitchFamily="18" charset="0"/>
              </a:rPr>
              <a:t>Komisji</a:t>
            </a:r>
            <a:r>
              <a:rPr lang="en-US" sz="1800" dirty="0">
                <a:effectLst/>
                <a:latin typeface="Bookman Old Style" panose="02050604050505020204" pitchFamily="18" charset="0"/>
                <a:ea typeface="Times New Roman" panose="02020603050405020304" pitchFamily="18" charset="0"/>
              </a:rPr>
              <a:t>. </a:t>
            </a:r>
            <a:endParaRPr lang="en-US" sz="1800" dirty="0">
              <a:latin typeface="Bookman Old Style" panose="02050604050505020204" pitchFamily="18" charset="0"/>
            </a:endParaRPr>
          </a:p>
        </p:txBody>
      </p:sp>
    </p:spTree>
    <p:extLst>
      <p:ext uri="{BB962C8B-B14F-4D97-AF65-F5344CB8AC3E}">
        <p14:creationId xmlns:p14="http://schemas.microsoft.com/office/powerpoint/2010/main" val="35805679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Text Placeholder 2"/>
          <p:cNvSpPr txBox="1">
            <a:spLocks/>
          </p:cNvSpPr>
          <p:nvPr/>
        </p:nvSpPr>
        <p:spPr>
          <a:xfrm>
            <a:off x="375010" y="710698"/>
            <a:ext cx="9163050" cy="757255"/>
          </a:xfrm>
          <a:prstGeom prst="rect">
            <a:avLst/>
          </a:prstGeom>
        </p:spPr>
        <p:txBody>
          <a:bodyPr/>
          <a:lstStyle>
            <a:lvl1pPr marL="0" indent="0" algn="l" defTabSz="1219170" rtl="0" eaLnBrk="1" latinLnBrk="0" hangingPunct="1">
              <a:spcBef>
                <a:spcPts val="600"/>
              </a:spcBef>
              <a:spcAft>
                <a:spcPts val="600"/>
              </a:spcAft>
              <a:buSzPct val="100000"/>
              <a:buFont typeface="Arial" panose="020B0604020202020204" pitchFamily="34" charset="0"/>
              <a:buNone/>
              <a:defRPr sz="1200" b="0" kern="1200">
                <a:solidFill>
                  <a:schemeClr val="tx1"/>
                </a:solidFill>
                <a:latin typeface="+mn-lt"/>
                <a:ea typeface="+mn-ea"/>
                <a:cs typeface="+mn-cs"/>
              </a:defRPr>
            </a:lvl1pPr>
            <a:lvl2pPr marL="0" indent="0" algn="l" defTabSz="1219170" rtl="0" eaLnBrk="1" latinLnBrk="0" hangingPunct="1">
              <a:spcBef>
                <a:spcPts val="600"/>
              </a:spcBef>
              <a:spcAft>
                <a:spcPts val="600"/>
              </a:spcAft>
              <a:buClrTx/>
              <a:buSzPct val="100000"/>
              <a:buFont typeface="Arial"/>
              <a:buNone/>
              <a:defRPr lang="en-US" sz="1200" b="1" kern="1200" dirty="0" smtClean="0">
                <a:solidFill>
                  <a:schemeClr val="tx1"/>
                </a:solidFill>
                <a:latin typeface="+mn-lt"/>
                <a:ea typeface="+mn-ea"/>
                <a:cs typeface="+mn-cs"/>
              </a:defRPr>
            </a:lvl2pPr>
            <a:lvl3pPr marL="180000" indent="-180000" algn="l" defTabSz="1219170" rtl="0" eaLnBrk="1" latinLnBrk="0" hangingPunct="1">
              <a:spcBef>
                <a:spcPts val="600"/>
              </a:spcBef>
              <a:spcAft>
                <a:spcPts val="600"/>
              </a:spcAft>
              <a:buClrTx/>
              <a:buSzPct val="100000"/>
              <a:buFont typeface="Arial" panose="020B0604020202020204" pitchFamily="34" charset="0"/>
              <a:buChar char="•"/>
              <a:defRPr lang="en-US" sz="1200" kern="1200" dirty="0" smtClean="0">
                <a:solidFill>
                  <a:schemeClr val="tx1"/>
                </a:solidFill>
                <a:latin typeface="+mn-lt"/>
                <a:ea typeface="+mn-ea"/>
                <a:cs typeface="+mn-cs"/>
              </a:defRPr>
            </a:lvl3pPr>
            <a:lvl4pPr marL="360000" indent="-180000" algn="l" defTabSz="1219170" rtl="0" eaLnBrk="1" latinLnBrk="0" hangingPunct="1">
              <a:spcBef>
                <a:spcPts val="600"/>
              </a:spcBef>
              <a:spcAft>
                <a:spcPts val="600"/>
              </a:spcAft>
              <a:buClrTx/>
              <a:buSzPct val="100000"/>
              <a:buFont typeface="Verdana" panose="020B0604030504040204" pitchFamily="34" charset="0"/>
              <a:buChar char="−"/>
              <a:defRPr lang="en-US" sz="1200" kern="1200" baseline="0" dirty="0" smtClean="0">
                <a:solidFill>
                  <a:schemeClr val="tx1"/>
                </a:solidFill>
                <a:latin typeface="+mn-lt"/>
                <a:ea typeface="+mn-ea"/>
                <a:cs typeface="+mn-cs"/>
              </a:defRPr>
            </a:lvl4pPr>
            <a:lvl5pPr marL="540000" indent="-180000" algn="l" defTabSz="1064657" rtl="0" eaLnBrk="1" latinLnBrk="0" hangingPunct="1">
              <a:spcBef>
                <a:spcPts val="600"/>
              </a:spcBef>
              <a:spcAft>
                <a:spcPts val="600"/>
              </a:spcAft>
              <a:buClrTx/>
              <a:buSzPct val="100000"/>
              <a:buFont typeface="Arial" panose="020B0604020202020204" pitchFamily="34" charset="0"/>
              <a:buChar char="•"/>
              <a:tabLst/>
              <a:defRPr lang="en-US" sz="1200" kern="1200" baseline="0" dirty="0" smtClean="0">
                <a:solidFill>
                  <a:schemeClr val="tx1"/>
                </a:solidFill>
                <a:latin typeface="+mn-lt"/>
                <a:ea typeface="+mn-ea"/>
                <a:cs typeface="+mn-cs"/>
              </a:defRPr>
            </a:lvl5pPr>
            <a:lvl6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6pPr>
            <a:lvl7pPr marL="710382" indent="-235194" algn="l" defTabSz="1219170" rtl="0" eaLnBrk="1" latinLnBrk="0" hangingPunct="1">
              <a:spcBef>
                <a:spcPts val="0"/>
              </a:spcBef>
              <a:spcAft>
                <a:spcPts val="1333"/>
              </a:spcAft>
              <a:buFont typeface="Verdana" panose="020B0604030504040204" pitchFamily="34" charset="0"/>
              <a:buChar char="−"/>
              <a:defRPr sz="1600" kern="1200">
                <a:solidFill>
                  <a:schemeClr val="tx1"/>
                </a:solidFill>
                <a:latin typeface="+mn-lt"/>
                <a:ea typeface="+mn-ea"/>
                <a:cs typeface="+mn-cs"/>
              </a:defRPr>
            </a:lvl7pPr>
            <a:lvl8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8pPr>
            <a:lvl9pPr marL="710382" indent="-235194" algn="l" defTabSz="1219170" rtl="0" eaLnBrk="1" latinLnBrk="0" hangingPunct="1">
              <a:spcBef>
                <a:spcPts val="0"/>
              </a:spcBef>
              <a:spcAft>
                <a:spcPts val="1333"/>
              </a:spcAft>
              <a:buFont typeface="Verdana" panose="020B0604030504040204" pitchFamily="34" charset="0"/>
              <a:buChar char="−"/>
              <a:defRPr sz="1600" kern="1200" baseline="0">
                <a:solidFill>
                  <a:schemeClr val="tx1"/>
                </a:solidFill>
                <a:latin typeface="+mn-lt"/>
                <a:ea typeface="+mn-ea"/>
                <a:cs typeface="+mn-cs"/>
              </a:defRPr>
            </a:lvl9pPr>
          </a:lstStyle>
          <a:p>
            <a:pPr>
              <a:spcAft>
                <a:spcPts val="0"/>
              </a:spcAft>
            </a:pPr>
            <a:endParaRPr lang="en-US" sz="2400" dirty="0">
              <a:solidFill>
                <a:schemeClr val="tx2">
                  <a:lumMod val="60000"/>
                  <a:lumOff val="40000"/>
                </a:schemeClr>
              </a:solidFill>
              <a:latin typeface="Calibri" panose="020F0502020204030204" pitchFamily="34" charset="0"/>
              <a:cs typeface="Calibri" panose="020F0502020204030204" pitchFamily="34" charset="0"/>
            </a:endParaRPr>
          </a:p>
        </p:txBody>
      </p:sp>
      <p:sp>
        <p:nvSpPr>
          <p:cNvPr id="47" name="Title 1"/>
          <p:cNvSpPr txBox="1">
            <a:spLocks/>
          </p:cNvSpPr>
          <p:nvPr/>
        </p:nvSpPr>
        <p:spPr>
          <a:xfrm>
            <a:off x="375010" y="295584"/>
            <a:ext cx="9163050" cy="334102"/>
          </a:xfrm>
          <a:prstGeom prst="rect">
            <a:avLst/>
          </a:prstGeom>
        </p:spPr>
        <p:txBody>
          <a:bodyPr/>
          <a:lstStyle>
            <a:lvl1pPr algn="l" defTabSz="1219170" rtl="0" eaLnBrk="1" latinLnBrk="0" hangingPunct="1">
              <a:spcBef>
                <a:spcPct val="0"/>
              </a:spcBef>
              <a:buNone/>
              <a:defRPr sz="2000" kern="1200">
                <a:solidFill>
                  <a:schemeClr val="tx1"/>
                </a:solidFill>
                <a:latin typeface="+mj-lt"/>
                <a:ea typeface="+mj-ea"/>
                <a:cs typeface="+mj-cs"/>
              </a:defRPr>
            </a:lvl1pPr>
          </a:lstStyle>
          <a:p>
            <a:r>
              <a:rPr lang="pl-PL" sz="2200" b="1" dirty="0">
                <a:latin typeface="Calibri" panose="020F0502020204030204" pitchFamily="34" charset="0"/>
                <a:ea typeface="+mn-ea"/>
                <a:cs typeface="Calibri" panose="020F0502020204030204" pitchFamily="34" charset="0"/>
              </a:rPr>
              <a:t>Główne problemy</a:t>
            </a:r>
            <a:endParaRPr lang="en-US" sz="2200" b="1" dirty="0">
              <a:latin typeface="Calibri" panose="020F0502020204030204" pitchFamily="34" charset="0"/>
              <a:cs typeface="Calibri" panose="020F0502020204030204" pitchFamily="34" charset="0"/>
            </a:endParaRPr>
          </a:p>
        </p:txBody>
      </p:sp>
      <p:sp>
        <p:nvSpPr>
          <p:cNvPr id="48" name="Rectangle 47"/>
          <p:cNvSpPr/>
          <p:nvPr/>
        </p:nvSpPr>
        <p:spPr>
          <a:xfrm>
            <a:off x="451105" y="1028408"/>
            <a:ext cx="9163050" cy="923330"/>
          </a:xfrm>
          <a:prstGeom prst="rect">
            <a:avLst/>
          </a:prstGeom>
        </p:spPr>
        <p:txBody>
          <a:bodyPr wrap="square" lIns="0" tIns="0" rIns="0" bIns="0">
            <a:spAutoFit/>
          </a:bodyPr>
          <a:lstStyle/>
          <a:p>
            <a:pPr algn="just"/>
            <a:r>
              <a:rPr lang="pl-PL" sz="2000" dirty="0">
                <a:solidFill>
                  <a:prstClr val="black"/>
                </a:solidFill>
                <a:latin typeface="Bookman Old Style" panose="02050604050505020204" pitchFamily="18" charset="0"/>
                <a:cs typeface="Calibri" panose="020F0502020204030204" pitchFamily="34" charset="0"/>
              </a:rPr>
              <a:t>Jaki zakres uznania pozostawia organom krajowym rozporządzenie Komisji (UE) 651/2014 na etapie stanowienia prawa krajowego, jak i jego stosowania? </a:t>
            </a:r>
            <a:endParaRPr lang="pl-PL" sz="2000" noProof="0" dirty="0">
              <a:solidFill>
                <a:prstClr val="black"/>
              </a:solidFill>
              <a:latin typeface="Bookman Old Style" panose="02050604050505020204" pitchFamily="18" charset="0"/>
              <a:cs typeface="Calibri" panose="020F0502020204030204" pitchFamily="34" charset="0"/>
            </a:endParaRPr>
          </a:p>
        </p:txBody>
      </p:sp>
      <p:grpSp>
        <p:nvGrpSpPr>
          <p:cNvPr id="49" name="Group 48">
            <a:extLst>
              <a:ext uri="{FF2B5EF4-FFF2-40B4-BE49-F238E27FC236}">
                <a16:creationId xmlns:a16="http://schemas.microsoft.com/office/drawing/2014/main" id="{9ADCA105-ED13-4FFA-8A4B-9226FBDB1F8E}"/>
              </a:ext>
            </a:extLst>
          </p:cNvPr>
          <p:cNvGrpSpPr/>
          <p:nvPr/>
        </p:nvGrpSpPr>
        <p:grpSpPr>
          <a:xfrm>
            <a:off x="672779" y="2712720"/>
            <a:ext cx="8865282" cy="3301731"/>
            <a:chOff x="1934685" y="1850868"/>
            <a:chExt cx="7912950" cy="3598513"/>
          </a:xfrm>
        </p:grpSpPr>
        <p:sp>
          <p:nvSpPr>
            <p:cNvPr id="50" name="Rectangular Callout 49"/>
            <p:cNvSpPr/>
            <p:nvPr/>
          </p:nvSpPr>
          <p:spPr bwMode="gray">
            <a:xfrm>
              <a:off x="1934685" y="1850868"/>
              <a:ext cx="3625455" cy="1528108"/>
            </a:xfrm>
            <a:prstGeom prst="wedgeRectCallout">
              <a:avLst>
                <a:gd name="adj1" fmla="val 70017"/>
                <a:gd name="adj2" fmla="val 33167"/>
              </a:avLst>
            </a:prstGeom>
            <a:solidFill>
              <a:schemeClr val="bg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nchorCtr="0"/>
            <a:lstStyle/>
            <a:p>
              <a:r>
                <a:rPr lang="pl-PL" sz="1800" dirty="0">
                  <a:latin typeface="Calibri" panose="020F0502020204030204" pitchFamily="34" charset="0"/>
                  <a:cs typeface="Calibri" panose="020F0502020204030204" pitchFamily="34" charset="0"/>
                </a:rPr>
                <a:t>1) Prawo konkurencji Unii Europejskiej, w tym prawo pomocy publicznej to kompetencja wyłączna – co to oznacza w praktyce?</a:t>
              </a:r>
              <a:endParaRPr lang="en-US" sz="1800" dirty="0">
                <a:latin typeface="Calibri" panose="020F0502020204030204" pitchFamily="34" charset="0"/>
                <a:cs typeface="Calibri" panose="020F0502020204030204" pitchFamily="34" charset="0"/>
              </a:endParaRPr>
            </a:p>
          </p:txBody>
        </p:sp>
        <p:sp>
          <p:nvSpPr>
            <p:cNvPr id="51" name="Rectangular Callout 50"/>
            <p:cNvSpPr/>
            <p:nvPr/>
          </p:nvSpPr>
          <p:spPr bwMode="gray">
            <a:xfrm>
              <a:off x="2649706" y="3795824"/>
              <a:ext cx="3817808" cy="1653557"/>
            </a:xfrm>
            <a:prstGeom prst="wedgeRectCallout">
              <a:avLst>
                <a:gd name="adj1" fmla="val 33700"/>
                <a:gd name="adj2" fmla="val 72962"/>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nchorCtr="0"/>
            <a:lstStyle/>
            <a:p>
              <a:r>
                <a:rPr lang="pl-PL" sz="1800" dirty="0">
                  <a:latin typeface="Calibri" panose="020F0502020204030204" pitchFamily="34" charset="0"/>
                  <a:cs typeface="Calibri" panose="020F0502020204030204" pitchFamily="34" charset="0"/>
                </a:rPr>
                <a:t>2) Regulacje prawa pomocy publicznej są ujęte w rozporządzeniu unijnym – jakie ograniczenia są z tym związane?</a:t>
              </a:r>
              <a:endParaRPr lang="en-US" sz="1800" dirty="0">
                <a:latin typeface="Calibri" panose="020F0502020204030204" pitchFamily="34" charset="0"/>
                <a:cs typeface="Calibri" panose="020F0502020204030204" pitchFamily="34" charset="0"/>
              </a:endParaRPr>
            </a:p>
          </p:txBody>
        </p:sp>
        <p:sp>
          <p:nvSpPr>
            <p:cNvPr id="52" name="Rectangular Callout 51"/>
            <p:cNvSpPr/>
            <p:nvPr/>
          </p:nvSpPr>
          <p:spPr bwMode="gray">
            <a:xfrm>
              <a:off x="6584890" y="2132411"/>
              <a:ext cx="3262745" cy="1372015"/>
            </a:xfrm>
            <a:prstGeom prst="wedgeRectCallout">
              <a:avLst>
                <a:gd name="adj1" fmla="val -32690"/>
                <a:gd name="adj2" fmla="val 62127"/>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lIns="144000" tIns="144000" rIns="144000" bIns="144000" rtlCol="0" anchor="ctr" anchorCtr="0"/>
            <a:lstStyle/>
            <a:p>
              <a:r>
                <a:rPr lang="pl-PL" sz="1800" dirty="0">
                  <a:latin typeface="Calibri" panose="020F0502020204030204" pitchFamily="34" charset="0"/>
                  <a:cs typeface="Calibri" panose="020F0502020204030204" pitchFamily="34" charset="0"/>
                </a:rPr>
                <a:t>3) Specyfika prawa pomocy publicznej – jakie ono pociąga za sobą ograniczenia?</a:t>
              </a:r>
              <a:endParaRPr lang="en-US" sz="1800" dirty="0">
                <a:latin typeface="Calibri" panose="020F0502020204030204" pitchFamily="34" charset="0"/>
                <a:cs typeface="Calibri" panose="020F0502020204030204" pitchFamily="34" charset="0"/>
              </a:endParaRPr>
            </a:p>
          </p:txBody>
        </p:sp>
      </p:grpSp>
      <p:sp>
        <p:nvSpPr>
          <p:cNvPr id="66" name="TextBox 65"/>
          <p:cNvSpPr txBox="1"/>
          <p:nvPr/>
        </p:nvSpPr>
        <p:spPr>
          <a:xfrm>
            <a:off x="10267315" y="2015260"/>
            <a:ext cx="140970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Pomoc publiczna – kompetencja wyłączna</a:t>
            </a:r>
          </a:p>
        </p:txBody>
      </p:sp>
      <p:sp>
        <p:nvSpPr>
          <p:cNvPr id="67" name="TextBox 66"/>
          <p:cNvSpPr txBox="1"/>
          <p:nvPr/>
        </p:nvSpPr>
        <p:spPr>
          <a:xfrm>
            <a:off x="10267315" y="2509669"/>
            <a:ext cx="158369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Rozporządzenie unijne – co z tego?</a:t>
            </a:r>
          </a:p>
        </p:txBody>
      </p:sp>
      <p:sp>
        <p:nvSpPr>
          <p:cNvPr id="68" name="TextBox 67"/>
          <p:cNvSpPr txBox="1"/>
          <p:nvPr/>
        </p:nvSpPr>
        <p:spPr>
          <a:xfrm>
            <a:off x="10267315" y="3004078"/>
            <a:ext cx="165683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Specyfika prawa pomocy publicznej </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69" name="TextBox 68"/>
          <p:cNvSpPr txBox="1"/>
          <p:nvPr/>
        </p:nvSpPr>
        <p:spPr>
          <a:xfrm>
            <a:off x="10267315" y="3497960"/>
            <a:ext cx="158369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Podsumowanie oraz</a:t>
            </a:r>
            <a:r>
              <a:rPr kumimoji="0" lang="pl-PL" sz="1200" b="0" i="0" u="none" strike="noStrike" kern="1200" cap="none" spc="0" normalizeH="0" noProof="0" dirty="0">
                <a:ln>
                  <a:noFill/>
                </a:ln>
                <a:solidFill>
                  <a:prstClr val="white">
                    <a:lumMod val="85000"/>
                  </a:prstClr>
                </a:solidFill>
                <a:effectLst/>
                <a:uLnTx/>
                <a:uFillTx/>
                <a:latin typeface="Calibri" panose="020F0502020204030204" pitchFamily="34" charset="0"/>
                <a:cs typeface="Calibri" panose="020F0502020204030204" pitchFamily="34" charset="0"/>
              </a:rPr>
              <a:t> dyskusja</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70" name="TextBox 69"/>
          <p:cNvSpPr txBox="1"/>
          <p:nvPr/>
        </p:nvSpPr>
        <p:spPr>
          <a:xfrm>
            <a:off x="10267315" y="1705517"/>
            <a:ext cx="1409700" cy="184666"/>
          </a:xfrm>
          <a:prstGeom prst="rect">
            <a:avLst/>
          </a:prstGeom>
          <a:noFill/>
        </p:spPr>
        <p:txBody>
          <a:bodyPr wrap="square" lIns="0" tIns="0" rIns="0" bIns="0" rtlCol="0">
            <a:spAutoFit/>
          </a:bodyPr>
          <a:lstStyle/>
          <a:p>
            <a:pPr>
              <a:spcBef>
                <a:spcPts val="600"/>
              </a:spcBef>
              <a:buSzPct val="100000"/>
              <a:defRPr/>
            </a:pPr>
            <a:r>
              <a:rPr lang="pl-PL" sz="1200" dirty="0">
                <a:solidFill>
                  <a:schemeClr val="accent1"/>
                </a:solidFill>
                <a:latin typeface="Calibri" panose="020F0502020204030204" pitchFamily="34" charset="0"/>
                <a:cs typeface="Calibri" panose="020F0502020204030204" pitchFamily="34" charset="0"/>
              </a:rPr>
              <a:t>Główne problemy</a:t>
            </a:r>
          </a:p>
        </p:txBody>
      </p:sp>
      <p:sp>
        <p:nvSpPr>
          <p:cNvPr id="71" name="TextBox 70"/>
          <p:cNvSpPr txBox="1"/>
          <p:nvPr/>
        </p:nvSpPr>
        <p:spPr>
          <a:xfrm>
            <a:off x="10267315" y="1396301"/>
            <a:ext cx="1409700" cy="184666"/>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Teza i treść wyroku</a:t>
            </a:r>
          </a:p>
        </p:txBody>
      </p:sp>
    </p:spTree>
    <p:extLst>
      <p:ext uri="{BB962C8B-B14F-4D97-AF65-F5344CB8AC3E}">
        <p14:creationId xmlns:p14="http://schemas.microsoft.com/office/powerpoint/2010/main" val="2572582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Rectangle 79"/>
          <p:cNvSpPr/>
          <p:nvPr/>
        </p:nvSpPr>
        <p:spPr bwMode="gray">
          <a:xfrm>
            <a:off x="10106025" y="2641504"/>
            <a:ext cx="835930" cy="2454371"/>
          </a:xfrm>
          <a:prstGeom prst="rect">
            <a:avLst/>
          </a:prstGeom>
          <a:solidFill>
            <a:schemeClr val="tx1"/>
          </a:solidFill>
          <a:ln w="19050" algn="ctr">
            <a:noFill/>
            <a:miter lim="800000"/>
            <a:headEnd/>
            <a:tailEnd/>
          </a:ln>
        </p:spPr>
        <p:txBody>
          <a:bodyPr wrap="square" lIns="88900" tIns="88900" rIns="88900" bIns="88900" rtlCol="0" anchor="ctr"/>
          <a:lstStyle/>
          <a:p>
            <a:pPr algn="ctr">
              <a:lnSpc>
                <a:spcPct val="106000"/>
              </a:lnSpc>
              <a:buFont typeface="Wingdings 2" pitchFamily="18" charset="2"/>
              <a:buNone/>
            </a:pPr>
            <a:endParaRPr lang="pl-PL" sz="1600" b="1" dirty="0">
              <a:solidFill>
                <a:schemeClr val="bg1"/>
              </a:solidFill>
              <a:latin typeface="Calibri" panose="020F0502020204030204" pitchFamily="34" charset="0"/>
              <a:cs typeface="Calibri" panose="020F0502020204030204" pitchFamily="34" charset="0"/>
            </a:endParaRPr>
          </a:p>
        </p:txBody>
      </p:sp>
      <p:sp>
        <p:nvSpPr>
          <p:cNvPr id="2" name="Title 1"/>
          <p:cNvSpPr>
            <a:spLocks noGrp="1"/>
          </p:cNvSpPr>
          <p:nvPr>
            <p:ph type="title"/>
          </p:nvPr>
        </p:nvSpPr>
        <p:spPr/>
        <p:txBody>
          <a:bodyPr/>
          <a:lstStyle/>
          <a:p>
            <a:r>
              <a:rPr lang="pl-PL" sz="2200" b="1" dirty="0">
                <a:latin typeface="Calibri" panose="020F0502020204030204" pitchFamily="34" charset="0"/>
                <a:ea typeface="+mn-ea"/>
                <a:cs typeface="Calibri" panose="020F0502020204030204" pitchFamily="34" charset="0"/>
              </a:rPr>
              <a:t>Pomoc publiczna – kompetencja wyłączna Unii Europejskiej </a:t>
            </a:r>
          </a:p>
        </p:txBody>
      </p:sp>
      <p:sp>
        <p:nvSpPr>
          <p:cNvPr id="66" name="TextBox 65"/>
          <p:cNvSpPr txBox="1"/>
          <p:nvPr/>
        </p:nvSpPr>
        <p:spPr>
          <a:xfrm>
            <a:off x="10267315" y="2015260"/>
            <a:ext cx="1409700" cy="369332"/>
          </a:xfrm>
          <a:prstGeom prst="rect">
            <a:avLst/>
          </a:prstGeom>
          <a:noFill/>
        </p:spPr>
        <p:txBody>
          <a:bodyPr wrap="square" lIns="0" tIns="0" rIns="0" bIns="0" rtlCol="0">
            <a:spAutoFit/>
          </a:bodyPr>
          <a:lstStyle/>
          <a:p>
            <a:pPr lvl="0">
              <a:spcBef>
                <a:spcPts val="600"/>
              </a:spcBef>
              <a:buSzPct val="100000"/>
              <a:defRPr/>
            </a:pPr>
            <a:r>
              <a:rPr lang="pl-PL" sz="1200" dirty="0">
                <a:solidFill>
                  <a:schemeClr val="accent1"/>
                </a:solidFill>
                <a:latin typeface="Calibri" panose="020F0502020204030204" pitchFamily="34" charset="0"/>
                <a:cs typeface="Calibri" panose="020F0502020204030204" pitchFamily="34" charset="0"/>
              </a:rPr>
              <a:t>Pomoc publiczna – kompetencja wyłączna</a:t>
            </a:r>
          </a:p>
        </p:txBody>
      </p:sp>
      <p:sp>
        <p:nvSpPr>
          <p:cNvPr id="67" name="TextBox 66"/>
          <p:cNvSpPr txBox="1"/>
          <p:nvPr/>
        </p:nvSpPr>
        <p:spPr>
          <a:xfrm>
            <a:off x="10267315" y="2509669"/>
            <a:ext cx="158369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Rozporządzenie unijne – co z tego?</a:t>
            </a:r>
          </a:p>
        </p:txBody>
      </p:sp>
      <p:sp>
        <p:nvSpPr>
          <p:cNvPr id="68" name="TextBox 67"/>
          <p:cNvSpPr txBox="1"/>
          <p:nvPr/>
        </p:nvSpPr>
        <p:spPr>
          <a:xfrm>
            <a:off x="10267315" y="3004078"/>
            <a:ext cx="165683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Specyfika prawa pomocy publicznej</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69" name="TextBox 68"/>
          <p:cNvSpPr txBox="1"/>
          <p:nvPr/>
        </p:nvSpPr>
        <p:spPr>
          <a:xfrm>
            <a:off x="10267315" y="3497960"/>
            <a:ext cx="158369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Podsumowanie oraz</a:t>
            </a:r>
            <a:r>
              <a:rPr kumimoji="0" lang="pl-PL" sz="1200" b="0" i="0" u="none" strike="noStrike" kern="1200" cap="none" spc="0" normalizeH="0" noProof="0" dirty="0">
                <a:ln>
                  <a:noFill/>
                </a:ln>
                <a:solidFill>
                  <a:prstClr val="white">
                    <a:lumMod val="85000"/>
                  </a:prstClr>
                </a:solidFill>
                <a:effectLst/>
                <a:uLnTx/>
                <a:uFillTx/>
                <a:latin typeface="Calibri" panose="020F0502020204030204" pitchFamily="34" charset="0"/>
                <a:cs typeface="Calibri" panose="020F0502020204030204" pitchFamily="34" charset="0"/>
              </a:rPr>
              <a:t> dyskusja</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70" name="TextBox 69"/>
          <p:cNvSpPr txBox="1"/>
          <p:nvPr/>
        </p:nvSpPr>
        <p:spPr>
          <a:xfrm>
            <a:off x="10267315" y="1705517"/>
            <a:ext cx="1409700" cy="184666"/>
          </a:xfrm>
          <a:prstGeom prst="rect">
            <a:avLst/>
          </a:prstGeom>
          <a:noFill/>
        </p:spPr>
        <p:txBody>
          <a:bodyPr wrap="square" lIns="0" tIns="0" rIns="0" bIns="0" rtlCol="0">
            <a:spAutoFit/>
          </a:bodyPr>
          <a:lstStyle/>
          <a:p>
            <a:pPr>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Główne problemy</a:t>
            </a:r>
          </a:p>
        </p:txBody>
      </p:sp>
      <p:sp>
        <p:nvSpPr>
          <p:cNvPr id="71" name="TextBox 70"/>
          <p:cNvSpPr txBox="1"/>
          <p:nvPr/>
        </p:nvSpPr>
        <p:spPr>
          <a:xfrm>
            <a:off x="10267315" y="1396301"/>
            <a:ext cx="1409700" cy="184666"/>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Teza i treść wyroku</a:t>
            </a:r>
          </a:p>
        </p:txBody>
      </p:sp>
      <p:sp>
        <p:nvSpPr>
          <p:cNvPr id="4" name="TextBox 3">
            <a:extLst>
              <a:ext uri="{FF2B5EF4-FFF2-40B4-BE49-F238E27FC236}">
                <a16:creationId xmlns:a16="http://schemas.microsoft.com/office/drawing/2014/main" id="{29611AC7-9D24-370C-D4F9-E786C2A8F32C}"/>
              </a:ext>
            </a:extLst>
          </p:cNvPr>
          <p:cNvSpPr txBox="1"/>
          <p:nvPr/>
        </p:nvSpPr>
        <p:spPr>
          <a:xfrm>
            <a:off x="469900" y="934636"/>
            <a:ext cx="9080499" cy="553998"/>
          </a:xfrm>
          <a:prstGeom prst="rect">
            <a:avLst/>
          </a:prstGeom>
          <a:noFill/>
        </p:spPr>
        <p:txBody>
          <a:bodyPr wrap="square" lIns="0" tIns="0" rIns="0" bIns="0" rtlCol="0">
            <a:spAutoFit/>
          </a:bodyPr>
          <a:lstStyle/>
          <a:p>
            <a:pPr>
              <a:spcBef>
                <a:spcPts val="600"/>
              </a:spcBef>
              <a:buSzPct val="100000"/>
            </a:pPr>
            <a:r>
              <a:rPr lang="pl-PL" sz="1800" i="1" dirty="0">
                <a:solidFill>
                  <a:srgbClr val="313131"/>
                </a:solidFill>
                <a:latin typeface="Bookman Old Style" panose="02050604050505020204" pitchFamily="18" charset="0"/>
              </a:rPr>
              <a:t>Unia ma </a:t>
            </a:r>
            <a:r>
              <a:rPr lang="pl-PL" sz="1800" b="1" i="1" u="sng" dirty="0">
                <a:solidFill>
                  <a:schemeClr val="accent1"/>
                </a:solidFill>
                <a:latin typeface="Bookman Old Style" panose="02050604050505020204" pitchFamily="18" charset="0"/>
              </a:rPr>
              <a:t>wyłączną kompetencję </a:t>
            </a:r>
            <a:r>
              <a:rPr lang="pl-PL" sz="1800" i="1" dirty="0">
                <a:solidFill>
                  <a:srgbClr val="313131"/>
                </a:solidFill>
                <a:latin typeface="Bookman Old Style" panose="02050604050505020204" pitchFamily="18" charset="0"/>
              </a:rPr>
              <a:t>w ustanawianiu reguł konkurencji niezbędnych do funkcjonowania rynku wewnętrznego  (art. 3 ust. 1 lit b) TFUE)</a:t>
            </a:r>
            <a:endParaRPr lang="en-US" sz="1800" i="1" dirty="0">
              <a:solidFill>
                <a:srgbClr val="313131"/>
              </a:solidFill>
              <a:latin typeface="Bookman Old Style" panose="02050604050505020204" pitchFamily="18" charset="0"/>
            </a:endParaRPr>
          </a:p>
        </p:txBody>
      </p:sp>
      <p:sp>
        <p:nvSpPr>
          <p:cNvPr id="6" name="TextBox 5">
            <a:extLst>
              <a:ext uri="{FF2B5EF4-FFF2-40B4-BE49-F238E27FC236}">
                <a16:creationId xmlns:a16="http://schemas.microsoft.com/office/drawing/2014/main" id="{B7838F7B-CBDF-2724-1623-AA1BB62550E0}"/>
              </a:ext>
            </a:extLst>
          </p:cNvPr>
          <p:cNvSpPr txBox="1"/>
          <p:nvPr/>
        </p:nvSpPr>
        <p:spPr>
          <a:xfrm>
            <a:off x="428625" y="1890183"/>
            <a:ext cx="9080499" cy="1461939"/>
          </a:xfrm>
          <a:prstGeom prst="rect">
            <a:avLst/>
          </a:prstGeom>
          <a:noFill/>
        </p:spPr>
        <p:txBody>
          <a:bodyPr wrap="square" lIns="0" tIns="0" rIns="0" bIns="0" rtlCol="0">
            <a:spAutoFit/>
          </a:bodyPr>
          <a:lstStyle/>
          <a:p>
            <a:pPr algn="just">
              <a:spcBef>
                <a:spcPts val="600"/>
              </a:spcBef>
              <a:buSzPct val="100000"/>
            </a:pPr>
            <a:r>
              <a:rPr lang="pl-PL" sz="1800" b="0" i="1" dirty="0">
                <a:solidFill>
                  <a:srgbClr val="333333"/>
                </a:solidFill>
                <a:effectLst/>
                <a:latin typeface="Bookman Old Style" panose="02050604050505020204" pitchFamily="18" charset="0"/>
              </a:rPr>
              <a:t>Jeżeli Traktaty przyznają Unii wyłączną kompetencję w określonej dziedzinie, </a:t>
            </a:r>
            <a:r>
              <a:rPr lang="pl-PL" sz="1800" b="1" i="1" u="sng" dirty="0">
                <a:solidFill>
                  <a:schemeClr val="accent1"/>
                </a:solidFill>
                <a:effectLst/>
                <a:latin typeface="Bookman Old Style" panose="02050604050505020204" pitchFamily="18" charset="0"/>
              </a:rPr>
              <a:t>jedynie Unia</a:t>
            </a:r>
            <a:r>
              <a:rPr lang="pl-PL" sz="1800" b="0" i="1" dirty="0">
                <a:solidFill>
                  <a:schemeClr val="accent1"/>
                </a:solidFill>
                <a:effectLst/>
                <a:latin typeface="Bookman Old Style" panose="02050604050505020204" pitchFamily="18" charset="0"/>
              </a:rPr>
              <a:t> </a:t>
            </a:r>
            <a:r>
              <a:rPr lang="pl-PL" sz="1800" b="0" i="1" dirty="0">
                <a:solidFill>
                  <a:srgbClr val="333333"/>
                </a:solidFill>
                <a:effectLst/>
                <a:latin typeface="Bookman Old Style" panose="02050604050505020204" pitchFamily="18" charset="0"/>
              </a:rPr>
              <a:t>może </a:t>
            </a:r>
            <a:r>
              <a:rPr lang="pl-PL" sz="1800" b="1" i="1" u="sng" dirty="0">
                <a:solidFill>
                  <a:schemeClr val="accent1"/>
                </a:solidFill>
                <a:effectLst/>
                <a:latin typeface="Bookman Old Style" panose="02050604050505020204" pitchFamily="18" charset="0"/>
              </a:rPr>
              <a:t>stanowić prawo </a:t>
            </a:r>
            <a:r>
              <a:rPr lang="pl-PL" sz="1800" b="0" i="1" dirty="0">
                <a:solidFill>
                  <a:srgbClr val="333333"/>
                </a:solidFill>
                <a:effectLst/>
                <a:latin typeface="Bookman Old Style" panose="02050604050505020204" pitchFamily="18" charset="0"/>
              </a:rPr>
              <a:t>oraz </a:t>
            </a:r>
            <a:r>
              <a:rPr lang="pl-PL" sz="1800" b="1" i="1" u="sng" dirty="0">
                <a:solidFill>
                  <a:schemeClr val="accent1"/>
                </a:solidFill>
                <a:effectLst/>
                <a:latin typeface="Bookman Old Style" panose="02050604050505020204" pitchFamily="18" charset="0"/>
              </a:rPr>
              <a:t>przyjmować akty prawnie wiążące</a:t>
            </a:r>
            <a:r>
              <a:rPr lang="pl-PL" sz="1800" b="0" i="1" dirty="0">
                <a:solidFill>
                  <a:srgbClr val="333333"/>
                </a:solidFill>
                <a:effectLst/>
                <a:latin typeface="Bookman Old Style" panose="02050604050505020204" pitchFamily="18" charset="0"/>
              </a:rPr>
              <a:t>, natomiast Państwa Członkowskie mogą to czynić wyłącznie z upoważnienia Unii lub w celu wykonania aktów Unii. (art. 2 ust. 1 TFUE)</a:t>
            </a:r>
          </a:p>
          <a:p>
            <a:pPr algn="just">
              <a:spcBef>
                <a:spcPts val="600"/>
              </a:spcBef>
              <a:buSzPct val="100000"/>
            </a:pPr>
            <a:endParaRPr lang="en-US" sz="1800" i="1" dirty="0">
              <a:solidFill>
                <a:srgbClr val="313131"/>
              </a:solidFill>
              <a:latin typeface="Bookman Old Style" panose="02050604050505020204" pitchFamily="18" charset="0"/>
            </a:endParaRPr>
          </a:p>
        </p:txBody>
      </p:sp>
      <p:sp>
        <p:nvSpPr>
          <p:cNvPr id="12" name="TextBox 11">
            <a:extLst>
              <a:ext uri="{FF2B5EF4-FFF2-40B4-BE49-F238E27FC236}">
                <a16:creationId xmlns:a16="http://schemas.microsoft.com/office/drawing/2014/main" id="{55E6442D-7C47-D121-2BFF-9DD4477DC765}"/>
              </a:ext>
            </a:extLst>
          </p:cNvPr>
          <p:cNvSpPr txBox="1"/>
          <p:nvPr/>
        </p:nvSpPr>
        <p:spPr>
          <a:xfrm>
            <a:off x="340995" y="3419130"/>
            <a:ext cx="9477374" cy="2308324"/>
          </a:xfrm>
          <a:prstGeom prst="rect">
            <a:avLst/>
          </a:prstGeom>
          <a:noFill/>
        </p:spPr>
        <p:txBody>
          <a:bodyPr wrap="square">
            <a:spAutoFit/>
          </a:bodyPr>
          <a:lstStyle/>
          <a:p>
            <a:pPr algn="just"/>
            <a:r>
              <a:rPr lang="pl-PL" sz="1800" i="1" dirty="0">
                <a:effectLst/>
                <a:latin typeface="Bookman Old Style" panose="02050604050505020204" pitchFamily="18" charset="0"/>
                <a:ea typeface="Calibri" panose="020F0502020204030204" pitchFamily="34" charset="0"/>
              </a:rPr>
              <a:t>W § 12 zawarto dodatkowe warunki otrzymania pomocy. W odniesieniu do pomocy inwestycyjnej dodatkowe wymagania dotyczą w głównej mierze tzw. efektu zachęty, na który Komisja Europejska kładzie szczególny nacisk w regulacjach składających się na nową perspektywę pomocy publicznej na lata 2014-2010. (…) Stąd w przepisie zawarto szczegółowe warunki dotyczące wymogu zgłoszenia takie jak: opis projektu, terminy jego rozpoczęcia i zakończenia, lokalizację i przewidywane koszty, </a:t>
            </a:r>
            <a:r>
              <a:rPr lang="pl-PL" sz="1800" b="1" i="1" u="sng" dirty="0">
                <a:solidFill>
                  <a:schemeClr val="accent1"/>
                </a:solidFill>
                <a:effectLst/>
                <a:latin typeface="Bookman Old Style" panose="02050604050505020204" pitchFamily="18" charset="0"/>
                <a:ea typeface="Calibri" panose="020F0502020204030204" pitchFamily="34" charset="0"/>
              </a:rPr>
              <a:t>pomimo że odnośnie pomocy w formie zwolnień podatkowych wymóg zgłoszenia nie jest niezbędny</a:t>
            </a:r>
            <a:endParaRPr lang="en-US" sz="1800" dirty="0">
              <a:solidFill>
                <a:schemeClr val="accent1"/>
              </a:solidFill>
              <a:latin typeface="Bookman Old Style" panose="02050604050505020204" pitchFamily="18" charset="0"/>
            </a:endParaRPr>
          </a:p>
        </p:txBody>
      </p:sp>
    </p:spTree>
    <p:extLst>
      <p:ext uri="{BB962C8B-B14F-4D97-AF65-F5344CB8AC3E}">
        <p14:creationId xmlns:p14="http://schemas.microsoft.com/office/powerpoint/2010/main" val="116641357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sz="2400" b="1" dirty="0">
                <a:latin typeface="Calibri" panose="020F0502020204030204" pitchFamily="34" charset="0"/>
                <a:cs typeface="Calibri" panose="020F0502020204030204" pitchFamily="34" charset="0"/>
              </a:rPr>
              <a:t>Rozporządzenie unijne – co z tego?</a:t>
            </a:r>
            <a:endParaRPr lang="pl-PL" sz="2400" b="1" dirty="0">
              <a:latin typeface="Calibri" panose="020F0502020204030204" pitchFamily="34" charset="0"/>
              <a:ea typeface="+mn-ea"/>
              <a:cs typeface="Calibri" panose="020F0502020204030204" pitchFamily="34" charset="0"/>
            </a:endParaRPr>
          </a:p>
        </p:txBody>
      </p:sp>
      <p:sp>
        <p:nvSpPr>
          <p:cNvPr id="70" name="TextBox 69"/>
          <p:cNvSpPr txBox="1"/>
          <p:nvPr/>
        </p:nvSpPr>
        <p:spPr>
          <a:xfrm>
            <a:off x="10267315" y="2015260"/>
            <a:ext cx="140970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Pomoc publiczna – kompetencja wyłączna</a:t>
            </a:r>
          </a:p>
        </p:txBody>
      </p:sp>
      <p:sp>
        <p:nvSpPr>
          <p:cNvPr id="71" name="TextBox 70"/>
          <p:cNvSpPr txBox="1"/>
          <p:nvPr/>
        </p:nvSpPr>
        <p:spPr>
          <a:xfrm>
            <a:off x="10267315" y="2509669"/>
            <a:ext cx="1583690" cy="369332"/>
          </a:xfrm>
          <a:prstGeom prst="rect">
            <a:avLst/>
          </a:prstGeom>
          <a:noFill/>
        </p:spPr>
        <p:txBody>
          <a:bodyPr wrap="square" lIns="0" tIns="0" rIns="0" bIns="0" rtlCol="0">
            <a:spAutoFit/>
          </a:bodyPr>
          <a:lstStyle/>
          <a:p>
            <a:pPr lvl="0">
              <a:spcBef>
                <a:spcPts val="600"/>
              </a:spcBef>
              <a:buSzPct val="100000"/>
              <a:defRPr/>
            </a:pPr>
            <a:r>
              <a:rPr lang="pl-PL" sz="1200" dirty="0">
                <a:solidFill>
                  <a:schemeClr val="accent1"/>
                </a:solidFill>
                <a:latin typeface="Calibri" panose="020F0502020204030204" pitchFamily="34" charset="0"/>
                <a:cs typeface="Calibri" panose="020F0502020204030204" pitchFamily="34" charset="0"/>
              </a:rPr>
              <a:t>Rozporządzenie unijne – co z tego?</a:t>
            </a:r>
          </a:p>
        </p:txBody>
      </p:sp>
      <p:sp>
        <p:nvSpPr>
          <p:cNvPr id="72" name="TextBox 71"/>
          <p:cNvSpPr txBox="1"/>
          <p:nvPr/>
        </p:nvSpPr>
        <p:spPr>
          <a:xfrm>
            <a:off x="10267315" y="3004078"/>
            <a:ext cx="165683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Specyfika prawa pomocy publicznej </a:t>
            </a:r>
          </a:p>
        </p:txBody>
      </p:sp>
      <p:sp>
        <p:nvSpPr>
          <p:cNvPr id="73" name="TextBox 72"/>
          <p:cNvSpPr txBox="1"/>
          <p:nvPr/>
        </p:nvSpPr>
        <p:spPr>
          <a:xfrm>
            <a:off x="10267315" y="3497960"/>
            <a:ext cx="158369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Podsumowanie oraz</a:t>
            </a:r>
            <a:r>
              <a:rPr kumimoji="0" lang="pl-PL" sz="1200" b="0" i="0" u="none" strike="noStrike" kern="1200" cap="none" spc="0" normalizeH="0" noProof="0" dirty="0">
                <a:ln>
                  <a:noFill/>
                </a:ln>
                <a:solidFill>
                  <a:prstClr val="white">
                    <a:lumMod val="85000"/>
                  </a:prstClr>
                </a:solidFill>
                <a:effectLst/>
                <a:uLnTx/>
                <a:uFillTx/>
                <a:latin typeface="Calibri" panose="020F0502020204030204" pitchFamily="34" charset="0"/>
                <a:cs typeface="Calibri" panose="020F0502020204030204" pitchFamily="34" charset="0"/>
              </a:rPr>
              <a:t> dyskusja</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74" name="TextBox 73"/>
          <p:cNvSpPr txBox="1"/>
          <p:nvPr/>
        </p:nvSpPr>
        <p:spPr>
          <a:xfrm>
            <a:off x="10267315" y="1705517"/>
            <a:ext cx="1409700" cy="184666"/>
          </a:xfrm>
          <a:prstGeom prst="rect">
            <a:avLst/>
          </a:prstGeom>
          <a:noFill/>
        </p:spPr>
        <p:txBody>
          <a:bodyPr wrap="square" lIns="0" tIns="0" rIns="0" bIns="0" rtlCol="0">
            <a:spAutoFit/>
          </a:bodyPr>
          <a:lstStyle/>
          <a:p>
            <a:pPr>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Główne problemy</a:t>
            </a:r>
          </a:p>
        </p:txBody>
      </p:sp>
      <p:sp>
        <p:nvSpPr>
          <p:cNvPr id="75" name="TextBox 74"/>
          <p:cNvSpPr txBox="1"/>
          <p:nvPr/>
        </p:nvSpPr>
        <p:spPr>
          <a:xfrm>
            <a:off x="10267315" y="1396301"/>
            <a:ext cx="1409700" cy="184666"/>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Teza i treść wyroku</a:t>
            </a:r>
          </a:p>
        </p:txBody>
      </p:sp>
      <p:sp>
        <p:nvSpPr>
          <p:cNvPr id="3" name="TextBox 2">
            <a:extLst>
              <a:ext uri="{FF2B5EF4-FFF2-40B4-BE49-F238E27FC236}">
                <a16:creationId xmlns:a16="http://schemas.microsoft.com/office/drawing/2014/main" id="{EC1FB542-0D76-BA9B-EEE5-13B7B99C99BB}"/>
              </a:ext>
            </a:extLst>
          </p:cNvPr>
          <p:cNvSpPr txBox="1"/>
          <p:nvPr/>
        </p:nvSpPr>
        <p:spPr>
          <a:xfrm>
            <a:off x="384176" y="1396301"/>
            <a:ext cx="9334499" cy="2369880"/>
          </a:xfrm>
          <a:prstGeom prst="rect">
            <a:avLst/>
          </a:prstGeom>
          <a:noFill/>
        </p:spPr>
        <p:txBody>
          <a:bodyPr wrap="square" lIns="0" tIns="0" rIns="0" bIns="0" rtlCol="0">
            <a:spAutoFit/>
          </a:bodyPr>
          <a:lstStyle/>
          <a:p>
            <a:pPr algn="just">
              <a:spcBef>
                <a:spcPts val="600"/>
              </a:spcBef>
              <a:buSzPct val="100000"/>
            </a:pPr>
            <a:r>
              <a:rPr lang="pl-PL" sz="1800" b="0" i="1" dirty="0">
                <a:solidFill>
                  <a:srgbClr val="000000"/>
                </a:solidFill>
                <a:effectLst/>
                <a:latin typeface="Bookman Old Style" panose="02050604050505020204" pitchFamily="18" charset="0"/>
              </a:rPr>
              <a:t>(…) państwa członkowskie </a:t>
            </a:r>
            <a:r>
              <a:rPr lang="pl-PL" sz="1800" b="1" i="1" u="sng" dirty="0">
                <a:solidFill>
                  <a:schemeClr val="accent1"/>
                </a:solidFill>
                <a:effectLst/>
                <a:latin typeface="Bookman Old Style" panose="02050604050505020204" pitchFamily="18" charset="0"/>
              </a:rPr>
              <a:t>mogą przyjmować środki</a:t>
            </a:r>
            <a:r>
              <a:rPr lang="pl-PL" sz="1800" b="0" i="1" dirty="0">
                <a:solidFill>
                  <a:srgbClr val="000000"/>
                </a:solidFill>
                <a:effectLst/>
                <a:latin typeface="Bookman Old Style" panose="02050604050505020204" pitchFamily="18" charset="0"/>
              </a:rPr>
              <a:t> w celu wykonania rozporządzenia, </a:t>
            </a:r>
            <a:r>
              <a:rPr lang="pl-PL" sz="1800" b="1" i="1" u="sng" dirty="0">
                <a:solidFill>
                  <a:schemeClr val="accent1"/>
                </a:solidFill>
                <a:effectLst/>
                <a:latin typeface="Bookman Old Style" panose="02050604050505020204" pitchFamily="18" charset="0"/>
              </a:rPr>
              <a:t>jeżeli </a:t>
            </a:r>
            <a:r>
              <a:rPr lang="pl-PL" sz="1800" b="0" i="1" dirty="0">
                <a:solidFill>
                  <a:srgbClr val="000000"/>
                </a:solidFill>
                <a:effectLst/>
                <a:latin typeface="Bookman Old Style" panose="02050604050505020204" pitchFamily="18" charset="0"/>
              </a:rPr>
              <a:t>nie stanowią one przeszkody w jego bezpośrednim stosowaniu ani nie maskują charakteru aktu prawa Unii tego rozporządzenia oraz określają korzystanie z zakresu swobodnego uznania przyznanego im na mocy tego rozporządzenia, przy zachowaniu granic wyznaczonych jego przepisami (</a:t>
            </a:r>
            <a:r>
              <a:rPr lang="en-US" sz="1800" i="1" dirty="0" err="1">
                <a:solidFill>
                  <a:srgbClr val="000000"/>
                </a:solidFill>
                <a:effectLst/>
                <a:latin typeface="Bookman Old Style" panose="02050604050505020204" pitchFamily="18" charset="0"/>
              </a:rPr>
              <a:t>Dél-Zempléni</a:t>
            </a:r>
            <a:r>
              <a:rPr lang="pl-PL" sz="1800" i="1" dirty="0">
                <a:solidFill>
                  <a:srgbClr val="000000"/>
                </a:solidFill>
                <a:effectLst/>
                <a:latin typeface="Bookman Old Style" panose="02050604050505020204" pitchFamily="18" charset="0"/>
              </a:rPr>
              <a:t>, pkt 14</a:t>
            </a:r>
            <a:r>
              <a:rPr lang="pl-PL" sz="1800" b="1" i="1" dirty="0">
                <a:solidFill>
                  <a:srgbClr val="000000"/>
                </a:solidFill>
                <a:effectLst/>
                <a:latin typeface="Bookman Old Style" panose="02050604050505020204" pitchFamily="18" charset="0"/>
              </a:rPr>
              <a:t>)</a:t>
            </a:r>
            <a:endParaRPr lang="en-US" sz="1800" i="1" dirty="0">
              <a:latin typeface="Bookman Old Style" panose="02050604050505020204" pitchFamily="18" charset="0"/>
            </a:endParaRPr>
          </a:p>
          <a:p>
            <a:pPr algn="just">
              <a:spcBef>
                <a:spcPts val="600"/>
              </a:spcBef>
              <a:buSzPct val="100000"/>
            </a:pPr>
            <a:endParaRPr lang="pl-PL" sz="1800" dirty="0">
              <a:solidFill>
                <a:srgbClr val="313131"/>
              </a:solidFill>
              <a:latin typeface="Bookman Old Style" panose="02050604050505020204" pitchFamily="18" charset="0"/>
            </a:endParaRPr>
          </a:p>
          <a:p>
            <a:pPr algn="just">
              <a:spcBef>
                <a:spcPts val="600"/>
              </a:spcBef>
              <a:buSzPct val="100000"/>
            </a:pPr>
            <a:endParaRPr lang="en-US" sz="1800" dirty="0">
              <a:solidFill>
                <a:srgbClr val="313131"/>
              </a:solidFill>
              <a:latin typeface="Bookman Old Style" panose="02050604050505020204" pitchFamily="18" charset="0"/>
            </a:endParaRPr>
          </a:p>
        </p:txBody>
      </p:sp>
      <p:sp>
        <p:nvSpPr>
          <p:cNvPr id="7" name="TextBox 6">
            <a:extLst>
              <a:ext uri="{FF2B5EF4-FFF2-40B4-BE49-F238E27FC236}">
                <a16:creationId xmlns:a16="http://schemas.microsoft.com/office/drawing/2014/main" id="{8CD5947F-E0EB-CF6C-99E1-E79A67B9C814}"/>
              </a:ext>
            </a:extLst>
          </p:cNvPr>
          <p:cNvSpPr txBox="1"/>
          <p:nvPr/>
        </p:nvSpPr>
        <p:spPr>
          <a:xfrm>
            <a:off x="358141" y="3721770"/>
            <a:ext cx="9446259" cy="2031325"/>
          </a:xfrm>
          <a:prstGeom prst="rect">
            <a:avLst/>
          </a:prstGeom>
          <a:noFill/>
        </p:spPr>
        <p:txBody>
          <a:bodyPr wrap="square">
            <a:spAutoFit/>
          </a:bodyPr>
          <a:lstStyle/>
          <a:p>
            <a:pPr algn="just"/>
            <a:r>
              <a:rPr lang="pl-PL" sz="1800" b="0" i="1" dirty="0">
                <a:solidFill>
                  <a:srgbClr val="000000"/>
                </a:solidFill>
                <a:effectLst/>
                <a:latin typeface="Bookman Old Style" panose="02050604050505020204" pitchFamily="18" charset="0"/>
              </a:rPr>
              <a:t>(…) zgodnie z art. 51 ust. 1 Karty praw podstawowych Unii Europejskiej jej postanowienia mają zastosowanie do państw członkowskich wyłącznie w zakresie, w jakim stosują one prawo Unii. </a:t>
            </a:r>
            <a:r>
              <a:rPr lang="pl-PL" sz="1800" b="1" i="1" u="sng" dirty="0">
                <a:solidFill>
                  <a:schemeClr val="accent1"/>
                </a:solidFill>
                <a:effectLst/>
                <a:latin typeface="Bookman Old Style" panose="02050604050505020204" pitchFamily="18" charset="0"/>
              </a:rPr>
              <a:t>Przy jego wprowadzaniu w życie</a:t>
            </a:r>
            <a:r>
              <a:rPr lang="pl-PL" sz="1800" b="0" i="1" dirty="0">
                <a:solidFill>
                  <a:srgbClr val="000000"/>
                </a:solidFill>
                <a:effectLst/>
                <a:latin typeface="Bookman Old Style" panose="02050604050505020204" pitchFamily="18" charset="0"/>
              </a:rPr>
              <a:t> państwa członkowskie są zobowiązane również do zapewnienia poszanowania ogólnych zasad tego prawa, takich jak w szczególności </a:t>
            </a:r>
            <a:r>
              <a:rPr lang="pl-PL" sz="1800" b="1" i="1" u="sng" dirty="0">
                <a:solidFill>
                  <a:schemeClr val="accent1"/>
                </a:solidFill>
                <a:effectLst/>
                <a:latin typeface="Bookman Old Style" panose="02050604050505020204" pitchFamily="18" charset="0"/>
              </a:rPr>
              <a:t>zasada równego traktowania</a:t>
            </a:r>
            <a:r>
              <a:rPr lang="pl-PL" sz="1800" b="0" i="1" dirty="0">
                <a:solidFill>
                  <a:srgbClr val="000000"/>
                </a:solidFill>
                <a:effectLst/>
                <a:latin typeface="Bookman Old Style" panose="02050604050505020204" pitchFamily="18" charset="0"/>
              </a:rPr>
              <a:t>, </a:t>
            </a:r>
            <a:r>
              <a:rPr lang="pl-PL" sz="1800" b="1" i="1" u="sng" dirty="0">
                <a:solidFill>
                  <a:schemeClr val="accent1"/>
                </a:solidFill>
                <a:effectLst/>
                <a:latin typeface="Bookman Old Style" panose="02050604050505020204" pitchFamily="18" charset="0"/>
              </a:rPr>
              <a:t>zasada pewności prawa</a:t>
            </a:r>
            <a:r>
              <a:rPr lang="pl-PL" sz="1800" b="0" i="1" dirty="0">
                <a:solidFill>
                  <a:srgbClr val="000000"/>
                </a:solidFill>
                <a:effectLst/>
                <a:latin typeface="Bookman Old Style" panose="02050604050505020204" pitchFamily="18" charset="0"/>
              </a:rPr>
              <a:t>, </a:t>
            </a:r>
            <a:r>
              <a:rPr lang="pl-PL" sz="1800" b="1" i="1" u="sng" dirty="0">
                <a:solidFill>
                  <a:schemeClr val="accent1"/>
                </a:solidFill>
                <a:effectLst/>
                <a:latin typeface="Bookman Old Style" panose="02050604050505020204" pitchFamily="18" charset="0"/>
              </a:rPr>
              <a:t>zasada ochrony uzasadnionych oczekiwań </a:t>
            </a:r>
            <a:r>
              <a:rPr lang="pl-PL" sz="1800" b="0" i="1" dirty="0">
                <a:solidFill>
                  <a:srgbClr val="000000"/>
                </a:solidFill>
                <a:effectLst/>
                <a:latin typeface="Bookman Old Style" panose="02050604050505020204" pitchFamily="18" charset="0"/>
              </a:rPr>
              <a:t>i </a:t>
            </a:r>
            <a:r>
              <a:rPr lang="pl-PL" sz="1800" b="1" i="1" u="sng" dirty="0">
                <a:solidFill>
                  <a:schemeClr val="accent1"/>
                </a:solidFill>
                <a:effectLst/>
                <a:latin typeface="Bookman Old Style" panose="02050604050505020204" pitchFamily="18" charset="0"/>
              </a:rPr>
              <a:t>zasada proporcjonalności </a:t>
            </a:r>
            <a:r>
              <a:rPr lang="pl-PL" sz="1800" b="0" i="1" dirty="0">
                <a:solidFill>
                  <a:srgbClr val="000000"/>
                </a:solidFill>
                <a:effectLst/>
                <a:latin typeface="Bookman Old Style" panose="02050604050505020204" pitchFamily="18" charset="0"/>
              </a:rPr>
              <a:t>(</a:t>
            </a:r>
            <a:r>
              <a:rPr lang="en-US" sz="1800" i="1" dirty="0" err="1">
                <a:solidFill>
                  <a:srgbClr val="000000"/>
                </a:solidFill>
                <a:effectLst/>
                <a:latin typeface="Bookman Old Style" panose="02050604050505020204" pitchFamily="18" charset="0"/>
              </a:rPr>
              <a:t>Dél-Zempléni</a:t>
            </a:r>
            <a:r>
              <a:rPr lang="pl-PL" sz="1800" i="1" dirty="0">
                <a:solidFill>
                  <a:srgbClr val="000000"/>
                </a:solidFill>
                <a:effectLst/>
                <a:latin typeface="Bookman Old Style" panose="02050604050505020204" pitchFamily="18" charset="0"/>
              </a:rPr>
              <a:t>, pkt 17).</a:t>
            </a:r>
            <a:endParaRPr lang="en-US" sz="1800" i="1" dirty="0">
              <a:latin typeface="Bookman Old Style" panose="02050604050505020204" pitchFamily="18" charset="0"/>
            </a:endParaRPr>
          </a:p>
        </p:txBody>
      </p:sp>
    </p:spTree>
    <p:extLst>
      <p:ext uri="{BB962C8B-B14F-4D97-AF65-F5344CB8AC3E}">
        <p14:creationId xmlns:p14="http://schemas.microsoft.com/office/powerpoint/2010/main" val="11902393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p:cNvSpPr>
            <a:spLocks noGrp="1"/>
          </p:cNvSpPr>
          <p:nvPr>
            <p:ph type="title"/>
          </p:nvPr>
        </p:nvSpPr>
        <p:spPr>
          <a:xfrm>
            <a:off x="469900" y="402587"/>
            <a:ext cx="9699335" cy="334102"/>
          </a:xfrm>
        </p:spPr>
        <p:txBody>
          <a:bodyPr/>
          <a:lstStyle/>
          <a:p>
            <a:pPr>
              <a:spcBef>
                <a:spcPts val="600"/>
              </a:spcBef>
              <a:buSzPct val="100000"/>
            </a:pPr>
            <a:r>
              <a:rPr lang="pl-PL" sz="2400" b="1" dirty="0">
                <a:latin typeface="Calibri" panose="020F0502020204030204" pitchFamily="34" charset="0"/>
                <a:ea typeface="+mn-ea"/>
                <a:cs typeface="Calibri" panose="020F0502020204030204" pitchFamily="34" charset="0"/>
              </a:rPr>
              <a:t>Specyfika prawa pomocy publicznej </a:t>
            </a:r>
            <a:br>
              <a:rPr lang="pl-PL" sz="2400" b="1" dirty="0">
                <a:latin typeface="Calibri" panose="020F0502020204030204" pitchFamily="34" charset="0"/>
                <a:ea typeface="+mn-ea"/>
                <a:cs typeface="Calibri" panose="020F0502020204030204" pitchFamily="34" charset="0"/>
              </a:rPr>
            </a:br>
            <a:br>
              <a:rPr lang="pl-PL" sz="2400" b="1" dirty="0">
                <a:latin typeface="Calibri" panose="020F0502020204030204" pitchFamily="34" charset="0"/>
                <a:cs typeface="Calibri" panose="020F0502020204030204" pitchFamily="34" charset="0"/>
              </a:rPr>
            </a:br>
            <a:endParaRPr lang="en-US" sz="2400" dirty="0">
              <a:latin typeface="Calibri" panose="020F0502020204030204" pitchFamily="34" charset="0"/>
              <a:ea typeface="+mn-ea"/>
              <a:cs typeface="Calibri" panose="020F0502020204030204" pitchFamily="34" charset="0"/>
            </a:endParaRPr>
          </a:p>
        </p:txBody>
      </p:sp>
      <p:sp>
        <p:nvSpPr>
          <p:cNvPr id="64" name="TextBox 63"/>
          <p:cNvSpPr txBox="1"/>
          <p:nvPr/>
        </p:nvSpPr>
        <p:spPr>
          <a:xfrm>
            <a:off x="10267315" y="2015260"/>
            <a:ext cx="140970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Pomoc publiczna – kompetencja wyłączna</a:t>
            </a:r>
          </a:p>
        </p:txBody>
      </p:sp>
      <p:sp>
        <p:nvSpPr>
          <p:cNvPr id="65" name="TextBox 64"/>
          <p:cNvSpPr txBox="1"/>
          <p:nvPr/>
        </p:nvSpPr>
        <p:spPr>
          <a:xfrm>
            <a:off x="10267315" y="2509669"/>
            <a:ext cx="158369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Rozporządzenie unijne – co z tego?</a:t>
            </a:r>
          </a:p>
        </p:txBody>
      </p:sp>
      <p:sp>
        <p:nvSpPr>
          <p:cNvPr id="73" name="TextBox 72"/>
          <p:cNvSpPr txBox="1"/>
          <p:nvPr/>
        </p:nvSpPr>
        <p:spPr>
          <a:xfrm>
            <a:off x="10267315" y="3004078"/>
            <a:ext cx="165683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schemeClr val="accent1"/>
                </a:solidFill>
                <a:effectLst/>
                <a:uLnTx/>
                <a:uFillTx/>
                <a:latin typeface="Calibri" panose="020F0502020204030204" pitchFamily="34" charset="0"/>
                <a:cs typeface="Calibri" panose="020F0502020204030204" pitchFamily="34" charset="0"/>
              </a:rPr>
              <a:t>Specyfika prawa pomocy publicznej </a:t>
            </a:r>
          </a:p>
        </p:txBody>
      </p:sp>
      <p:sp>
        <p:nvSpPr>
          <p:cNvPr id="74" name="TextBox 73"/>
          <p:cNvSpPr txBox="1"/>
          <p:nvPr/>
        </p:nvSpPr>
        <p:spPr>
          <a:xfrm>
            <a:off x="10267315" y="3497960"/>
            <a:ext cx="158369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rPr>
              <a:t>Podsumowanie oraz</a:t>
            </a:r>
            <a:r>
              <a:rPr kumimoji="0" lang="pl-PL" sz="1200" b="0" i="0" u="none" strike="noStrike" kern="1200" cap="none" spc="0" normalizeH="0" noProof="0" dirty="0">
                <a:ln>
                  <a:noFill/>
                </a:ln>
                <a:solidFill>
                  <a:prstClr val="white">
                    <a:lumMod val="85000"/>
                  </a:prstClr>
                </a:solidFill>
                <a:effectLst/>
                <a:uLnTx/>
                <a:uFillTx/>
                <a:latin typeface="Calibri" panose="020F0502020204030204" pitchFamily="34" charset="0"/>
                <a:cs typeface="Calibri" panose="020F0502020204030204" pitchFamily="34" charset="0"/>
              </a:rPr>
              <a:t> dyskusja</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75" name="TextBox 74"/>
          <p:cNvSpPr txBox="1"/>
          <p:nvPr/>
        </p:nvSpPr>
        <p:spPr>
          <a:xfrm>
            <a:off x="10267315" y="1705517"/>
            <a:ext cx="1409700" cy="184666"/>
          </a:xfrm>
          <a:prstGeom prst="rect">
            <a:avLst/>
          </a:prstGeom>
          <a:noFill/>
        </p:spPr>
        <p:txBody>
          <a:bodyPr wrap="square" lIns="0" tIns="0" rIns="0" bIns="0" rtlCol="0">
            <a:spAutoFit/>
          </a:bodyPr>
          <a:lstStyle/>
          <a:p>
            <a:pPr>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Główne problemy</a:t>
            </a:r>
          </a:p>
        </p:txBody>
      </p:sp>
      <p:sp>
        <p:nvSpPr>
          <p:cNvPr id="84" name="TextBox 83"/>
          <p:cNvSpPr txBox="1"/>
          <p:nvPr/>
        </p:nvSpPr>
        <p:spPr>
          <a:xfrm>
            <a:off x="10267315" y="1396301"/>
            <a:ext cx="1409700" cy="184666"/>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Teza i treść wyroku</a:t>
            </a:r>
          </a:p>
        </p:txBody>
      </p:sp>
      <p:sp>
        <p:nvSpPr>
          <p:cNvPr id="2" name="TextBox 1">
            <a:extLst>
              <a:ext uri="{FF2B5EF4-FFF2-40B4-BE49-F238E27FC236}">
                <a16:creationId xmlns:a16="http://schemas.microsoft.com/office/drawing/2014/main" id="{1F3E0ACF-E8E0-5B43-F564-ADE802844C48}"/>
              </a:ext>
            </a:extLst>
          </p:cNvPr>
          <p:cNvSpPr txBox="1"/>
          <p:nvPr/>
        </p:nvSpPr>
        <p:spPr>
          <a:xfrm>
            <a:off x="469900" y="1290018"/>
            <a:ext cx="9141460" cy="830997"/>
          </a:xfrm>
          <a:prstGeom prst="rect">
            <a:avLst/>
          </a:prstGeom>
          <a:noFill/>
        </p:spPr>
        <p:txBody>
          <a:bodyPr wrap="square" lIns="0" tIns="0" rIns="0" bIns="0" rtlCol="0">
            <a:spAutoFit/>
          </a:bodyPr>
          <a:lstStyle/>
          <a:p>
            <a:pPr>
              <a:spcBef>
                <a:spcPts val="600"/>
              </a:spcBef>
              <a:buSzPct val="100000"/>
            </a:pPr>
            <a:r>
              <a:rPr lang="pl-PL" sz="1800" i="1" dirty="0">
                <a:solidFill>
                  <a:srgbClr val="313131"/>
                </a:solidFill>
                <a:latin typeface="Bookman Old Style" panose="02050604050505020204" pitchFamily="18" charset="0"/>
              </a:rPr>
              <a:t>Program pomocy – (…) każdy akt prawny, na którego podstawie, </a:t>
            </a:r>
            <a:r>
              <a:rPr lang="pl-PL" sz="1800" b="1" i="1" u="sng" dirty="0">
                <a:solidFill>
                  <a:schemeClr val="accent1"/>
                </a:solidFill>
                <a:latin typeface="Bookman Old Style" panose="02050604050505020204" pitchFamily="18" charset="0"/>
              </a:rPr>
              <a:t>bez dodatkowych środków wykonawczych, </a:t>
            </a:r>
            <a:r>
              <a:rPr lang="pl-PL" sz="1800" i="1" dirty="0">
                <a:solidFill>
                  <a:srgbClr val="313131"/>
                </a:solidFill>
                <a:latin typeface="Bookman Old Style" panose="02050604050505020204" pitchFamily="18" charset="0"/>
              </a:rPr>
              <a:t>można przyznać pomoc indywidualną przedsiębiorstwom (…)  </a:t>
            </a:r>
            <a:endParaRPr lang="en-US" sz="1800" i="1" dirty="0">
              <a:solidFill>
                <a:srgbClr val="313131"/>
              </a:solidFill>
              <a:latin typeface="Bookman Old Style" panose="02050604050505020204" pitchFamily="18" charset="0"/>
            </a:endParaRPr>
          </a:p>
        </p:txBody>
      </p:sp>
      <p:sp>
        <p:nvSpPr>
          <p:cNvPr id="6" name="TextBox 5">
            <a:extLst>
              <a:ext uri="{FF2B5EF4-FFF2-40B4-BE49-F238E27FC236}">
                <a16:creationId xmlns:a16="http://schemas.microsoft.com/office/drawing/2014/main" id="{5373D67F-9A9A-24AE-93A4-21527F84F64D}"/>
              </a:ext>
            </a:extLst>
          </p:cNvPr>
          <p:cNvSpPr txBox="1"/>
          <p:nvPr/>
        </p:nvSpPr>
        <p:spPr>
          <a:xfrm>
            <a:off x="469900" y="2505670"/>
            <a:ext cx="9415780" cy="1846659"/>
          </a:xfrm>
          <a:prstGeom prst="rect">
            <a:avLst/>
          </a:prstGeom>
          <a:noFill/>
        </p:spPr>
        <p:txBody>
          <a:bodyPr wrap="square">
            <a:spAutoFit/>
          </a:bodyPr>
          <a:lstStyle/>
          <a:p>
            <a:pPr algn="just"/>
            <a:r>
              <a:rPr lang="pl-PL" b="0" i="0" dirty="0">
                <a:solidFill>
                  <a:srgbClr val="000000"/>
                </a:solidFill>
                <a:effectLst/>
                <a:latin typeface="Open Sans" panose="020B0606030504020204" pitchFamily="34" charset="0"/>
              </a:rPr>
              <a:t>(…) </a:t>
            </a:r>
            <a:r>
              <a:rPr lang="pl-PL" sz="1800" b="0" i="1" dirty="0">
                <a:solidFill>
                  <a:srgbClr val="000000"/>
                </a:solidFill>
                <a:effectLst/>
                <a:latin typeface="Bookman Old Style" panose="02050604050505020204" pitchFamily="18" charset="0"/>
              </a:rPr>
              <a:t>istnienie dalszych środków wykonawczych wiąże się ze skorzystaniem przez organ administracji podatkowej z uznania przysługującego mu przy przyjmowaniu rozpatrywanych środków, co umożliwia </a:t>
            </a:r>
            <a:r>
              <a:rPr lang="pl-PL" sz="1800" b="1" i="1" u="sng" dirty="0">
                <a:solidFill>
                  <a:schemeClr val="accent1"/>
                </a:solidFill>
                <a:effectLst/>
                <a:latin typeface="Bookman Old Style" panose="02050604050505020204" pitchFamily="18" charset="0"/>
              </a:rPr>
              <a:t>mu wpływanie na cechy</a:t>
            </a:r>
            <a:r>
              <a:rPr lang="pl-PL" sz="1800" b="0" i="1" dirty="0">
                <a:solidFill>
                  <a:srgbClr val="000000"/>
                </a:solidFill>
                <a:effectLst/>
                <a:latin typeface="Bookman Old Style" panose="02050604050505020204" pitchFamily="18" charset="0"/>
              </a:rPr>
              <a:t>, </a:t>
            </a:r>
            <a:r>
              <a:rPr lang="pl-PL" sz="1800" b="1" i="1" u="sng" dirty="0">
                <a:solidFill>
                  <a:schemeClr val="accent1"/>
                </a:solidFill>
                <a:effectLst/>
                <a:latin typeface="Bookman Old Style" panose="02050604050505020204" pitchFamily="18" charset="0"/>
              </a:rPr>
              <a:t>wysokość</a:t>
            </a:r>
            <a:r>
              <a:rPr lang="pl-PL" sz="1800" b="0" i="1" dirty="0">
                <a:solidFill>
                  <a:srgbClr val="000000"/>
                </a:solidFill>
                <a:effectLst/>
                <a:latin typeface="Bookman Old Style" panose="02050604050505020204" pitchFamily="18" charset="0"/>
              </a:rPr>
              <a:t> lub </a:t>
            </a:r>
            <a:r>
              <a:rPr lang="pl-PL" sz="1800" b="1" i="1" u="sng" dirty="0">
                <a:solidFill>
                  <a:schemeClr val="accent1"/>
                </a:solidFill>
                <a:effectLst/>
                <a:latin typeface="Bookman Old Style" panose="02050604050505020204" pitchFamily="18" charset="0"/>
              </a:rPr>
              <a:t>warunki przyznania tej pomocy</a:t>
            </a:r>
            <a:r>
              <a:rPr lang="pl-PL" sz="1800" b="0" i="1" dirty="0">
                <a:solidFill>
                  <a:srgbClr val="000000"/>
                </a:solidFill>
                <a:effectLst/>
                <a:latin typeface="Bookman Old Style" panose="02050604050505020204" pitchFamily="18" charset="0"/>
              </a:rPr>
              <a:t>. Natomiast samo techniczne zastosowanie aktu przewidującego przyznanie rozpatrywanej pomocy nie stanowi „dalszego środka wykonawczego </a:t>
            </a:r>
            <a:r>
              <a:rPr lang="pl-PL" sz="1800" b="0" i="0" dirty="0">
                <a:solidFill>
                  <a:srgbClr val="000000"/>
                </a:solidFill>
                <a:effectLst/>
                <a:latin typeface="Bookman Old Style" panose="02050604050505020204" pitchFamily="18" charset="0"/>
              </a:rPr>
              <a:t>(…) (</a:t>
            </a:r>
            <a:r>
              <a:rPr lang="pl-PL" sz="1800" b="0" i="1" dirty="0" err="1">
                <a:solidFill>
                  <a:srgbClr val="000000"/>
                </a:solidFill>
                <a:effectLst/>
                <a:latin typeface="Bookman Old Style" panose="02050604050505020204" pitchFamily="18" charset="0"/>
              </a:rPr>
              <a:t>Magnetrol</a:t>
            </a:r>
            <a:r>
              <a:rPr lang="pl-PL" sz="1800" dirty="0">
                <a:solidFill>
                  <a:srgbClr val="000000"/>
                </a:solidFill>
                <a:latin typeface="Bookman Old Style" panose="02050604050505020204" pitchFamily="18" charset="0"/>
              </a:rPr>
              <a:t>, </a:t>
            </a:r>
            <a:r>
              <a:rPr lang="pl-PL" sz="1800" i="1" dirty="0">
                <a:solidFill>
                  <a:srgbClr val="000000"/>
                </a:solidFill>
                <a:latin typeface="Bookman Old Style" panose="02050604050505020204" pitchFamily="18" charset="0"/>
              </a:rPr>
              <a:t>pkt 105</a:t>
            </a:r>
            <a:r>
              <a:rPr lang="pl-PL" sz="1800" dirty="0">
                <a:solidFill>
                  <a:srgbClr val="000000"/>
                </a:solidFill>
                <a:latin typeface="Bookman Old Style" panose="02050604050505020204" pitchFamily="18" charset="0"/>
              </a:rPr>
              <a:t>)</a:t>
            </a:r>
            <a:endParaRPr lang="en-US" sz="1800" dirty="0">
              <a:latin typeface="Bookman Old Style" panose="02050604050505020204" pitchFamily="18" charset="0"/>
            </a:endParaRPr>
          </a:p>
        </p:txBody>
      </p:sp>
      <p:sp>
        <p:nvSpPr>
          <p:cNvPr id="7" name="TextBox 6">
            <a:extLst>
              <a:ext uri="{FF2B5EF4-FFF2-40B4-BE49-F238E27FC236}">
                <a16:creationId xmlns:a16="http://schemas.microsoft.com/office/drawing/2014/main" id="{58204FD5-B0D5-F17E-2692-0B2E44D6820C}"/>
              </a:ext>
            </a:extLst>
          </p:cNvPr>
          <p:cNvSpPr txBox="1"/>
          <p:nvPr/>
        </p:nvSpPr>
        <p:spPr>
          <a:xfrm>
            <a:off x="469900" y="4829318"/>
            <a:ext cx="9306560" cy="553998"/>
          </a:xfrm>
          <a:prstGeom prst="rect">
            <a:avLst/>
          </a:prstGeom>
          <a:noFill/>
        </p:spPr>
        <p:txBody>
          <a:bodyPr wrap="square" lIns="0" tIns="0" rIns="0" bIns="0" rtlCol="0">
            <a:spAutoFit/>
          </a:bodyPr>
          <a:lstStyle/>
          <a:p>
            <a:pPr>
              <a:spcBef>
                <a:spcPts val="600"/>
              </a:spcBef>
              <a:buSzPct val="100000"/>
            </a:pPr>
            <a:r>
              <a:rPr lang="pl-PL" sz="1800" i="1" dirty="0">
                <a:solidFill>
                  <a:srgbClr val="313131"/>
                </a:solidFill>
                <a:latin typeface="Bookman Old Style" panose="02050604050505020204" pitchFamily="18" charset="0"/>
              </a:rPr>
              <a:t>Zmiany w programach zgłoszonych w ramach GBER - podejście Komisji Europejskiej ze sprawy PCC MCAA </a:t>
            </a:r>
            <a:endParaRPr lang="en-US" sz="1800" i="1" dirty="0">
              <a:solidFill>
                <a:srgbClr val="313131"/>
              </a:solidFill>
              <a:latin typeface="Bookman Old Style" panose="02050604050505020204" pitchFamily="18" charset="0"/>
            </a:endParaRPr>
          </a:p>
        </p:txBody>
      </p:sp>
    </p:spTree>
    <p:extLst>
      <p:ext uri="{BB962C8B-B14F-4D97-AF65-F5344CB8AC3E}">
        <p14:creationId xmlns:p14="http://schemas.microsoft.com/office/powerpoint/2010/main" val="341289105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
          <p:cNvSpPr>
            <a:spLocks noGrp="1"/>
          </p:cNvSpPr>
          <p:nvPr>
            <p:ph type="title"/>
          </p:nvPr>
        </p:nvSpPr>
        <p:spPr/>
        <p:txBody>
          <a:bodyPr/>
          <a:lstStyle/>
          <a:p>
            <a:pPr>
              <a:spcBef>
                <a:spcPts val="600"/>
              </a:spcBef>
              <a:buSzPct val="100000"/>
            </a:pPr>
            <a:r>
              <a:rPr lang="pl-PL" sz="2400" b="1" dirty="0">
                <a:latin typeface="Calibri" panose="020F0502020204030204" pitchFamily="34" charset="0"/>
                <a:cs typeface="Calibri" panose="020F0502020204030204" pitchFamily="34" charset="0"/>
              </a:rPr>
              <a:t>Podsumowanie oraz dyskusja</a:t>
            </a:r>
            <a:br>
              <a:rPr lang="pl-PL" sz="2400" b="1" dirty="0">
                <a:latin typeface="Calibri" panose="020F0502020204030204" pitchFamily="34" charset="0"/>
                <a:cs typeface="Calibri" panose="020F0502020204030204" pitchFamily="34" charset="0"/>
              </a:rPr>
            </a:br>
            <a:endParaRPr lang="en-US" sz="2400" dirty="0">
              <a:solidFill>
                <a:schemeClr val="tx2">
                  <a:lumMod val="60000"/>
                  <a:lumOff val="40000"/>
                </a:schemeClr>
              </a:solidFill>
              <a:latin typeface="Calibri" panose="020F0502020204030204" pitchFamily="34" charset="0"/>
              <a:ea typeface="+mn-ea"/>
              <a:cs typeface="Calibri" panose="020F0502020204030204" pitchFamily="34" charset="0"/>
            </a:endParaRPr>
          </a:p>
        </p:txBody>
      </p:sp>
      <p:sp>
        <p:nvSpPr>
          <p:cNvPr id="62" name="TextBox 61"/>
          <p:cNvSpPr txBox="1"/>
          <p:nvPr/>
        </p:nvSpPr>
        <p:spPr>
          <a:xfrm>
            <a:off x="10267315" y="1396301"/>
            <a:ext cx="1409700" cy="184666"/>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Teza i treść wyroku</a:t>
            </a:r>
          </a:p>
        </p:txBody>
      </p:sp>
      <p:sp>
        <p:nvSpPr>
          <p:cNvPr id="63" name="TextBox 62"/>
          <p:cNvSpPr txBox="1"/>
          <p:nvPr/>
        </p:nvSpPr>
        <p:spPr>
          <a:xfrm>
            <a:off x="10267315" y="2015260"/>
            <a:ext cx="140970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Pomoc publiczna – kompetencja wyłączna</a:t>
            </a:r>
          </a:p>
        </p:txBody>
      </p:sp>
      <p:sp>
        <p:nvSpPr>
          <p:cNvPr id="64" name="TextBox 63"/>
          <p:cNvSpPr txBox="1"/>
          <p:nvPr/>
        </p:nvSpPr>
        <p:spPr>
          <a:xfrm>
            <a:off x="10267315" y="2509669"/>
            <a:ext cx="1583690" cy="369332"/>
          </a:xfrm>
          <a:prstGeom prst="rect">
            <a:avLst/>
          </a:prstGeom>
          <a:noFill/>
        </p:spPr>
        <p:txBody>
          <a:bodyPr wrap="square" lIns="0" tIns="0" rIns="0" bIns="0" rtlCol="0">
            <a:spAutoFit/>
          </a:bodyPr>
          <a:lstStyle/>
          <a:p>
            <a:pPr lvl="0">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Rozporządzenie unijne – co z tego?</a:t>
            </a:r>
          </a:p>
        </p:txBody>
      </p:sp>
      <p:sp>
        <p:nvSpPr>
          <p:cNvPr id="65" name="TextBox 64"/>
          <p:cNvSpPr txBox="1"/>
          <p:nvPr/>
        </p:nvSpPr>
        <p:spPr>
          <a:xfrm>
            <a:off x="10267315" y="3004078"/>
            <a:ext cx="165683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lang="pl-PL" sz="1200" dirty="0">
                <a:solidFill>
                  <a:prstClr val="white">
                    <a:lumMod val="85000"/>
                  </a:prstClr>
                </a:solidFill>
                <a:latin typeface="Calibri" panose="020F0502020204030204" pitchFamily="34" charset="0"/>
                <a:cs typeface="Calibri" panose="020F0502020204030204" pitchFamily="34" charset="0"/>
              </a:rPr>
              <a:t>Specyfika prawa pomocy publicznej </a:t>
            </a:r>
            <a:endParaRPr kumimoji="0" lang="pl-PL" sz="1200" b="0" i="0" u="none" strike="noStrike" kern="1200" cap="none" spc="0" normalizeH="0" baseline="0" noProof="0" dirty="0">
              <a:ln>
                <a:noFill/>
              </a:ln>
              <a:solidFill>
                <a:prstClr val="white">
                  <a:lumMod val="85000"/>
                </a:prstClr>
              </a:solidFill>
              <a:effectLst/>
              <a:uLnTx/>
              <a:uFillTx/>
              <a:latin typeface="Calibri" panose="020F0502020204030204" pitchFamily="34" charset="0"/>
              <a:cs typeface="Calibri" panose="020F0502020204030204" pitchFamily="34" charset="0"/>
            </a:endParaRPr>
          </a:p>
        </p:txBody>
      </p:sp>
      <p:sp>
        <p:nvSpPr>
          <p:cNvPr id="66" name="TextBox 65"/>
          <p:cNvSpPr txBox="1"/>
          <p:nvPr/>
        </p:nvSpPr>
        <p:spPr>
          <a:xfrm>
            <a:off x="10267315" y="3497960"/>
            <a:ext cx="1583690" cy="369332"/>
          </a:xfrm>
          <a:prstGeom prst="rect">
            <a:avLst/>
          </a:prstGeom>
          <a:noFill/>
        </p:spPr>
        <p:txBody>
          <a:bodyPr wrap="square" lIns="0" tIns="0" rIns="0" bIns="0" rtlCol="0">
            <a:spAutoFit/>
          </a:bodyPr>
          <a:lstStyle/>
          <a:p>
            <a:pPr marL="0" marR="0" lvl="0" indent="0" algn="l" defTabSz="1219170" rtl="0" eaLnBrk="1" fontAlgn="auto" latinLnBrk="0" hangingPunct="1">
              <a:lnSpc>
                <a:spcPct val="100000"/>
              </a:lnSpc>
              <a:spcBef>
                <a:spcPts val="600"/>
              </a:spcBef>
              <a:spcAft>
                <a:spcPts val="0"/>
              </a:spcAft>
              <a:buClrTx/>
              <a:buSzPct val="100000"/>
              <a:buFontTx/>
              <a:buNone/>
              <a:tabLst/>
              <a:defRPr/>
            </a:pPr>
            <a:r>
              <a:rPr kumimoji="0" lang="pl-PL" sz="1200" b="0" i="0" u="none" strike="noStrike" kern="1200" cap="none" spc="0" normalizeH="0" baseline="0" noProof="0" dirty="0">
                <a:ln>
                  <a:noFill/>
                </a:ln>
                <a:solidFill>
                  <a:schemeClr val="accent1"/>
                </a:solidFill>
                <a:effectLst/>
                <a:uLnTx/>
                <a:uFillTx/>
                <a:latin typeface="Calibri" panose="020F0502020204030204" pitchFamily="34" charset="0"/>
                <a:cs typeface="Calibri" panose="020F0502020204030204" pitchFamily="34" charset="0"/>
              </a:rPr>
              <a:t>Podsumowanie oraz</a:t>
            </a:r>
            <a:r>
              <a:rPr kumimoji="0" lang="pl-PL" sz="1200" b="0" i="0" u="none" strike="noStrike" kern="1200" cap="none" spc="0" normalizeH="0" noProof="0" dirty="0">
                <a:ln>
                  <a:noFill/>
                </a:ln>
                <a:solidFill>
                  <a:schemeClr val="accent1"/>
                </a:solidFill>
                <a:effectLst/>
                <a:uLnTx/>
                <a:uFillTx/>
                <a:latin typeface="Calibri" panose="020F0502020204030204" pitchFamily="34" charset="0"/>
                <a:cs typeface="Calibri" panose="020F0502020204030204" pitchFamily="34" charset="0"/>
              </a:rPr>
              <a:t> dyskusja</a:t>
            </a:r>
            <a:endParaRPr kumimoji="0" lang="pl-PL" sz="1200" b="0" i="0" u="none" strike="noStrike" kern="1200" cap="none" spc="0" normalizeH="0" baseline="0" noProof="0" dirty="0">
              <a:ln>
                <a:noFill/>
              </a:ln>
              <a:solidFill>
                <a:schemeClr val="accent1"/>
              </a:solidFill>
              <a:effectLst/>
              <a:uLnTx/>
              <a:uFillTx/>
              <a:latin typeface="Calibri" panose="020F0502020204030204" pitchFamily="34" charset="0"/>
              <a:cs typeface="Calibri" panose="020F0502020204030204" pitchFamily="34" charset="0"/>
            </a:endParaRPr>
          </a:p>
        </p:txBody>
      </p:sp>
      <p:sp>
        <p:nvSpPr>
          <p:cNvPr id="67" name="TextBox 66"/>
          <p:cNvSpPr txBox="1"/>
          <p:nvPr/>
        </p:nvSpPr>
        <p:spPr>
          <a:xfrm>
            <a:off x="10267315" y="1705517"/>
            <a:ext cx="1409700" cy="184666"/>
          </a:xfrm>
          <a:prstGeom prst="rect">
            <a:avLst/>
          </a:prstGeom>
          <a:noFill/>
        </p:spPr>
        <p:txBody>
          <a:bodyPr wrap="square" lIns="0" tIns="0" rIns="0" bIns="0" rtlCol="0">
            <a:spAutoFit/>
          </a:bodyPr>
          <a:lstStyle/>
          <a:p>
            <a:pPr>
              <a:spcBef>
                <a:spcPts val="600"/>
              </a:spcBef>
              <a:buSzPct val="100000"/>
              <a:defRPr/>
            </a:pPr>
            <a:r>
              <a:rPr lang="pl-PL" sz="1200" dirty="0">
                <a:solidFill>
                  <a:prstClr val="white">
                    <a:lumMod val="85000"/>
                  </a:prstClr>
                </a:solidFill>
                <a:latin typeface="Calibri" panose="020F0502020204030204" pitchFamily="34" charset="0"/>
                <a:cs typeface="Calibri" panose="020F0502020204030204" pitchFamily="34" charset="0"/>
              </a:rPr>
              <a:t>Główne problemy</a:t>
            </a:r>
          </a:p>
        </p:txBody>
      </p:sp>
      <p:grpSp>
        <p:nvGrpSpPr>
          <p:cNvPr id="2" name="Group 1"/>
          <p:cNvGrpSpPr/>
          <p:nvPr/>
        </p:nvGrpSpPr>
        <p:grpSpPr>
          <a:xfrm>
            <a:off x="469901" y="1482529"/>
            <a:ext cx="8932717" cy="4349034"/>
            <a:chOff x="469901" y="1363987"/>
            <a:chExt cx="7852932" cy="3531870"/>
          </a:xfrm>
        </p:grpSpPr>
        <p:sp>
          <p:nvSpPr>
            <p:cNvPr id="56" name="Rectangle 55"/>
            <p:cNvSpPr/>
            <p:nvPr/>
          </p:nvSpPr>
          <p:spPr>
            <a:xfrm>
              <a:off x="469901" y="1486541"/>
              <a:ext cx="1317942" cy="693420"/>
            </a:xfrm>
            <a:prstGeom prst="rect">
              <a:avLst/>
            </a:prstGeom>
            <a:solidFill>
              <a:schemeClr val="accent3"/>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a:solidFill>
                  <a:schemeClr val="tx2"/>
                </a:solidFill>
              </a:endParaRPr>
            </a:p>
          </p:txBody>
        </p:sp>
        <p:sp>
          <p:nvSpPr>
            <p:cNvPr id="57" name="Rectangle 56"/>
            <p:cNvSpPr/>
            <p:nvPr/>
          </p:nvSpPr>
          <p:spPr>
            <a:xfrm>
              <a:off x="469901" y="2385701"/>
              <a:ext cx="1317942" cy="693420"/>
            </a:xfrm>
            <a:prstGeom prst="rect">
              <a:avLst/>
            </a:prstGeom>
            <a:solidFill>
              <a:schemeClr val="accent4"/>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a:solidFill>
                  <a:schemeClr val="tx2"/>
                </a:solidFill>
              </a:endParaRPr>
            </a:p>
          </p:txBody>
        </p:sp>
        <p:sp>
          <p:nvSpPr>
            <p:cNvPr id="58" name="Rectangle 57"/>
            <p:cNvSpPr/>
            <p:nvPr/>
          </p:nvSpPr>
          <p:spPr>
            <a:xfrm>
              <a:off x="469901" y="3300101"/>
              <a:ext cx="1317942" cy="693420"/>
            </a:xfrm>
            <a:prstGeom prst="rect">
              <a:avLst/>
            </a:prstGeom>
            <a:solidFill>
              <a:schemeClr val="accent2"/>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a:solidFill>
                  <a:schemeClr val="tx2"/>
                </a:solidFill>
              </a:endParaRPr>
            </a:p>
          </p:txBody>
        </p:sp>
        <p:sp>
          <p:nvSpPr>
            <p:cNvPr id="59" name="Rectangle 58"/>
            <p:cNvSpPr/>
            <p:nvPr/>
          </p:nvSpPr>
          <p:spPr>
            <a:xfrm>
              <a:off x="469901" y="4202437"/>
              <a:ext cx="1317942" cy="693420"/>
            </a:xfrm>
            <a:prstGeom prst="rect">
              <a:avLst/>
            </a:prstGeo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1400" err="1">
                <a:solidFill>
                  <a:schemeClr val="tx2"/>
                </a:solidFill>
              </a:endParaRPr>
            </a:p>
          </p:txBody>
        </p:sp>
        <p:sp>
          <p:nvSpPr>
            <p:cNvPr id="60" name="Isosceles Triangle 59"/>
            <p:cNvSpPr/>
            <p:nvPr/>
          </p:nvSpPr>
          <p:spPr>
            <a:xfrm rot="16200000">
              <a:off x="1409543" y="2700819"/>
              <a:ext cx="246381" cy="510222"/>
            </a:xfrm>
            <a:prstGeom prst="triangle">
              <a:avLst/>
            </a:prstGeom>
            <a:solidFill>
              <a:schemeClr val="accent4">
                <a:lumMod val="5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err="1">
                <a:solidFill>
                  <a:schemeClr val="tx2"/>
                </a:solidFill>
              </a:endParaRPr>
            </a:p>
          </p:txBody>
        </p:sp>
        <p:sp>
          <p:nvSpPr>
            <p:cNvPr id="61" name="Round Same Side Corner Rectangle 60"/>
            <p:cNvSpPr/>
            <p:nvPr/>
          </p:nvSpPr>
          <p:spPr>
            <a:xfrm rot="5400000">
              <a:off x="4374358" y="-830415"/>
              <a:ext cx="673101" cy="6866575"/>
            </a:xfrm>
            <a:prstGeom prst="round2SameRect">
              <a:avLst>
                <a:gd name="adj1" fmla="val 50000"/>
                <a:gd name="adj2" fmla="val 0"/>
              </a:avLst>
            </a:prstGeom>
            <a:solidFill>
              <a:schemeClr val="accent4"/>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2000" b="0" err="1"/>
            </a:p>
          </p:txBody>
        </p:sp>
        <p:sp>
          <p:nvSpPr>
            <p:cNvPr id="71" name="Isosceles Triangle 70"/>
            <p:cNvSpPr/>
            <p:nvPr/>
          </p:nvSpPr>
          <p:spPr>
            <a:xfrm rot="16200000">
              <a:off x="1395257" y="3600933"/>
              <a:ext cx="274956" cy="510222"/>
            </a:xfrm>
            <a:prstGeom prst="triangle">
              <a:avLst/>
            </a:prstGeom>
            <a:solidFill>
              <a:schemeClr val="accent2">
                <a:lumMod val="7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err="1">
                <a:solidFill>
                  <a:schemeClr val="tx2"/>
                </a:solidFill>
              </a:endParaRPr>
            </a:p>
          </p:txBody>
        </p:sp>
        <p:sp>
          <p:nvSpPr>
            <p:cNvPr id="72" name="Round Same Side Corner Rectangle 71"/>
            <p:cNvSpPr/>
            <p:nvPr/>
          </p:nvSpPr>
          <p:spPr>
            <a:xfrm rot="5400000">
              <a:off x="4374358" y="71920"/>
              <a:ext cx="673101" cy="6866575"/>
            </a:xfrm>
            <a:prstGeom prst="round2SameRect">
              <a:avLst>
                <a:gd name="adj1" fmla="val 50000"/>
                <a:gd name="adj2" fmla="val 0"/>
              </a:avLst>
            </a:prstGeom>
            <a:solidFill>
              <a:schemeClr val="accent2"/>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2000" b="0" err="1"/>
            </a:p>
          </p:txBody>
        </p:sp>
        <p:sp>
          <p:nvSpPr>
            <p:cNvPr id="73" name="Isosceles Triangle 72"/>
            <p:cNvSpPr/>
            <p:nvPr/>
          </p:nvSpPr>
          <p:spPr>
            <a:xfrm rot="16200000">
              <a:off x="1395253" y="4498509"/>
              <a:ext cx="274956" cy="510222"/>
            </a:xfrm>
            <a:prstGeom prst="triangle">
              <a:avLst/>
            </a:prstGeom>
            <a:solidFill>
              <a:srgbClr val="57575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err="1">
                <a:solidFill>
                  <a:schemeClr val="tx2"/>
                </a:solidFill>
              </a:endParaRPr>
            </a:p>
          </p:txBody>
        </p:sp>
        <p:sp>
          <p:nvSpPr>
            <p:cNvPr id="74" name="Round Same Side Corner Rectangle 73"/>
            <p:cNvSpPr/>
            <p:nvPr/>
          </p:nvSpPr>
          <p:spPr>
            <a:xfrm rot="5400000">
              <a:off x="4374358" y="974255"/>
              <a:ext cx="673101" cy="6866575"/>
            </a:xfrm>
            <a:prstGeom prst="round2SameRect">
              <a:avLst>
                <a:gd name="adj1" fmla="val 50000"/>
                <a:gd name="adj2" fmla="val 0"/>
              </a:avLst>
            </a:prstGeom>
            <a:solidFill>
              <a:schemeClr val="accent1"/>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2000" b="0" err="1"/>
            </a:p>
          </p:txBody>
        </p:sp>
        <p:sp>
          <p:nvSpPr>
            <p:cNvPr id="75" name="Isosceles Triangle 74"/>
            <p:cNvSpPr/>
            <p:nvPr/>
          </p:nvSpPr>
          <p:spPr>
            <a:xfrm rot="16200000">
              <a:off x="1409544" y="1801659"/>
              <a:ext cx="246381" cy="510222"/>
            </a:xfrm>
            <a:prstGeom prst="triangle">
              <a:avLst/>
            </a:prstGeom>
            <a:solidFill>
              <a:srgbClr val="0079A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noAutofit/>
            </a:bodyPr>
            <a:lstStyle/>
            <a:p>
              <a:pPr algn="ctr"/>
              <a:endParaRPr lang="en-US" sz="1400" err="1">
                <a:solidFill>
                  <a:schemeClr val="tx2"/>
                </a:solidFill>
              </a:endParaRPr>
            </a:p>
          </p:txBody>
        </p:sp>
        <p:sp>
          <p:nvSpPr>
            <p:cNvPr id="76" name="Round Same Side Corner Rectangle 75"/>
            <p:cNvSpPr/>
            <p:nvPr/>
          </p:nvSpPr>
          <p:spPr>
            <a:xfrm rot="5400000">
              <a:off x="4374358" y="-1732750"/>
              <a:ext cx="673101" cy="6866575"/>
            </a:xfrm>
            <a:prstGeom prst="round2SameRect">
              <a:avLst>
                <a:gd name="adj1" fmla="val 50000"/>
                <a:gd name="adj2" fmla="val 0"/>
              </a:avLst>
            </a:prstGeom>
            <a:solidFill>
              <a:schemeClr val="accent3"/>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91440" tIns="91440" rIns="91440" bIns="91440" rtlCol="0" anchor="ctr">
              <a:noAutofit/>
            </a:bodyPr>
            <a:lstStyle/>
            <a:p>
              <a:pPr algn="ctr"/>
              <a:endParaRPr lang="en-US" sz="2000" b="0" err="1"/>
            </a:p>
          </p:txBody>
        </p:sp>
        <p:sp>
          <p:nvSpPr>
            <p:cNvPr id="77" name="TextBox 76"/>
            <p:cNvSpPr txBox="1"/>
            <p:nvPr/>
          </p:nvSpPr>
          <p:spPr>
            <a:xfrm>
              <a:off x="528787" y="1464143"/>
              <a:ext cx="691028" cy="599872"/>
            </a:xfrm>
            <a:prstGeom prst="rect">
              <a:avLst/>
            </a:prstGeom>
            <a:noFill/>
          </p:spPr>
          <p:txBody>
            <a:bodyPr wrap="square" lIns="0" tIns="0" rIns="0" bIns="0" rtlCol="0">
              <a:spAutoFit/>
            </a:bodyPr>
            <a:lstStyle/>
            <a:p>
              <a:pPr algn="ctr"/>
              <a:r>
                <a:rPr lang="pl-PL" sz="4800" b="1" dirty="0">
                  <a:solidFill>
                    <a:schemeClr val="bg1"/>
                  </a:solidFill>
                </a:rPr>
                <a:t>1</a:t>
              </a:r>
              <a:endParaRPr lang="en-US" sz="4800" b="1" dirty="0">
                <a:solidFill>
                  <a:schemeClr val="bg1"/>
                </a:solidFill>
              </a:endParaRPr>
            </a:p>
          </p:txBody>
        </p:sp>
        <p:sp>
          <p:nvSpPr>
            <p:cNvPr id="78" name="TextBox 77"/>
            <p:cNvSpPr txBox="1"/>
            <p:nvPr/>
          </p:nvSpPr>
          <p:spPr>
            <a:xfrm>
              <a:off x="528787" y="2363303"/>
              <a:ext cx="691028" cy="599872"/>
            </a:xfrm>
            <a:prstGeom prst="rect">
              <a:avLst/>
            </a:prstGeom>
            <a:noFill/>
          </p:spPr>
          <p:txBody>
            <a:bodyPr wrap="square" lIns="0" tIns="0" rIns="0" bIns="0" rtlCol="0">
              <a:spAutoFit/>
            </a:bodyPr>
            <a:lstStyle/>
            <a:p>
              <a:pPr algn="ctr"/>
              <a:r>
                <a:rPr lang="pl-PL" sz="4800" b="1" dirty="0">
                  <a:solidFill>
                    <a:schemeClr val="bg1"/>
                  </a:solidFill>
                </a:rPr>
                <a:t>2</a:t>
              </a:r>
              <a:endParaRPr lang="en-US" sz="4800" b="1" dirty="0">
                <a:solidFill>
                  <a:schemeClr val="bg1"/>
                </a:solidFill>
              </a:endParaRPr>
            </a:p>
          </p:txBody>
        </p:sp>
        <p:sp>
          <p:nvSpPr>
            <p:cNvPr id="79" name="TextBox 78"/>
            <p:cNvSpPr txBox="1"/>
            <p:nvPr/>
          </p:nvSpPr>
          <p:spPr>
            <a:xfrm>
              <a:off x="528787" y="3277703"/>
              <a:ext cx="691028" cy="599872"/>
            </a:xfrm>
            <a:prstGeom prst="rect">
              <a:avLst/>
            </a:prstGeom>
            <a:noFill/>
          </p:spPr>
          <p:txBody>
            <a:bodyPr wrap="square" lIns="0" tIns="0" rIns="0" bIns="0" rtlCol="0">
              <a:spAutoFit/>
            </a:bodyPr>
            <a:lstStyle/>
            <a:p>
              <a:pPr algn="ctr"/>
              <a:r>
                <a:rPr lang="pl-PL" sz="4800" b="1" dirty="0">
                  <a:solidFill>
                    <a:schemeClr val="bg1"/>
                  </a:solidFill>
                </a:rPr>
                <a:t>3</a:t>
              </a:r>
              <a:endParaRPr lang="en-US" sz="4800" b="1" dirty="0">
                <a:solidFill>
                  <a:schemeClr val="bg1"/>
                </a:solidFill>
              </a:endParaRPr>
            </a:p>
          </p:txBody>
        </p:sp>
        <p:sp>
          <p:nvSpPr>
            <p:cNvPr id="80" name="TextBox 79"/>
            <p:cNvSpPr txBox="1"/>
            <p:nvPr/>
          </p:nvSpPr>
          <p:spPr>
            <a:xfrm>
              <a:off x="528787" y="4175677"/>
              <a:ext cx="691028" cy="599872"/>
            </a:xfrm>
            <a:prstGeom prst="rect">
              <a:avLst/>
            </a:prstGeom>
            <a:noFill/>
          </p:spPr>
          <p:txBody>
            <a:bodyPr wrap="square" lIns="0" tIns="0" rIns="0" bIns="0" rtlCol="0">
              <a:spAutoFit/>
            </a:bodyPr>
            <a:lstStyle/>
            <a:p>
              <a:pPr algn="ctr"/>
              <a:r>
                <a:rPr lang="pl-PL" sz="4800" b="1" dirty="0">
                  <a:solidFill>
                    <a:schemeClr val="bg1"/>
                  </a:solidFill>
                </a:rPr>
                <a:t>4</a:t>
              </a:r>
              <a:endParaRPr lang="en-US" sz="4800" b="1" dirty="0">
                <a:solidFill>
                  <a:schemeClr val="bg1"/>
                </a:solidFill>
              </a:endParaRPr>
            </a:p>
          </p:txBody>
        </p:sp>
        <p:sp>
          <p:nvSpPr>
            <p:cNvPr id="81" name="Rectangle 80"/>
            <p:cNvSpPr/>
            <p:nvPr/>
          </p:nvSpPr>
          <p:spPr>
            <a:xfrm>
              <a:off x="1447165" y="1478633"/>
              <a:ext cx="6355715" cy="399915"/>
            </a:xfrm>
            <a:prstGeom prst="rect">
              <a:avLst/>
            </a:prstGeom>
          </p:spPr>
          <p:txBody>
            <a:bodyPr wrap="square" lIns="0" tIns="0" rIns="0" bIns="0">
              <a:spAutoFit/>
            </a:bodyPr>
            <a:lstStyle/>
            <a:p>
              <a:pPr>
                <a:spcAft>
                  <a:spcPts val="600"/>
                </a:spcAft>
              </a:pPr>
              <a:r>
                <a:rPr lang="pl-PL" sz="1600" dirty="0">
                  <a:solidFill>
                    <a:schemeClr val="bg1"/>
                  </a:solidFill>
                  <a:latin typeface="Calibri" panose="020F0502020204030204" pitchFamily="34" charset="0"/>
                  <a:cs typeface="Calibri" panose="020F0502020204030204" pitchFamily="34" charset="0"/>
                </a:rPr>
                <a:t>Uchwalanie i stosowanie przepisów przewidujących udzielanie preferencji podatkowych musi uwzględniać ograniczenia i specyfikę prawa pomocy publicznej </a:t>
              </a:r>
              <a:endParaRPr lang="en-US" sz="1600" dirty="0">
                <a:solidFill>
                  <a:schemeClr val="bg1"/>
                </a:solidFill>
                <a:latin typeface="Calibri" panose="020F0502020204030204" pitchFamily="34" charset="0"/>
                <a:cs typeface="Calibri" panose="020F0502020204030204" pitchFamily="34" charset="0"/>
              </a:endParaRPr>
            </a:p>
          </p:txBody>
        </p:sp>
        <p:sp>
          <p:nvSpPr>
            <p:cNvPr id="82" name="Rectangle 81"/>
            <p:cNvSpPr/>
            <p:nvPr/>
          </p:nvSpPr>
          <p:spPr>
            <a:xfrm>
              <a:off x="1447165" y="2427041"/>
              <a:ext cx="6875668" cy="399915"/>
            </a:xfrm>
            <a:prstGeom prst="rect">
              <a:avLst/>
            </a:prstGeom>
          </p:spPr>
          <p:txBody>
            <a:bodyPr wrap="square" lIns="0" tIns="0" rIns="0" bIns="0">
              <a:spAutoFit/>
            </a:bodyPr>
            <a:lstStyle/>
            <a:p>
              <a:r>
                <a:rPr lang="pl-PL" sz="1600" dirty="0">
                  <a:solidFill>
                    <a:schemeClr val="bg1"/>
                  </a:solidFill>
                  <a:latin typeface="Calibri" panose="020F0502020204030204" pitchFamily="34" charset="0"/>
                  <a:cs typeface="Calibri" panose="020F0502020204030204" pitchFamily="34" charset="0"/>
                </a:rPr>
                <a:t>Organy Państw Członkowskich nie są uprawnione do modyfikowania warunków zgodności pomocy z rynkiem wewnętrznym ujętych w przepisach prawa unijnego </a:t>
              </a:r>
            </a:p>
          </p:txBody>
        </p:sp>
        <p:sp>
          <p:nvSpPr>
            <p:cNvPr id="83" name="Rectangle 82"/>
            <p:cNvSpPr/>
            <p:nvPr/>
          </p:nvSpPr>
          <p:spPr>
            <a:xfrm>
              <a:off x="1447165" y="3290457"/>
              <a:ext cx="6697030" cy="399915"/>
            </a:xfrm>
            <a:prstGeom prst="rect">
              <a:avLst/>
            </a:prstGeom>
          </p:spPr>
          <p:txBody>
            <a:bodyPr wrap="square" lIns="0" tIns="0" rIns="0" bIns="0">
              <a:spAutoFit/>
            </a:bodyPr>
            <a:lstStyle/>
            <a:p>
              <a:pPr>
                <a:spcAft>
                  <a:spcPts val="600"/>
                </a:spcAft>
              </a:pPr>
              <a:r>
                <a:rPr lang="pl-PL" sz="1600" dirty="0">
                  <a:solidFill>
                    <a:schemeClr val="bg1"/>
                  </a:solidFill>
                  <a:latin typeface="Calibri" panose="020F0502020204030204" pitchFamily="34" charset="0"/>
                  <a:cs typeface="Calibri" panose="020F0502020204030204" pitchFamily="34" charset="0"/>
                </a:rPr>
                <a:t>Stosowanie prawa unijnego wymaga uwzględnienia nie tylko regulacji wprost ujętych w przepisach danego rozporządzenia ale także zasad ogólnych prawa unijnego </a:t>
              </a:r>
            </a:p>
          </p:txBody>
        </p:sp>
        <p:sp>
          <p:nvSpPr>
            <p:cNvPr id="84" name="Rectangle 83"/>
            <p:cNvSpPr/>
            <p:nvPr/>
          </p:nvSpPr>
          <p:spPr>
            <a:xfrm>
              <a:off x="1447165" y="4197678"/>
              <a:ext cx="6632071" cy="399915"/>
            </a:xfrm>
            <a:prstGeom prst="rect">
              <a:avLst/>
            </a:prstGeom>
          </p:spPr>
          <p:txBody>
            <a:bodyPr wrap="square" lIns="0" tIns="0" rIns="0" bIns="0">
              <a:spAutoFit/>
            </a:bodyPr>
            <a:lstStyle/>
            <a:p>
              <a:pPr>
                <a:spcAft>
                  <a:spcPts val="600"/>
                </a:spcAft>
              </a:pPr>
              <a:r>
                <a:rPr lang="pl-PL" sz="1600" dirty="0">
                  <a:solidFill>
                    <a:schemeClr val="bg1"/>
                  </a:solidFill>
                  <a:latin typeface="Calibri" panose="020F0502020204030204" pitchFamily="34" charset="0"/>
                  <a:cs typeface="Calibri" panose="020F0502020204030204" pitchFamily="34" charset="0"/>
                </a:rPr>
                <a:t>Sama specyfika prawa pomocy publicznej w sposób istotny wpływa na zakres uznania przysługujący jednostkom samorządu terytorialnego przy stosowania Rozporządzenia RM</a:t>
              </a:r>
            </a:p>
          </p:txBody>
        </p:sp>
      </p:grpSp>
    </p:spTree>
    <p:extLst>
      <p:ext uri="{BB962C8B-B14F-4D97-AF65-F5344CB8AC3E}">
        <p14:creationId xmlns:p14="http://schemas.microsoft.com/office/powerpoint/2010/main" val="4121572827"/>
      </p:ext>
    </p:extLst>
  </p:cSld>
  <p:clrMapOvr>
    <a:masterClrMapping/>
  </p:clrMapOvr>
  <p:transition>
    <p:fade/>
  </p:transition>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1 Title">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 Deloitte_16_9_Onscreen_Dynamic" id="{233224E4-B556-DB4A-BB5F-456AD962D47A}" vid="{3834B3A5-31E6-5443-99E3-BA98721EC38B}"/>
    </a:ext>
  </a:extLst>
</a:theme>
</file>

<file path=ppt/theme/theme2.xml><?xml version="1.0" encoding="utf-8"?>
<a:theme xmlns:a="http://schemas.openxmlformats.org/drawingml/2006/main" name="2 Slides">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 Deloitte_16_9_Onscreen_Dynamic" id="{233224E4-B556-DB4A-BB5F-456AD962D47A}" vid="{EEF797E3-93FD-3144-B017-07C87BDCB7B9}"/>
    </a:ext>
  </a:extLst>
</a:theme>
</file>

<file path=ppt/theme/theme3.xml><?xml version="1.0" encoding="utf-8"?>
<a:theme xmlns:a="http://schemas.openxmlformats.org/drawingml/2006/main" name="4 Copyright">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 Deloitte_16_9_Onscreen_Dynamic" id="{233224E4-B556-DB4A-BB5F-456AD962D47A}" vid="{BDA1B2DF-ECA5-4344-958E-5891E5A98CB8}"/>
    </a:ext>
  </a:extLst>
</a:theme>
</file>

<file path=ppt/theme/theme4.xml><?xml version="1.0" encoding="utf-8"?>
<a:theme xmlns:a="http://schemas.openxmlformats.org/drawingml/2006/main" name="1_4 Copyright_black">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 Deloitte_16_9_Onscreen_Dynamic" id="{233224E4-B556-DB4A-BB5F-456AD962D47A}" vid="{7BFB40B8-DECA-E247-B7FC-A9828D8BE17C}"/>
    </a:ext>
  </a:extLst>
</a:theme>
</file>

<file path=ppt/theme/theme5.xml><?xml version="1.0" encoding="utf-8"?>
<a:theme xmlns:a="http://schemas.openxmlformats.org/drawingml/2006/main" name="1_2 Slides">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 Deloitte_16_9_Onscreen_Dynamic" id="{233224E4-B556-DB4A-BB5F-456AD962D47A}" vid="{EEF797E3-93FD-3144-B017-07C87BDCB7B9}"/>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Deloitte_16_9_Onscreen_Dynamic</Template>
  <TotalTime>0</TotalTime>
  <Words>894</Words>
  <Application>Microsoft Office PowerPoint</Application>
  <PresentationFormat>Panoramiczny</PresentationFormat>
  <Paragraphs>74</Paragraphs>
  <Slides>7</Slides>
  <Notes>7</Notes>
  <HiddenSlides>0</HiddenSlides>
  <MMClips>0</MMClips>
  <ScaleCrop>false</ScaleCrop>
  <HeadingPairs>
    <vt:vector size="6" baseType="variant">
      <vt:variant>
        <vt:lpstr>Używane czcionki</vt:lpstr>
      </vt:variant>
      <vt:variant>
        <vt:i4>8</vt:i4>
      </vt:variant>
      <vt:variant>
        <vt:lpstr>Motyw</vt:lpstr>
      </vt:variant>
      <vt:variant>
        <vt:i4>5</vt:i4>
      </vt:variant>
      <vt:variant>
        <vt:lpstr>Tytuły slajdów</vt:lpstr>
      </vt:variant>
      <vt:variant>
        <vt:i4>7</vt:i4>
      </vt:variant>
    </vt:vector>
  </HeadingPairs>
  <TitlesOfParts>
    <vt:vector size="20" baseType="lpstr">
      <vt:lpstr>Arial</vt:lpstr>
      <vt:lpstr>Bookman Old Style</vt:lpstr>
      <vt:lpstr>Calibri</vt:lpstr>
      <vt:lpstr>Helvetica</vt:lpstr>
      <vt:lpstr>Open Sans</vt:lpstr>
      <vt:lpstr>Times New Roman</vt:lpstr>
      <vt:lpstr>Verdana</vt:lpstr>
      <vt:lpstr>Wingdings 2</vt:lpstr>
      <vt:lpstr>1 Title</vt:lpstr>
      <vt:lpstr>2 Slides</vt:lpstr>
      <vt:lpstr>4 Copyright</vt:lpstr>
      <vt:lpstr>1_4 Copyright_black</vt:lpstr>
      <vt:lpstr>1_2 Slides</vt:lpstr>
      <vt:lpstr>Prezentacja programu PowerPoint</vt:lpstr>
      <vt:lpstr>Wyrok WSA w Bydgoszczy z 18.05.2022 r. sygn. I SA/Bd 657/21 (prawomocny) </vt:lpstr>
      <vt:lpstr>Prezentacja programu PowerPoint</vt:lpstr>
      <vt:lpstr>Pomoc publiczna – kompetencja wyłączna Unii Europejskiej </vt:lpstr>
      <vt:lpstr>Rozporządzenie unijne – co z tego?</vt:lpstr>
      <vt:lpstr>Specyfika prawa pomocy publicznej   </vt:lpstr>
      <vt:lpstr>Podsumowanie oraz dyskusja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2018-06-07T12:30:07Z</dcterms:created>
  <dcterms:modified xsi:type="dcterms:W3CDTF">2023-05-31T07:58:43Z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2021-05-29T07:51:59Z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c2ec20a0-0f57-4b43-95f5-6ea79bcf1f75</vt:lpwstr>
  </property>
  <property fmtid="{D5CDD505-2E9C-101B-9397-08002B2CF9AE}" pid="8" name="MSIP_Label_ea60d57e-af5b-4752-ac57-3e4f28ca11dc_ContentBits">
    <vt:lpwstr>0</vt:lpwstr>
  </property>
</Properties>
</file>