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tags/tag8.xml" ContentType="application/vnd.openxmlformats-officedocument.presentationml.tags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723" r:id="rId1"/>
  </p:sldMasterIdLst>
  <p:notesMasterIdLst>
    <p:notesMasterId r:id="rId11"/>
  </p:notesMasterIdLst>
  <p:handoutMasterIdLst>
    <p:handoutMasterId r:id="rId12"/>
  </p:handoutMasterIdLst>
  <p:sldIdLst>
    <p:sldId id="256" r:id="rId2"/>
    <p:sldId id="258" r:id="rId3"/>
    <p:sldId id="282" r:id="rId4"/>
    <p:sldId id="283" r:id="rId5"/>
    <p:sldId id="374" r:id="rId6"/>
    <p:sldId id="376" r:id="rId7"/>
    <p:sldId id="286" r:id="rId8"/>
    <p:sldId id="287" r:id="rId9"/>
    <p:sldId id="425" r:id="rId10"/>
  </p:sldIdLst>
  <p:sldSz cx="12192000" cy="6858000"/>
  <p:notesSz cx="6858000" cy="9144000"/>
  <p:custDataLst>
    <p:tags r:id="rId13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75" autoAdjust="0"/>
    <p:restoredTop sz="94795"/>
  </p:normalViewPr>
  <p:slideViewPr>
    <p:cSldViewPr snapToGrid="0" snapToObjects="1" showGuides="1">
      <p:cViewPr varScale="1">
        <p:scale>
          <a:sx n="78" d="100"/>
          <a:sy n="78" d="100"/>
        </p:scale>
        <p:origin x="566" y="6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napToObjects="1" showGuides="1">
      <p:cViewPr varScale="1">
        <p:scale>
          <a:sx n="60" d="100"/>
          <a:sy n="60" d="100"/>
        </p:scale>
        <p:origin x="3187" y="3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gs" Target="tags/tag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handoutMaster" Target="handoutMasters/handout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E4A09DDA-0787-4B42-881F-6B3C2393185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31845B-8C18-C246-A0D1-61FFD196315D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0301B5-88AD-1849-891D-EA2905EB5A88}" type="datetimeFigureOut">
              <a:rPr lang="pl-PL" smtClean="0"/>
              <a:t>04.03.2020</a:t>
            </a:fld>
            <a:endParaRPr lang="pl-PL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C75FE6D-CCE1-E44E-89A4-77460EF6CCB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AD6315B-F8F9-5649-8DCB-C363E729D5E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3A602F4-4C0C-5F4F-8771-7E15167AE556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574555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50AB23-24A6-494C-BA00-B87242B78CB4}" type="datetimeFigureOut">
              <a:rPr lang="pl-PL" smtClean="0"/>
              <a:t>04.03.2020</a:t>
            </a:fld>
            <a:endParaRPr lang="pl-PL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  <a:endParaRPr lang="pl-PL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CA530D-631F-4981-98F0-E6C07C67E1A3}" type="slidenum">
              <a:rPr lang="pl-PL" smtClean="0"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2954110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1" name="Google Shape;261;p1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l-PL" dirty="0"/>
          </a:p>
        </p:txBody>
      </p:sp>
      <p:sp>
        <p:nvSpPr>
          <p:cNvPr id="262" name="Google Shape;26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l-PL" dirty="0"/>
          </a:p>
        </p:txBody>
      </p:sp>
      <p:sp>
        <p:nvSpPr>
          <p:cNvPr id="295" name="Google Shape;2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l-PL" dirty="0"/>
          </a:p>
        </p:txBody>
      </p:sp>
      <p:sp>
        <p:nvSpPr>
          <p:cNvPr id="295" name="Google Shape;2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0153738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l-PL" dirty="0"/>
          </a:p>
        </p:txBody>
      </p:sp>
      <p:sp>
        <p:nvSpPr>
          <p:cNvPr id="295" name="Google Shape;2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5348326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l-PL" dirty="0"/>
          </a:p>
        </p:txBody>
      </p:sp>
      <p:sp>
        <p:nvSpPr>
          <p:cNvPr id="295" name="Google Shape;2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3225830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l-PL" dirty="0"/>
          </a:p>
        </p:txBody>
      </p:sp>
      <p:sp>
        <p:nvSpPr>
          <p:cNvPr id="295" name="Google Shape;2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8037686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l-PL" dirty="0"/>
          </a:p>
        </p:txBody>
      </p:sp>
      <p:sp>
        <p:nvSpPr>
          <p:cNvPr id="295" name="Google Shape;2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2681777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:notes"/>
          <p:cNvSpPr txBox="1">
            <a:spLocks noGrp="1"/>
          </p:cNvSpPr>
          <p:nvPr>
            <p:ph type="body" idx="1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pl-PL" dirty="0"/>
          </a:p>
        </p:txBody>
      </p:sp>
      <p:sp>
        <p:nvSpPr>
          <p:cNvPr id="295" name="Google Shape;295;p3:notes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98935343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74613" y="739775"/>
            <a:ext cx="6569075" cy="36957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B2C06E8-48A6-4E03-8711-C45C0018F498}" type="slidenum">
              <a:rPr lang="en-GB" smtClean="0"/>
              <a:pPr/>
              <a:t>9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55822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4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5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3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6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7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4"/>
          <p:cNvSpPr>
            <a:spLocks noGrp="1"/>
          </p:cNvSpPr>
          <p:nvPr>
            <p:ph type="pic" sz="quarter" idx="10"/>
          </p:nvPr>
        </p:nvSpPr>
        <p:spPr bwMode="hidden">
          <a:xfrm>
            <a:off x="6096000" y="0"/>
            <a:ext cx="6095999" cy="6858000"/>
          </a:xfrm>
          <a:solidFill>
            <a:srgbClr val="DEDEDE"/>
          </a:solidFill>
        </p:spPr>
        <p:txBody>
          <a:bodyPr anchor="ctr" anchorCtr="0"/>
          <a:lstStyle>
            <a:lvl1pPr algn="ctr"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pl-PL"/>
              <a:t>Click icon to add picture</a:t>
            </a:r>
            <a:endParaRPr lang="pl-PL" dirty="0"/>
          </a:p>
        </p:txBody>
      </p:sp>
      <p:sp>
        <p:nvSpPr>
          <p:cNvPr id="9" name="Rectangle 8"/>
          <p:cNvSpPr/>
          <p:nvPr/>
        </p:nvSpPr>
        <p:spPr bwMode="hidden">
          <a:xfrm>
            <a:off x="0" y="0"/>
            <a:ext cx="6096000" cy="3429000"/>
          </a:xfrm>
          <a:prstGeom prst="rect">
            <a:avLst/>
          </a:prstGeom>
          <a:solidFill>
            <a:srgbClr val="D04A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0" name="Rectangle 9"/>
          <p:cNvSpPr/>
          <p:nvPr/>
        </p:nvSpPr>
        <p:spPr bwMode="hidden">
          <a:xfrm>
            <a:off x="0" y="3429000"/>
            <a:ext cx="6096000" cy="1143000"/>
          </a:xfrm>
          <a:prstGeom prst="rect">
            <a:avLst/>
          </a:prstGeom>
          <a:solidFill>
            <a:srgbClr val="4646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2913" y="428625"/>
            <a:ext cx="5473700" cy="2055496"/>
          </a:xfrm>
        </p:spPr>
        <p:txBody>
          <a:bodyPr anchor="b" anchorCtr="0">
            <a:normAutofit/>
          </a:bodyPr>
          <a:lstStyle>
            <a:lvl1pPr algn="l">
              <a:lnSpc>
                <a:spcPct val="8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pl-PL"/>
              <a:t>[Presentation title]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42913" y="3764282"/>
            <a:ext cx="5473700" cy="704848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9pPr>
          </a:lstStyle>
          <a:p>
            <a:r>
              <a:rPr lang="pl-PL"/>
              <a:t>[Presentation subtitle]</a:t>
            </a:r>
            <a:endParaRPr lang="pl-PL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6500E57C-CC48-F54D-B3F3-3A114B2488C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185139" y="5330952"/>
            <a:ext cx="1636776" cy="1351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607717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Lines 3">
    <p:bg>
      <p:bgPr>
        <a:solidFill>
          <a:srgbClr val="D04A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/>
          <p:cNvSpPr>
            <a:spLocks noGrp="1"/>
          </p:cNvSpPr>
          <p:nvPr>
            <p:ph type="pic" sz="quarter" idx="10"/>
          </p:nvPr>
        </p:nvSpPr>
        <p:spPr bwMode="hidden">
          <a:xfrm>
            <a:off x="9450000" y="0"/>
            <a:ext cx="2741999" cy="6858000"/>
          </a:xfrm>
          <a:solidFill>
            <a:srgbClr val="DEDEDE"/>
          </a:solidFill>
        </p:spPr>
        <p:txBody>
          <a:bodyPr anchor="ctr" anchorCtr="0"/>
          <a:lstStyle>
            <a:lvl1pPr algn="ctr"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pl-PL"/>
              <a:t>Click icon to add picture</a:t>
            </a:r>
            <a:endParaRPr lang="pl-PL" dirty="0"/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9A901F27-1E18-0046-A577-0550B326C420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6" name="Freeform: Shape 8">
              <a:extLst>
                <a:ext uri="{FF2B5EF4-FFF2-40B4-BE49-F238E27FC236}">
                  <a16:creationId xmlns:a16="http://schemas.microsoft.com/office/drawing/2014/main" id="{2B6306E4-EA3A-6A40-90F3-BFF139CD1856}"/>
                </a:ext>
              </a:extLst>
            </p:cNvPr>
            <p:cNvSpPr/>
            <p:nvPr userDrawn="1"/>
          </p:nvSpPr>
          <p:spPr bwMode="white">
            <a:xfrm>
              <a:off x="0" y="0"/>
              <a:ext cx="12192000" cy="6858000"/>
            </a:xfrm>
            <a:custGeom>
              <a:avLst/>
              <a:gdLst>
                <a:gd name="connsiteX0" fmla="*/ 9144000 w 12192000"/>
                <a:gd name="connsiteY0" fmla="*/ 0 h 6858000"/>
                <a:gd name="connsiteX1" fmla="*/ 9450000 w 12192000"/>
                <a:gd name="connsiteY1" fmla="*/ 0 h 6858000"/>
                <a:gd name="connsiteX2" fmla="*/ 9450000 w 12192000"/>
                <a:gd name="connsiteY2" fmla="*/ 1022986 h 6858000"/>
                <a:gd name="connsiteX3" fmla="*/ 12192000 w 12192000"/>
                <a:gd name="connsiteY3" fmla="*/ 1022986 h 6858000"/>
                <a:gd name="connsiteX4" fmla="*/ 12192000 w 12192000"/>
                <a:gd name="connsiteY4" fmla="*/ 1328986 h 6858000"/>
                <a:gd name="connsiteX5" fmla="*/ 9450000 w 12192000"/>
                <a:gd name="connsiteY5" fmla="*/ 1328986 h 6858000"/>
                <a:gd name="connsiteX6" fmla="*/ 9450000 w 12192000"/>
                <a:gd name="connsiteY6" fmla="*/ 4394836 h 6858000"/>
                <a:gd name="connsiteX7" fmla="*/ 12192000 w 12192000"/>
                <a:gd name="connsiteY7" fmla="*/ 4394836 h 6858000"/>
                <a:gd name="connsiteX8" fmla="*/ 12192000 w 12192000"/>
                <a:gd name="connsiteY8" fmla="*/ 4700836 h 6858000"/>
                <a:gd name="connsiteX9" fmla="*/ 9450000 w 12192000"/>
                <a:gd name="connsiteY9" fmla="*/ 4700836 h 6858000"/>
                <a:gd name="connsiteX10" fmla="*/ 9450000 w 12192000"/>
                <a:gd name="connsiteY10" fmla="*/ 6858000 h 6858000"/>
                <a:gd name="connsiteX11" fmla="*/ 9144000 w 12192000"/>
                <a:gd name="connsiteY11" fmla="*/ 6858000 h 6858000"/>
                <a:gd name="connsiteX12" fmla="*/ 9144000 w 12192000"/>
                <a:gd name="connsiteY12" fmla="*/ 4700836 h 6858000"/>
                <a:gd name="connsiteX13" fmla="*/ 0 w 12192000"/>
                <a:gd name="connsiteY13" fmla="*/ 4700836 h 6858000"/>
                <a:gd name="connsiteX14" fmla="*/ 0 w 12192000"/>
                <a:gd name="connsiteY14" fmla="*/ 4394836 h 6858000"/>
                <a:gd name="connsiteX15" fmla="*/ 9144000 w 12192000"/>
                <a:gd name="connsiteY15" fmla="*/ 439483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192000" h="6858000">
                  <a:moveTo>
                    <a:pt x="9144000" y="0"/>
                  </a:moveTo>
                  <a:lnTo>
                    <a:pt x="9450000" y="0"/>
                  </a:lnTo>
                  <a:lnTo>
                    <a:pt x="9450000" y="1022986"/>
                  </a:lnTo>
                  <a:lnTo>
                    <a:pt x="12192000" y="1022986"/>
                  </a:lnTo>
                  <a:lnTo>
                    <a:pt x="12192000" y="1328986"/>
                  </a:lnTo>
                  <a:lnTo>
                    <a:pt x="9450000" y="1328986"/>
                  </a:lnTo>
                  <a:lnTo>
                    <a:pt x="9450000" y="4394836"/>
                  </a:lnTo>
                  <a:lnTo>
                    <a:pt x="12192000" y="4394836"/>
                  </a:lnTo>
                  <a:lnTo>
                    <a:pt x="12192000" y="4700836"/>
                  </a:lnTo>
                  <a:lnTo>
                    <a:pt x="9450000" y="4700836"/>
                  </a:lnTo>
                  <a:lnTo>
                    <a:pt x="9450000" y="6858000"/>
                  </a:lnTo>
                  <a:lnTo>
                    <a:pt x="9144000" y="6858000"/>
                  </a:lnTo>
                  <a:lnTo>
                    <a:pt x="9144000" y="4700836"/>
                  </a:lnTo>
                  <a:lnTo>
                    <a:pt x="0" y="4700836"/>
                  </a:lnTo>
                  <a:lnTo>
                    <a:pt x="0" y="4394836"/>
                  </a:lnTo>
                  <a:lnTo>
                    <a:pt x="9144000" y="43948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pic>
          <p:nvPicPr>
            <p:cNvPr id="11" name="Picture 10">
              <a:extLst>
                <a:ext uri="{FF2B5EF4-FFF2-40B4-BE49-F238E27FC236}">
                  <a16:creationId xmlns:a16="http://schemas.microsoft.com/office/drawing/2014/main" id="{D67CBCF8-572D-4D45-93D3-B122FE4A2D6B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 bwMode="black">
            <a:xfrm>
              <a:off x="185139" y="5330952"/>
              <a:ext cx="1636776" cy="1351184"/>
            </a:xfrm>
            <a:prstGeom prst="rect">
              <a:avLst/>
            </a:prstGeom>
          </p:spPr>
        </p:pic>
      </p:grpSp>
      <p:sp>
        <p:nvSpPr>
          <p:cNvPr id="8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442912" y="2406336"/>
            <a:ext cx="7418388" cy="794064"/>
          </a:xfrm>
        </p:spPr>
        <p:txBody>
          <a:bodyPr anchor="b" anchorCtr="0"/>
          <a:lstStyle>
            <a:lvl1pPr algn="l">
              <a:lnSpc>
                <a:spcPct val="86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pl-PL"/>
              <a:t>[Presentation title]</a:t>
            </a:r>
            <a:endParaRPr lang="pl-PL" dirty="0"/>
          </a:p>
        </p:txBody>
      </p:sp>
      <p:sp>
        <p:nvSpPr>
          <p:cNvPr id="9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442913" y="3394710"/>
            <a:ext cx="5473700" cy="704848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9pPr>
          </a:lstStyle>
          <a:p>
            <a:r>
              <a:rPr lang="pl-PL"/>
              <a:t>[Presentation subtitle]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88617317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Lines 3 Grey">
    <p:bg>
      <p:bgPr>
        <a:solidFill>
          <a:srgbClr val="4646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/>
          <p:cNvSpPr>
            <a:spLocks noGrp="1"/>
          </p:cNvSpPr>
          <p:nvPr>
            <p:ph type="pic" sz="quarter" idx="10"/>
          </p:nvPr>
        </p:nvSpPr>
        <p:spPr bwMode="hidden">
          <a:xfrm>
            <a:off x="9450000" y="0"/>
            <a:ext cx="2742000" cy="6858000"/>
          </a:xfrm>
          <a:solidFill>
            <a:srgbClr val="DEDEDE"/>
          </a:solidFill>
        </p:spPr>
        <p:txBody>
          <a:bodyPr anchor="ctr" anchorCtr="0"/>
          <a:lstStyle>
            <a:lvl1pPr algn="ctr"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pl-PL"/>
              <a:t>Click icon to add picture</a:t>
            </a:r>
            <a:endParaRPr lang="pl-PL" dirty="0"/>
          </a:p>
        </p:txBody>
      </p:sp>
      <p:grpSp>
        <p:nvGrpSpPr>
          <p:cNvPr id="2" name="Group 1">
            <a:extLst>
              <a:ext uri="{FF2B5EF4-FFF2-40B4-BE49-F238E27FC236}">
                <a16:creationId xmlns:a16="http://schemas.microsoft.com/office/drawing/2014/main" id="{05809F74-389C-BF4E-9840-CD3E0121C200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Freeform: Shape 8">
              <a:extLst>
                <a:ext uri="{FF2B5EF4-FFF2-40B4-BE49-F238E27FC236}">
                  <a16:creationId xmlns:a16="http://schemas.microsoft.com/office/drawing/2014/main" id="{02FC2F29-20BB-FC46-8933-6BF25A395800}"/>
                </a:ext>
              </a:extLst>
            </p:cNvPr>
            <p:cNvSpPr/>
            <p:nvPr userDrawn="1"/>
          </p:nvSpPr>
          <p:spPr bwMode="white">
            <a:xfrm>
              <a:off x="0" y="0"/>
              <a:ext cx="12192000" cy="6858000"/>
            </a:xfrm>
            <a:custGeom>
              <a:avLst/>
              <a:gdLst>
                <a:gd name="connsiteX0" fmla="*/ 9144000 w 12192000"/>
                <a:gd name="connsiteY0" fmla="*/ 0 h 6858000"/>
                <a:gd name="connsiteX1" fmla="*/ 9450000 w 12192000"/>
                <a:gd name="connsiteY1" fmla="*/ 0 h 6858000"/>
                <a:gd name="connsiteX2" fmla="*/ 9450000 w 12192000"/>
                <a:gd name="connsiteY2" fmla="*/ 1022986 h 6858000"/>
                <a:gd name="connsiteX3" fmla="*/ 12192000 w 12192000"/>
                <a:gd name="connsiteY3" fmla="*/ 1022986 h 6858000"/>
                <a:gd name="connsiteX4" fmla="*/ 12192000 w 12192000"/>
                <a:gd name="connsiteY4" fmla="*/ 1328986 h 6858000"/>
                <a:gd name="connsiteX5" fmla="*/ 9450000 w 12192000"/>
                <a:gd name="connsiteY5" fmla="*/ 1328986 h 6858000"/>
                <a:gd name="connsiteX6" fmla="*/ 9450000 w 12192000"/>
                <a:gd name="connsiteY6" fmla="*/ 4394836 h 6858000"/>
                <a:gd name="connsiteX7" fmla="*/ 12192000 w 12192000"/>
                <a:gd name="connsiteY7" fmla="*/ 4394836 h 6858000"/>
                <a:gd name="connsiteX8" fmla="*/ 12192000 w 12192000"/>
                <a:gd name="connsiteY8" fmla="*/ 4700836 h 6858000"/>
                <a:gd name="connsiteX9" fmla="*/ 9450000 w 12192000"/>
                <a:gd name="connsiteY9" fmla="*/ 4700836 h 6858000"/>
                <a:gd name="connsiteX10" fmla="*/ 9450000 w 12192000"/>
                <a:gd name="connsiteY10" fmla="*/ 6858000 h 6858000"/>
                <a:gd name="connsiteX11" fmla="*/ 9144000 w 12192000"/>
                <a:gd name="connsiteY11" fmla="*/ 6858000 h 6858000"/>
                <a:gd name="connsiteX12" fmla="*/ 9144000 w 12192000"/>
                <a:gd name="connsiteY12" fmla="*/ 4700836 h 6858000"/>
                <a:gd name="connsiteX13" fmla="*/ 0 w 12192000"/>
                <a:gd name="connsiteY13" fmla="*/ 4700836 h 6858000"/>
                <a:gd name="connsiteX14" fmla="*/ 0 w 12192000"/>
                <a:gd name="connsiteY14" fmla="*/ 4394836 h 6858000"/>
                <a:gd name="connsiteX15" fmla="*/ 9144000 w 12192000"/>
                <a:gd name="connsiteY15" fmla="*/ 4394836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</a:cxnLst>
              <a:rect l="l" t="t" r="r" b="b"/>
              <a:pathLst>
                <a:path w="12192000" h="6858000">
                  <a:moveTo>
                    <a:pt x="9144000" y="0"/>
                  </a:moveTo>
                  <a:lnTo>
                    <a:pt x="9450000" y="0"/>
                  </a:lnTo>
                  <a:lnTo>
                    <a:pt x="9450000" y="1022986"/>
                  </a:lnTo>
                  <a:lnTo>
                    <a:pt x="12192000" y="1022986"/>
                  </a:lnTo>
                  <a:lnTo>
                    <a:pt x="12192000" y="1328986"/>
                  </a:lnTo>
                  <a:lnTo>
                    <a:pt x="9450000" y="1328986"/>
                  </a:lnTo>
                  <a:lnTo>
                    <a:pt x="9450000" y="4394836"/>
                  </a:lnTo>
                  <a:lnTo>
                    <a:pt x="12192000" y="4394836"/>
                  </a:lnTo>
                  <a:lnTo>
                    <a:pt x="12192000" y="4700836"/>
                  </a:lnTo>
                  <a:lnTo>
                    <a:pt x="9450000" y="4700836"/>
                  </a:lnTo>
                  <a:lnTo>
                    <a:pt x="9450000" y="6858000"/>
                  </a:lnTo>
                  <a:lnTo>
                    <a:pt x="9144000" y="6858000"/>
                  </a:lnTo>
                  <a:lnTo>
                    <a:pt x="9144000" y="4700836"/>
                  </a:lnTo>
                  <a:lnTo>
                    <a:pt x="0" y="4700836"/>
                  </a:lnTo>
                  <a:lnTo>
                    <a:pt x="0" y="4394836"/>
                  </a:lnTo>
                  <a:lnTo>
                    <a:pt x="9144000" y="4394836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/>
            </a:p>
          </p:txBody>
        </p:sp>
        <p:pic>
          <p:nvPicPr>
            <p:cNvPr id="14" name="Picture 13">
              <a:extLst>
                <a:ext uri="{FF2B5EF4-FFF2-40B4-BE49-F238E27FC236}">
                  <a16:creationId xmlns:a16="http://schemas.microsoft.com/office/drawing/2014/main" id="{A1A41927-8102-0140-8A6E-BE11E9B2A36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 bwMode="black">
            <a:xfrm>
              <a:off x="185139" y="5330952"/>
              <a:ext cx="1636776" cy="1351184"/>
            </a:xfrm>
            <a:prstGeom prst="rect">
              <a:avLst/>
            </a:prstGeom>
          </p:spPr>
        </p:pic>
      </p:grpSp>
      <p:sp>
        <p:nvSpPr>
          <p:cNvPr id="8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442912" y="2415570"/>
            <a:ext cx="7418388" cy="784830"/>
          </a:xfrm>
        </p:spPr>
        <p:txBody>
          <a:bodyPr anchor="b" anchorCtr="0"/>
          <a:lstStyle>
            <a:lvl1pPr algn="l">
              <a:lnSpc>
                <a:spcPct val="85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pl-PL"/>
              <a:t>[Presentation title]</a:t>
            </a:r>
            <a:endParaRPr lang="pl-PL" dirty="0"/>
          </a:p>
        </p:txBody>
      </p:sp>
      <p:sp>
        <p:nvSpPr>
          <p:cNvPr id="9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442913" y="3394710"/>
            <a:ext cx="5473700" cy="704848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9pPr>
          </a:lstStyle>
          <a:p>
            <a:r>
              <a:rPr lang="pl-PL"/>
              <a:t>[Presentation subtitle]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7423723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ogo Shape Oran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86E1CB07-AAEA-314E-A423-4B23728F274D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 bwMode="hidden">
          <a:xfrm>
            <a:off x="5103159" y="-1"/>
            <a:ext cx="7088841" cy="6858001"/>
          </a:xfrm>
          <a:solidFill>
            <a:srgbClr val="DEDEDE"/>
          </a:solidFill>
        </p:spPr>
        <p:txBody>
          <a:bodyPr rIns="1371600" anchor="ctr" anchorCtr="0"/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pl-PL"/>
              <a:t>Click icon to add picture</a:t>
            </a:r>
            <a:endParaRPr lang="pl-PL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D5065365-ACD4-4445-B744-F720FB8FF28C}"/>
              </a:ext>
            </a:extLst>
          </p:cNvPr>
          <p:cNvGrpSpPr/>
          <p:nvPr userDrawn="1"/>
        </p:nvGrpSpPr>
        <p:grpSpPr>
          <a:xfrm>
            <a:off x="0" y="0"/>
            <a:ext cx="8914102" cy="6858001"/>
            <a:chOff x="0" y="0"/>
            <a:chExt cx="8914102" cy="685800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D02960CE-3ED9-3D49-BEB3-63CD70439705}"/>
                </a:ext>
              </a:extLst>
            </p:cNvPr>
            <p:cNvSpPr/>
            <p:nvPr userDrawn="1"/>
          </p:nvSpPr>
          <p:spPr bwMode="white">
            <a:xfrm>
              <a:off x="0" y="0"/>
              <a:ext cx="8914102" cy="6858001"/>
            </a:xfrm>
            <a:custGeom>
              <a:avLst/>
              <a:gdLst>
                <a:gd name="connsiteX0" fmla="*/ 1260764 w 8914102"/>
                <a:gd name="connsiteY0" fmla="*/ 0 h 6858001"/>
                <a:gd name="connsiteX1" fmla="*/ 5169189 w 8914102"/>
                <a:gd name="connsiteY1" fmla="*/ 0 h 6858001"/>
                <a:gd name="connsiteX2" fmla="*/ 5169189 w 8914102"/>
                <a:gd name="connsiteY2" fmla="*/ 765175 h 6858001"/>
                <a:gd name="connsiteX3" fmla="*/ 5937540 w 8914102"/>
                <a:gd name="connsiteY3" fmla="*/ 765175 h 6858001"/>
                <a:gd name="connsiteX4" fmla="*/ 5937540 w 8914102"/>
                <a:gd name="connsiteY4" fmla="*/ 1957388 h 6858001"/>
                <a:gd name="connsiteX5" fmla="*/ 7920327 w 8914102"/>
                <a:gd name="connsiteY5" fmla="*/ 1957388 h 6858001"/>
                <a:gd name="connsiteX6" fmla="*/ 7920327 w 8914102"/>
                <a:gd name="connsiteY6" fmla="*/ 4899025 h 6858001"/>
                <a:gd name="connsiteX7" fmla="*/ 8914102 w 8914102"/>
                <a:gd name="connsiteY7" fmla="*/ 4899025 h 6858001"/>
                <a:gd name="connsiteX8" fmla="*/ 8914102 w 8914102"/>
                <a:gd name="connsiteY8" fmla="*/ 6858000 h 6858001"/>
                <a:gd name="connsiteX9" fmla="*/ 7920327 w 8914102"/>
                <a:gd name="connsiteY9" fmla="*/ 6858000 h 6858001"/>
                <a:gd name="connsiteX10" fmla="*/ 5937540 w 8914102"/>
                <a:gd name="connsiteY10" fmla="*/ 6858000 h 6858001"/>
                <a:gd name="connsiteX11" fmla="*/ 5169189 w 8914102"/>
                <a:gd name="connsiteY11" fmla="*/ 6858000 h 6858001"/>
                <a:gd name="connsiteX12" fmla="*/ 3705515 w 8914102"/>
                <a:gd name="connsiteY12" fmla="*/ 6858000 h 6858001"/>
                <a:gd name="connsiteX13" fmla="*/ 1260764 w 8914102"/>
                <a:gd name="connsiteY13" fmla="*/ 6858000 h 6858001"/>
                <a:gd name="connsiteX14" fmla="*/ 1260764 w 8914102"/>
                <a:gd name="connsiteY14" fmla="*/ 6858001 h 6858001"/>
                <a:gd name="connsiteX15" fmla="*/ 0 w 8914102"/>
                <a:gd name="connsiteY15" fmla="*/ 6858001 h 6858001"/>
                <a:gd name="connsiteX16" fmla="*/ 0 w 8914102"/>
                <a:gd name="connsiteY16" fmla="*/ 1 h 6858001"/>
                <a:gd name="connsiteX17" fmla="*/ 1260764 w 8914102"/>
                <a:gd name="connsiteY17" fmla="*/ 1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8914102" h="6858001">
                  <a:moveTo>
                    <a:pt x="1260764" y="0"/>
                  </a:moveTo>
                  <a:lnTo>
                    <a:pt x="5169189" y="0"/>
                  </a:lnTo>
                  <a:lnTo>
                    <a:pt x="5169189" y="765175"/>
                  </a:lnTo>
                  <a:lnTo>
                    <a:pt x="5937540" y="765175"/>
                  </a:lnTo>
                  <a:lnTo>
                    <a:pt x="5937540" y="1957388"/>
                  </a:lnTo>
                  <a:lnTo>
                    <a:pt x="7920327" y="1957388"/>
                  </a:lnTo>
                  <a:lnTo>
                    <a:pt x="7920327" y="4899025"/>
                  </a:lnTo>
                  <a:lnTo>
                    <a:pt x="8914102" y="4899025"/>
                  </a:lnTo>
                  <a:lnTo>
                    <a:pt x="8914102" y="6858000"/>
                  </a:lnTo>
                  <a:lnTo>
                    <a:pt x="7920327" y="6858000"/>
                  </a:lnTo>
                  <a:lnTo>
                    <a:pt x="5937540" y="6858000"/>
                  </a:lnTo>
                  <a:lnTo>
                    <a:pt x="5169189" y="6858000"/>
                  </a:lnTo>
                  <a:lnTo>
                    <a:pt x="3705515" y="6858000"/>
                  </a:lnTo>
                  <a:lnTo>
                    <a:pt x="1260764" y="6858000"/>
                  </a:lnTo>
                  <a:lnTo>
                    <a:pt x="1260764" y="6858001"/>
                  </a:lnTo>
                  <a:lnTo>
                    <a:pt x="0" y="6858001"/>
                  </a:lnTo>
                  <a:lnTo>
                    <a:pt x="0" y="1"/>
                  </a:lnTo>
                  <a:lnTo>
                    <a:pt x="1260764" y="1"/>
                  </a:lnTo>
                  <a:close/>
                </a:path>
              </a:pathLst>
            </a:custGeom>
            <a:solidFill>
              <a:srgbClr val="D04A0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89B02B9A-C678-D74D-B142-58CA492CDC0C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 bwMode="black">
            <a:xfrm>
              <a:off x="185139" y="5330952"/>
              <a:ext cx="1636776" cy="1351184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442913" y="2120951"/>
            <a:ext cx="5258640" cy="1308050"/>
          </a:xfrm>
        </p:spPr>
        <p:txBody>
          <a:bodyPr anchor="b" anchorCtr="0"/>
          <a:lstStyle>
            <a:lvl1pPr algn="l">
              <a:lnSpc>
                <a:spcPct val="8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pl-PL"/>
              <a:t>[Presentation title]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442914" y="3764282"/>
            <a:ext cx="5258640" cy="704848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9pPr>
          </a:lstStyle>
          <a:p>
            <a:r>
              <a:rPr lang="pl-PL"/>
              <a:t>[Presentation subtitle]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958671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ogo Shap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19130D55-E01B-814B-B368-1A5B9D92249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 bwMode="hidden">
          <a:xfrm>
            <a:off x="5103158" y="0"/>
            <a:ext cx="7088841" cy="6858001"/>
          </a:xfrm>
          <a:solidFill>
            <a:srgbClr val="DEDEDE"/>
          </a:solidFill>
        </p:spPr>
        <p:txBody>
          <a:bodyPr rIns="1371600" anchor="ctr" anchorCtr="0"/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pl-PL"/>
              <a:t>Click icon to add picture</a:t>
            </a:r>
            <a:endParaRPr lang="pl-PL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27BE733A-F034-2C46-AB70-A0813595ECD7}"/>
              </a:ext>
            </a:extLst>
          </p:cNvPr>
          <p:cNvGrpSpPr/>
          <p:nvPr userDrawn="1"/>
        </p:nvGrpSpPr>
        <p:grpSpPr>
          <a:xfrm>
            <a:off x="0" y="0"/>
            <a:ext cx="8914102" cy="6858001"/>
            <a:chOff x="0" y="0"/>
            <a:chExt cx="8914102" cy="685800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D02960CE-3ED9-3D49-BEB3-63CD70439705}"/>
                </a:ext>
              </a:extLst>
            </p:cNvPr>
            <p:cNvSpPr/>
            <p:nvPr userDrawn="1"/>
          </p:nvSpPr>
          <p:spPr bwMode="white">
            <a:xfrm>
              <a:off x="0" y="0"/>
              <a:ext cx="8914102" cy="6858001"/>
            </a:xfrm>
            <a:custGeom>
              <a:avLst/>
              <a:gdLst>
                <a:gd name="connsiteX0" fmla="*/ 1260764 w 8914102"/>
                <a:gd name="connsiteY0" fmla="*/ 0 h 6858001"/>
                <a:gd name="connsiteX1" fmla="*/ 5169189 w 8914102"/>
                <a:gd name="connsiteY1" fmla="*/ 0 h 6858001"/>
                <a:gd name="connsiteX2" fmla="*/ 5169189 w 8914102"/>
                <a:gd name="connsiteY2" fmla="*/ 765175 h 6858001"/>
                <a:gd name="connsiteX3" fmla="*/ 5937540 w 8914102"/>
                <a:gd name="connsiteY3" fmla="*/ 765175 h 6858001"/>
                <a:gd name="connsiteX4" fmla="*/ 5937540 w 8914102"/>
                <a:gd name="connsiteY4" fmla="*/ 1957388 h 6858001"/>
                <a:gd name="connsiteX5" fmla="*/ 7920327 w 8914102"/>
                <a:gd name="connsiteY5" fmla="*/ 1957388 h 6858001"/>
                <a:gd name="connsiteX6" fmla="*/ 7920327 w 8914102"/>
                <a:gd name="connsiteY6" fmla="*/ 4899025 h 6858001"/>
                <a:gd name="connsiteX7" fmla="*/ 8914102 w 8914102"/>
                <a:gd name="connsiteY7" fmla="*/ 4899025 h 6858001"/>
                <a:gd name="connsiteX8" fmla="*/ 8914102 w 8914102"/>
                <a:gd name="connsiteY8" fmla="*/ 6858000 h 6858001"/>
                <a:gd name="connsiteX9" fmla="*/ 7920327 w 8914102"/>
                <a:gd name="connsiteY9" fmla="*/ 6858000 h 6858001"/>
                <a:gd name="connsiteX10" fmla="*/ 5937540 w 8914102"/>
                <a:gd name="connsiteY10" fmla="*/ 6858000 h 6858001"/>
                <a:gd name="connsiteX11" fmla="*/ 5169189 w 8914102"/>
                <a:gd name="connsiteY11" fmla="*/ 6858000 h 6858001"/>
                <a:gd name="connsiteX12" fmla="*/ 3705515 w 8914102"/>
                <a:gd name="connsiteY12" fmla="*/ 6858000 h 6858001"/>
                <a:gd name="connsiteX13" fmla="*/ 1260764 w 8914102"/>
                <a:gd name="connsiteY13" fmla="*/ 6858000 h 6858001"/>
                <a:gd name="connsiteX14" fmla="*/ 1260764 w 8914102"/>
                <a:gd name="connsiteY14" fmla="*/ 6858001 h 6858001"/>
                <a:gd name="connsiteX15" fmla="*/ 0 w 8914102"/>
                <a:gd name="connsiteY15" fmla="*/ 6858001 h 6858001"/>
                <a:gd name="connsiteX16" fmla="*/ 0 w 8914102"/>
                <a:gd name="connsiteY16" fmla="*/ 1 h 6858001"/>
                <a:gd name="connsiteX17" fmla="*/ 1260764 w 8914102"/>
                <a:gd name="connsiteY17" fmla="*/ 1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8914102" h="6858001">
                  <a:moveTo>
                    <a:pt x="1260764" y="0"/>
                  </a:moveTo>
                  <a:lnTo>
                    <a:pt x="5169189" y="0"/>
                  </a:lnTo>
                  <a:lnTo>
                    <a:pt x="5169189" y="765175"/>
                  </a:lnTo>
                  <a:lnTo>
                    <a:pt x="5937540" y="765175"/>
                  </a:lnTo>
                  <a:lnTo>
                    <a:pt x="5937540" y="1957388"/>
                  </a:lnTo>
                  <a:lnTo>
                    <a:pt x="7920327" y="1957388"/>
                  </a:lnTo>
                  <a:lnTo>
                    <a:pt x="7920327" y="4899025"/>
                  </a:lnTo>
                  <a:lnTo>
                    <a:pt x="8914102" y="4899025"/>
                  </a:lnTo>
                  <a:lnTo>
                    <a:pt x="8914102" y="6858000"/>
                  </a:lnTo>
                  <a:lnTo>
                    <a:pt x="7920327" y="6858000"/>
                  </a:lnTo>
                  <a:lnTo>
                    <a:pt x="5937540" y="6858000"/>
                  </a:lnTo>
                  <a:lnTo>
                    <a:pt x="5169189" y="6858000"/>
                  </a:lnTo>
                  <a:lnTo>
                    <a:pt x="3705515" y="6858000"/>
                  </a:lnTo>
                  <a:lnTo>
                    <a:pt x="1260764" y="6858000"/>
                  </a:lnTo>
                  <a:lnTo>
                    <a:pt x="1260764" y="6858001"/>
                  </a:lnTo>
                  <a:lnTo>
                    <a:pt x="0" y="6858001"/>
                  </a:lnTo>
                  <a:lnTo>
                    <a:pt x="0" y="1"/>
                  </a:lnTo>
                  <a:lnTo>
                    <a:pt x="1260764" y="1"/>
                  </a:lnTo>
                  <a:close/>
                </a:path>
              </a:pathLst>
            </a:custGeom>
            <a:solidFill>
              <a:srgbClr val="E0301E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D80AA576-2E0A-D146-9C52-8C67B6E45DE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 bwMode="black">
            <a:xfrm>
              <a:off x="185139" y="5330952"/>
              <a:ext cx="1636776" cy="1351184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442913" y="2120951"/>
            <a:ext cx="5258640" cy="1308050"/>
          </a:xfrm>
        </p:spPr>
        <p:txBody>
          <a:bodyPr anchor="b" anchorCtr="0"/>
          <a:lstStyle>
            <a:lvl1pPr algn="l">
              <a:lnSpc>
                <a:spcPct val="8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pl-PL"/>
              <a:t>[Presentation title]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442914" y="3764282"/>
            <a:ext cx="5258640" cy="704848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9pPr>
          </a:lstStyle>
          <a:p>
            <a:r>
              <a:rPr lang="pl-PL"/>
              <a:t>[Presentation subtitle]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34346246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ogo Shape Ro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2504B055-84E9-A34C-9FA5-3A4898E3B2D5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 bwMode="hidden">
          <a:xfrm>
            <a:off x="5103158" y="0"/>
            <a:ext cx="7088841" cy="6858000"/>
          </a:xfrm>
          <a:solidFill>
            <a:srgbClr val="DEDEDE"/>
          </a:solidFill>
        </p:spPr>
        <p:txBody>
          <a:bodyPr rIns="1371600" anchor="ctr" anchorCtr="0"/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pl-PL"/>
              <a:t>Click icon to add picture</a:t>
            </a:r>
            <a:endParaRPr lang="pl-PL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41675EB2-67BA-8341-AFDE-B097C16A2531}"/>
              </a:ext>
            </a:extLst>
          </p:cNvPr>
          <p:cNvGrpSpPr/>
          <p:nvPr userDrawn="1"/>
        </p:nvGrpSpPr>
        <p:grpSpPr>
          <a:xfrm>
            <a:off x="0" y="0"/>
            <a:ext cx="8914102" cy="6858001"/>
            <a:chOff x="0" y="0"/>
            <a:chExt cx="8914102" cy="685800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D02960CE-3ED9-3D49-BEB3-63CD70439705}"/>
                </a:ext>
              </a:extLst>
            </p:cNvPr>
            <p:cNvSpPr/>
            <p:nvPr userDrawn="1"/>
          </p:nvSpPr>
          <p:spPr bwMode="white">
            <a:xfrm>
              <a:off x="0" y="0"/>
              <a:ext cx="8914102" cy="6858001"/>
            </a:xfrm>
            <a:custGeom>
              <a:avLst/>
              <a:gdLst>
                <a:gd name="connsiteX0" fmla="*/ 1260764 w 8914102"/>
                <a:gd name="connsiteY0" fmla="*/ 0 h 6858001"/>
                <a:gd name="connsiteX1" fmla="*/ 5169189 w 8914102"/>
                <a:gd name="connsiteY1" fmla="*/ 0 h 6858001"/>
                <a:gd name="connsiteX2" fmla="*/ 5169189 w 8914102"/>
                <a:gd name="connsiteY2" fmla="*/ 765175 h 6858001"/>
                <a:gd name="connsiteX3" fmla="*/ 5937540 w 8914102"/>
                <a:gd name="connsiteY3" fmla="*/ 765175 h 6858001"/>
                <a:gd name="connsiteX4" fmla="*/ 5937540 w 8914102"/>
                <a:gd name="connsiteY4" fmla="*/ 1957388 h 6858001"/>
                <a:gd name="connsiteX5" fmla="*/ 7920327 w 8914102"/>
                <a:gd name="connsiteY5" fmla="*/ 1957388 h 6858001"/>
                <a:gd name="connsiteX6" fmla="*/ 7920327 w 8914102"/>
                <a:gd name="connsiteY6" fmla="*/ 4899025 h 6858001"/>
                <a:gd name="connsiteX7" fmla="*/ 8914102 w 8914102"/>
                <a:gd name="connsiteY7" fmla="*/ 4899025 h 6858001"/>
                <a:gd name="connsiteX8" fmla="*/ 8914102 w 8914102"/>
                <a:gd name="connsiteY8" fmla="*/ 6858000 h 6858001"/>
                <a:gd name="connsiteX9" fmla="*/ 7920327 w 8914102"/>
                <a:gd name="connsiteY9" fmla="*/ 6858000 h 6858001"/>
                <a:gd name="connsiteX10" fmla="*/ 5937540 w 8914102"/>
                <a:gd name="connsiteY10" fmla="*/ 6858000 h 6858001"/>
                <a:gd name="connsiteX11" fmla="*/ 5169189 w 8914102"/>
                <a:gd name="connsiteY11" fmla="*/ 6858000 h 6858001"/>
                <a:gd name="connsiteX12" fmla="*/ 3705515 w 8914102"/>
                <a:gd name="connsiteY12" fmla="*/ 6858000 h 6858001"/>
                <a:gd name="connsiteX13" fmla="*/ 1260764 w 8914102"/>
                <a:gd name="connsiteY13" fmla="*/ 6858000 h 6858001"/>
                <a:gd name="connsiteX14" fmla="*/ 1260764 w 8914102"/>
                <a:gd name="connsiteY14" fmla="*/ 6858001 h 6858001"/>
                <a:gd name="connsiteX15" fmla="*/ 0 w 8914102"/>
                <a:gd name="connsiteY15" fmla="*/ 6858001 h 6858001"/>
                <a:gd name="connsiteX16" fmla="*/ 0 w 8914102"/>
                <a:gd name="connsiteY16" fmla="*/ 1 h 6858001"/>
                <a:gd name="connsiteX17" fmla="*/ 1260764 w 8914102"/>
                <a:gd name="connsiteY17" fmla="*/ 1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8914102" h="6858001">
                  <a:moveTo>
                    <a:pt x="1260764" y="0"/>
                  </a:moveTo>
                  <a:lnTo>
                    <a:pt x="5169189" y="0"/>
                  </a:lnTo>
                  <a:lnTo>
                    <a:pt x="5169189" y="765175"/>
                  </a:lnTo>
                  <a:lnTo>
                    <a:pt x="5937540" y="765175"/>
                  </a:lnTo>
                  <a:lnTo>
                    <a:pt x="5937540" y="1957388"/>
                  </a:lnTo>
                  <a:lnTo>
                    <a:pt x="7920327" y="1957388"/>
                  </a:lnTo>
                  <a:lnTo>
                    <a:pt x="7920327" y="4899025"/>
                  </a:lnTo>
                  <a:lnTo>
                    <a:pt x="8914102" y="4899025"/>
                  </a:lnTo>
                  <a:lnTo>
                    <a:pt x="8914102" y="6858000"/>
                  </a:lnTo>
                  <a:lnTo>
                    <a:pt x="7920327" y="6858000"/>
                  </a:lnTo>
                  <a:lnTo>
                    <a:pt x="5937540" y="6858000"/>
                  </a:lnTo>
                  <a:lnTo>
                    <a:pt x="5169189" y="6858000"/>
                  </a:lnTo>
                  <a:lnTo>
                    <a:pt x="3705515" y="6858000"/>
                  </a:lnTo>
                  <a:lnTo>
                    <a:pt x="1260764" y="6858000"/>
                  </a:lnTo>
                  <a:lnTo>
                    <a:pt x="1260764" y="6858001"/>
                  </a:lnTo>
                  <a:lnTo>
                    <a:pt x="0" y="6858001"/>
                  </a:lnTo>
                  <a:lnTo>
                    <a:pt x="0" y="1"/>
                  </a:lnTo>
                  <a:lnTo>
                    <a:pt x="1260764" y="1"/>
                  </a:lnTo>
                  <a:close/>
                </a:path>
              </a:pathLst>
            </a:custGeom>
            <a:solidFill>
              <a:srgbClr val="DB536A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3" name="Picture 12">
              <a:extLst>
                <a:ext uri="{FF2B5EF4-FFF2-40B4-BE49-F238E27FC236}">
                  <a16:creationId xmlns:a16="http://schemas.microsoft.com/office/drawing/2014/main" id="{420A64D3-5A58-A74D-827A-3B01DDFF5E00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 bwMode="black">
            <a:xfrm>
              <a:off x="185139" y="5330952"/>
              <a:ext cx="1636776" cy="1351184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442913" y="2120951"/>
            <a:ext cx="5258640" cy="1308050"/>
          </a:xfrm>
        </p:spPr>
        <p:txBody>
          <a:bodyPr anchor="b" anchorCtr="0"/>
          <a:lstStyle>
            <a:lvl1pPr algn="l">
              <a:lnSpc>
                <a:spcPct val="8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pl-PL"/>
              <a:t>[Presentation title]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442914" y="3764282"/>
            <a:ext cx="5258640" cy="704848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9pPr>
          </a:lstStyle>
          <a:p>
            <a:r>
              <a:rPr lang="pl-PL"/>
              <a:t>[Presentation subtitle]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58713447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ogo Shape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4">
            <a:extLst>
              <a:ext uri="{FF2B5EF4-FFF2-40B4-BE49-F238E27FC236}">
                <a16:creationId xmlns:a16="http://schemas.microsoft.com/office/drawing/2014/main" id="{B147A814-53FE-0143-93DA-63021064389A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 bwMode="hidden">
          <a:xfrm>
            <a:off x="5103159" y="0"/>
            <a:ext cx="7088841" cy="6858000"/>
          </a:xfrm>
          <a:solidFill>
            <a:srgbClr val="DEDEDE"/>
          </a:solidFill>
        </p:spPr>
        <p:txBody>
          <a:bodyPr rIns="1371600" anchor="ctr" anchorCtr="0"/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pl-PL"/>
              <a:t>Click icon to add picture</a:t>
            </a:r>
            <a:endParaRPr lang="pl-PL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19670607-F478-BE4E-8608-89949C7D5279}"/>
              </a:ext>
            </a:extLst>
          </p:cNvPr>
          <p:cNvGrpSpPr/>
          <p:nvPr userDrawn="1"/>
        </p:nvGrpSpPr>
        <p:grpSpPr>
          <a:xfrm>
            <a:off x="0" y="0"/>
            <a:ext cx="8914102" cy="6858001"/>
            <a:chOff x="0" y="0"/>
            <a:chExt cx="8914102" cy="6858001"/>
          </a:xfrm>
        </p:grpSpPr>
        <p:sp>
          <p:nvSpPr>
            <p:cNvPr id="7" name="Freeform 6">
              <a:extLst>
                <a:ext uri="{FF2B5EF4-FFF2-40B4-BE49-F238E27FC236}">
                  <a16:creationId xmlns:a16="http://schemas.microsoft.com/office/drawing/2014/main" id="{D02960CE-3ED9-3D49-BEB3-63CD70439705}"/>
                </a:ext>
              </a:extLst>
            </p:cNvPr>
            <p:cNvSpPr/>
            <p:nvPr userDrawn="1"/>
          </p:nvSpPr>
          <p:spPr bwMode="white">
            <a:xfrm>
              <a:off x="0" y="0"/>
              <a:ext cx="8914102" cy="6858001"/>
            </a:xfrm>
            <a:custGeom>
              <a:avLst/>
              <a:gdLst>
                <a:gd name="connsiteX0" fmla="*/ 1260764 w 8914102"/>
                <a:gd name="connsiteY0" fmla="*/ 0 h 6858001"/>
                <a:gd name="connsiteX1" fmla="*/ 5169189 w 8914102"/>
                <a:gd name="connsiteY1" fmla="*/ 0 h 6858001"/>
                <a:gd name="connsiteX2" fmla="*/ 5169189 w 8914102"/>
                <a:gd name="connsiteY2" fmla="*/ 765175 h 6858001"/>
                <a:gd name="connsiteX3" fmla="*/ 5937540 w 8914102"/>
                <a:gd name="connsiteY3" fmla="*/ 765175 h 6858001"/>
                <a:gd name="connsiteX4" fmla="*/ 5937540 w 8914102"/>
                <a:gd name="connsiteY4" fmla="*/ 1957388 h 6858001"/>
                <a:gd name="connsiteX5" fmla="*/ 7920327 w 8914102"/>
                <a:gd name="connsiteY5" fmla="*/ 1957388 h 6858001"/>
                <a:gd name="connsiteX6" fmla="*/ 7920327 w 8914102"/>
                <a:gd name="connsiteY6" fmla="*/ 4899025 h 6858001"/>
                <a:gd name="connsiteX7" fmla="*/ 8914102 w 8914102"/>
                <a:gd name="connsiteY7" fmla="*/ 4899025 h 6858001"/>
                <a:gd name="connsiteX8" fmla="*/ 8914102 w 8914102"/>
                <a:gd name="connsiteY8" fmla="*/ 6858000 h 6858001"/>
                <a:gd name="connsiteX9" fmla="*/ 7920327 w 8914102"/>
                <a:gd name="connsiteY9" fmla="*/ 6858000 h 6858001"/>
                <a:gd name="connsiteX10" fmla="*/ 5937540 w 8914102"/>
                <a:gd name="connsiteY10" fmla="*/ 6858000 h 6858001"/>
                <a:gd name="connsiteX11" fmla="*/ 5169189 w 8914102"/>
                <a:gd name="connsiteY11" fmla="*/ 6858000 h 6858001"/>
                <a:gd name="connsiteX12" fmla="*/ 3705515 w 8914102"/>
                <a:gd name="connsiteY12" fmla="*/ 6858000 h 6858001"/>
                <a:gd name="connsiteX13" fmla="*/ 1260764 w 8914102"/>
                <a:gd name="connsiteY13" fmla="*/ 6858000 h 6858001"/>
                <a:gd name="connsiteX14" fmla="*/ 1260764 w 8914102"/>
                <a:gd name="connsiteY14" fmla="*/ 6858001 h 6858001"/>
                <a:gd name="connsiteX15" fmla="*/ 0 w 8914102"/>
                <a:gd name="connsiteY15" fmla="*/ 6858001 h 6858001"/>
                <a:gd name="connsiteX16" fmla="*/ 0 w 8914102"/>
                <a:gd name="connsiteY16" fmla="*/ 1 h 6858001"/>
                <a:gd name="connsiteX17" fmla="*/ 1260764 w 8914102"/>
                <a:gd name="connsiteY17" fmla="*/ 1 h 685800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</a:cxnLst>
              <a:rect l="l" t="t" r="r" b="b"/>
              <a:pathLst>
                <a:path w="8914102" h="6858001">
                  <a:moveTo>
                    <a:pt x="1260764" y="0"/>
                  </a:moveTo>
                  <a:lnTo>
                    <a:pt x="5169189" y="0"/>
                  </a:lnTo>
                  <a:lnTo>
                    <a:pt x="5169189" y="765175"/>
                  </a:lnTo>
                  <a:lnTo>
                    <a:pt x="5937540" y="765175"/>
                  </a:lnTo>
                  <a:lnTo>
                    <a:pt x="5937540" y="1957388"/>
                  </a:lnTo>
                  <a:lnTo>
                    <a:pt x="7920327" y="1957388"/>
                  </a:lnTo>
                  <a:lnTo>
                    <a:pt x="7920327" y="4899025"/>
                  </a:lnTo>
                  <a:lnTo>
                    <a:pt x="8914102" y="4899025"/>
                  </a:lnTo>
                  <a:lnTo>
                    <a:pt x="8914102" y="6858000"/>
                  </a:lnTo>
                  <a:lnTo>
                    <a:pt x="7920327" y="6858000"/>
                  </a:lnTo>
                  <a:lnTo>
                    <a:pt x="5937540" y="6858000"/>
                  </a:lnTo>
                  <a:lnTo>
                    <a:pt x="5169189" y="6858000"/>
                  </a:lnTo>
                  <a:lnTo>
                    <a:pt x="3705515" y="6858000"/>
                  </a:lnTo>
                  <a:lnTo>
                    <a:pt x="1260764" y="6858000"/>
                  </a:lnTo>
                  <a:lnTo>
                    <a:pt x="1260764" y="6858001"/>
                  </a:lnTo>
                  <a:lnTo>
                    <a:pt x="0" y="6858001"/>
                  </a:lnTo>
                  <a:lnTo>
                    <a:pt x="0" y="1"/>
                  </a:lnTo>
                  <a:lnTo>
                    <a:pt x="1260764" y="1"/>
                  </a:lnTo>
                  <a:close/>
                </a:path>
              </a:pathLst>
            </a:custGeom>
            <a:solidFill>
              <a:srgbClr val="46464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/>
            </a:p>
          </p:txBody>
        </p: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3C790A76-DC9A-CA48-8F96-B38E81026F9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 bwMode="black">
            <a:xfrm>
              <a:off x="185139" y="5330952"/>
              <a:ext cx="1636776" cy="1351184"/>
            </a:xfrm>
            <a:prstGeom prst="rect">
              <a:avLst/>
            </a:prstGeom>
          </p:spPr>
        </p:pic>
      </p:grp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442913" y="2120951"/>
            <a:ext cx="5258640" cy="1308050"/>
          </a:xfrm>
        </p:spPr>
        <p:txBody>
          <a:bodyPr anchor="b" anchorCtr="0"/>
          <a:lstStyle>
            <a:lvl1pPr algn="l">
              <a:lnSpc>
                <a:spcPct val="8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pl-PL"/>
              <a:t>[Presentation title]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442914" y="3764282"/>
            <a:ext cx="5258640" cy="704848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9pPr>
          </a:lstStyle>
          <a:p>
            <a:r>
              <a:rPr lang="pl-PL"/>
              <a:t>[Presentation subtitle]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39518394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Spli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icture Placeholder 4"/>
          <p:cNvSpPr>
            <a:spLocks noGrp="1"/>
          </p:cNvSpPr>
          <p:nvPr>
            <p:ph type="pic" sz="quarter" idx="10"/>
          </p:nvPr>
        </p:nvSpPr>
        <p:spPr bwMode="hidden">
          <a:xfrm>
            <a:off x="5334000" y="0"/>
            <a:ext cx="6858000" cy="6858000"/>
          </a:xfrm>
          <a:solidFill>
            <a:srgbClr val="DEDEDE"/>
          </a:solidFill>
        </p:spPr>
        <p:txBody>
          <a:bodyPr anchor="ctr" anchorCtr="0"/>
          <a:lstStyle>
            <a:lvl1pPr algn="ctr"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pl-PL"/>
              <a:t>Click icon to add picture</a:t>
            </a:r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2914" y="2277916"/>
            <a:ext cx="4675186" cy="1151084"/>
          </a:xfrm>
        </p:spPr>
        <p:txBody>
          <a:bodyPr anchor="b" anchorCtr="0"/>
          <a:lstStyle>
            <a:lvl1pPr algn="l">
              <a:lnSpc>
                <a:spcPct val="85000"/>
              </a:lnSpc>
              <a:defRPr sz="4400">
                <a:solidFill>
                  <a:schemeClr val="tx1"/>
                </a:solidFill>
              </a:defRPr>
            </a:lvl1pPr>
          </a:lstStyle>
          <a:p>
            <a:r>
              <a:rPr lang="pl-PL"/>
              <a:t>[Presentation title]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42913" y="3956185"/>
            <a:ext cx="4675187" cy="704848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r>
              <a:rPr lang="pl-PL"/>
              <a:t>[Presentation subtitle]</a:t>
            </a:r>
            <a:endParaRPr lang="pl-PL" dirty="0"/>
          </a:p>
        </p:txBody>
      </p:sp>
      <p:sp>
        <p:nvSpPr>
          <p:cNvPr id="7" name="AutoShape 3"/>
          <p:cNvSpPr>
            <a:spLocks noChangeAspect="1" noChangeArrowheads="1" noTextEdit="1"/>
          </p:cNvSpPr>
          <p:nvPr/>
        </p:nvSpPr>
        <p:spPr bwMode="auto">
          <a:xfrm>
            <a:off x="5334000" y="0"/>
            <a:ext cx="6858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 dirty="0"/>
          </a:p>
        </p:txBody>
      </p:sp>
      <p:sp>
        <p:nvSpPr>
          <p:cNvPr id="9" name="AutoShape 3"/>
          <p:cNvSpPr>
            <a:spLocks noChangeAspect="1" noChangeArrowheads="1" noTextEdit="1"/>
          </p:cNvSpPr>
          <p:nvPr userDrawn="1"/>
        </p:nvSpPr>
        <p:spPr bwMode="auto">
          <a:xfrm>
            <a:off x="5334000" y="0"/>
            <a:ext cx="6858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7722A556-B0A2-E74A-B3E1-08C0F432C2D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185139" y="5330952"/>
            <a:ext cx="1636776" cy="1351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8574040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2913" y="432001"/>
            <a:ext cx="11306175" cy="492443"/>
          </a:xfrm>
        </p:spPr>
        <p:txBody>
          <a:bodyPr/>
          <a:lstStyle>
            <a:lvl1pPr>
              <a:defRPr baseline="0"/>
            </a:lvl1pPr>
          </a:lstStyle>
          <a:p>
            <a:r>
              <a:rPr lang="pl-PL"/>
              <a:t>[Action title]</a:t>
            </a:r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E750E3-3DF6-B94E-959B-C6E962A30C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53158836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2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9F551EDA-1BC9-487A-8B93-65502CD3BF9C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>
              <a:lnSpc>
                <a:spcPct val="100000"/>
              </a:lnSpc>
            </a:pPr>
            <a:endParaRPr lang="pl-PL" sz="3200" b="0" i="0" baseline="0" dirty="0">
              <a:latin typeface="Georgia" panose="02040502050405020303" pitchFamily="18" charset="0"/>
              <a:ea typeface="+mj-ea"/>
              <a:cs typeface="+mj-cs"/>
              <a:sym typeface="Georgia" panose="02040502050405020303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2914" y="432001"/>
            <a:ext cx="6559198" cy="492443"/>
          </a:xfrm>
        </p:spPr>
        <p:txBody>
          <a:bodyPr/>
          <a:lstStyle>
            <a:lvl1pPr>
              <a:defRPr baseline="0"/>
            </a:lvl1pPr>
          </a:lstStyle>
          <a:p>
            <a:r>
              <a:rPr lang="pl-PL"/>
              <a:t>[Action title]</a:t>
            </a:r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E750E3-3DF6-B94E-959B-C6E962A30C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  <p:pic>
        <p:nvPicPr>
          <p:cNvPr id="17417" name="Picture 9">
            <a:extLst>
              <a:ext uri="{FF2B5EF4-FFF2-40B4-BE49-F238E27FC236}">
                <a16:creationId xmlns:a16="http://schemas.microsoft.com/office/drawing/2014/main" id="{5905398E-F60C-4FC5-973D-8126C3D91DD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70470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FD6C4682-7C6E-42E5-8EF0-99CD7726177C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>
              <a:lnSpc>
                <a:spcPct val="100000"/>
              </a:lnSpc>
            </a:pPr>
            <a:endParaRPr lang="pl-PL" sz="3200" b="0" i="0" baseline="0" dirty="0">
              <a:latin typeface="Georgia" panose="02040502050405020303" pitchFamily="18" charset="0"/>
              <a:ea typeface="+mj-ea"/>
              <a:cs typeface="+mj-cs"/>
              <a:sym typeface="Georgia" panose="02040502050405020303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2913" y="1665489"/>
            <a:ext cx="5115915" cy="492443"/>
          </a:xfrm>
        </p:spPr>
        <p:txBody>
          <a:bodyPr/>
          <a:lstStyle>
            <a:lvl1pPr>
              <a:defRPr baseline="0"/>
            </a:lvl1pPr>
          </a:lstStyle>
          <a:p>
            <a:r>
              <a:rPr lang="pl-PL" dirty="0"/>
              <a:t>[Action </a:t>
            </a:r>
            <a:r>
              <a:rPr lang="pl-PL" dirty="0" err="1"/>
              <a:t>title</a:t>
            </a:r>
            <a:r>
              <a:rPr lang="pl-PL" dirty="0"/>
              <a:t>]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E750E3-3DF6-B94E-959B-C6E962A30C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1C74AF-BB88-4AC6-B403-AD86DE435F43}"/>
              </a:ext>
            </a:extLst>
          </p:cNvPr>
          <p:cNvSpPr/>
          <p:nvPr userDrawn="1"/>
        </p:nvSpPr>
        <p:spPr>
          <a:xfrm>
            <a:off x="5893806" y="0"/>
            <a:ext cx="6298194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pl-PL" sz="1600"/>
          </a:p>
        </p:txBody>
      </p:sp>
      <p:pic>
        <p:nvPicPr>
          <p:cNvPr id="6155" name="Picture 11">
            <a:extLst>
              <a:ext uri="{FF2B5EF4-FFF2-40B4-BE49-F238E27FC236}">
                <a16:creationId xmlns:a16="http://schemas.microsoft.com/office/drawing/2014/main" id="{52CABCD1-8191-403A-B89C-66B5726EFEB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111396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5F83D59B-07ED-4943-9729-3B9AB1043A8B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>
              <a:lnSpc>
                <a:spcPct val="100000"/>
              </a:lnSpc>
            </a:pPr>
            <a:endParaRPr lang="pl-PL" sz="3200" b="0" i="0" baseline="0" dirty="0">
              <a:latin typeface="Georgia" panose="02040502050405020303" pitchFamily="18" charset="0"/>
              <a:ea typeface="+mj-ea"/>
              <a:cs typeface="+mj-cs"/>
              <a:sym typeface="Georgia" panose="02040502050405020303" pitchFamily="18" charset="0"/>
            </a:endParaRPr>
          </a:p>
        </p:txBody>
      </p:sp>
      <p:sp>
        <p:nvSpPr>
          <p:cNvPr id="9" name="Rectangle 8"/>
          <p:cNvSpPr/>
          <p:nvPr/>
        </p:nvSpPr>
        <p:spPr bwMode="hidden">
          <a:xfrm>
            <a:off x="0" y="0"/>
            <a:ext cx="8096250" cy="3429000"/>
          </a:xfrm>
          <a:prstGeom prst="rect">
            <a:avLst/>
          </a:prstGeom>
          <a:solidFill>
            <a:srgbClr val="4646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0" name="Rectangle 9"/>
          <p:cNvSpPr/>
          <p:nvPr/>
        </p:nvSpPr>
        <p:spPr bwMode="hidden">
          <a:xfrm>
            <a:off x="0" y="3429000"/>
            <a:ext cx="8096250" cy="1143000"/>
          </a:xfrm>
          <a:prstGeom prst="rect">
            <a:avLst/>
          </a:prstGeom>
          <a:solidFill>
            <a:srgbClr val="D04A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1" name="Rectangle 10"/>
          <p:cNvSpPr/>
          <p:nvPr/>
        </p:nvSpPr>
        <p:spPr bwMode="hidden">
          <a:xfrm>
            <a:off x="8096250" y="0"/>
            <a:ext cx="4095750" cy="3429000"/>
          </a:xfrm>
          <a:prstGeom prst="rect">
            <a:avLst/>
          </a:prstGeom>
          <a:solidFill>
            <a:srgbClr val="EB8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2912" y="2438923"/>
            <a:ext cx="7418388" cy="418576"/>
          </a:xfrm>
        </p:spPr>
        <p:txBody>
          <a:bodyPr anchor="b" anchorCtr="0"/>
          <a:lstStyle>
            <a:lvl1pPr algn="l">
              <a:lnSpc>
                <a:spcPct val="85000"/>
              </a:lnSpc>
              <a:defRPr sz="3200">
                <a:solidFill>
                  <a:schemeClr val="bg1"/>
                </a:solidFill>
              </a:defRPr>
            </a:lvl1pPr>
          </a:lstStyle>
          <a:p>
            <a:r>
              <a:rPr lang="pl-PL" dirty="0"/>
              <a:t>[Presentation </a:t>
            </a:r>
            <a:r>
              <a:rPr lang="pl-PL" dirty="0" err="1"/>
              <a:t>title</a:t>
            </a:r>
            <a:r>
              <a:rPr lang="pl-PL" dirty="0"/>
              <a:t>]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42914" y="3764282"/>
            <a:ext cx="5473700" cy="704848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9pPr>
          </a:lstStyle>
          <a:p>
            <a:r>
              <a:rPr lang="pl-PL"/>
              <a:t>[Presentation subtitle]</a:t>
            </a:r>
            <a:endParaRPr lang="pl-PL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9C024489-97EC-1D48-A1FA-019C1228618C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 bwMode="gray">
          <a:xfrm>
            <a:off x="185139" y="5330952"/>
            <a:ext cx="1636776" cy="1351185"/>
          </a:xfrm>
          <a:prstGeom prst="rect">
            <a:avLst/>
          </a:prstGeom>
        </p:spPr>
      </p:pic>
      <p:pic>
        <p:nvPicPr>
          <p:cNvPr id="5129" name="Picture 9">
            <a:extLst>
              <a:ext uri="{FF2B5EF4-FFF2-40B4-BE49-F238E27FC236}">
                <a16:creationId xmlns:a16="http://schemas.microsoft.com/office/drawing/2014/main" id="{D43893FA-15E6-4009-A422-AB358A5A6B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54223025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3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FD6C4682-7C6E-42E5-8EF0-99CD7726177C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>
              <a:lnSpc>
                <a:spcPct val="100000"/>
              </a:lnSpc>
            </a:pPr>
            <a:endParaRPr lang="pl-PL" sz="3200" b="0" i="0" baseline="0" dirty="0">
              <a:latin typeface="Georgia" panose="02040502050405020303" pitchFamily="18" charset="0"/>
              <a:ea typeface="+mj-ea"/>
              <a:cs typeface="+mj-cs"/>
              <a:sym typeface="Georgia" panose="02040502050405020303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2913" y="432001"/>
            <a:ext cx="5115915" cy="492443"/>
          </a:xfrm>
        </p:spPr>
        <p:txBody>
          <a:bodyPr/>
          <a:lstStyle>
            <a:lvl1pPr>
              <a:defRPr baseline="0"/>
            </a:lvl1pPr>
          </a:lstStyle>
          <a:p>
            <a:r>
              <a:rPr lang="pl-PL"/>
              <a:t>[Action title]</a:t>
            </a:r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E750E3-3DF6-B94E-959B-C6E962A30C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51C74AF-BB88-4AC6-B403-AD86DE435F43}"/>
              </a:ext>
            </a:extLst>
          </p:cNvPr>
          <p:cNvSpPr/>
          <p:nvPr userDrawn="1"/>
        </p:nvSpPr>
        <p:spPr>
          <a:xfrm>
            <a:off x="5893806" y="0"/>
            <a:ext cx="6298194" cy="6858000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pl-PL" sz="1600"/>
          </a:p>
        </p:txBody>
      </p:sp>
      <p:pic>
        <p:nvPicPr>
          <p:cNvPr id="20489" name="Picture 9">
            <a:extLst>
              <a:ext uri="{FF2B5EF4-FFF2-40B4-BE49-F238E27FC236}">
                <a16:creationId xmlns:a16="http://schemas.microsoft.com/office/drawing/2014/main" id="{2AEF8F6B-E154-490A-9DDE-EE881B0FF37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330261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2913" y="432001"/>
            <a:ext cx="11306175" cy="492443"/>
          </a:xfrm>
        </p:spPr>
        <p:txBody>
          <a:bodyPr>
            <a:spAutoFit/>
          </a:bodyPr>
          <a:lstStyle>
            <a:lvl1pPr>
              <a:defRPr/>
            </a:lvl1pPr>
          </a:lstStyle>
          <a:p>
            <a:r>
              <a:rPr lang="pl-PL"/>
              <a:t>[Action title]</a:t>
            </a:r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E750E3-3DF6-B94E-959B-C6E962A30C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6D22B17-E9E9-3842-A116-5C0D59C56C8F}"/>
              </a:ext>
            </a:extLst>
          </p:cNvPr>
          <p:cNvSpPr>
            <a:spLocks noGrp="1"/>
          </p:cNvSpPr>
          <p:nvPr>
            <p:ph type="subTitle" idx="16" hasCustomPrompt="1"/>
          </p:nvPr>
        </p:nvSpPr>
        <p:spPr>
          <a:xfrm>
            <a:off x="442912" y="1052299"/>
            <a:ext cx="11306176" cy="369332"/>
          </a:xfrm>
        </p:spPr>
        <p:txBody>
          <a:bodyPr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>
                <a:solidFill>
                  <a:schemeClr val="tx1"/>
                </a:solidFill>
              </a:defRPr>
            </a:lvl1pPr>
            <a:lvl2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>
            <a:r>
              <a:rPr lang="pl-PL"/>
              <a:t>[Subtitle]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9942369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ith Subtitle and Sour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2913" y="432001"/>
            <a:ext cx="11306175" cy="492443"/>
          </a:xfrm>
        </p:spPr>
        <p:txBody>
          <a:bodyPr>
            <a:spAutoFit/>
          </a:bodyPr>
          <a:lstStyle>
            <a:lvl1pPr>
              <a:defRPr/>
            </a:lvl1pPr>
          </a:lstStyle>
          <a:p>
            <a:r>
              <a:rPr lang="pl-PL"/>
              <a:t>[Action title]</a:t>
            </a:r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E750E3-3DF6-B94E-959B-C6E962A30C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06D22B17-E9E9-3842-A116-5C0D59C56C8F}"/>
              </a:ext>
            </a:extLst>
          </p:cNvPr>
          <p:cNvSpPr>
            <a:spLocks noGrp="1"/>
          </p:cNvSpPr>
          <p:nvPr>
            <p:ph type="subTitle" idx="16" hasCustomPrompt="1"/>
          </p:nvPr>
        </p:nvSpPr>
        <p:spPr>
          <a:xfrm>
            <a:off x="442912" y="1052299"/>
            <a:ext cx="11306176" cy="369332"/>
          </a:xfrm>
        </p:spPr>
        <p:txBody>
          <a:bodyPr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>
                <a:solidFill>
                  <a:schemeClr val="tx1"/>
                </a:solidFill>
              </a:defRPr>
            </a:lvl1pPr>
            <a:lvl2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>
            <a:r>
              <a:rPr lang="pl-PL"/>
              <a:t>[Subtitle]</a:t>
            </a:r>
            <a:endParaRPr lang="pl-PL" dirty="0"/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7" hasCustomPrompt="1"/>
          </p:nvPr>
        </p:nvSpPr>
        <p:spPr>
          <a:xfrm>
            <a:off x="442913" y="6228792"/>
            <a:ext cx="11306175" cy="115416"/>
          </a:xfrm>
        </p:spPr>
        <p:txBody>
          <a:bodyPr anchor="b">
            <a:spAutoFit/>
          </a:bodyPr>
          <a:lstStyle>
            <a:lvl1pPr>
              <a:spcAft>
                <a:spcPts val="0"/>
              </a:spcAft>
              <a:defRPr sz="750" b="0">
                <a:solidFill>
                  <a:schemeClr val="tx1"/>
                </a:solidFill>
              </a:defRPr>
            </a:lvl1pPr>
            <a:lvl2pPr>
              <a:defRPr sz="750">
                <a:solidFill>
                  <a:schemeClr val="tx1"/>
                </a:solidFill>
              </a:defRPr>
            </a:lvl2pPr>
            <a:lvl3pPr>
              <a:defRPr sz="750">
                <a:solidFill>
                  <a:schemeClr val="tx1"/>
                </a:solidFill>
              </a:defRPr>
            </a:lvl3pPr>
            <a:lvl4pPr>
              <a:defRPr sz="750">
                <a:solidFill>
                  <a:schemeClr val="tx1"/>
                </a:solidFill>
              </a:defRPr>
            </a:lvl4pPr>
            <a:lvl5pPr>
              <a:defRPr sz="750">
                <a:solidFill>
                  <a:schemeClr val="tx1"/>
                </a:solidFill>
              </a:defRPr>
            </a:lvl5pPr>
          </a:lstStyle>
          <a:p>
            <a:pPr lvl="0"/>
            <a:r>
              <a:rPr lang="pl-PL" dirty="0"/>
              <a:t>Source</a:t>
            </a:r>
            <a:r>
              <a:rPr lang="pl-PL"/>
              <a:t>: </a:t>
            </a:r>
            <a:endParaRPr lang="pl-PL" dirty="0"/>
          </a:p>
        </p:txBody>
      </p:sp>
      <p:pic>
        <p:nvPicPr>
          <p:cNvPr id="2074" name="Picture 26">
            <a:extLst>
              <a:ext uri="{FF2B5EF4-FFF2-40B4-BE49-F238E27FC236}">
                <a16:creationId xmlns:a16="http://schemas.microsoft.com/office/drawing/2014/main" id="{31026645-BC3D-4DBC-A494-205836E630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34863989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ulaRas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AE750E3-3DF6-B94E-959B-C6E962A30CCF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54800422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6096000" y="0"/>
            <a:ext cx="6096000" cy="6858000"/>
          </a:xfrm>
          <a:solidFill>
            <a:srgbClr val="DEDEDE"/>
          </a:solidFill>
        </p:spPr>
        <p:txBody>
          <a:bodyPr anchor="ctr" anchorCtr="0"/>
          <a:lstStyle>
            <a:lvl1pPr algn="ctr"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pl-PL"/>
              <a:t>Click icon to add picture</a:t>
            </a:r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42913" y="432001"/>
            <a:ext cx="5221287" cy="492443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[Action title]</a:t>
            </a:r>
            <a:endParaRPr lang="pl-P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36595-57B2-5848-8E3C-E2D5B4D0F21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5" name="Date Placeholder 3"/>
          <p:cNvSpPr txBox="1">
            <a:spLocks/>
          </p:cNvSpPr>
          <p:nvPr userDrawn="1"/>
        </p:nvSpPr>
        <p:spPr>
          <a:xfrm>
            <a:off x="8218488" y="6400800"/>
            <a:ext cx="2942431" cy="13716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>
                <a:solidFill>
                  <a:schemeClr val="bg1"/>
                </a:solidFill>
              </a:rPr>
              <a:t>Proprietary and confidential. Do not distribute.</a:t>
            </a:r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2387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3840" userDrawn="1">
          <p15:clr>
            <a:srgbClr val="FBAE40"/>
          </p15:clr>
        </p15:guide>
        <p15:guide id="2" pos="3568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 a la Digi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-1" y="0"/>
            <a:ext cx="4233381" cy="6858000"/>
          </a:xfrm>
          <a:solidFill>
            <a:srgbClr val="DEDEDE"/>
          </a:solidFill>
        </p:spPr>
        <p:txBody>
          <a:bodyPr anchor="ctr" anchorCtr="0"/>
          <a:lstStyle>
            <a:lvl1pPr algn="ctr"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pl-PL"/>
              <a:t>Click icon to add picture</a:t>
            </a:r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76246" y="432001"/>
            <a:ext cx="7072842" cy="492443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[Action title]</a:t>
            </a:r>
            <a:endParaRPr lang="pl-P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36595-57B2-5848-8E3C-E2D5B4D0F21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42913" y="6400798"/>
            <a:ext cx="304800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l"/>
            <a:r>
              <a:rPr lang="pl-PL" sz="750" b="1">
                <a:solidFill>
                  <a:schemeClr val="bg1"/>
                </a:solidFill>
              </a:rPr>
              <a:t>PwC</a:t>
            </a:r>
            <a:endParaRPr lang="pl-PL" sz="750" b="0" dirty="0">
              <a:solidFill>
                <a:schemeClr val="bg1"/>
              </a:solidFill>
            </a:endParaRPr>
          </a:p>
        </p:txBody>
      </p:sp>
      <p:pic>
        <p:nvPicPr>
          <p:cNvPr id="3097" name="Picture 25">
            <a:extLst>
              <a:ext uri="{FF2B5EF4-FFF2-40B4-BE49-F238E27FC236}">
                <a16:creationId xmlns:a16="http://schemas.microsoft.com/office/drawing/2014/main" id="{FB3CDA45-6E54-4B9D-8575-A627EC8E9E5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4917081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4" userDrawn="1">
          <p15:clr>
            <a:srgbClr val="FBAE40"/>
          </p15:clr>
        </p15:guide>
        <p15:guide id="2" pos="267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Image a la Digital with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icture Placeholder 8"/>
          <p:cNvSpPr>
            <a:spLocks noGrp="1"/>
          </p:cNvSpPr>
          <p:nvPr>
            <p:ph type="pic" sz="quarter" idx="13"/>
          </p:nvPr>
        </p:nvSpPr>
        <p:spPr>
          <a:xfrm>
            <a:off x="-1" y="0"/>
            <a:ext cx="4233381" cy="6858000"/>
          </a:xfrm>
          <a:solidFill>
            <a:srgbClr val="DEDEDE"/>
          </a:solidFill>
        </p:spPr>
        <p:txBody>
          <a:bodyPr anchor="ctr" anchorCtr="0"/>
          <a:lstStyle>
            <a:lvl1pPr algn="ctr"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pl-PL"/>
              <a:t>Click icon to add picture</a:t>
            </a:r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4676246" y="432001"/>
            <a:ext cx="7072842" cy="492443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[Action title]</a:t>
            </a:r>
            <a:endParaRPr lang="pl-P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3536595-57B2-5848-8E3C-E2D5B4D0F21A}"/>
              </a:ext>
            </a:extLst>
          </p:cNvPr>
          <p:cNvSpPr>
            <a:spLocks noGrp="1"/>
          </p:cNvSpPr>
          <p:nvPr>
            <p:ph type="sldNum" sz="quarter" idx="15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06D22B17-E9E9-3842-A116-5C0D59C56C8F}"/>
              </a:ext>
            </a:extLst>
          </p:cNvPr>
          <p:cNvSpPr>
            <a:spLocks noGrp="1"/>
          </p:cNvSpPr>
          <p:nvPr>
            <p:ph type="subTitle" idx="16" hasCustomPrompt="1"/>
          </p:nvPr>
        </p:nvSpPr>
        <p:spPr>
          <a:xfrm>
            <a:off x="4676246" y="1052299"/>
            <a:ext cx="7072842" cy="369332"/>
          </a:xfrm>
        </p:spPr>
        <p:txBody>
          <a:bodyPr wrap="square"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>
                <a:solidFill>
                  <a:schemeClr val="tx1"/>
                </a:solidFill>
              </a:defRPr>
            </a:lvl1pPr>
            <a:lvl2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>
            <a:r>
              <a:rPr lang="pl-PL"/>
              <a:t>[Subtitle]</a:t>
            </a:r>
            <a:endParaRPr lang="pl-PL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442913" y="6400798"/>
            <a:ext cx="304800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l"/>
            <a:r>
              <a:rPr lang="pl-PL" sz="750" b="1">
                <a:solidFill>
                  <a:schemeClr val="bg1"/>
                </a:solidFill>
              </a:rPr>
              <a:t>PwC</a:t>
            </a:r>
            <a:endParaRPr lang="pl-PL" sz="750" b="0" dirty="0">
              <a:solidFill>
                <a:schemeClr val="bg1"/>
              </a:solidFill>
            </a:endParaRPr>
          </a:p>
        </p:txBody>
      </p:sp>
      <p:pic>
        <p:nvPicPr>
          <p:cNvPr id="4121" name="Picture 25">
            <a:extLst>
              <a:ext uri="{FF2B5EF4-FFF2-40B4-BE49-F238E27FC236}">
                <a16:creationId xmlns:a16="http://schemas.microsoft.com/office/drawing/2014/main" id="{CFD7D04E-7EC8-470D-A8A8-D52A23F89C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2918376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pos="2944">
          <p15:clr>
            <a:srgbClr val="FBAE40"/>
          </p15:clr>
        </p15:guide>
        <p15:guide id="2" pos="2674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nfographic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 bwMode="hidden">
          <a:xfrm>
            <a:off x="0" y="1665288"/>
            <a:ext cx="3971925" cy="4506912"/>
          </a:xfrm>
          <a:prstGeom prst="rect">
            <a:avLst/>
          </a:prstGeom>
          <a:solidFill>
            <a:srgbClr val="D04A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442914" y="1929924"/>
            <a:ext cx="3328986" cy="1737360"/>
          </a:xfrm>
        </p:spPr>
        <p:txBody>
          <a:bodyPr tIns="0" bIns="0" anchor="t" anchorCtr="0"/>
          <a:lstStyle>
            <a:lvl1pPr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defRPr sz="12700" b="1" spc="-1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pl-PL"/>
              <a:t>00%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914" y="3931920"/>
            <a:ext cx="3328986" cy="2061784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1600" b="0">
                <a:solidFill>
                  <a:schemeClr val="bg1"/>
                </a:solidFill>
              </a:defRPr>
            </a:lvl1pPr>
            <a:lvl2pPr marL="182880" indent="-1828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b="0">
                <a:solidFill>
                  <a:schemeClr val="bg1"/>
                </a:solidFill>
              </a:defRPr>
            </a:lvl2pPr>
            <a:lvl3pPr marL="365760" indent="-1828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b="0">
                <a:solidFill>
                  <a:schemeClr val="bg1"/>
                </a:solidFill>
              </a:defRPr>
            </a:lvl3pPr>
            <a:lvl4pPr marL="548640" indent="-1828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defRPr b="0">
                <a:solidFill>
                  <a:schemeClr val="bg1"/>
                </a:solidFill>
              </a:defRPr>
            </a:lvl4pPr>
            <a:lvl5pPr marL="731520" indent="-18288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–"/>
              <a:defRPr b="0">
                <a:solidFill>
                  <a:schemeClr val="bg1"/>
                </a:solidFill>
              </a:defRPr>
            </a:lvl5pPr>
            <a:lvl6pPr marL="914400" indent="-182880">
              <a:spcBef>
                <a:spcPts val="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6pPr>
            <a:lvl7pPr marL="1097280" indent="-182880">
              <a:spcBef>
                <a:spcPts val="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</a:defRPr>
            </a:lvl7pPr>
            <a:lvl8pPr marL="1280160" indent="-182880">
              <a:spcBef>
                <a:spcPts val="0"/>
              </a:spcBef>
              <a:buFont typeface="Arial" panose="020B0604020202020204" pitchFamily="34" charset="0"/>
              <a:buChar char="•"/>
              <a:defRPr>
                <a:solidFill>
                  <a:schemeClr val="bg1"/>
                </a:solidFill>
              </a:defRPr>
            </a:lvl8pPr>
            <a:lvl9pPr marL="1463040" indent="-182880">
              <a:spcBef>
                <a:spcPts val="0"/>
              </a:spcBef>
              <a:buFont typeface="Arial" panose="020B0604020202020204" pitchFamily="34" charset="0"/>
              <a:buChar char="–"/>
              <a:defRPr>
                <a:solidFill>
                  <a:schemeClr val="bg1"/>
                </a:solidFill>
              </a:defRPr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  <a:endParaRPr lang="pl-PL" dirty="0"/>
          </a:p>
        </p:txBody>
      </p:sp>
      <p:sp>
        <p:nvSpPr>
          <p:cNvPr id="9" name="Chart Placeholder 8"/>
          <p:cNvSpPr>
            <a:spLocks noGrp="1"/>
          </p:cNvSpPr>
          <p:nvPr>
            <p:ph type="chart" sz="quarter" idx="13"/>
          </p:nvPr>
        </p:nvSpPr>
        <p:spPr>
          <a:xfrm>
            <a:off x="4327525" y="1665288"/>
            <a:ext cx="7421563" cy="4506911"/>
          </a:xfrm>
        </p:spPr>
        <p:txBody>
          <a:bodyPr anchor="ctr" anchorCtr="0"/>
          <a:lstStyle>
            <a:lvl1pPr algn="ctr"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pl-PL"/>
              <a:t>Click icon to add chart</a:t>
            </a:r>
            <a:endParaRPr lang="pl-PL" dirty="0"/>
          </a:p>
        </p:txBody>
      </p:sp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42913" y="432001"/>
            <a:ext cx="11306175" cy="492443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[Action title]</a:t>
            </a:r>
            <a:endParaRPr lang="pl-P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6E2E86-965C-BE4A-BDD2-8C3B0C7986E3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444418572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ntent Infographi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2913" y="3247190"/>
            <a:ext cx="3529012" cy="2930409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>
                <a:solidFill>
                  <a:schemeClr val="accent3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  <a:endParaRPr lang="pl-PL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 hasCustomPrompt="1"/>
          </p:nvPr>
        </p:nvSpPr>
        <p:spPr>
          <a:xfrm>
            <a:off x="442913" y="1665288"/>
            <a:ext cx="3529012" cy="1333500"/>
          </a:xfrm>
        </p:spPr>
        <p:txBody>
          <a:bodyPr anchor="ctr" anchorCtr="0"/>
          <a:lstStyle>
            <a:lvl1pPr>
              <a:lnSpc>
                <a:spcPct val="100000"/>
              </a:lnSpc>
              <a:defRPr sz="8500" b="0" spc="-100" baseline="0">
                <a:solidFill>
                  <a:schemeClr val="accent3"/>
                </a:solidFill>
              </a:defRPr>
            </a:lvl1pPr>
          </a:lstStyle>
          <a:p>
            <a:pPr lvl="0"/>
            <a:r>
              <a:rPr lang="pl-PL"/>
              <a:t>00%</a:t>
            </a:r>
            <a:endParaRPr lang="pl-PL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5" hasCustomPrompt="1"/>
          </p:nvPr>
        </p:nvSpPr>
        <p:spPr>
          <a:xfrm>
            <a:off x="4327524" y="1665288"/>
            <a:ext cx="3533775" cy="1333500"/>
          </a:xfrm>
        </p:spPr>
        <p:txBody>
          <a:bodyPr anchor="ctr" anchorCtr="0"/>
          <a:lstStyle>
            <a:lvl1pPr>
              <a:lnSpc>
                <a:spcPct val="100000"/>
              </a:lnSpc>
              <a:defRPr sz="8500" b="0" spc="-100" baseline="0">
                <a:solidFill>
                  <a:schemeClr val="tx2"/>
                </a:solidFill>
              </a:defRPr>
            </a:lvl1pPr>
          </a:lstStyle>
          <a:p>
            <a:pPr lvl="0"/>
            <a:r>
              <a:rPr lang="pl-PL"/>
              <a:t>00%</a:t>
            </a:r>
            <a:endParaRPr lang="pl-PL" dirty="0"/>
          </a:p>
        </p:txBody>
      </p:sp>
      <p:sp>
        <p:nvSpPr>
          <p:cNvPr id="14" name="Text Placeholder 9"/>
          <p:cNvSpPr>
            <a:spLocks noGrp="1"/>
          </p:cNvSpPr>
          <p:nvPr>
            <p:ph type="body" sz="quarter" idx="16" hasCustomPrompt="1"/>
          </p:nvPr>
        </p:nvSpPr>
        <p:spPr>
          <a:xfrm>
            <a:off x="8222571" y="1665288"/>
            <a:ext cx="3529012" cy="1333500"/>
          </a:xfrm>
        </p:spPr>
        <p:txBody>
          <a:bodyPr anchor="ctr" anchorCtr="0"/>
          <a:lstStyle>
            <a:lvl1pPr>
              <a:lnSpc>
                <a:spcPct val="100000"/>
              </a:lnSpc>
              <a:defRPr sz="8500" b="0" spc="-100" baseline="0">
                <a:solidFill>
                  <a:schemeClr val="accent1"/>
                </a:solidFill>
              </a:defRPr>
            </a:lvl1pPr>
          </a:lstStyle>
          <a:p>
            <a:pPr lvl="0"/>
            <a:r>
              <a:rPr lang="pl-PL"/>
              <a:t>00%</a:t>
            </a:r>
            <a:endParaRPr lang="pl-PL" dirty="0"/>
          </a:p>
        </p:txBody>
      </p:sp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442913" y="432001"/>
            <a:ext cx="11306175" cy="492443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[Action title]</a:t>
            </a:r>
            <a:endParaRPr lang="pl-PL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BC21E25-BA96-8149-8793-205BDC263584}"/>
              </a:ext>
            </a:extLst>
          </p:cNvPr>
          <p:cNvSpPr>
            <a:spLocks noGrp="1"/>
          </p:cNvSpPr>
          <p:nvPr>
            <p:ph type="sldNum" sz="quarter" idx="18"/>
          </p:nvPr>
        </p:nvSpPr>
        <p:spPr/>
        <p:txBody>
          <a:bodyPr/>
          <a:lstStyle/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15" name="Content Placeholder 2">
            <a:extLst>
              <a:ext uri="{FF2B5EF4-FFF2-40B4-BE49-F238E27FC236}">
                <a16:creationId xmlns:a16="http://schemas.microsoft.com/office/drawing/2014/main" id="{904FBFED-85D0-8C43-84C6-BADD19241EDC}"/>
              </a:ext>
            </a:extLst>
          </p:cNvPr>
          <p:cNvSpPr>
            <a:spLocks noGrp="1"/>
          </p:cNvSpPr>
          <p:nvPr>
            <p:ph sz="half" idx="19"/>
          </p:nvPr>
        </p:nvSpPr>
        <p:spPr>
          <a:xfrm>
            <a:off x="4327525" y="3247190"/>
            <a:ext cx="3533775" cy="2930409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>
                <a:solidFill>
                  <a:schemeClr val="tx2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  <a:endParaRPr lang="pl-PL" dirty="0"/>
          </a:p>
        </p:txBody>
      </p:sp>
      <p:sp>
        <p:nvSpPr>
          <p:cNvPr id="16" name="Content Placeholder 2">
            <a:extLst>
              <a:ext uri="{FF2B5EF4-FFF2-40B4-BE49-F238E27FC236}">
                <a16:creationId xmlns:a16="http://schemas.microsoft.com/office/drawing/2014/main" id="{C7D43B0B-6C29-D449-BC95-219F98DA27E0}"/>
              </a:ext>
            </a:extLst>
          </p:cNvPr>
          <p:cNvSpPr>
            <a:spLocks noGrp="1"/>
          </p:cNvSpPr>
          <p:nvPr>
            <p:ph sz="half" idx="20"/>
          </p:nvPr>
        </p:nvSpPr>
        <p:spPr>
          <a:xfrm>
            <a:off x="8222571" y="3247190"/>
            <a:ext cx="3529012" cy="2930409"/>
          </a:xfrm>
        </p:spPr>
        <p:txBody>
          <a:bodyPr/>
          <a:lstStyle>
            <a:lvl1pPr>
              <a:spcBef>
                <a:spcPts val="0"/>
              </a:spcBef>
              <a:spcAft>
                <a:spcPts val="600"/>
              </a:spcAft>
              <a:defRPr>
                <a:solidFill>
                  <a:schemeClr val="accent1"/>
                </a:solidFill>
              </a:defRPr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626635183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 Title only">
    <p:bg>
      <p:bgPr>
        <a:solidFill>
          <a:srgbClr val="4646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42913" y="432001"/>
            <a:ext cx="11306175" cy="492443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/>
              <a:t>[Action title]</a:t>
            </a:r>
            <a:endParaRPr lang="pl-P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22021-BC47-254A-91DB-E7B302B285F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515ED1-193B-074D-A589-B9E109B66EF5}"/>
              </a:ext>
            </a:extLst>
          </p:cNvPr>
          <p:cNvSpPr txBox="1"/>
          <p:nvPr userDrawn="1"/>
        </p:nvSpPr>
        <p:spPr>
          <a:xfrm>
            <a:off x="442913" y="6400798"/>
            <a:ext cx="304800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l"/>
            <a:r>
              <a:rPr lang="pl-PL" sz="750" b="1">
                <a:solidFill>
                  <a:schemeClr val="bg1"/>
                </a:solidFill>
              </a:rPr>
              <a:t>PwC</a:t>
            </a:r>
            <a:endParaRPr lang="pl-PL" sz="750" b="0" dirty="0">
              <a:solidFill>
                <a:schemeClr val="bg1"/>
              </a:solidFill>
            </a:endParaRP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831534C-AB01-CB43-A35D-E0D0313F087A}"/>
              </a:ext>
            </a:extLst>
          </p:cNvPr>
          <p:cNvSpPr txBox="1">
            <a:spLocks/>
          </p:cNvSpPr>
          <p:nvPr userDrawn="1"/>
        </p:nvSpPr>
        <p:spPr>
          <a:xfrm>
            <a:off x="8218488" y="6400800"/>
            <a:ext cx="2942431" cy="13716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>
                <a:solidFill>
                  <a:schemeClr val="bg1"/>
                </a:solidFill>
              </a:rPr>
              <a:t>Proprietary and confidential. Do not distribute.</a:t>
            </a:r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7468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1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hidden">
          <a:xfrm>
            <a:off x="0" y="0"/>
            <a:ext cx="8096250" cy="3429000"/>
          </a:xfrm>
          <a:prstGeom prst="rect">
            <a:avLst/>
          </a:prstGeom>
          <a:solidFill>
            <a:srgbClr val="7D7D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pl-PL" dirty="0"/>
          </a:p>
        </p:txBody>
      </p:sp>
      <p:sp>
        <p:nvSpPr>
          <p:cNvPr id="10" name="Rectangle 9"/>
          <p:cNvSpPr/>
          <p:nvPr/>
        </p:nvSpPr>
        <p:spPr bwMode="hidden">
          <a:xfrm>
            <a:off x="0" y="3429000"/>
            <a:ext cx="8096250" cy="1143000"/>
          </a:xfrm>
          <a:prstGeom prst="rect">
            <a:avLst/>
          </a:prstGeom>
          <a:solidFill>
            <a:srgbClr val="4646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pl-PL" dirty="0"/>
          </a:p>
        </p:txBody>
      </p:sp>
      <p:sp>
        <p:nvSpPr>
          <p:cNvPr id="11" name="Rectangle 10"/>
          <p:cNvSpPr/>
          <p:nvPr/>
        </p:nvSpPr>
        <p:spPr bwMode="hidden">
          <a:xfrm>
            <a:off x="8096250" y="0"/>
            <a:ext cx="4095750" cy="3429000"/>
          </a:xfrm>
          <a:prstGeom prst="rect">
            <a:avLst/>
          </a:prstGeom>
          <a:solidFill>
            <a:srgbClr val="DEDE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2912" y="2072669"/>
            <a:ext cx="7418388" cy="784830"/>
          </a:xfrm>
        </p:spPr>
        <p:txBody>
          <a:bodyPr anchor="b" anchorCtr="0"/>
          <a:lstStyle>
            <a:lvl1pPr algn="l">
              <a:lnSpc>
                <a:spcPct val="85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pl-PL"/>
              <a:t>[Presentation title]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42914" y="3764282"/>
            <a:ext cx="5473700" cy="704848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9pPr>
          </a:lstStyle>
          <a:p>
            <a:r>
              <a:rPr lang="pl-PL"/>
              <a:t>[Presentation subtitle]</a:t>
            </a:r>
            <a:endParaRPr lang="pl-PL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571B43E-7EFD-FC49-8203-0C37C621BF5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185139" y="5330952"/>
            <a:ext cx="1636776" cy="1351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80033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 Title only with Subtitle">
    <p:bg>
      <p:bgPr>
        <a:solidFill>
          <a:srgbClr val="4646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 hasCustomPrompt="1"/>
          </p:nvPr>
        </p:nvSpPr>
        <p:spPr>
          <a:xfrm>
            <a:off x="442913" y="432001"/>
            <a:ext cx="11306175" cy="492443"/>
          </a:xfrm>
        </p:spPr>
        <p:txBody>
          <a:bodyPr>
            <a:spAutoFit/>
          </a:bodyPr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pl-PL"/>
              <a:t>[Action title]</a:t>
            </a:r>
            <a:endParaRPr lang="pl-P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22021-BC47-254A-91DB-E7B302B285F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515ED1-193B-074D-A589-B9E109B66EF5}"/>
              </a:ext>
            </a:extLst>
          </p:cNvPr>
          <p:cNvSpPr txBox="1"/>
          <p:nvPr userDrawn="1"/>
        </p:nvSpPr>
        <p:spPr>
          <a:xfrm>
            <a:off x="442913" y="6400798"/>
            <a:ext cx="304800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l"/>
            <a:r>
              <a:rPr lang="pl-PL" sz="750" b="1">
                <a:solidFill>
                  <a:schemeClr val="bg1"/>
                </a:solidFill>
              </a:rPr>
              <a:t>PwC</a:t>
            </a:r>
            <a:endParaRPr lang="pl-PL" sz="750" b="0" dirty="0">
              <a:solidFill>
                <a:schemeClr val="bg1"/>
              </a:solidFill>
            </a:endParaRP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831534C-AB01-CB43-A35D-E0D0313F087A}"/>
              </a:ext>
            </a:extLst>
          </p:cNvPr>
          <p:cNvSpPr txBox="1">
            <a:spLocks/>
          </p:cNvSpPr>
          <p:nvPr userDrawn="1"/>
        </p:nvSpPr>
        <p:spPr>
          <a:xfrm>
            <a:off x="8218488" y="6400800"/>
            <a:ext cx="2942431" cy="13716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>
                <a:solidFill>
                  <a:schemeClr val="bg1"/>
                </a:solidFill>
              </a:rPr>
              <a:t>Proprietary and confidential. Do not distribute.</a:t>
            </a:r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9" name="Subtitle 2">
            <a:extLst>
              <a:ext uri="{FF2B5EF4-FFF2-40B4-BE49-F238E27FC236}">
                <a16:creationId xmlns:a16="http://schemas.microsoft.com/office/drawing/2014/main" id="{06D22B17-E9E9-3842-A116-5C0D59C56C8F}"/>
              </a:ext>
            </a:extLst>
          </p:cNvPr>
          <p:cNvSpPr>
            <a:spLocks noGrp="1"/>
          </p:cNvSpPr>
          <p:nvPr>
            <p:ph type="subTitle" idx="16" hasCustomPrompt="1"/>
          </p:nvPr>
        </p:nvSpPr>
        <p:spPr>
          <a:xfrm>
            <a:off x="442912" y="1052299"/>
            <a:ext cx="11306176" cy="369332"/>
          </a:xfrm>
        </p:spPr>
        <p:txBody>
          <a:bodyPr>
            <a:sp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2400" b="0">
                <a:solidFill>
                  <a:schemeClr val="bg1"/>
                </a:solidFill>
              </a:defRPr>
            </a:lvl1pPr>
            <a:lvl2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2pPr>
            <a:lvl3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3pPr>
            <a:lvl4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4pPr>
            <a:lvl5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5pPr>
            <a:lvl6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6pPr>
            <a:lvl7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7pPr>
            <a:lvl8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8pPr>
            <a:lvl9pPr marL="0" indent="0" algn="l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None/>
              <a:defRPr sz="2400"/>
            </a:lvl9pPr>
          </a:lstStyle>
          <a:p>
            <a:r>
              <a:rPr lang="pl-PL"/>
              <a:t>[Subtitle]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6436406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Dark NoAction title">
    <p:bg>
      <p:bgPr>
        <a:solidFill>
          <a:srgbClr val="4646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822021-BC47-254A-91DB-E7B302B285F5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4515ED1-193B-074D-A589-B9E109B66EF5}"/>
              </a:ext>
            </a:extLst>
          </p:cNvPr>
          <p:cNvSpPr txBox="1"/>
          <p:nvPr userDrawn="1"/>
        </p:nvSpPr>
        <p:spPr>
          <a:xfrm>
            <a:off x="442913" y="6400798"/>
            <a:ext cx="304800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l"/>
            <a:r>
              <a:rPr lang="pl-PL" sz="750" b="1">
                <a:solidFill>
                  <a:schemeClr val="bg1"/>
                </a:solidFill>
              </a:rPr>
              <a:t>PwC</a:t>
            </a:r>
            <a:endParaRPr lang="pl-PL" sz="750" b="0" dirty="0">
              <a:solidFill>
                <a:schemeClr val="bg1"/>
              </a:solidFill>
            </a:endParaRP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D831534C-AB01-CB43-A35D-E0D0313F087A}"/>
              </a:ext>
            </a:extLst>
          </p:cNvPr>
          <p:cNvSpPr txBox="1">
            <a:spLocks/>
          </p:cNvSpPr>
          <p:nvPr userDrawn="1"/>
        </p:nvSpPr>
        <p:spPr>
          <a:xfrm>
            <a:off x="8218488" y="6400800"/>
            <a:ext cx="2942431" cy="13716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>
                <a:solidFill>
                  <a:schemeClr val="bg1"/>
                </a:solidFill>
              </a:rPr>
              <a:t>Proprietary and confidential. Do not distribute.</a:t>
            </a:r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975132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1 Image Full">
    <p:bg>
      <p:bgPr>
        <a:solidFill>
          <a:srgbClr val="DEDE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12192000" cy="6858000"/>
          </a:xfrm>
          <a:solidFill>
            <a:schemeClr val="bg2"/>
          </a:solidFill>
        </p:spPr>
        <p:txBody>
          <a:bodyPr anchor="ctr" anchorCtr="0"/>
          <a:lstStyle>
            <a:lvl1pPr algn="ctr"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pl-PL"/>
              <a:t>Click icon to add picture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0" y="1143000"/>
            <a:ext cx="4572000" cy="4572000"/>
          </a:xfrm>
          <a:solidFill>
            <a:srgbClr val="E0301E"/>
          </a:solidFill>
        </p:spPr>
        <p:txBody>
          <a:bodyPr lIns="438912" tIns="1440000" rIns="252000" bIns="180000"/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buFont typeface="Arial" panose="020B0604020202020204" pitchFamily="34" charset="0"/>
              <a:buNone/>
              <a:defRPr sz="2600" b="0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 b="1">
                <a:solidFill>
                  <a:schemeClr val="bg1"/>
                </a:solidFill>
                <a:latin typeface="+mn-lt"/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bg1"/>
                </a:solidFill>
                <a:latin typeface="+mn-lt"/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bg1"/>
                </a:solidFill>
                <a:latin typeface="+mn-lt"/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 b="0">
                <a:solidFill>
                  <a:schemeClr val="bg1"/>
                </a:solidFill>
                <a:latin typeface="+mn-lt"/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  <a:p>
            <a:pPr lvl="5"/>
            <a:r>
              <a:rPr lang="pl-PL"/>
              <a:t>Sixth level</a:t>
            </a:r>
          </a:p>
          <a:p>
            <a:pPr lvl="6"/>
            <a:r>
              <a:rPr lang="pl-PL"/>
              <a:t>Seventh level</a:t>
            </a:r>
          </a:p>
          <a:p>
            <a:pPr lvl="7"/>
            <a:r>
              <a:rPr lang="pl-PL"/>
              <a:t>Eighth level</a:t>
            </a:r>
          </a:p>
          <a:p>
            <a:pPr lvl="8"/>
            <a:r>
              <a:rPr lang="pl-PL"/>
              <a:t>Ninth level</a:t>
            </a:r>
            <a:endParaRPr lang="pl-PL" dirty="0"/>
          </a:p>
        </p:txBody>
      </p:sp>
      <p:sp>
        <p:nvSpPr>
          <p:cNvPr id="11" name="Freeform 5">
            <a:extLst>
              <a:ext uri="{FF2B5EF4-FFF2-40B4-BE49-F238E27FC236}">
                <a16:creationId xmlns:a16="http://schemas.microsoft.com/office/drawing/2014/main" id="{5E9DA768-B963-3547-B650-2E77ED7439D3}"/>
              </a:ext>
            </a:extLst>
          </p:cNvPr>
          <p:cNvSpPr>
            <a:spLocks noChangeAspect="1" noEditPoints="1"/>
          </p:cNvSpPr>
          <p:nvPr userDrawn="1"/>
        </p:nvSpPr>
        <p:spPr bwMode="white">
          <a:xfrm>
            <a:off x="442913" y="1623703"/>
            <a:ext cx="871538" cy="679450"/>
          </a:xfrm>
          <a:custGeom>
            <a:avLst/>
            <a:gdLst>
              <a:gd name="T0" fmla="*/ 1757 w 1811"/>
              <a:gd name="T1" fmla="*/ 1424 h 1424"/>
              <a:gd name="T2" fmla="*/ 1757 w 1811"/>
              <a:gd name="T3" fmla="*/ 1424 h 1424"/>
              <a:gd name="T4" fmla="*/ 1099 w 1811"/>
              <a:gd name="T5" fmla="*/ 1424 h 1424"/>
              <a:gd name="T6" fmla="*/ 1099 w 1811"/>
              <a:gd name="T7" fmla="*/ 953 h 1424"/>
              <a:gd name="T8" fmla="*/ 1149 w 1811"/>
              <a:gd name="T9" fmla="*/ 501 h 1424"/>
              <a:gd name="T10" fmla="*/ 1337 w 1811"/>
              <a:gd name="T11" fmla="*/ 206 h 1424"/>
              <a:gd name="T12" fmla="*/ 1682 w 1811"/>
              <a:gd name="T13" fmla="*/ 0 h 1424"/>
              <a:gd name="T14" fmla="*/ 1811 w 1811"/>
              <a:gd name="T15" fmla="*/ 271 h 1424"/>
              <a:gd name="T16" fmla="*/ 1529 w 1811"/>
              <a:gd name="T17" fmla="*/ 454 h 1424"/>
              <a:gd name="T18" fmla="*/ 1439 w 1811"/>
              <a:gd name="T19" fmla="*/ 766 h 1424"/>
              <a:gd name="T20" fmla="*/ 1757 w 1811"/>
              <a:gd name="T21" fmla="*/ 766 h 1424"/>
              <a:gd name="T22" fmla="*/ 1757 w 1811"/>
              <a:gd name="T23" fmla="*/ 1424 h 1424"/>
              <a:gd name="T24" fmla="*/ 658 w 1811"/>
              <a:gd name="T25" fmla="*/ 1424 h 1424"/>
              <a:gd name="T26" fmla="*/ 658 w 1811"/>
              <a:gd name="T27" fmla="*/ 1424 h 1424"/>
              <a:gd name="T28" fmla="*/ 0 w 1811"/>
              <a:gd name="T29" fmla="*/ 1424 h 1424"/>
              <a:gd name="T30" fmla="*/ 0 w 1811"/>
              <a:gd name="T31" fmla="*/ 953 h 1424"/>
              <a:gd name="T32" fmla="*/ 50 w 1811"/>
              <a:gd name="T33" fmla="*/ 502 h 1424"/>
              <a:gd name="T34" fmla="*/ 236 w 1811"/>
              <a:gd name="T35" fmla="*/ 206 h 1424"/>
              <a:gd name="T36" fmla="*/ 583 w 1811"/>
              <a:gd name="T37" fmla="*/ 0 h 1424"/>
              <a:gd name="T38" fmla="*/ 712 w 1811"/>
              <a:gd name="T39" fmla="*/ 271 h 1424"/>
              <a:gd name="T40" fmla="*/ 430 w 1811"/>
              <a:gd name="T41" fmla="*/ 454 h 1424"/>
              <a:gd name="T42" fmla="*/ 339 w 1811"/>
              <a:gd name="T43" fmla="*/ 766 h 1424"/>
              <a:gd name="T44" fmla="*/ 658 w 1811"/>
              <a:gd name="T45" fmla="*/ 766 h 1424"/>
              <a:gd name="T46" fmla="*/ 658 w 1811"/>
              <a:gd name="T47" fmla="*/ 1424 h 1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811" h="1424">
                <a:moveTo>
                  <a:pt x="1757" y="1424"/>
                </a:moveTo>
                <a:lnTo>
                  <a:pt x="1757" y="1424"/>
                </a:lnTo>
                <a:lnTo>
                  <a:pt x="1099" y="1424"/>
                </a:lnTo>
                <a:lnTo>
                  <a:pt x="1099" y="953"/>
                </a:lnTo>
                <a:cubicBezTo>
                  <a:pt x="1099" y="761"/>
                  <a:pt x="1115" y="610"/>
                  <a:pt x="1149" y="501"/>
                </a:cubicBezTo>
                <a:cubicBezTo>
                  <a:pt x="1183" y="392"/>
                  <a:pt x="1245" y="293"/>
                  <a:pt x="1337" y="206"/>
                </a:cubicBezTo>
                <a:cubicBezTo>
                  <a:pt x="1428" y="118"/>
                  <a:pt x="1543" y="50"/>
                  <a:pt x="1682" y="0"/>
                </a:cubicBezTo>
                <a:lnTo>
                  <a:pt x="1811" y="271"/>
                </a:lnTo>
                <a:cubicBezTo>
                  <a:pt x="1680" y="315"/>
                  <a:pt x="1586" y="376"/>
                  <a:pt x="1529" y="454"/>
                </a:cubicBezTo>
                <a:cubicBezTo>
                  <a:pt x="1472" y="532"/>
                  <a:pt x="1442" y="636"/>
                  <a:pt x="1439" y="766"/>
                </a:cubicBezTo>
                <a:lnTo>
                  <a:pt x="1757" y="766"/>
                </a:lnTo>
                <a:lnTo>
                  <a:pt x="1757" y="1424"/>
                </a:lnTo>
                <a:close/>
                <a:moveTo>
                  <a:pt x="658" y="1424"/>
                </a:moveTo>
                <a:lnTo>
                  <a:pt x="658" y="1424"/>
                </a:lnTo>
                <a:lnTo>
                  <a:pt x="0" y="1424"/>
                </a:lnTo>
                <a:lnTo>
                  <a:pt x="0" y="953"/>
                </a:lnTo>
                <a:cubicBezTo>
                  <a:pt x="0" y="763"/>
                  <a:pt x="16" y="612"/>
                  <a:pt x="50" y="502"/>
                </a:cubicBezTo>
                <a:cubicBezTo>
                  <a:pt x="83" y="392"/>
                  <a:pt x="146" y="293"/>
                  <a:pt x="236" y="206"/>
                </a:cubicBezTo>
                <a:cubicBezTo>
                  <a:pt x="327" y="118"/>
                  <a:pt x="442" y="50"/>
                  <a:pt x="583" y="0"/>
                </a:cubicBezTo>
                <a:lnTo>
                  <a:pt x="712" y="271"/>
                </a:lnTo>
                <a:cubicBezTo>
                  <a:pt x="581" y="315"/>
                  <a:pt x="487" y="376"/>
                  <a:pt x="430" y="454"/>
                </a:cubicBezTo>
                <a:cubicBezTo>
                  <a:pt x="373" y="532"/>
                  <a:pt x="342" y="636"/>
                  <a:pt x="339" y="766"/>
                </a:cubicBezTo>
                <a:lnTo>
                  <a:pt x="658" y="766"/>
                </a:lnTo>
                <a:lnTo>
                  <a:pt x="658" y="1424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pl-P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B6EA47A-A519-524E-B3BA-613F4B8FFD86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55447182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1 Image Orange">
    <p:bg>
      <p:bgPr>
        <a:solidFill>
          <a:srgbClr val="D04A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6000" cy="6858000"/>
          </a:xfrm>
          <a:solidFill>
            <a:schemeClr val="bg2"/>
          </a:solidFill>
        </p:spPr>
        <p:txBody>
          <a:bodyPr anchor="ctr" anchorCtr="0"/>
          <a:lstStyle>
            <a:lvl1pPr algn="ctr"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pl-PL"/>
              <a:t>Click icon to add picture</a:t>
            </a:r>
            <a:endParaRPr lang="pl-PL" dirty="0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EBA5CA3E-5ADF-C84E-8B6D-07C039516DFE}"/>
              </a:ext>
            </a:extLst>
          </p:cNvPr>
          <p:cNvSpPr>
            <a:spLocks noChangeAspect="1" noEditPoints="1"/>
          </p:cNvSpPr>
          <p:nvPr userDrawn="1"/>
        </p:nvSpPr>
        <p:spPr bwMode="black">
          <a:xfrm>
            <a:off x="442913" y="687001"/>
            <a:ext cx="871538" cy="679450"/>
          </a:xfrm>
          <a:custGeom>
            <a:avLst/>
            <a:gdLst>
              <a:gd name="T0" fmla="*/ 1757 w 1811"/>
              <a:gd name="T1" fmla="*/ 1424 h 1424"/>
              <a:gd name="T2" fmla="*/ 1757 w 1811"/>
              <a:gd name="T3" fmla="*/ 1424 h 1424"/>
              <a:gd name="T4" fmla="*/ 1099 w 1811"/>
              <a:gd name="T5" fmla="*/ 1424 h 1424"/>
              <a:gd name="T6" fmla="*/ 1099 w 1811"/>
              <a:gd name="T7" fmla="*/ 953 h 1424"/>
              <a:gd name="T8" fmla="*/ 1149 w 1811"/>
              <a:gd name="T9" fmla="*/ 501 h 1424"/>
              <a:gd name="T10" fmla="*/ 1337 w 1811"/>
              <a:gd name="T11" fmla="*/ 206 h 1424"/>
              <a:gd name="T12" fmla="*/ 1682 w 1811"/>
              <a:gd name="T13" fmla="*/ 0 h 1424"/>
              <a:gd name="T14" fmla="*/ 1811 w 1811"/>
              <a:gd name="T15" fmla="*/ 271 h 1424"/>
              <a:gd name="T16" fmla="*/ 1529 w 1811"/>
              <a:gd name="T17" fmla="*/ 454 h 1424"/>
              <a:gd name="T18" fmla="*/ 1439 w 1811"/>
              <a:gd name="T19" fmla="*/ 766 h 1424"/>
              <a:gd name="T20" fmla="*/ 1757 w 1811"/>
              <a:gd name="T21" fmla="*/ 766 h 1424"/>
              <a:gd name="T22" fmla="*/ 1757 w 1811"/>
              <a:gd name="T23" fmla="*/ 1424 h 1424"/>
              <a:gd name="T24" fmla="*/ 658 w 1811"/>
              <a:gd name="T25" fmla="*/ 1424 h 1424"/>
              <a:gd name="T26" fmla="*/ 658 w 1811"/>
              <a:gd name="T27" fmla="*/ 1424 h 1424"/>
              <a:gd name="T28" fmla="*/ 0 w 1811"/>
              <a:gd name="T29" fmla="*/ 1424 h 1424"/>
              <a:gd name="T30" fmla="*/ 0 w 1811"/>
              <a:gd name="T31" fmla="*/ 953 h 1424"/>
              <a:gd name="T32" fmla="*/ 50 w 1811"/>
              <a:gd name="T33" fmla="*/ 502 h 1424"/>
              <a:gd name="T34" fmla="*/ 236 w 1811"/>
              <a:gd name="T35" fmla="*/ 206 h 1424"/>
              <a:gd name="T36" fmla="*/ 583 w 1811"/>
              <a:gd name="T37" fmla="*/ 0 h 1424"/>
              <a:gd name="T38" fmla="*/ 712 w 1811"/>
              <a:gd name="T39" fmla="*/ 271 h 1424"/>
              <a:gd name="T40" fmla="*/ 430 w 1811"/>
              <a:gd name="T41" fmla="*/ 454 h 1424"/>
              <a:gd name="T42" fmla="*/ 339 w 1811"/>
              <a:gd name="T43" fmla="*/ 766 h 1424"/>
              <a:gd name="T44" fmla="*/ 658 w 1811"/>
              <a:gd name="T45" fmla="*/ 766 h 1424"/>
              <a:gd name="T46" fmla="*/ 658 w 1811"/>
              <a:gd name="T47" fmla="*/ 1424 h 1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811" h="1424">
                <a:moveTo>
                  <a:pt x="1757" y="1424"/>
                </a:moveTo>
                <a:lnTo>
                  <a:pt x="1757" y="1424"/>
                </a:lnTo>
                <a:lnTo>
                  <a:pt x="1099" y="1424"/>
                </a:lnTo>
                <a:lnTo>
                  <a:pt x="1099" y="953"/>
                </a:lnTo>
                <a:cubicBezTo>
                  <a:pt x="1099" y="761"/>
                  <a:pt x="1115" y="610"/>
                  <a:pt x="1149" y="501"/>
                </a:cubicBezTo>
                <a:cubicBezTo>
                  <a:pt x="1183" y="392"/>
                  <a:pt x="1245" y="293"/>
                  <a:pt x="1337" y="206"/>
                </a:cubicBezTo>
                <a:cubicBezTo>
                  <a:pt x="1428" y="118"/>
                  <a:pt x="1543" y="50"/>
                  <a:pt x="1682" y="0"/>
                </a:cubicBezTo>
                <a:lnTo>
                  <a:pt x="1811" y="271"/>
                </a:lnTo>
                <a:cubicBezTo>
                  <a:pt x="1680" y="315"/>
                  <a:pt x="1586" y="376"/>
                  <a:pt x="1529" y="454"/>
                </a:cubicBezTo>
                <a:cubicBezTo>
                  <a:pt x="1472" y="532"/>
                  <a:pt x="1442" y="636"/>
                  <a:pt x="1439" y="766"/>
                </a:cubicBezTo>
                <a:lnTo>
                  <a:pt x="1757" y="766"/>
                </a:lnTo>
                <a:lnTo>
                  <a:pt x="1757" y="1424"/>
                </a:lnTo>
                <a:close/>
                <a:moveTo>
                  <a:pt x="658" y="1424"/>
                </a:moveTo>
                <a:lnTo>
                  <a:pt x="658" y="1424"/>
                </a:lnTo>
                <a:lnTo>
                  <a:pt x="0" y="1424"/>
                </a:lnTo>
                <a:lnTo>
                  <a:pt x="0" y="953"/>
                </a:lnTo>
                <a:cubicBezTo>
                  <a:pt x="0" y="763"/>
                  <a:pt x="16" y="612"/>
                  <a:pt x="50" y="502"/>
                </a:cubicBezTo>
                <a:cubicBezTo>
                  <a:pt x="83" y="392"/>
                  <a:pt x="146" y="293"/>
                  <a:pt x="236" y="206"/>
                </a:cubicBezTo>
                <a:cubicBezTo>
                  <a:pt x="327" y="118"/>
                  <a:pt x="442" y="50"/>
                  <a:pt x="583" y="0"/>
                </a:cubicBezTo>
                <a:lnTo>
                  <a:pt x="712" y="271"/>
                </a:lnTo>
                <a:cubicBezTo>
                  <a:pt x="581" y="315"/>
                  <a:pt x="487" y="376"/>
                  <a:pt x="430" y="454"/>
                </a:cubicBezTo>
                <a:cubicBezTo>
                  <a:pt x="373" y="532"/>
                  <a:pt x="342" y="636"/>
                  <a:pt x="339" y="766"/>
                </a:cubicBezTo>
                <a:lnTo>
                  <a:pt x="658" y="766"/>
                </a:lnTo>
                <a:lnTo>
                  <a:pt x="658" y="1424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07CDB-3D5A-144D-891F-76C8EE52CAC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CBB7F1-AF3C-874C-BE8B-D104DA2E8F83}"/>
              </a:ext>
            </a:extLst>
          </p:cNvPr>
          <p:cNvSpPr txBox="1"/>
          <p:nvPr userDrawn="1"/>
        </p:nvSpPr>
        <p:spPr>
          <a:xfrm>
            <a:off x="442913" y="6400798"/>
            <a:ext cx="304800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l"/>
            <a:r>
              <a:rPr lang="pl-PL" sz="750" b="1">
                <a:solidFill>
                  <a:schemeClr val="bg1"/>
                </a:solidFill>
              </a:rPr>
              <a:t>PwC</a:t>
            </a:r>
            <a:endParaRPr lang="pl-PL" sz="750" b="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7430133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Quote 1 Image Orange">
    <p:bg>
      <p:bgPr>
        <a:solidFill>
          <a:schemeClr val="accent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751DFF6C-D689-4C1C-A8AC-5B7E3B6DBDF8}"/>
              </a:ext>
            </a:extLst>
          </p:cNvPr>
          <p:cNvSpPr/>
          <p:nvPr userDrawn="1">
            <p:custDataLst>
              <p:tags r:id="rId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>
              <a:lnSpc>
                <a:spcPct val="100000"/>
              </a:lnSpc>
            </a:pPr>
            <a:endParaRPr lang="pl-PL" sz="3200" b="0" i="0" baseline="0" dirty="0">
              <a:latin typeface="Georgia" panose="02040502050405020303" pitchFamily="18" charset="0"/>
              <a:ea typeface="+mj-ea"/>
              <a:cs typeface="+mj-cs"/>
              <a:sym typeface="Georgia" panose="02040502050405020303" pitchFamily="18" charset="0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ADE5DCB-A856-4056-8090-64C19A392236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pl-PL" sz="1600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EBA5CA3E-5ADF-C84E-8B6D-07C039516DFE}"/>
              </a:ext>
            </a:extLst>
          </p:cNvPr>
          <p:cNvSpPr>
            <a:spLocks noChangeAspect="1" noEditPoints="1"/>
          </p:cNvSpPr>
          <p:nvPr userDrawn="1"/>
        </p:nvSpPr>
        <p:spPr bwMode="black">
          <a:xfrm>
            <a:off x="442913" y="687001"/>
            <a:ext cx="871538" cy="679450"/>
          </a:xfrm>
          <a:custGeom>
            <a:avLst/>
            <a:gdLst>
              <a:gd name="T0" fmla="*/ 1757 w 1811"/>
              <a:gd name="T1" fmla="*/ 1424 h 1424"/>
              <a:gd name="T2" fmla="*/ 1757 w 1811"/>
              <a:gd name="T3" fmla="*/ 1424 h 1424"/>
              <a:gd name="T4" fmla="*/ 1099 w 1811"/>
              <a:gd name="T5" fmla="*/ 1424 h 1424"/>
              <a:gd name="T6" fmla="*/ 1099 w 1811"/>
              <a:gd name="T7" fmla="*/ 953 h 1424"/>
              <a:gd name="T8" fmla="*/ 1149 w 1811"/>
              <a:gd name="T9" fmla="*/ 501 h 1424"/>
              <a:gd name="T10" fmla="*/ 1337 w 1811"/>
              <a:gd name="T11" fmla="*/ 206 h 1424"/>
              <a:gd name="T12" fmla="*/ 1682 w 1811"/>
              <a:gd name="T13" fmla="*/ 0 h 1424"/>
              <a:gd name="T14" fmla="*/ 1811 w 1811"/>
              <a:gd name="T15" fmla="*/ 271 h 1424"/>
              <a:gd name="T16" fmla="*/ 1529 w 1811"/>
              <a:gd name="T17" fmla="*/ 454 h 1424"/>
              <a:gd name="T18" fmla="*/ 1439 w 1811"/>
              <a:gd name="T19" fmla="*/ 766 h 1424"/>
              <a:gd name="T20" fmla="*/ 1757 w 1811"/>
              <a:gd name="T21" fmla="*/ 766 h 1424"/>
              <a:gd name="T22" fmla="*/ 1757 w 1811"/>
              <a:gd name="T23" fmla="*/ 1424 h 1424"/>
              <a:gd name="T24" fmla="*/ 658 w 1811"/>
              <a:gd name="T25" fmla="*/ 1424 h 1424"/>
              <a:gd name="T26" fmla="*/ 658 w 1811"/>
              <a:gd name="T27" fmla="*/ 1424 h 1424"/>
              <a:gd name="T28" fmla="*/ 0 w 1811"/>
              <a:gd name="T29" fmla="*/ 1424 h 1424"/>
              <a:gd name="T30" fmla="*/ 0 w 1811"/>
              <a:gd name="T31" fmla="*/ 953 h 1424"/>
              <a:gd name="T32" fmla="*/ 50 w 1811"/>
              <a:gd name="T33" fmla="*/ 502 h 1424"/>
              <a:gd name="T34" fmla="*/ 236 w 1811"/>
              <a:gd name="T35" fmla="*/ 206 h 1424"/>
              <a:gd name="T36" fmla="*/ 583 w 1811"/>
              <a:gd name="T37" fmla="*/ 0 h 1424"/>
              <a:gd name="T38" fmla="*/ 712 w 1811"/>
              <a:gd name="T39" fmla="*/ 271 h 1424"/>
              <a:gd name="T40" fmla="*/ 430 w 1811"/>
              <a:gd name="T41" fmla="*/ 454 h 1424"/>
              <a:gd name="T42" fmla="*/ 339 w 1811"/>
              <a:gd name="T43" fmla="*/ 766 h 1424"/>
              <a:gd name="T44" fmla="*/ 658 w 1811"/>
              <a:gd name="T45" fmla="*/ 766 h 1424"/>
              <a:gd name="T46" fmla="*/ 658 w 1811"/>
              <a:gd name="T47" fmla="*/ 1424 h 1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811" h="1424">
                <a:moveTo>
                  <a:pt x="1757" y="1424"/>
                </a:moveTo>
                <a:lnTo>
                  <a:pt x="1757" y="1424"/>
                </a:lnTo>
                <a:lnTo>
                  <a:pt x="1099" y="1424"/>
                </a:lnTo>
                <a:lnTo>
                  <a:pt x="1099" y="953"/>
                </a:lnTo>
                <a:cubicBezTo>
                  <a:pt x="1099" y="761"/>
                  <a:pt x="1115" y="610"/>
                  <a:pt x="1149" y="501"/>
                </a:cubicBezTo>
                <a:cubicBezTo>
                  <a:pt x="1183" y="392"/>
                  <a:pt x="1245" y="293"/>
                  <a:pt x="1337" y="206"/>
                </a:cubicBezTo>
                <a:cubicBezTo>
                  <a:pt x="1428" y="118"/>
                  <a:pt x="1543" y="50"/>
                  <a:pt x="1682" y="0"/>
                </a:cubicBezTo>
                <a:lnTo>
                  <a:pt x="1811" y="271"/>
                </a:lnTo>
                <a:cubicBezTo>
                  <a:pt x="1680" y="315"/>
                  <a:pt x="1586" y="376"/>
                  <a:pt x="1529" y="454"/>
                </a:cubicBezTo>
                <a:cubicBezTo>
                  <a:pt x="1472" y="532"/>
                  <a:pt x="1442" y="636"/>
                  <a:pt x="1439" y="766"/>
                </a:cubicBezTo>
                <a:lnTo>
                  <a:pt x="1757" y="766"/>
                </a:lnTo>
                <a:lnTo>
                  <a:pt x="1757" y="1424"/>
                </a:lnTo>
                <a:close/>
                <a:moveTo>
                  <a:pt x="658" y="1424"/>
                </a:moveTo>
                <a:lnTo>
                  <a:pt x="658" y="1424"/>
                </a:lnTo>
                <a:lnTo>
                  <a:pt x="0" y="1424"/>
                </a:lnTo>
                <a:lnTo>
                  <a:pt x="0" y="953"/>
                </a:lnTo>
                <a:cubicBezTo>
                  <a:pt x="0" y="763"/>
                  <a:pt x="16" y="612"/>
                  <a:pt x="50" y="502"/>
                </a:cubicBezTo>
                <a:cubicBezTo>
                  <a:pt x="83" y="392"/>
                  <a:pt x="146" y="293"/>
                  <a:pt x="236" y="206"/>
                </a:cubicBezTo>
                <a:cubicBezTo>
                  <a:pt x="327" y="118"/>
                  <a:pt x="442" y="50"/>
                  <a:pt x="583" y="0"/>
                </a:cubicBezTo>
                <a:lnTo>
                  <a:pt x="712" y="271"/>
                </a:lnTo>
                <a:cubicBezTo>
                  <a:pt x="581" y="315"/>
                  <a:pt x="487" y="376"/>
                  <a:pt x="430" y="454"/>
                </a:cubicBezTo>
                <a:cubicBezTo>
                  <a:pt x="373" y="532"/>
                  <a:pt x="342" y="636"/>
                  <a:pt x="339" y="766"/>
                </a:cubicBezTo>
                <a:lnTo>
                  <a:pt x="658" y="766"/>
                </a:lnTo>
                <a:lnTo>
                  <a:pt x="658" y="1424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D07CDB-3D5A-144D-891F-76C8EE52CAC0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E1CBB7F1-AF3C-874C-BE8B-D104DA2E8F83}"/>
              </a:ext>
            </a:extLst>
          </p:cNvPr>
          <p:cNvSpPr txBox="1"/>
          <p:nvPr userDrawn="1"/>
        </p:nvSpPr>
        <p:spPr>
          <a:xfrm>
            <a:off x="442913" y="6400798"/>
            <a:ext cx="304800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l"/>
            <a:r>
              <a:rPr lang="pl-PL" sz="750" b="1">
                <a:solidFill>
                  <a:schemeClr val="bg1"/>
                </a:solidFill>
              </a:rPr>
              <a:t>PwC</a:t>
            </a:r>
            <a:endParaRPr lang="pl-PL" sz="750" b="0" dirty="0">
              <a:solidFill>
                <a:schemeClr val="bg1"/>
              </a:solidFill>
            </a:endParaRPr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A6D914CB-B479-48CF-A4B8-42D63D2F877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526213" y="432001"/>
            <a:ext cx="5221287" cy="492443"/>
          </a:xfrm>
        </p:spPr>
        <p:txBody>
          <a:bodyPr/>
          <a:lstStyle>
            <a:lvl1pPr>
              <a:defRPr/>
            </a:lvl1pPr>
          </a:lstStyle>
          <a:p>
            <a:r>
              <a:rPr lang="pl-PL"/>
              <a:t>[Action title]</a:t>
            </a:r>
            <a:endParaRPr lang="pl-PL" dirty="0"/>
          </a:p>
        </p:txBody>
      </p:sp>
      <p:pic>
        <p:nvPicPr>
          <p:cNvPr id="13322" name="Picture 10">
            <a:extLst>
              <a:ext uri="{FF2B5EF4-FFF2-40B4-BE49-F238E27FC236}">
                <a16:creationId xmlns:a16="http://schemas.microsoft.com/office/drawing/2014/main" id="{FD7C39DA-6307-490A-BFC4-5E03075712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06141170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1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icture Placeholder 8"/>
          <p:cNvSpPr>
            <a:spLocks noGrp="1"/>
          </p:cNvSpPr>
          <p:nvPr>
            <p:ph type="pic" sz="quarter" idx="14"/>
          </p:nvPr>
        </p:nvSpPr>
        <p:spPr>
          <a:xfrm>
            <a:off x="6096000" y="0"/>
            <a:ext cx="6096000" cy="6858000"/>
          </a:xfrm>
          <a:solidFill>
            <a:schemeClr val="bg2"/>
          </a:solidFill>
        </p:spPr>
        <p:txBody>
          <a:bodyPr anchor="ctr" anchorCtr="0"/>
          <a:lstStyle>
            <a:lvl1pPr algn="ctr"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pl-PL"/>
              <a:t>Click icon to add picture</a:t>
            </a:r>
            <a:endParaRPr lang="pl-PL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913" y="1665288"/>
            <a:ext cx="5299393" cy="4506912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defRPr sz="3800" b="0">
                <a:solidFill>
                  <a:schemeClr val="tx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  <a:p>
            <a:pPr lvl="5"/>
            <a:r>
              <a:rPr lang="pl-PL"/>
              <a:t>Sixth level</a:t>
            </a:r>
          </a:p>
          <a:p>
            <a:pPr lvl="6"/>
            <a:r>
              <a:rPr lang="pl-PL"/>
              <a:t>Seventh level</a:t>
            </a:r>
          </a:p>
          <a:p>
            <a:pPr lvl="7"/>
            <a:r>
              <a:rPr lang="pl-PL"/>
              <a:t>Eighth level</a:t>
            </a:r>
          </a:p>
          <a:p>
            <a:pPr lvl="8"/>
            <a:r>
              <a:rPr lang="pl-PL"/>
              <a:t>Ninth level</a:t>
            </a:r>
            <a:endParaRPr lang="pl-PL" dirty="0"/>
          </a:p>
        </p:txBody>
      </p:sp>
      <p:sp>
        <p:nvSpPr>
          <p:cNvPr id="10" name="Freeform 5">
            <a:extLst>
              <a:ext uri="{FF2B5EF4-FFF2-40B4-BE49-F238E27FC236}">
                <a16:creationId xmlns:a16="http://schemas.microsoft.com/office/drawing/2014/main" id="{751F50DC-1032-F848-8EFD-503462F60157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442913" y="687001"/>
            <a:ext cx="871538" cy="679450"/>
          </a:xfrm>
          <a:custGeom>
            <a:avLst/>
            <a:gdLst>
              <a:gd name="T0" fmla="*/ 1757 w 1811"/>
              <a:gd name="T1" fmla="*/ 1424 h 1424"/>
              <a:gd name="T2" fmla="*/ 1757 w 1811"/>
              <a:gd name="T3" fmla="*/ 1424 h 1424"/>
              <a:gd name="T4" fmla="*/ 1099 w 1811"/>
              <a:gd name="T5" fmla="*/ 1424 h 1424"/>
              <a:gd name="T6" fmla="*/ 1099 w 1811"/>
              <a:gd name="T7" fmla="*/ 953 h 1424"/>
              <a:gd name="T8" fmla="*/ 1149 w 1811"/>
              <a:gd name="T9" fmla="*/ 501 h 1424"/>
              <a:gd name="T10" fmla="*/ 1337 w 1811"/>
              <a:gd name="T11" fmla="*/ 206 h 1424"/>
              <a:gd name="T12" fmla="*/ 1682 w 1811"/>
              <a:gd name="T13" fmla="*/ 0 h 1424"/>
              <a:gd name="T14" fmla="*/ 1811 w 1811"/>
              <a:gd name="T15" fmla="*/ 271 h 1424"/>
              <a:gd name="T16" fmla="*/ 1529 w 1811"/>
              <a:gd name="T17" fmla="*/ 454 h 1424"/>
              <a:gd name="T18" fmla="*/ 1439 w 1811"/>
              <a:gd name="T19" fmla="*/ 766 h 1424"/>
              <a:gd name="T20" fmla="*/ 1757 w 1811"/>
              <a:gd name="T21" fmla="*/ 766 h 1424"/>
              <a:gd name="T22" fmla="*/ 1757 w 1811"/>
              <a:gd name="T23" fmla="*/ 1424 h 1424"/>
              <a:gd name="T24" fmla="*/ 658 w 1811"/>
              <a:gd name="T25" fmla="*/ 1424 h 1424"/>
              <a:gd name="T26" fmla="*/ 658 w 1811"/>
              <a:gd name="T27" fmla="*/ 1424 h 1424"/>
              <a:gd name="T28" fmla="*/ 0 w 1811"/>
              <a:gd name="T29" fmla="*/ 1424 h 1424"/>
              <a:gd name="T30" fmla="*/ 0 w 1811"/>
              <a:gd name="T31" fmla="*/ 953 h 1424"/>
              <a:gd name="T32" fmla="*/ 50 w 1811"/>
              <a:gd name="T33" fmla="*/ 502 h 1424"/>
              <a:gd name="T34" fmla="*/ 236 w 1811"/>
              <a:gd name="T35" fmla="*/ 206 h 1424"/>
              <a:gd name="T36" fmla="*/ 583 w 1811"/>
              <a:gd name="T37" fmla="*/ 0 h 1424"/>
              <a:gd name="T38" fmla="*/ 712 w 1811"/>
              <a:gd name="T39" fmla="*/ 271 h 1424"/>
              <a:gd name="T40" fmla="*/ 430 w 1811"/>
              <a:gd name="T41" fmla="*/ 454 h 1424"/>
              <a:gd name="T42" fmla="*/ 339 w 1811"/>
              <a:gd name="T43" fmla="*/ 766 h 1424"/>
              <a:gd name="T44" fmla="*/ 658 w 1811"/>
              <a:gd name="T45" fmla="*/ 766 h 1424"/>
              <a:gd name="T46" fmla="*/ 658 w 1811"/>
              <a:gd name="T47" fmla="*/ 1424 h 1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811" h="1424">
                <a:moveTo>
                  <a:pt x="1757" y="1424"/>
                </a:moveTo>
                <a:lnTo>
                  <a:pt x="1757" y="1424"/>
                </a:lnTo>
                <a:lnTo>
                  <a:pt x="1099" y="1424"/>
                </a:lnTo>
                <a:lnTo>
                  <a:pt x="1099" y="953"/>
                </a:lnTo>
                <a:cubicBezTo>
                  <a:pt x="1099" y="761"/>
                  <a:pt x="1115" y="610"/>
                  <a:pt x="1149" y="501"/>
                </a:cubicBezTo>
                <a:cubicBezTo>
                  <a:pt x="1183" y="392"/>
                  <a:pt x="1245" y="293"/>
                  <a:pt x="1337" y="206"/>
                </a:cubicBezTo>
                <a:cubicBezTo>
                  <a:pt x="1428" y="118"/>
                  <a:pt x="1543" y="50"/>
                  <a:pt x="1682" y="0"/>
                </a:cubicBezTo>
                <a:lnTo>
                  <a:pt x="1811" y="271"/>
                </a:lnTo>
                <a:cubicBezTo>
                  <a:pt x="1680" y="315"/>
                  <a:pt x="1586" y="376"/>
                  <a:pt x="1529" y="454"/>
                </a:cubicBezTo>
                <a:cubicBezTo>
                  <a:pt x="1472" y="532"/>
                  <a:pt x="1442" y="636"/>
                  <a:pt x="1439" y="766"/>
                </a:cubicBezTo>
                <a:lnTo>
                  <a:pt x="1757" y="766"/>
                </a:lnTo>
                <a:lnTo>
                  <a:pt x="1757" y="1424"/>
                </a:lnTo>
                <a:close/>
                <a:moveTo>
                  <a:pt x="658" y="1424"/>
                </a:moveTo>
                <a:lnTo>
                  <a:pt x="658" y="1424"/>
                </a:lnTo>
                <a:lnTo>
                  <a:pt x="0" y="1424"/>
                </a:lnTo>
                <a:lnTo>
                  <a:pt x="0" y="953"/>
                </a:lnTo>
                <a:cubicBezTo>
                  <a:pt x="0" y="763"/>
                  <a:pt x="16" y="612"/>
                  <a:pt x="50" y="502"/>
                </a:cubicBezTo>
                <a:cubicBezTo>
                  <a:pt x="83" y="392"/>
                  <a:pt x="146" y="293"/>
                  <a:pt x="236" y="206"/>
                </a:cubicBezTo>
                <a:cubicBezTo>
                  <a:pt x="327" y="118"/>
                  <a:pt x="442" y="50"/>
                  <a:pt x="583" y="0"/>
                </a:cubicBezTo>
                <a:lnTo>
                  <a:pt x="712" y="271"/>
                </a:lnTo>
                <a:cubicBezTo>
                  <a:pt x="581" y="315"/>
                  <a:pt x="487" y="376"/>
                  <a:pt x="430" y="454"/>
                </a:cubicBezTo>
                <a:cubicBezTo>
                  <a:pt x="373" y="532"/>
                  <a:pt x="342" y="636"/>
                  <a:pt x="339" y="766"/>
                </a:cubicBezTo>
                <a:lnTo>
                  <a:pt x="658" y="766"/>
                </a:lnTo>
                <a:lnTo>
                  <a:pt x="658" y="1424"/>
                </a:lnTo>
                <a:close/>
              </a:path>
            </a:pathLst>
          </a:custGeom>
          <a:solidFill>
            <a:srgbClr val="0000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618CEB-562C-EF47-A905-BA1BD3BB0B4A}"/>
              </a:ext>
            </a:extLst>
          </p:cNvPr>
          <p:cNvSpPr>
            <a:spLocks noGrp="1"/>
          </p:cNvSpPr>
          <p:nvPr>
            <p:ph type="sldNum" sz="quarter" idx="16"/>
          </p:nvPr>
        </p:nvSpPr>
        <p:spPr bwMode="gray"/>
        <p:txBody>
          <a:bodyPr/>
          <a:lstStyle>
            <a:lvl1pPr>
              <a:lnSpc>
                <a:spcPct val="100000"/>
              </a:lnSpc>
              <a:defRPr>
                <a:solidFill>
                  <a:schemeClr val="bg1"/>
                </a:solidFill>
              </a:defRPr>
            </a:lvl1pPr>
          </a:lstStyle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87328598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914" y="2274570"/>
            <a:ext cx="9540366" cy="389763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defRPr sz="3800" b="0">
                <a:solidFill>
                  <a:schemeClr val="tx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/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/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  <a:p>
            <a:pPr lvl="5"/>
            <a:r>
              <a:rPr lang="pl-PL"/>
              <a:t>Sixth level</a:t>
            </a:r>
          </a:p>
          <a:p>
            <a:pPr lvl="6"/>
            <a:r>
              <a:rPr lang="pl-PL"/>
              <a:t>Seventh level</a:t>
            </a:r>
          </a:p>
          <a:p>
            <a:pPr lvl="7"/>
            <a:r>
              <a:rPr lang="pl-PL"/>
              <a:t>Eighth level</a:t>
            </a:r>
          </a:p>
          <a:p>
            <a:pPr lvl="8"/>
            <a:r>
              <a:rPr lang="pl-PL"/>
              <a:t>Ninth level</a:t>
            </a:r>
            <a:endParaRPr lang="pl-PL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07AD3661-A443-F74F-9528-11F7BA264BF5}"/>
              </a:ext>
            </a:extLst>
          </p:cNvPr>
          <p:cNvSpPr>
            <a:spLocks noChangeAspect="1" noEditPoints="1"/>
          </p:cNvSpPr>
          <p:nvPr userDrawn="1"/>
        </p:nvSpPr>
        <p:spPr bwMode="auto">
          <a:xfrm>
            <a:off x="442913" y="1362959"/>
            <a:ext cx="871538" cy="679450"/>
          </a:xfrm>
          <a:custGeom>
            <a:avLst/>
            <a:gdLst>
              <a:gd name="T0" fmla="*/ 1757 w 1811"/>
              <a:gd name="T1" fmla="*/ 1424 h 1424"/>
              <a:gd name="T2" fmla="*/ 1757 w 1811"/>
              <a:gd name="T3" fmla="*/ 1424 h 1424"/>
              <a:gd name="T4" fmla="*/ 1099 w 1811"/>
              <a:gd name="T5" fmla="*/ 1424 h 1424"/>
              <a:gd name="T6" fmla="*/ 1099 w 1811"/>
              <a:gd name="T7" fmla="*/ 953 h 1424"/>
              <a:gd name="T8" fmla="*/ 1149 w 1811"/>
              <a:gd name="T9" fmla="*/ 501 h 1424"/>
              <a:gd name="T10" fmla="*/ 1337 w 1811"/>
              <a:gd name="T11" fmla="*/ 206 h 1424"/>
              <a:gd name="T12" fmla="*/ 1682 w 1811"/>
              <a:gd name="T13" fmla="*/ 0 h 1424"/>
              <a:gd name="T14" fmla="*/ 1811 w 1811"/>
              <a:gd name="T15" fmla="*/ 271 h 1424"/>
              <a:gd name="T16" fmla="*/ 1529 w 1811"/>
              <a:gd name="T17" fmla="*/ 454 h 1424"/>
              <a:gd name="T18" fmla="*/ 1439 w 1811"/>
              <a:gd name="T19" fmla="*/ 766 h 1424"/>
              <a:gd name="T20" fmla="*/ 1757 w 1811"/>
              <a:gd name="T21" fmla="*/ 766 h 1424"/>
              <a:gd name="T22" fmla="*/ 1757 w 1811"/>
              <a:gd name="T23" fmla="*/ 1424 h 1424"/>
              <a:gd name="T24" fmla="*/ 658 w 1811"/>
              <a:gd name="T25" fmla="*/ 1424 h 1424"/>
              <a:gd name="T26" fmla="*/ 658 w 1811"/>
              <a:gd name="T27" fmla="*/ 1424 h 1424"/>
              <a:gd name="T28" fmla="*/ 0 w 1811"/>
              <a:gd name="T29" fmla="*/ 1424 h 1424"/>
              <a:gd name="T30" fmla="*/ 0 w 1811"/>
              <a:gd name="T31" fmla="*/ 953 h 1424"/>
              <a:gd name="T32" fmla="*/ 50 w 1811"/>
              <a:gd name="T33" fmla="*/ 502 h 1424"/>
              <a:gd name="T34" fmla="*/ 236 w 1811"/>
              <a:gd name="T35" fmla="*/ 206 h 1424"/>
              <a:gd name="T36" fmla="*/ 583 w 1811"/>
              <a:gd name="T37" fmla="*/ 0 h 1424"/>
              <a:gd name="T38" fmla="*/ 712 w 1811"/>
              <a:gd name="T39" fmla="*/ 271 h 1424"/>
              <a:gd name="T40" fmla="*/ 430 w 1811"/>
              <a:gd name="T41" fmla="*/ 454 h 1424"/>
              <a:gd name="T42" fmla="*/ 339 w 1811"/>
              <a:gd name="T43" fmla="*/ 766 h 1424"/>
              <a:gd name="T44" fmla="*/ 658 w 1811"/>
              <a:gd name="T45" fmla="*/ 766 h 1424"/>
              <a:gd name="T46" fmla="*/ 658 w 1811"/>
              <a:gd name="T47" fmla="*/ 1424 h 1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811" h="1424">
                <a:moveTo>
                  <a:pt x="1757" y="1424"/>
                </a:moveTo>
                <a:lnTo>
                  <a:pt x="1757" y="1424"/>
                </a:lnTo>
                <a:lnTo>
                  <a:pt x="1099" y="1424"/>
                </a:lnTo>
                <a:lnTo>
                  <a:pt x="1099" y="953"/>
                </a:lnTo>
                <a:cubicBezTo>
                  <a:pt x="1099" y="761"/>
                  <a:pt x="1115" y="610"/>
                  <a:pt x="1149" y="501"/>
                </a:cubicBezTo>
                <a:cubicBezTo>
                  <a:pt x="1183" y="392"/>
                  <a:pt x="1245" y="293"/>
                  <a:pt x="1337" y="206"/>
                </a:cubicBezTo>
                <a:cubicBezTo>
                  <a:pt x="1428" y="118"/>
                  <a:pt x="1543" y="50"/>
                  <a:pt x="1682" y="0"/>
                </a:cubicBezTo>
                <a:lnTo>
                  <a:pt x="1811" y="271"/>
                </a:lnTo>
                <a:cubicBezTo>
                  <a:pt x="1680" y="315"/>
                  <a:pt x="1586" y="376"/>
                  <a:pt x="1529" y="454"/>
                </a:cubicBezTo>
                <a:cubicBezTo>
                  <a:pt x="1472" y="532"/>
                  <a:pt x="1442" y="636"/>
                  <a:pt x="1439" y="766"/>
                </a:cubicBezTo>
                <a:lnTo>
                  <a:pt x="1757" y="766"/>
                </a:lnTo>
                <a:lnTo>
                  <a:pt x="1757" y="1424"/>
                </a:lnTo>
                <a:close/>
                <a:moveTo>
                  <a:pt x="658" y="1424"/>
                </a:moveTo>
                <a:lnTo>
                  <a:pt x="658" y="1424"/>
                </a:lnTo>
                <a:lnTo>
                  <a:pt x="0" y="1424"/>
                </a:lnTo>
                <a:lnTo>
                  <a:pt x="0" y="953"/>
                </a:lnTo>
                <a:cubicBezTo>
                  <a:pt x="0" y="763"/>
                  <a:pt x="16" y="612"/>
                  <a:pt x="50" y="502"/>
                </a:cubicBezTo>
                <a:cubicBezTo>
                  <a:pt x="83" y="392"/>
                  <a:pt x="146" y="293"/>
                  <a:pt x="236" y="206"/>
                </a:cubicBezTo>
                <a:cubicBezTo>
                  <a:pt x="327" y="118"/>
                  <a:pt x="442" y="50"/>
                  <a:pt x="583" y="0"/>
                </a:cubicBezTo>
                <a:lnTo>
                  <a:pt x="712" y="271"/>
                </a:lnTo>
                <a:cubicBezTo>
                  <a:pt x="581" y="315"/>
                  <a:pt x="487" y="376"/>
                  <a:pt x="430" y="454"/>
                </a:cubicBezTo>
                <a:cubicBezTo>
                  <a:pt x="373" y="532"/>
                  <a:pt x="342" y="636"/>
                  <a:pt x="339" y="766"/>
                </a:cubicBezTo>
                <a:lnTo>
                  <a:pt x="658" y="766"/>
                </a:lnTo>
                <a:lnTo>
                  <a:pt x="658" y="1424"/>
                </a:lnTo>
                <a:close/>
              </a:path>
            </a:pathLst>
          </a:custGeom>
          <a:solidFill>
            <a:srgbClr val="000000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F8B6AD2-D7A1-494A-91CB-06E4CD0D7CF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15615330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2 Orange">
    <p:bg>
      <p:bgPr>
        <a:solidFill>
          <a:srgbClr val="D04A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914" y="2274570"/>
            <a:ext cx="9540366" cy="389763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defRPr sz="3800" b="0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  <a:p>
            <a:pPr lvl="5"/>
            <a:r>
              <a:rPr lang="pl-PL"/>
              <a:t>Sixth level</a:t>
            </a:r>
          </a:p>
          <a:p>
            <a:pPr lvl="6"/>
            <a:r>
              <a:rPr lang="pl-PL"/>
              <a:t>Seventh level</a:t>
            </a:r>
          </a:p>
          <a:p>
            <a:pPr lvl="7"/>
            <a:r>
              <a:rPr lang="pl-PL"/>
              <a:t>Eighth level</a:t>
            </a:r>
          </a:p>
          <a:p>
            <a:pPr lvl="8"/>
            <a:r>
              <a:rPr lang="pl-PL"/>
              <a:t>Ninth level</a:t>
            </a:r>
            <a:endParaRPr lang="pl-PL" dirty="0"/>
          </a:p>
        </p:txBody>
      </p:sp>
      <p:sp>
        <p:nvSpPr>
          <p:cNvPr id="9" name="Freeform 5">
            <a:extLst>
              <a:ext uri="{FF2B5EF4-FFF2-40B4-BE49-F238E27FC236}">
                <a16:creationId xmlns:a16="http://schemas.microsoft.com/office/drawing/2014/main" id="{753C6A26-069C-C142-8C96-315DE67FAD09}"/>
              </a:ext>
            </a:extLst>
          </p:cNvPr>
          <p:cNvSpPr>
            <a:spLocks noChangeAspect="1" noEditPoints="1"/>
          </p:cNvSpPr>
          <p:nvPr userDrawn="1"/>
        </p:nvSpPr>
        <p:spPr bwMode="black">
          <a:xfrm>
            <a:off x="442913" y="1362959"/>
            <a:ext cx="871538" cy="679450"/>
          </a:xfrm>
          <a:custGeom>
            <a:avLst/>
            <a:gdLst>
              <a:gd name="T0" fmla="*/ 1757 w 1811"/>
              <a:gd name="T1" fmla="*/ 1424 h 1424"/>
              <a:gd name="T2" fmla="*/ 1757 w 1811"/>
              <a:gd name="T3" fmla="*/ 1424 h 1424"/>
              <a:gd name="T4" fmla="*/ 1099 w 1811"/>
              <a:gd name="T5" fmla="*/ 1424 h 1424"/>
              <a:gd name="T6" fmla="*/ 1099 w 1811"/>
              <a:gd name="T7" fmla="*/ 953 h 1424"/>
              <a:gd name="T8" fmla="*/ 1149 w 1811"/>
              <a:gd name="T9" fmla="*/ 501 h 1424"/>
              <a:gd name="T10" fmla="*/ 1337 w 1811"/>
              <a:gd name="T11" fmla="*/ 206 h 1424"/>
              <a:gd name="T12" fmla="*/ 1682 w 1811"/>
              <a:gd name="T13" fmla="*/ 0 h 1424"/>
              <a:gd name="T14" fmla="*/ 1811 w 1811"/>
              <a:gd name="T15" fmla="*/ 271 h 1424"/>
              <a:gd name="T16" fmla="*/ 1529 w 1811"/>
              <a:gd name="T17" fmla="*/ 454 h 1424"/>
              <a:gd name="T18" fmla="*/ 1439 w 1811"/>
              <a:gd name="T19" fmla="*/ 766 h 1424"/>
              <a:gd name="T20" fmla="*/ 1757 w 1811"/>
              <a:gd name="T21" fmla="*/ 766 h 1424"/>
              <a:gd name="T22" fmla="*/ 1757 w 1811"/>
              <a:gd name="T23" fmla="*/ 1424 h 1424"/>
              <a:gd name="T24" fmla="*/ 658 w 1811"/>
              <a:gd name="T25" fmla="*/ 1424 h 1424"/>
              <a:gd name="T26" fmla="*/ 658 w 1811"/>
              <a:gd name="T27" fmla="*/ 1424 h 1424"/>
              <a:gd name="T28" fmla="*/ 0 w 1811"/>
              <a:gd name="T29" fmla="*/ 1424 h 1424"/>
              <a:gd name="T30" fmla="*/ 0 w 1811"/>
              <a:gd name="T31" fmla="*/ 953 h 1424"/>
              <a:gd name="T32" fmla="*/ 50 w 1811"/>
              <a:gd name="T33" fmla="*/ 502 h 1424"/>
              <a:gd name="T34" fmla="*/ 236 w 1811"/>
              <a:gd name="T35" fmla="*/ 206 h 1424"/>
              <a:gd name="T36" fmla="*/ 583 w 1811"/>
              <a:gd name="T37" fmla="*/ 0 h 1424"/>
              <a:gd name="T38" fmla="*/ 712 w 1811"/>
              <a:gd name="T39" fmla="*/ 271 h 1424"/>
              <a:gd name="T40" fmla="*/ 430 w 1811"/>
              <a:gd name="T41" fmla="*/ 454 h 1424"/>
              <a:gd name="T42" fmla="*/ 339 w 1811"/>
              <a:gd name="T43" fmla="*/ 766 h 1424"/>
              <a:gd name="T44" fmla="*/ 658 w 1811"/>
              <a:gd name="T45" fmla="*/ 766 h 1424"/>
              <a:gd name="T46" fmla="*/ 658 w 1811"/>
              <a:gd name="T47" fmla="*/ 1424 h 1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811" h="1424">
                <a:moveTo>
                  <a:pt x="1757" y="1424"/>
                </a:moveTo>
                <a:lnTo>
                  <a:pt x="1757" y="1424"/>
                </a:lnTo>
                <a:lnTo>
                  <a:pt x="1099" y="1424"/>
                </a:lnTo>
                <a:lnTo>
                  <a:pt x="1099" y="953"/>
                </a:lnTo>
                <a:cubicBezTo>
                  <a:pt x="1099" y="761"/>
                  <a:pt x="1115" y="610"/>
                  <a:pt x="1149" y="501"/>
                </a:cubicBezTo>
                <a:cubicBezTo>
                  <a:pt x="1183" y="392"/>
                  <a:pt x="1245" y="293"/>
                  <a:pt x="1337" y="206"/>
                </a:cubicBezTo>
                <a:cubicBezTo>
                  <a:pt x="1428" y="118"/>
                  <a:pt x="1543" y="50"/>
                  <a:pt x="1682" y="0"/>
                </a:cubicBezTo>
                <a:lnTo>
                  <a:pt x="1811" y="271"/>
                </a:lnTo>
                <a:cubicBezTo>
                  <a:pt x="1680" y="315"/>
                  <a:pt x="1586" y="376"/>
                  <a:pt x="1529" y="454"/>
                </a:cubicBezTo>
                <a:cubicBezTo>
                  <a:pt x="1472" y="532"/>
                  <a:pt x="1442" y="636"/>
                  <a:pt x="1439" y="766"/>
                </a:cubicBezTo>
                <a:lnTo>
                  <a:pt x="1757" y="766"/>
                </a:lnTo>
                <a:lnTo>
                  <a:pt x="1757" y="1424"/>
                </a:lnTo>
                <a:close/>
                <a:moveTo>
                  <a:pt x="658" y="1424"/>
                </a:moveTo>
                <a:lnTo>
                  <a:pt x="658" y="1424"/>
                </a:lnTo>
                <a:lnTo>
                  <a:pt x="0" y="1424"/>
                </a:lnTo>
                <a:lnTo>
                  <a:pt x="0" y="953"/>
                </a:lnTo>
                <a:cubicBezTo>
                  <a:pt x="0" y="763"/>
                  <a:pt x="16" y="612"/>
                  <a:pt x="50" y="502"/>
                </a:cubicBezTo>
                <a:cubicBezTo>
                  <a:pt x="83" y="392"/>
                  <a:pt x="146" y="293"/>
                  <a:pt x="236" y="206"/>
                </a:cubicBezTo>
                <a:cubicBezTo>
                  <a:pt x="327" y="118"/>
                  <a:pt x="442" y="50"/>
                  <a:pt x="583" y="0"/>
                </a:cubicBezTo>
                <a:lnTo>
                  <a:pt x="712" y="271"/>
                </a:lnTo>
                <a:cubicBezTo>
                  <a:pt x="581" y="315"/>
                  <a:pt x="487" y="376"/>
                  <a:pt x="430" y="454"/>
                </a:cubicBezTo>
                <a:cubicBezTo>
                  <a:pt x="373" y="532"/>
                  <a:pt x="342" y="636"/>
                  <a:pt x="339" y="766"/>
                </a:cubicBezTo>
                <a:lnTo>
                  <a:pt x="658" y="766"/>
                </a:lnTo>
                <a:lnTo>
                  <a:pt x="658" y="1424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E00FB7D-272D-B945-B988-9D863187CB6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6951FF-D80A-B440-AD59-21C8CAD0B09D}"/>
              </a:ext>
            </a:extLst>
          </p:cNvPr>
          <p:cNvSpPr txBox="1"/>
          <p:nvPr userDrawn="1"/>
        </p:nvSpPr>
        <p:spPr>
          <a:xfrm>
            <a:off x="442913" y="6400798"/>
            <a:ext cx="304800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l"/>
            <a:r>
              <a:rPr lang="pl-PL" sz="750" b="1">
                <a:solidFill>
                  <a:schemeClr val="bg1"/>
                </a:solidFill>
              </a:rPr>
              <a:t>PwC</a:t>
            </a:r>
            <a:endParaRPr lang="pl-PL" sz="750" b="0" dirty="0">
              <a:solidFill>
                <a:schemeClr val="bg1"/>
              </a:solidFill>
            </a:endParaRPr>
          </a:p>
        </p:txBody>
      </p:sp>
      <p:sp>
        <p:nvSpPr>
          <p:cNvPr id="7" name="Date Placeholder 3">
            <a:extLst>
              <a:ext uri="{FF2B5EF4-FFF2-40B4-BE49-F238E27FC236}">
                <a16:creationId xmlns:a16="http://schemas.microsoft.com/office/drawing/2014/main" id="{AF2B484D-0DB3-F141-89A2-0AE991EDAF71}"/>
              </a:ext>
            </a:extLst>
          </p:cNvPr>
          <p:cNvSpPr txBox="1">
            <a:spLocks/>
          </p:cNvSpPr>
          <p:nvPr userDrawn="1"/>
        </p:nvSpPr>
        <p:spPr>
          <a:xfrm>
            <a:off x="8218488" y="6400800"/>
            <a:ext cx="2942431" cy="13716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>
                <a:solidFill>
                  <a:schemeClr val="bg1"/>
                </a:solidFill>
              </a:rPr>
              <a:t>Proprietary and confidential. Do not distribute.</a:t>
            </a:r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442392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2 Red">
    <p:bg>
      <p:bgPr>
        <a:solidFill>
          <a:srgbClr val="E030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914" y="2274570"/>
            <a:ext cx="9540366" cy="389763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defRPr sz="3800" b="0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  <a:p>
            <a:pPr lvl="5"/>
            <a:r>
              <a:rPr lang="pl-PL"/>
              <a:t>Sixth level</a:t>
            </a:r>
          </a:p>
          <a:p>
            <a:pPr lvl="6"/>
            <a:r>
              <a:rPr lang="pl-PL"/>
              <a:t>Seventh level</a:t>
            </a:r>
          </a:p>
          <a:p>
            <a:pPr lvl="7"/>
            <a:r>
              <a:rPr lang="pl-PL"/>
              <a:t>Eighth level</a:t>
            </a:r>
          </a:p>
          <a:p>
            <a:pPr lvl="8"/>
            <a:r>
              <a:rPr lang="pl-PL"/>
              <a:t>Ninth level</a:t>
            </a:r>
            <a:endParaRPr lang="pl-PL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75C37678-6A0A-C84B-9A52-9B7F891FFFD3}"/>
              </a:ext>
            </a:extLst>
          </p:cNvPr>
          <p:cNvSpPr>
            <a:spLocks noChangeAspect="1" noEditPoints="1"/>
          </p:cNvSpPr>
          <p:nvPr userDrawn="1"/>
        </p:nvSpPr>
        <p:spPr bwMode="black">
          <a:xfrm>
            <a:off x="442913" y="1362959"/>
            <a:ext cx="871538" cy="679450"/>
          </a:xfrm>
          <a:custGeom>
            <a:avLst/>
            <a:gdLst>
              <a:gd name="T0" fmla="*/ 1757 w 1811"/>
              <a:gd name="T1" fmla="*/ 1424 h 1424"/>
              <a:gd name="T2" fmla="*/ 1757 w 1811"/>
              <a:gd name="T3" fmla="*/ 1424 h 1424"/>
              <a:gd name="T4" fmla="*/ 1099 w 1811"/>
              <a:gd name="T5" fmla="*/ 1424 h 1424"/>
              <a:gd name="T6" fmla="*/ 1099 w 1811"/>
              <a:gd name="T7" fmla="*/ 953 h 1424"/>
              <a:gd name="T8" fmla="*/ 1149 w 1811"/>
              <a:gd name="T9" fmla="*/ 501 h 1424"/>
              <a:gd name="T10" fmla="*/ 1337 w 1811"/>
              <a:gd name="T11" fmla="*/ 206 h 1424"/>
              <a:gd name="T12" fmla="*/ 1682 w 1811"/>
              <a:gd name="T13" fmla="*/ 0 h 1424"/>
              <a:gd name="T14" fmla="*/ 1811 w 1811"/>
              <a:gd name="T15" fmla="*/ 271 h 1424"/>
              <a:gd name="T16" fmla="*/ 1529 w 1811"/>
              <a:gd name="T17" fmla="*/ 454 h 1424"/>
              <a:gd name="T18" fmla="*/ 1439 w 1811"/>
              <a:gd name="T19" fmla="*/ 766 h 1424"/>
              <a:gd name="T20" fmla="*/ 1757 w 1811"/>
              <a:gd name="T21" fmla="*/ 766 h 1424"/>
              <a:gd name="T22" fmla="*/ 1757 w 1811"/>
              <a:gd name="T23" fmla="*/ 1424 h 1424"/>
              <a:gd name="T24" fmla="*/ 658 w 1811"/>
              <a:gd name="T25" fmla="*/ 1424 h 1424"/>
              <a:gd name="T26" fmla="*/ 658 w 1811"/>
              <a:gd name="T27" fmla="*/ 1424 h 1424"/>
              <a:gd name="T28" fmla="*/ 0 w 1811"/>
              <a:gd name="T29" fmla="*/ 1424 h 1424"/>
              <a:gd name="T30" fmla="*/ 0 w 1811"/>
              <a:gd name="T31" fmla="*/ 953 h 1424"/>
              <a:gd name="T32" fmla="*/ 50 w 1811"/>
              <a:gd name="T33" fmla="*/ 502 h 1424"/>
              <a:gd name="T34" fmla="*/ 236 w 1811"/>
              <a:gd name="T35" fmla="*/ 206 h 1424"/>
              <a:gd name="T36" fmla="*/ 583 w 1811"/>
              <a:gd name="T37" fmla="*/ 0 h 1424"/>
              <a:gd name="T38" fmla="*/ 712 w 1811"/>
              <a:gd name="T39" fmla="*/ 271 h 1424"/>
              <a:gd name="T40" fmla="*/ 430 w 1811"/>
              <a:gd name="T41" fmla="*/ 454 h 1424"/>
              <a:gd name="T42" fmla="*/ 339 w 1811"/>
              <a:gd name="T43" fmla="*/ 766 h 1424"/>
              <a:gd name="T44" fmla="*/ 658 w 1811"/>
              <a:gd name="T45" fmla="*/ 766 h 1424"/>
              <a:gd name="T46" fmla="*/ 658 w 1811"/>
              <a:gd name="T47" fmla="*/ 1424 h 1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811" h="1424">
                <a:moveTo>
                  <a:pt x="1757" y="1424"/>
                </a:moveTo>
                <a:lnTo>
                  <a:pt x="1757" y="1424"/>
                </a:lnTo>
                <a:lnTo>
                  <a:pt x="1099" y="1424"/>
                </a:lnTo>
                <a:lnTo>
                  <a:pt x="1099" y="953"/>
                </a:lnTo>
                <a:cubicBezTo>
                  <a:pt x="1099" y="761"/>
                  <a:pt x="1115" y="610"/>
                  <a:pt x="1149" y="501"/>
                </a:cubicBezTo>
                <a:cubicBezTo>
                  <a:pt x="1183" y="392"/>
                  <a:pt x="1245" y="293"/>
                  <a:pt x="1337" y="206"/>
                </a:cubicBezTo>
                <a:cubicBezTo>
                  <a:pt x="1428" y="118"/>
                  <a:pt x="1543" y="50"/>
                  <a:pt x="1682" y="0"/>
                </a:cubicBezTo>
                <a:lnTo>
                  <a:pt x="1811" y="271"/>
                </a:lnTo>
                <a:cubicBezTo>
                  <a:pt x="1680" y="315"/>
                  <a:pt x="1586" y="376"/>
                  <a:pt x="1529" y="454"/>
                </a:cubicBezTo>
                <a:cubicBezTo>
                  <a:pt x="1472" y="532"/>
                  <a:pt x="1442" y="636"/>
                  <a:pt x="1439" y="766"/>
                </a:cubicBezTo>
                <a:lnTo>
                  <a:pt x="1757" y="766"/>
                </a:lnTo>
                <a:lnTo>
                  <a:pt x="1757" y="1424"/>
                </a:lnTo>
                <a:close/>
                <a:moveTo>
                  <a:pt x="658" y="1424"/>
                </a:moveTo>
                <a:lnTo>
                  <a:pt x="658" y="1424"/>
                </a:lnTo>
                <a:lnTo>
                  <a:pt x="0" y="1424"/>
                </a:lnTo>
                <a:lnTo>
                  <a:pt x="0" y="953"/>
                </a:lnTo>
                <a:cubicBezTo>
                  <a:pt x="0" y="763"/>
                  <a:pt x="16" y="612"/>
                  <a:pt x="50" y="502"/>
                </a:cubicBezTo>
                <a:cubicBezTo>
                  <a:pt x="83" y="392"/>
                  <a:pt x="146" y="293"/>
                  <a:pt x="236" y="206"/>
                </a:cubicBezTo>
                <a:cubicBezTo>
                  <a:pt x="327" y="118"/>
                  <a:pt x="442" y="50"/>
                  <a:pt x="583" y="0"/>
                </a:cubicBezTo>
                <a:lnTo>
                  <a:pt x="712" y="271"/>
                </a:lnTo>
                <a:cubicBezTo>
                  <a:pt x="581" y="315"/>
                  <a:pt x="487" y="376"/>
                  <a:pt x="430" y="454"/>
                </a:cubicBezTo>
                <a:cubicBezTo>
                  <a:pt x="373" y="532"/>
                  <a:pt x="342" y="636"/>
                  <a:pt x="339" y="766"/>
                </a:cubicBezTo>
                <a:lnTo>
                  <a:pt x="658" y="766"/>
                </a:lnTo>
                <a:lnTo>
                  <a:pt x="658" y="1424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2A6F6AB-3F75-814E-B81E-F9E4C24E948A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8FA72BC-16D1-2045-8477-A02F773FC3E7}"/>
              </a:ext>
            </a:extLst>
          </p:cNvPr>
          <p:cNvSpPr txBox="1"/>
          <p:nvPr userDrawn="1"/>
        </p:nvSpPr>
        <p:spPr>
          <a:xfrm>
            <a:off x="442913" y="6400798"/>
            <a:ext cx="304800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l"/>
            <a:r>
              <a:rPr lang="pl-PL" sz="750" b="1">
                <a:solidFill>
                  <a:schemeClr val="bg1"/>
                </a:solidFill>
              </a:rPr>
              <a:t>PwC</a:t>
            </a:r>
            <a:endParaRPr lang="pl-PL" sz="750" b="0" dirty="0">
              <a:solidFill>
                <a:schemeClr val="bg1"/>
              </a:solidFill>
            </a:endParaRP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49F59E92-0B7C-6340-9BCB-B2E93DCC0ECB}"/>
              </a:ext>
            </a:extLst>
          </p:cNvPr>
          <p:cNvSpPr txBox="1">
            <a:spLocks/>
          </p:cNvSpPr>
          <p:nvPr userDrawn="1"/>
        </p:nvSpPr>
        <p:spPr>
          <a:xfrm>
            <a:off x="8218488" y="6400800"/>
            <a:ext cx="2942431" cy="13716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>
                <a:solidFill>
                  <a:schemeClr val="bg1"/>
                </a:solidFill>
              </a:rPr>
              <a:t>Proprietary and confidential. Do not distribute.</a:t>
            </a:r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8994459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2 Rose">
    <p:bg>
      <p:bgPr>
        <a:solidFill>
          <a:srgbClr val="DB53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914" y="2274570"/>
            <a:ext cx="9540366" cy="389763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defRPr sz="3800" b="0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  <a:p>
            <a:pPr lvl="5"/>
            <a:r>
              <a:rPr lang="pl-PL"/>
              <a:t>Sixth level</a:t>
            </a:r>
          </a:p>
          <a:p>
            <a:pPr lvl="6"/>
            <a:r>
              <a:rPr lang="pl-PL"/>
              <a:t>Seventh level</a:t>
            </a:r>
          </a:p>
          <a:p>
            <a:pPr lvl="7"/>
            <a:r>
              <a:rPr lang="pl-PL"/>
              <a:t>Eighth level</a:t>
            </a:r>
          </a:p>
          <a:p>
            <a:pPr lvl="8"/>
            <a:r>
              <a:rPr lang="pl-PL"/>
              <a:t>Ninth level</a:t>
            </a:r>
            <a:endParaRPr lang="pl-PL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F3D58181-4255-CF4B-AEC5-6ADD879A60CA}"/>
              </a:ext>
            </a:extLst>
          </p:cNvPr>
          <p:cNvSpPr>
            <a:spLocks noChangeAspect="1" noEditPoints="1"/>
          </p:cNvSpPr>
          <p:nvPr userDrawn="1"/>
        </p:nvSpPr>
        <p:spPr bwMode="black">
          <a:xfrm>
            <a:off x="442913" y="1362959"/>
            <a:ext cx="871538" cy="679450"/>
          </a:xfrm>
          <a:custGeom>
            <a:avLst/>
            <a:gdLst>
              <a:gd name="T0" fmla="*/ 1757 w 1811"/>
              <a:gd name="T1" fmla="*/ 1424 h 1424"/>
              <a:gd name="T2" fmla="*/ 1757 w 1811"/>
              <a:gd name="T3" fmla="*/ 1424 h 1424"/>
              <a:gd name="T4" fmla="*/ 1099 w 1811"/>
              <a:gd name="T5" fmla="*/ 1424 h 1424"/>
              <a:gd name="T6" fmla="*/ 1099 w 1811"/>
              <a:gd name="T7" fmla="*/ 953 h 1424"/>
              <a:gd name="T8" fmla="*/ 1149 w 1811"/>
              <a:gd name="T9" fmla="*/ 501 h 1424"/>
              <a:gd name="T10" fmla="*/ 1337 w 1811"/>
              <a:gd name="T11" fmla="*/ 206 h 1424"/>
              <a:gd name="T12" fmla="*/ 1682 w 1811"/>
              <a:gd name="T13" fmla="*/ 0 h 1424"/>
              <a:gd name="T14" fmla="*/ 1811 w 1811"/>
              <a:gd name="T15" fmla="*/ 271 h 1424"/>
              <a:gd name="T16" fmla="*/ 1529 w 1811"/>
              <a:gd name="T17" fmla="*/ 454 h 1424"/>
              <a:gd name="T18" fmla="*/ 1439 w 1811"/>
              <a:gd name="T19" fmla="*/ 766 h 1424"/>
              <a:gd name="T20" fmla="*/ 1757 w 1811"/>
              <a:gd name="T21" fmla="*/ 766 h 1424"/>
              <a:gd name="T22" fmla="*/ 1757 w 1811"/>
              <a:gd name="T23" fmla="*/ 1424 h 1424"/>
              <a:gd name="T24" fmla="*/ 658 w 1811"/>
              <a:gd name="T25" fmla="*/ 1424 h 1424"/>
              <a:gd name="T26" fmla="*/ 658 w 1811"/>
              <a:gd name="T27" fmla="*/ 1424 h 1424"/>
              <a:gd name="T28" fmla="*/ 0 w 1811"/>
              <a:gd name="T29" fmla="*/ 1424 h 1424"/>
              <a:gd name="T30" fmla="*/ 0 w 1811"/>
              <a:gd name="T31" fmla="*/ 953 h 1424"/>
              <a:gd name="T32" fmla="*/ 50 w 1811"/>
              <a:gd name="T33" fmla="*/ 502 h 1424"/>
              <a:gd name="T34" fmla="*/ 236 w 1811"/>
              <a:gd name="T35" fmla="*/ 206 h 1424"/>
              <a:gd name="T36" fmla="*/ 583 w 1811"/>
              <a:gd name="T37" fmla="*/ 0 h 1424"/>
              <a:gd name="T38" fmla="*/ 712 w 1811"/>
              <a:gd name="T39" fmla="*/ 271 h 1424"/>
              <a:gd name="T40" fmla="*/ 430 w 1811"/>
              <a:gd name="T41" fmla="*/ 454 h 1424"/>
              <a:gd name="T42" fmla="*/ 339 w 1811"/>
              <a:gd name="T43" fmla="*/ 766 h 1424"/>
              <a:gd name="T44" fmla="*/ 658 w 1811"/>
              <a:gd name="T45" fmla="*/ 766 h 1424"/>
              <a:gd name="T46" fmla="*/ 658 w 1811"/>
              <a:gd name="T47" fmla="*/ 1424 h 1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811" h="1424">
                <a:moveTo>
                  <a:pt x="1757" y="1424"/>
                </a:moveTo>
                <a:lnTo>
                  <a:pt x="1757" y="1424"/>
                </a:lnTo>
                <a:lnTo>
                  <a:pt x="1099" y="1424"/>
                </a:lnTo>
                <a:lnTo>
                  <a:pt x="1099" y="953"/>
                </a:lnTo>
                <a:cubicBezTo>
                  <a:pt x="1099" y="761"/>
                  <a:pt x="1115" y="610"/>
                  <a:pt x="1149" y="501"/>
                </a:cubicBezTo>
                <a:cubicBezTo>
                  <a:pt x="1183" y="392"/>
                  <a:pt x="1245" y="293"/>
                  <a:pt x="1337" y="206"/>
                </a:cubicBezTo>
                <a:cubicBezTo>
                  <a:pt x="1428" y="118"/>
                  <a:pt x="1543" y="50"/>
                  <a:pt x="1682" y="0"/>
                </a:cubicBezTo>
                <a:lnTo>
                  <a:pt x="1811" y="271"/>
                </a:lnTo>
                <a:cubicBezTo>
                  <a:pt x="1680" y="315"/>
                  <a:pt x="1586" y="376"/>
                  <a:pt x="1529" y="454"/>
                </a:cubicBezTo>
                <a:cubicBezTo>
                  <a:pt x="1472" y="532"/>
                  <a:pt x="1442" y="636"/>
                  <a:pt x="1439" y="766"/>
                </a:cubicBezTo>
                <a:lnTo>
                  <a:pt x="1757" y="766"/>
                </a:lnTo>
                <a:lnTo>
                  <a:pt x="1757" y="1424"/>
                </a:lnTo>
                <a:close/>
                <a:moveTo>
                  <a:pt x="658" y="1424"/>
                </a:moveTo>
                <a:lnTo>
                  <a:pt x="658" y="1424"/>
                </a:lnTo>
                <a:lnTo>
                  <a:pt x="0" y="1424"/>
                </a:lnTo>
                <a:lnTo>
                  <a:pt x="0" y="953"/>
                </a:lnTo>
                <a:cubicBezTo>
                  <a:pt x="0" y="763"/>
                  <a:pt x="16" y="612"/>
                  <a:pt x="50" y="502"/>
                </a:cubicBezTo>
                <a:cubicBezTo>
                  <a:pt x="83" y="392"/>
                  <a:pt x="146" y="293"/>
                  <a:pt x="236" y="206"/>
                </a:cubicBezTo>
                <a:cubicBezTo>
                  <a:pt x="327" y="118"/>
                  <a:pt x="442" y="50"/>
                  <a:pt x="583" y="0"/>
                </a:cubicBezTo>
                <a:lnTo>
                  <a:pt x="712" y="271"/>
                </a:lnTo>
                <a:cubicBezTo>
                  <a:pt x="581" y="315"/>
                  <a:pt x="487" y="376"/>
                  <a:pt x="430" y="454"/>
                </a:cubicBezTo>
                <a:cubicBezTo>
                  <a:pt x="373" y="532"/>
                  <a:pt x="342" y="636"/>
                  <a:pt x="339" y="766"/>
                </a:cubicBezTo>
                <a:lnTo>
                  <a:pt x="658" y="766"/>
                </a:lnTo>
                <a:lnTo>
                  <a:pt x="658" y="1424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087F919-EC3A-3241-8DAE-2E4D035F7578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7D1A23C-DCC6-AB46-9BE5-B99F14C52642}"/>
              </a:ext>
            </a:extLst>
          </p:cNvPr>
          <p:cNvSpPr txBox="1"/>
          <p:nvPr userDrawn="1"/>
        </p:nvSpPr>
        <p:spPr>
          <a:xfrm>
            <a:off x="442913" y="6400798"/>
            <a:ext cx="304800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l">
              <a:lnSpc>
                <a:spcPct val="100000"/>
              </a:lnSpc>
            </a:pPr>
            <a:r>
              <a:rPr lang="pl-PL" sz="750" b="1">
                <a:solidFill>
                  <a:schemeClr val="bg1"/>
                </a:solidFill>
              </a:rPr>
              <a:t>PwC</a:t>
            </a:r>
            <a:endParaRPr lang="pl-PL" sz="750" b="0" dirty="0">
              <a:solidFill>
                <a:schemeClr val="bg1"/>
              </a:solidFill>
            </a:endParaRP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3C12044F-4FE3-EA46-A9A8-1FD082BCFDA8}"/>
              </a:ext>
            </a:extLst>
          </p:cNvPr>
          <p:cNvSpPr txBox="1">
            <a:spLocks/>
          </p:cNvSpPr>
          <p:nvPr userDrawn="1"/>
        </p:nvSpPr>
        <p:spPr>
          <a:xfrm>
            <a:off x="8218488" y="6400800"/>
            <a:ext cx="2942431" cy="13716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>
                <a:solidFill>
                  <a:schemeClr val="bg1"/>
                </a:solidFill>
              </a:rPr>
              <a:t>Proprietary and confidential. Do not distribute.</a:t>
            </a:r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5667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1 Dark Gre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hidden">
          <a:xfrm>
            <a:off x="0" y="0"/>
            <a:ext cx="8096250" cy="3429000"/>
          </a:xfrm>
          <a:prstGeom prst="rect">
            <a:avLst/>
          </a:prstGeom>
          <a:solidFill>
            <a:srgbClr val="4646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pl-PL" dirty="0"/>
          </a:p>
        </p:txBody>
      </p:sp>
      <p:sp>
        <p:nvSpPr>
          <p:cNvPr id="10" name="Rectangle 9"/>
          <p:cNvSpPr/>
          <p:nvPr/>
        </p:nvSpPr>
        <p:spPr bwMode="hidden">
          <a:xfrm>
            <a:off x="0" y="3429000"/>
            <a:ext cx="8096250" cy="1143000"/>
          </a:xfrm>
          <a:prstGeom prst="rect">
            <a:avLst/>
          </a:prstGeom>
          <a:solidFill>
            <a:srgbClr val="7D7D7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pl-PL" dirty="0">
              <a:solidFill>
                <a:schemeClr val="accent6"/>
              </a:solidFill>
            </a:endParaRPr>
          </a:p>
        </p:txBody>
      </p:sp>
      <p:sp>
        <p:nvSpPr>
          <p:cNvPr id="11" name="Rectangle 10"/>
          <p:cNvSpPr/>
          <p:nvPr/>
        </p:nvSpPr>
        <p:spPr bwMode="hidden">
          <a:xfrm>
            <a:off x="8096250" y="0"/>
            <a:ext cx="4095750" cy="3429000"/>
          </a:xfrm>
          <a:prstGeom prst="rect">
            <a:avLst/>
          </a:prstGeom>
          <a:solidFill>
            <a:srgbClr val="DEDED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2912" y="2072669"/>
            <a:ext cx="7418388" cy="784830"/>
          </a:xfrm>
        </p:spPr>
        <p:txBody>
          <a:bodyPr anchor="b" anchorCtr="0"/>
          <a:lstStyle>
            <a:lvl1pPr algn="l">
              <a:lnSpc>
                <a:spcPct val="85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pl-PL"/>
              <a:t>[Presentation title]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42914" y="3764282"/>
            <a:ext cx="5473700" cy="704848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9pPr>
          </a:lstStyle>
          <a:p>
            <a:r>
              <a:rPr lang="pl-PL"/>
              <a:t>[Presentation subtitle]</a:t>
            </a:r>
            <a:endParaRPr lang="pl-PL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C2DF81D-CFC9-CA4F-9296-0DF32281B1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185139" y="5330952"/>
            <a:ext cx="1636776" cy="1351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26920648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2 Grey">
    <p:bg>
      <p:bgPr>
        <a:solidFill>
          <a:srgbClr val="4646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2914" y="2274570"/>
            <a:ext cx="9540366" cy="3897630"/>
          </a:xfrm>
        </p:spPr>
        <p:txBody>
          <a:bodyPr/>
          <a:lstStyle>
            <a:lvl1pPr>
              <a:lnSpc>
                <a:spcPct val="100000"/>
              </a:lnSpc>
              <a:spcBef>
                <a:spcPts val="0"/>
              </a:spcBef>
              <a:spcAft>
                <a:spcPts val="3000"/>
              </a:spcAft>
              <a:defRPr sz="3800" b="0">
                <a:solidFill>
                  <a:schemeClr val="bg1"/>
                </a:solidFill>
                <a:latin typeface="+mj-lt"/>
              </a:defRPr>
            </a:lvl1pPr>
            <a:lvl2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1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400">
                <a:solidFill>
                  <a:schemeClr val="bg1"/>
                </a:solidFill>
              </a:defRPr>
            </a:lvl9pPr>
          </a:lstStyle>
          <a:p>
            <a:pPr lvl="0"/>
            <a:r>
              <a:rPr lang="pl-PL"/>
              <a:t>Click to 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</a:p>
          <a:p>
            <a:pPr lvl="5"/>
            <a:r>
              <a:rPr lang="pl-PL"/>
              <a:t>Sixth level</a:t>
            </a:r>
          </a:p>
          <a:p>
            <a:pPr lvl="6"/>
            <a:r>
              <a:rPr lang="pl-PL"/>
              <a:t>Seventh level</a:t>
            </a:r>
          </a:p>
          <a:p>
            <a:pPr lvl="7"/>
            <a:r>
              <a:rPr lang="pl-PL"/>
              <a:t>Eighth level</a:t>
            </a:r>
          </a:p>
          <a:p>
            <a:pPr lvl="8"/>
            <a:r>
              <a:rPr lang="pl-PL"/>
              <a:t>Ninth level</a:t>
            </a:r>
            <a:endParaRPr lang="pl-PL" dirty="0"/>
          </a:p>
        </p:txBody>
      </p:sp>
      <p:sp>
        <p:nvSpPr>
          <p:cNvPr id="6" name="Freeform 5">
            <a:extLst>
              <a:ext uri="{FF2B5EF4-FFF2-40B4-BE49-F238E27FC236}">
                <a16:creationId xmlns:a16="http://schemas.microsoft.com/office/drawing/2014/main" id="{056180B7-FBDB-F345-B5D1-21FE86D79BA3}"/>
              </a:ext>
            </a:extLst>
          </p:cNvPr>
          <p:cNvSpPr>
            <a:spLocks noChangeAspect="1" noEditPoints="1"/>
          </p:cNvSpPr>
          <p:nvPr userDrawn="1"/>
        </p:nvSpPr>
        <p:spPr bwMode="black">
          <a:xfrm>
            <a:off x="442913" y="1362959"/>
            <a:ext cx="871538" cy="679450"/>
          </a:xfrm>
          <a:custGeom>
            <a:avLst/>
            <a:gdLst>
              <a:gd name="T0" fmla="*/ 1757 w 1811"/>
              <a:gd name="T1" fmla="*/ 1424 h 1424"/>
              <a:gd name="T2" fmla="*/ 1757 w 1811"/>
              <a:gd name="T3" fmla="*/ 1424 h 1424"/>
              <a:gd name="T4" fmla="*/ 1099 w 1811"/>
              <a:gd name="T5" fmla="*/ 1424 h 1424"/>
              <a:gd name="T6" fmla="*/ 1099 w 1811"/>
              <a:gd name="T7" fmla="*/ 953 h 1424"/>
              <a:gd name="T8" fmla="*/ 1149 w 1811"/>
              <a:gd name="T9" fmla="*/ 501 h 1424"/>
              <a:gd name="T10" fmla="*/ 1337 w 1811"/>
              <a:gd name="T11" fmla="*/ 206 h 1424"/>
              <a:gd name="T12" fmla="*/ 1682 w 1811"/>
              <a:gd name="T13" fmla="*/ 0 h 1424"/>
              <a:gd name="T14" fmla="*/ 1811 w 1811"/>
              <a:gd name="T15" fmla="*/ 271 h 1424"/>
              <a:gd name="T16" fmla="*/ 1529 w 1811"/>
              <a:gd name="T17" fmla="*/ 454 h 1424"/>
              <a:gd name="T18" fmla="*/ 1439 w 1811"/>
              <a:gd name="T19" fmla="*/ 766 h 1424"/>
              <a:gd name="T20" fmla="*/ 1757 w 1811"/>
              <a:gd name="T21" fmla="*/ 766 h 1424"/>
              <a:gd name="T22" fmla="*/ 1757 w 1811"/>
              <a:gd name="T23" fmla="*/ 1424 h 1424"/>
              <a:gd name="T24" fmla="*/ 658 w 1811"/>
              <a:gd name="T25" fmla="*/ 1424 h 1424"/>
              <a:gd name="T26" fmla="*/ 658 w 1811"/>
              <a:gd name="T27" fmla="*/ 1424 h 1424"/>
              <a:gd name="T28" fmla="*/ 0 w 1811"/>
              <a:gd name="T29" fmla="*/ 1424 h 1424"/>
              <a:gd name="T30" fmla="*/ 0 w 1811"/>
              <a:gd name="T31" fmla="*/ 953 h 1424"/>
              <a:gd name="T32" fmla="*/ 50 w 1811"/>
              <a:gd name="T33" fmla="*/ 502 h 1424"/>
              <a:gd name="T34" fmla="*/ 236 w 1811"/>
              <a:gd name="T35" fmla="*/ 206 h 1424"/>
              <a:gd name="T36" fmla="*/ 583 w 1811"/>
              <a:gd name="T37" fmla="*/ 0 h 1424"/>
              <a:gd name="T38" fmla="*/ 712 w 1811"/>
              <a:gd name="T39" fmla="*/ 271 h 1424"/>
              <a:gd name="T40" fmla="*/ 430 w 1811"/>
              <a:gd name="T41" fmla="*/ 454 h 1424"/>
              <a:gd name="T42" fmla="*/ 339 w 1811"/>
              <a:gd name="T43" fmla="*/ 766 h 1424"/>
              <a:gd name="T44" fmla="*/ 658 w 1811"/>
              <a:gd name="T45" fmla="*/ 766 h 1424"/>
              <a:gd name="T46" fmla="*/ 658 w 1811"/>
              <a:gd name="T47" fmla="*/ 1424 h 1424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</a:cxnLst>
            <a:rect l="0" t="0" r="r" b="b"/>
            <a:pathLst>
              <a:path w="1811" h="1424">
                <a:moveTo>
                  <a:pt x="1757" y="1424"/>
                </a:moveTo>
                <a:lnTo>
                  <a:pt x="1757" y="1424"/>
                </a:lnTo>
                <a:lnTo>
                  <a:pt x="1099" y="1424"/>
                </a:lnTo>
                <a:lnTo>
                  <a:pt x="1099" y="953"/>
                </a:lnTo>
                <a:cubicBezTo>
                  <a:pt x="1099" y="761"/>
                  <a:pt x="1115" y="610"/>
                  <a:pt x="1149" y="501"/>
                </a:cubicBezTo>
                <a:cubicBezTo>
                  <a:pt x="1183" y="392"/>
                  <a:pt x="1245" y="293"/>
                  <a:pt x="1337" y="206"/>
                </a:cubicBezTo>
                <a:cubicBezTo>
                  <a:pt x="1428" y="118"/>
                  <a:pt x="1543" y="50"/>
                  <a:pt x="1682" y="0"/>
                </a:cubicBezTo>
                <a:lnTo>
                  <a:pt x="1811" y="271"/>
                </a:lnTo>
                <a:cubicBezTo>
                  <a:pt x="1680" y="315"/>
                  <a:pt x="1586" y="376"/>
                  <a:pt x="1529" y="454"/>
                </a:cubicBezTo>
                <a:cubicBezTo>
                  <a:pt x="1472" y="532"/>
                  <a:pt x="1442" y="636"/>
                  <a:pt x="1439" y="766"/>
                </a:cubicBezTo>
                <a:lnTo>
                  <a:pt x="1757" y="766"/>
                </a:lnTo>
                <a:lnTo>
                  <a:pt x="1757" y="1424"/>
                </a:lnTo>
                <a:close/>
                <a:moveTo>
                  <a:pt x="658" y="1424"/>
                </a:moveTo>
                <a:lnTo>
                  <a:pt x="658" y="1424"/>
                </a:lnTo>
                <a:lnTo>
                  <a:pt x="0" y="1424"/>
                </a:lnTo>
                <a:lnTo>
                  <a:pt x="0" y="953"/>
                </a:lnTo>
                <a:cubicBezTo>
                  <a:pt x="0" y="763"/>
                  <a:pt x="16" y="612"/>
                  <a:pt x="50" y="502"/>
                </a:cubicBezTo>
                <a:cubicBezTo>
                  <a:pt x="83" y="392"/>
                  <a:pt x="146" y="293"/>
                  <a:pt x="236" y="206"/>
                </a:cubicBezTo>
                <a:cubicBezTo>
                  <a:pt x="327" y="118"/>
                  <a:pt x="442" y="50"/>
                  <a:pt x="583" y="0"/>
                </a:cubicBezTo>
                <a:lnTo>
                  <a:pt x="712" y="271"/>
                </a:lnTo>
                <a:cubicBezTo>
                  <a:pt x="581" y="315"/>
                  <a:pt x="487" y="376"/>
                  <a:pt x="430" y="454"/>
                </a:cubicBezTo>
                <a:cubicBezTo>
                  <a:pt x="373" y="532"/>
                  <a:pt x="342" y="636"/>
                  <a:pt x="339" y="766"/>
                </a:cubicBezTo>
                <a:lnTo>
                  <a:pt x="658" y="766"/>
                </a:lnTo>
                <a:lnTo>
                  <a:pt x="658" y="1424"/>
                </a:lnTo>
                <a:close/>
              </a:path>
            </a:pathLst>
          </a:custGeom>
          <a:solidFill>
            <a:srgbClr val="FFFFFF"/>
          </a:solidFill>
          <a:ln w="0">
            <a:noFill/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l-PL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111AB2D-BD6C-ED44-886E-A866C564DF66}"/>
              </a:ext>
            </a:extLst>
          </p:cNvPr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3BA32DA9-721C-CB42-9B45-34944DEEA5B9}"/>
              </a:ext>
            </a:extLst>
          </p:cNvPr>
          <p:cNvSpPr txBox="1"/>
          <p:nvPr userDrawn="1"/>
        </p:nvSpPr>
        <p:spPr>
          <a:xfrm>
            <a:off x="442913" y="6400798"/>
            <a:ext cx="304800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l"/>
            <a:r>
              <a:rPr lang="pl-PL" sz="750" b="1">
                <a:solidFill>
                  <a:schemeClr val="bg1"/>
                </a:solidFill>
              </a:rPr>
              <a:t>PwC</a:t>
            </a:r>
            <a:endParaRPr lang="pl-PL" sz="750" b="0" dirty="0">
              <a:solidFill>
                <a:schemeClr val="bg1"/>
              </a:solidFill>
            </a:endParaRPr>
          </a:p>
        </p:txBody>
      </p:sp>
      <p:sp>
        <p:nvSpPr>
          <p:cNvPr id="8" name="Date Placeholder 3">
            <a:extLst>
              <a:ext uri="{FF2B5EF4-FFF2-40B4-BE49-F238E27FC236}">
                <a16:creationId xmlns:a16="http://schemas.microsoft.com/office/drawing/2014/main" id="{9879C374-4EBE-A344-AEC0-A65E3C58CDC1}"/>
              </a:ext>
            </a:extLst>
          </p:cNvPr>
          <p:cNvSpPr txBox="1">
            <a:spLocks/>
          </p:cNvSpPr>
          <p:nvPr userDrawn="1"/>
        </p:nvSpPr>
        <p:spPr>
          <a:xfrm>
            <a:off x="8218488" y="6400800"/>
            <a:ext cx="2942431" cy="13716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defPPr>
              <a:defRPr lang="en-US"/>
            </a:defPPr>
            <a:lvl1pPr marL="0" algn="r" defTabSz="914400" rtl="0" eaLnBrk="1" latinLnBrk="0" hangingPunct="1">
              <a:defRPr sz="7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>
                <a:solidFill>
                  <a:schemeClr val="bg1"/>
                </a:solidFill>
              </a:rPr>
              <a:t>Proprietary and confidential. Do not distribute.</a:t>
            </a:r>
            <a:endParaRPr lang="pl-PL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72667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Orange">
    <p:bg>
      <p:bgPr>
        <a:solidFill>
          <a:srgbClr val="D04A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5510212" y="1665289"/>
            <a:ext cx="6238875" cy="2780163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40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pl-PL"/>
              <a:t>[Section header title]</a:t>
            </a:r>
            <a:endParaRPr lang="pl-PL" dirty="0"/>
          </a:p>
        </p:txBody>
      </p:sp>
      <p:sp>
        <p:nvSpPr>
          <p:cNvPr id="6" name="Subtitle 2">
            <a:extLst>
              <a:ext uri="{FF2B5EF4-FFF2-40B4-BE49-F238E27FC236}">
                <a16:creationId xmlns:a16="http://schemas.microsoft.com/office/drawing/2014/main" id="{C60A2100-6DF1-414A-91DA-B6027C61BA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42912" y="1665289"/>
            <a:ext cx="4344987" cy="4506912"/>
          </a:xfrm>
          <a:noFill/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5200" b="0">
                <a:solidFill>
                  <a:schemeClr val="bg1"/>
                </a:solidFill>
              </a:defRPr>
            </a:lvl1pPr>
            <a:lvl2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2pPr>
            <a:lvl3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3pPr>
            <a:lvl4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4pPr>
            <a:lvl5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5pPr>
            <a:lvl6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6pPr>
            <a:lvl7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7pPr>
            <a:lvl8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8pPr>
            <a:lvl9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9pPr>
          </a:lstStyle>
          <a:p>
            <a:r>
              <a:rPr lang="pl-PL"/>
              <a:t>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7519768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Red">
    <p:bg>
      <p:bgPr>
        <a:solidFill>
          <a:srgbClr val="E030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5510212" y="1665289"/>
            <a:ext cx="6238875" cy="2780164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40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pl-PL"/>
              <a:t>[Section header title]</a:t>
            </a:r>
            <a:endParaRPr lang="pl-PL" dirty="0"/>
          </a:p>
        </p:txBody>
      </p:sp>
      <p:sp>
        <p:nvSpPr>
          <p:cNvPr id="5" name="Subtitle 2">
            <a:extLst>
              <a:ext uri="{FF2B5EF4-FFF2-40B4-BE49-F238E27FC236}">
                <a16:creationId xmlns:a16="http://schemas.microsoft.com/office/drawing/2014/main" id="{C60A2100-6DF1-414A-91DA-B6027C61BA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42912" y="1665289"/>
            <a:ext cx="4344987" cy="4506912"/>
          </a:xfrm>
          <a:noFill/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5200" b="0">
                <a:solidFill>
                  <a:schemeClr val="bg1"/>
                </a:solidFill>
              </a:defRPr>
            </a:lvl1pPr>
            <a:lvl2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2pPr>
            <a:lvl3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3pPr>
            <a:lvl4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4pPr>
            <a:lvl5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5pPr>
            <a:lvl6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6pPr>
            <a:lvl7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7pPr>
            <a:lvl8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8pPr>
            <a:lvl9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9pPr>
          </a:lstStyle>
          <a:p>
            <a:r>
              <a:rPr lang="pl-PL"/>
              <a:t>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9925268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Rose">
    <p:bg>
      <p:bgPr>
        <a:solidFill>
          <a:srgbClr val="DB53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5510212" y="1665289"/>
            <a:ext cx="6238875" cy="2780163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40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pl-PL"/>
              <a:t>[Section header title]</a:t>
            </a:r>
            <a:endParaRPr lang="pl-PL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C60A2100-6DF1-414A-91DA-B6027C61BA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42912" y="1665289"/>
            <a:ext cx="4344987" cy="4506912"/>
          </a:xfrm>
          <a:noFill/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5200" b="0">
                <a:solidFill>
                  <a:schemeClr val="bg1"/>
                </a:solidFill>
              </a:defRPr>
            </a:lvl1pPr>
            <a:lvl2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2pPr>
            <a:lvl3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3pPr>
            <a:lvl4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4pPr>
            <a:lvl5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5pPr>
            <a:lvl6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6pPr>
            <a:lvl7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7pPr>
            <a:lvl8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8pPr>
            <a:lvl9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9pPr>
          </a:lstStyle>
          <a:p>
            <a:r>
              <a:rPr lang="pl-PL"/>
              <a:t>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2285408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Grey">
    <p:bg>
      <p:bgPr>
        <a:solidFill>
          <a:srgbClr val="4646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5510212" y="1665289"/>
            <a:ext cx="6238875" cy="2780163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40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pl-PL"/>
              <a:t>[Section header title]</a:t>
            </a:r>
            <a:endParaRPr lang="pl-PL" dirty="0"/>
          </a:p>
        </p:txBody>
      </p:sp>
      <p:sp>
        <p:nvSpPr>
          <p:cNvPr id="7" name="Subtitle 2">
            <a:extLst>
              <a:ext uri="{FF2B5EF4-FFF2-40B4-BE49-F238E27FC236}">
                <a16:creationId xmlns:a16="http://schemas.microsoft.com/office/drawing/2014/main" id="{C60A2100-6DF1-414A-91DA-B6027C61BAAC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442912" y="1665289"/>
            <a:ext cx="4344987" cy="4506912"/>
          </a:xfrm>
          <a:noFill/>
        </p:spPr>
        <p:txBody>
          <a:bodyPr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45200" b="0">
                <a:solidFill>
                  <a:schemeClr val="bg1"/>
                </a:solidFill>
              </a:defRPr>
            </a:lvl1pPr>
            <a:lvl2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2pPr>
            <a:lvl3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3pPr>
            <a:lvl4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4pPr>
            <a:lvl5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5pPr>
            <a:lvl6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6pPr>
            <a:lvl7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7pPr>
            <a:lvl8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8pPr>
            <a:lvl9pPr marL="0" indent="0" algn="l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  <a:defRPr sz="65000">
                <a:solidFill>
                  <a:schemeClr val="bg1"/>
                </a:solidFill>
              </a:defRPr>
            </a:lvl9pPr>
          </a:lstStyle>
          <a:p>
            <a:r>
              <a:rPr lang="pl-PL"/>
              <a:t>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1026635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Orange Manual">
    <p:bg>
      <p:bgPr>
        <a:solidFill>
          <a:srgbClr val="D04A0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E9D68526-5625-1E4A-90D0-6166C1CB098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913" y="428625"/>
            <a:ext cx="1374457" cy="1965960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144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pl-PL"/>
              <a:t>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3785889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Red Manual">
    <p:bg>
      <p:bgPr>
        <a:solidFill>
          <a:srgbClr val="E0301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87054294-58FB-3646-A032-19FD697995B5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913" y="428625"/>
            <a:ext cx="1374457" cy="1965960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144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pl-PL"/>
              <a:t>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58926449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Rose Manual">
    <p:bg>
      <p:bgPr>
        <a:solidFill>
          <a:srgbClr val="DB536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0F4BCE9-03B0-5C4D-A70B-519F67263FF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913" y="428625"/>
            <a:ext cx="1374457" cy="1965960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144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pl-PL"/>
              <a:t>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8671701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Grey Manual">
    <p:bg>
      <p:bgPr>
        <a:solidFill>
          <a:srgbClr val="4646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>
            <a:extLst>
              <a:ext uri="{FF2B5EF4-FFF2-40B4-BE49-F238E27FC236}">
                <a16:creationId xmlns:a16="http://schemas.microsoft.com/office/drawing/2014/main" id="{CD146EE5-5980-A84E-9311-F5B9956E43A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42913" y="428625"/>
            <a:ext cx="1374457" cy="1965960"/>
          </a:xfrm>
        </p:spPr>
        <p:txBody>
          <a:bodyPr anchor="t" anchorCtr="0">
            <a:noAutofit/>
          </a:bodyPr>
          <a:lstStyle>
            <a:lvl1pPr>
              <a:lnSpc>
                <a:spcPct val="100000"/>
              </a:lnSpc>
              <a:defRPr sz="14400" b="0">
                <a:solidFill>
                  <a:schemeClr val="bg1"/>
                </a:solidFill>
                <a:latin typeface="+mn-lt"/>
              </a:defRPr>
            </a:lvl1pPr>
          </a:lstStyle>
          <a:p>
            <a:r>
              <a:rPr lang="pl-PL"/>
              <a:t>0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74444732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Dark">
    <p:bg>
      <p:bgPr>
        <a:solidFill>
          <a:srgbClr val="4646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 bwMode="hidden">
          <a:xfrm>
            <a:off x="0" y="4940854"/>
            <a:ext cx="12192000" cy="1917146"/>
          </a:xfrm>
          <a:prstGeom prst="rect">
            <a:avLst/>
          </a:prstGeom>
          <a:solidFill>
            <a:srgbClr val="D04A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2914" y="1964947"/>
            <a:ext cx="5473699" cy="892552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5800">
                <a:solidFill>
                  <a:schemeClr val="bg1"/>
                </a:solidFill>
              </a:defRPr>
            </a:lvl1pPr>
          </a:lstStyle>
          <a:p>
            <a:r>
              <a:rPr lang="pl-PL"/>
              <a:t>Thank you</a:t>
            </a:r>
            <a:endParaRPr lang="pl-PL" dirty="0"/>
          </a:p>
        </p:txBody>
      </p:sp>
      <p:sp>
        <p:nvSpPr>
          <p:cNvPr id="7" name="AutoShape 3"/>
          <p:cNvSpPr>
            <a:spLocks noChangeAspect="1" noChangeArrowheads="1" noTextEdit="1"/>
          </p:cNvSpPr>
          <p:nvPr/>
        </p:nvSpPr>
        <p:spPr bwMode="auto">
          <a:xfrm>
            <a:off x="5334000" y="0"/>
            <a:ext cx="6858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pl-PL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42912" y="5259600"/>
            <a:ext cx="11306176" cy="1451610"/>
          </a:xfrm>
        </p:spPr>
        <p:txBody>
          <a:bodyPr/>
          <a:lstStyle>
            <a:lvl1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solidFill>
                  <a:schemeClr val="bg1"/>
                </a:solidFill>
              </a:defRPr>
            </a:lvl1pPr>
            <a:lvl2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pl-PL"/>
              <a:t>[Legal]</a:t>
            </a:r>
            <a:endParaRPr lang="pl-PL" dirty="0"/>
          </a:p>
        </p:txBody>
      </p:sp>
      <p:sp>
        <p:nvSpPr>
          <p:cNvPr id="9" name="AutoShape 3"/>
          <p:cNvSpPr>
            <a:spLocks noChangeAspect="1" noChangeArrowheads="1" noTextEdit="1"/>
          </p:cNvSpPr>
          <p:nvPr userDrawn="1"/>
        </p:nvSpPr>
        <p:spPr bwMode="auto">
          <a:xfrm>
            <a:off x="5334000" y="0"/>
            <a:ext cx="6858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pl-PL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7A53FBC-337E-0D4B-8811-6E0EEC0A9293}"/>
              </a:ext>
            </a:extLst>
          </p:cNvPr>
          <p:cNvSpPr txBox="1"/>
          <p:nvPr userDrawn="1"/>
        </p:nvSpPr>
        <p:spPr>
          <a:xfrm>
            <a:off x="442913" y="4400548"/>
            <a:ext cx="5473699" cy="3404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  <a:buFont typeface="Arial"/>
              <a:buNone/>
            </a:pPr>
            <a:r>
              <a:rPr lang="pl-PL" sz="1200">
                <a:solidFill>
                  <a:schemeClr val="bg1"/>
                </a:solidFill>
              </a:rPr>
              <a:t>pwc.com</a:t>
            </a:r>
            <a:endParaRPr lang="pl-PL" sz="12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949977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All Grey">
    <p:bg>
      <p:bgPr>
        <a:solidFill>
          <a:srgbClr val="46464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2912" y="2072669"/>
            <a:ext cx="7418388" cy="784830"/>
          </a:xfrm>
        </p:spPr>
        <p:txBody>
          <a:bodyPr anchor="b" anchorCtr="0"/>
          <a:lstStyle>
            <a:lvl1pPr algn="l">
              <a:lnSpc>
                <a:spcPct val="85000"/>
              </a:lnSpc>
              <a:defRPr sz="6000">
                <a:solidFill>
                  <a:schemeClr val="bg1"/>
                </a:solidFill>
              </a:defRPr>
            </a:lvl1pPr>
          </a:lstStyle>
          <a:p>
            <a:r>
              <a:rPr lang="pl-PL"/>
              <a:t>[Presentation title]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42913" y="3764282"/>
            <a:ext cx="5473700" cy="704848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9pPr>
          </a:lstStyle>
          <a:p>
            <a:r>
              <a:rPr lang="pl-PL"/>
              <a:t>[Presentation subtitle]</a:t>
            </a:r>
            <a:endParaRPr lang="pl-P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067EFBB-B928-AC40-8026-93C731DCE1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black">
          <a:xfrm>
            <a:off x="185139" y="5330952"/>
            <a:ext cx="1636776" cy="13511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7376436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 Ligh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 bwMode="hidden">
          <a:xfrm>
            <a:off x="0" y="4940854"/>
            <a:ext cx="12192000" cy="1917146"/>
          </a:xfrm>
          <a:prstGeom prst="rect">
            <a:avLst/>
          </a:prstGeom>
          <a:solidFill>
            <a:srgbClr val="D04A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2914" y="1964947"/>
            <a:ext cx="5473699" cy="892552"/>
          </a:xfrm>
        </p:spPr>
        <p:txBody>
          <a:bodyPr anchor="b" anchorCtr="0"/>
          <a:lstStyle>
            <a:lvl1pPr algn="l">
              <a:lnSpc>
                <a:spcPct val="100000"/>
              </a:lnSpc>
              <a:defRPr sz="5800">
                <a:solidFill>
                  <a:schemeClr val="tx1"/>
                </a:solidFill>
              </a:defRPr>
            </a:lvl1pPr>
          </a:lstStyle>
          <a:p>
            <a:r>
              <a:rPr lang="pl-PL"/>
              <a:t>Thank you</a:t>
            </a:r>
            <a:endParaRPr lang="pl-PL" dirty="0"/>
          </a:p>
        </p:txBody>
      </p:sp>
      <p:sp>
        <p:nvSpPr>
          <p:cNvPr id="7" name="AutoShape 3"/>
          <p:cNvSpPr>
            <a:spLocks noChangeAspect="1" noChangeArrowheads="1" noTextEdit="1"/>
          </p:cNvSpPr>
          <p:nvPr/>
        </p:nvSpPr>
        <p:spPr bwMode="auto">
          <a:xfrm>
            <a:off x="5334000" y="0"/>
            <a:ext cx="6858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pl-PL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 hasCustomPrompt="1"/>
          </p:nvPr>
        </p:nvSpPr>
        <p:spPr>
          <a:xfrm>
            <a:off x="442912" y="5259600"/>
            <a:ext cx="11306176" cy="1451610"/>
          </a:xfrm>
        </p:spPr>
        <p:txBody>
          <a:bodyPr/>
          <a:lstStyle>
            <a:lvl1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solidFill>
                  <a:schemeClr val="bg1"/>
                </a:solidFill>
              </a:defRPr>
            </a:lvl1pPr>
            <a:lvl2pPr mar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solidFill>
                  <a:schemeClr val="bg1"/>
                </a:solidFill>
              </a:defRPr>
            </a:lvl2pPr>
            <a:lvl3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solidFill>
                  <a:schemeClr val="bg1"/>
                </a:solidFill>
              </a:defRPr>
            </a:lvl3pPr>
            <a:lvl4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solidFill>
                  <a:schemeClr val="bg1"/>
                </a:solidFill>
              </a:defRPr>
            </a:lvl4pPr>
            <a:lvl5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 b="0">
                <a:solidFill>
                  <a:schemeClr val="bg1"/>
                </a:solidFill>
              </a:defRPr>
            </a:lvl5pPr>
            <a:lvl6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6pPr>
            <a:lvl7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7pPr>
            <a:lvl8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8pPr>
            <a:lvl9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Tx/>
              <a:buNone/>
              <a:defRPr sz="1200">
                <a:solidFill>
                  <a:schemeClr val="bg1"/>
                </a:solidFill>
              </a:defRPr>
            </a:lvl9pPr>
          </a:lstStyle>
          <a:p>
            <a:pPr lvl="0"/>
            <a:r>
              <a:rPr lang="pl-PL"/>
              <a:t>[Legal]</a:t>
            </a:r>
            <a:endParaRPr lang="pl-PL" dirty="0"/>
          </a:p>
        </p:txBody>
      </p:sp>
      <p:sp>
        <p:nvSpPr>
          <p:cNvPr id="9" name="AutoShape 3"/>
          <p:cNvSpPr>
            <a:spLocks noChangeAspect="1" noChangeArrowheads="1" noTextEdit="1"/>
          </p:cNvSpPr>
          <p:nvPr userDrawn="1"/>
        </p:nvSpPr>
        <p:spPr bwMode="auto">
          <a:xfrm>
            <a:off x="5334000" y="0"/>
            <a:ext cx="6858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>
              <a:lnSpc>
                <a:spcPct val="100000"/>
              </a:lnSpc>
            </a:pPr>
            <a:endParaRPr lang="pl-PL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745B5A1-1961-2549-9AC7-6FB51905A5F2}"/>
              </a:ext>
            </a:extLst>
          </p:cNvPr>
          <p:cNvSpPr txBox="1"/>
          <p:nvPr userDrawn="1"/>
        </p:nvSpPr>
        <p:spPr>
          <a:xfrm>
            <a:off x="442913" y="4400548"/>
            <a:ext cx="5473699" cy="340493"/>
          </a:xfrm>
          <a:prstGeom prst="rect">
            <a:avLst/>
          </a:prstGeom>
          <a:noFill/>
        </p:spPr>
        <p:txBody>
          <a:bodyPr wrap="square" lIns="0" tIns="0" rIns="0" bIns="0" rtlCol="0">
            <a:noAutofit/>
          </a:bodyPr>
          <a:lstStyle/>
          <a:p>
            <a:pPr marL="0" indent="0">
              <a:lnSpc>
                <a:spcPct val="100000"/>
              </a:lnSpc>
              <a:spcBef>
                <a:spcPts val="0"/>
              </a:spcBef>
              <a:buSzPct val="100000"/>
              <a:buFont typeface="Arial"/>
              <a:buNone/>
            </a:pPr>
            <a:r>
              <a:rPr lang="pl-PL" sz="1200">
                <a:solidFill>
                  <a:schemeClr val="tx1"/>
                </a:solidFill>
              </a:rPr>
              <a:t>pwc.com</a:t>
            </a:r>
            <a:endParaRPr lang="pl-PL" sz="12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706512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matchingName="Cover Slide">
  <p:cSld name="Cover Slid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oogle Shape;16;p2"/>
          <p:cNvGrpSpPr/>
          <p:nvPr/>
        </p:nvGrpSpPr>
        <p:grpSpPr>
          <a:xfrm>
            <a:off x="2336801" y="5"/>
            <a:ext cx="9855201" cy="6176009"/>
            <a:chOff x="19140488" y="13674"/>
            <a:chExt cx="7443799" cy="6145827"/>
          </a:xfrm>
        </p:grpSpPr>
        <p:sp>
          <p:nvSpPr>
            <p:cNvPr id="17" name="Google Shape;17;p2"/>
            <p:cNvSpPr/>
            <p:nvPr/>
          </p:nvSpPr>
          <p:spPr>
            <a:xfrm>
              <a:off x="19140488" y="4188799"/>
              <a:ext cx="2302206" cy="1970702"/>
            </a:xfrm>
            <a:prstGeom prst="rect">
              <a:avLst/>
            </a:prstGeom>
            <a:solidFill>
              <a:srgbClr val="9A170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7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25663403" y="4032250"/>
              <a:ext cx="920883" cy="2127250"/>
            </a:xfrm>
            <a:prstGeom prst="rect">
              <a:avLst/>
            </a:prstGeom>
            <a:solidFill>
              <a:srgbClr val="F3BE2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7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25049481" y="2899477"/>
              <a:ext cx="734694" cy="1289321"/>
            </a:xfrm>
            <a:prstGeom prst="rect">
              <a:avLst/>
            </a:prstGeom>
            <a:solidFill>
              <a:srgbClr val="F3BC87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7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25049481" y="4032250"/>
              <a:ext cx="734693" cy="2127250"/>
            </a:xfrm>
            <a:prstGeom prst="rect">
              <a:avLst/>
            </a:prstGeom>
            <a:solidFill>
              <a:srgbClr val="E88C1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7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24665780" y="706365"/>
              <a:ext cx="477045" cy="2263848"/>
            </a:xfrm>
            <a:prstGeom prst="rect">
              <a:avLst/>
            </a:prstGeom>
            <a:solidFill>
              <a:srgbClr val="E669A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7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24665780" y="2899478"/>
              <a:ext cx="477045" cy="1289321"/>
            </a:xfrm>
            <a:prstGeom prst="rect">
              <a:avLst/>
            </a:prstGeom>
            <a:solidFill>
              <a:srgbClr val="DB4D56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7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24665780" y="4032250"/>
              <a:ext cx="477045" cy="2127250"/>
            </a:xfrm>
            <a:prstGeom prst="rect">
              <a:avLst/>
            </a:prstGeom>
            <a:solidFill>
              <a:srgbClr val="D13A0D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7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9140488" y="669925"/>
              <a:ext cx="5662612" cy="2300288"/>
            </a:xfrm>
            <a:prstGeom prst="rect">
              <a:avLst/>
            </a:prstGeom>
            <a:solidFill>
              <a:srgbClr val="D74021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7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5" name="Google Shape;25;p2"/>
            <p:cNvSpPr/>
            <p:nvPr/>
          </p:nvSpPr>
          <p:spPr>
            <a:xfrm>
              <a:off x="19140488" y="2899478"/>
              <a:ext cx="5662612" cy="1289321"/>
            </a:xfrm>
            <a:prstGeom prst="rect">
              <a:avLst/>
            </a:prstGeom>
            <a:solidFill>
              <a:srgbClr val="CD2F12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7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6" name="Google Shape;26;p2"/>
            <p:cNvSpPr/>
            <p:nvPr/>
          </p:nvSpPr>
          <p:spPr>
            <a:xfrm>
              <a:off x="19140488" y="4032250"/>
              <a:ext cx="5662612" cy="2127250"/>
            </a:xfrm>
            <a:custGeom>
              <a:avLst/>
              <a:gdLst/>
              <a:ahLst/>
              <a:cxnLst/>
              <a:rect l="l" t="t" r="r" b="b"/>
              <a:pathLst>
                <a:path w="3567" h="1340" extrusionOk="0">
                  <a:moveTo>
                    <a:pt x="0" y="0"/>
                  </a:moveTo>
                  <a:lnTo>
                    <a:pt x="3567" y="0"/>
                  </a:lnTo>
                  <a:lnTo>
                    <a:pt x="3567" y="1340"/>
                  </a:lnTo>
                  <a:lnTo>
                    <a:pt x="1372" y="1340"/>
                  </a:lnTo>
                  <a:lnTo>
                    <a:pt x="1372" y="181"/>
                  </a:lnTo>
                  <a:lnTo>
                    <a:pt x="0" y="18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rgbClr val="C42303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7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27" name="Google Shape;27;p2"/>
            <p:cNvSpPr/>
            <p:nvPr/>
          </p:nvSpPr>
          <p:spPr>
            <a:xfrm>
              <a:off x="19140488" y="13674"/>
              <a:ext cx="5662612" cy="692692"/>
            </a:xfrm>
            <a:prstGeom prst="rect">
              <a:avLst/>
            </a:prstGeom>
            <a:solidFill>
              <a:srgbClr val="EE9C34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7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  <p:sp>
        <p:nvSpPr>
          <p:cNvPr id="28" name="Google Shape;28;p2"/>
          <p:cNvSpPr txBox="1">
            <a:spLocks noGrp="1"/>
          </p:cNvSpPr>
          <p:nvPr>
            <p:ph type="ctrTitle"/>
          </p:nvPr>
        </p:nvSpPr>
        <p:spPr>
          <a:xfrm>
            <a:off x="2527301" y="838200"/>
            <a:ext cx="7124701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2824"/>
              <a:buFont typeface="Georgia"/>
              <a:buNone/>
              <a:defRPr sz="2824" b="1" i="1">
                <a:solidFill>
                  <a:schemeClr val="lt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pl-PL" dirty="0"/>
          </a:p>
        </p:txBody>
      </p:sp>
      <p:sp>
        <p:nvSpPr>
          <p:cNvPr id="29" name="Google Shape;29;p2"/>
          <p:cNvSpPr txBox="1">
            <a:spLocks noGrp="1"/>
          </p:cNvSpPr>
          <p:nvPr>
            <p:ph type="subTitle" idx="1"/>
          </p:nvPr>
        </p:nvSpPr>
        <p:spPr>
          <a:xfrm>
            <a:off x="2527301" y="1828803"/>
            <a:ext cx="7124701" cy="91440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24"/>
              <a:buFont typeface="Georgia"/>
              <a:buNone/>
              <a:defRPr sz="2824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1pPr>
            <a:lvl2pPr lvl="1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588"/>
              <a:buNone/>
              <a:defRPr sz="1588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2pPr>
            <a:lvl3pPr lvl="2" algn="l">
              <a:lnSpc>
                <a:spcPct val="100000"/>
              </a:lnSpc>
              <a:spcBef>
                <a:spcPts val="794"/>
              </a:spcBef>
              <a:spcAft>
                <a:spcPts val="0"/>
              </a:spcAft>
              <a:buSzPts val="1588"/>
              <a:buNone/>
              <a:defRPr sz="1588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3pPr>
            <a:lvl4pPr lvl="3" algn="l">
              <a:lnSpc>
                <a:spcPct val="100000"/>
              </a:lnSpc>
              <a:spcBef>
                <a:spcPts val="794"/>
              </a:spcBef>
              <a:spcAft>
                <a:spcPts val="0"/>
              </a:spcAft>
              <a:buSzPts val="1588"/>
              <a:buNone/>
              <a:defRPr sz="1588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4pPr>
            <a:lvl5pPr lvl="4" algn="l">
              <a:lnSpc>
                <a:spcPct val="100000"/>
              </a:lnSpc>
              <a:spcBef>
                <a:spcPts val="794"/>
              </a:spcBef>
              <a:spcAft>
                <a:spcPts val="0"/>
              </a:spcAft>
              <a:buSzPts val="1588"/>
              <a:buNone/>
              <a:defRPr sz="1588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5pPr>
            <a:lvl6pPr lvl="5" algn="l">
              <a:lnSpc>
                <a:spcPct val="100000"/>
              </a:lnSpc>
              <a:spcBef>
                <a:spcPts val="794"/>
              </a:spcBef>
              <a:spcAft>
                <a:spcPts val="0"/>
              </a:spcAft>
              <a:buSzPts val="1588"/>
              <a:buNone/>
              <a:defRPr sz="1588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6pPr>
            <a:lvl7pPr lvl="6" algn="l">
              <a:lnSpc>
                <a:spcPct val="100000"/>
              </a:lnSpc>
              <a:spcBef>
                <a:spcPts val="794"/>
              </a:spcBef>
              <a:spcAft>
                <a:spcPts val="0"/>
              </a:spcAft>
              <a:buClr>
                <a:schemeClr val="lt1"/>
              </a:buClr>
              <a:buSzPts val="1588"/>
              <a:buNone/>
              <a:defRPr sz="1588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7pPr>
            <a:lvl8pPr lvl="7" algn="l">
              <a:lnSpc>
                <a:spcPct val="100000"/>
              </a:lnSpc>
              <a:spcBef>
                <a:spcPts val="794"/>
              </a:spcBef>
              <a:spcAft>
                <a:spcPts val="0"/>
              </a:spcAft>
              <a:buClr>
                <a:schemeClr val="lt1"/>
              </a:buClr>
              <a:buSzPts val="1588"/>
              <a:buNone/>
              <a:defRPr sz="1588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8pPr>
            <a:lvl9pPr lvl="8" algn="l">
              <a:lnSpc>
                <a:spcPct val="100000"/>
              </a:lnSpc>
              <a:spcBef>
                <a:spcPts val="794"/>
              </a:spcBef>
              <a:spcAft>
                <a:spcPts val="794"/>
              </a:spcAft>
              <a:buClr>
                <a:schemeClr val="lt1"/>
              </a:buClr>
              <a:buSzPts val="1588"/>
              <a:buNone/>
              <a:defRPr sz="1588">
                <a:solidFill>
                  <a:schemeClr val="lt1"/>
                </a:solidFill>
                <a:latin typeface="Georgia"/>
                <a:ea typeface="Georgia"/>
                <a:cs typeface="Georgia"/>
                <a:sym typeface="Georgia"/>
              </a:defRPr>
            </a:lvl9pPr>
          </a:lstStyle>
          <a:p>
            <a:endParaRPr lang="pl-PL" dirty="0"/>
          </a:p>
        </p:txBody>
      </p:sp>
      <p:sp>
        <p:nvSpPr>
          <p:cNvPr id="30" name="Google Shape;30;p2"/>
          <p:cNvSpPr txBox="1">
            <a:spLocks noGrp="1"/>
          </p:cNvSpPr>
          <p:nvPr>
            <p:ph type="body" idx="2"/>
          </p:nvPr>
        </p:nvSpPr>
        <p:spPr>
          <a:xfrm>
            <a:off x="2527301" y="374907"/>
            <a:ext cx="5474209" cy="14630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457200" lvl="0" indent="-22860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971"/>
              <a:buFont typeface="Arial"/>
              <a:buNone/>
              <a:defRPr sz="971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lvl="1" indent="-284607" algn="l">
              <a:lnSpc>
                <a:spcPct val="100000"/>
              </a:lnSpc>
              <a:spcBef>
                <a:spcPts val="794"/>
              </a:spcBef>
              <a:spcAft>
                <a:spcPts val="0"/>
              </a:spcAft>
              <a:buSzPts val="882"/>
              <a:buChar char="•"/>
              <a:defRPr sz="882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lvl="2" indent="-284607" algn="l">
              <a:lnSpc>
                <a:spcPct val="100000"/>
              </a:lnSpc>
              <a:spcBef>
                <a:spcPts val="794"/>
              </a:spcBef>
              <a:spcAft>
                <a:spcPts val="0"/>
              </a:spcAft>
              <a:buSzPts val="882"/>
              <a:buChar char="-"/>
              <a:defRPr sz="882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lvl="3" indent="-284607" algn="l">
              <a:lnSpc>
                <a:spcPct val="100000"/>
              </a:lnSpc>
              <a:spcBef>
                <a:spcPts val="794"/>
              </a:spcBef>
              <a:spcAft>
                <a:spcPts val="0"/>
              </a:spcAft>
              <a:buSzPts val="882"/>
              <a:buChar char="◦"/>
              <a:defRPr sz="882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lvl="4" indent="-284607" algn="l">
              <a:lnSpc>
                <a:spcPct val="100000"/>
              </a:lnSpc>
              <a:spcBef>
                <a:spcPts val="794"/>
              </a:spcBef>
              <a:spcAft>
                <a:spcPts val="0"/>
              </a:spcAft>
              <a:buSzPts val="882"/>
              <a:buChar char="›"/>
              <a:defRPr sz="882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lvl="5" indent="-342900" algn="l">
              <a:lnSpc>
                <a:spcPct val="100000"/>
              </a:lnSpc>
              <a:spcBef>
                <a:spcPts val="794"/>
              </a:spcBef>
              <a:spcAft>
                <a:spcPts val="0"/>
              </a:spcAft>
              <a:buSzPts val="1800"/>
              <a:buAutoNum type="arabicPeriod"/>
              <a:defRPr/>
            </a:lvl6pPr>
            <a:lvl7pPr marL="3200400" lvl="6" indent="-342900" algn="l">
              <a:lnSpc>
                <a:spcPct val="100000"/>
              </a:lnSpc>
              <a:spcBef>
                <a:spcPts val="794"/>
              </a:spcBef>
              <a:spcAft>
                <a:spcPts val="0"/>
              </a:spcAft>
              <a:buClr>
                <a:schemeClr val="dk1"/>
              </a:buClr>
              <a:buSzPts val="1800"/>
              <a:buAutoNum type="alphaLcPeriod"/>
              <a:defRPr/>
            </a:lvl7pPr>
            <a:lvl8pPr marL="3657600" lvl="7" indent="-342900" algn="l">
              <a:lnSpc>
                <a:spcPct val="100000"/>
              </a:lnSpc>
              <a:spcBef>
                <a:spcPts val="794"/>
              </a:spcBef>
              <a:spcAft>
                <a:spcPts val="0"/>
              </a:spcAft>
              <a:buClr>
                <a:schemeClr val="dk1"/>
              </a:buClr>
              <a:buSzPts val="1800"/>
              <a:buAutoNum type="romanLcPeriod"/>
              <a:defRPr/>
            </a:lvl8pPr>
            <a:lvl9pPr marL="4114800" lvl="8" indent="-228600" algn="l">
              <a:lnSpc>
                <a:spcPct val="100000"/>
              </a:lnSpc>
              <a:spcBef>
                <a:spcPts val="794"/>
              </a:spcBef>
              <a:spcAft>
                <a:spcPts val="794"/>
              </a:spcAft>
              <a:buClr>
                <a:schemeClr val="dk2"/>
              </a:buClr>
              <a:buSzPts val="1800"/>
              <a:buNone/>
              <a:defRPr/>
            </a:lvl9pPr>
          </a:lstStyle>
          <a:p>
            <a:endParaRPr lang="pl-PL" dirty="0"/>
          </a:p>
        </p:txBody>
      </p:sp>
      <p:grpSp>
        <p:nvGrpSpPr>
          <p:cNvPr id="31" name="Google Shape;31;p2"/>
          <p:cNvGrpSpPr/>
          <p:nvPr/>
        </p:nvGrpSpPr>
        <p:grpSpPr>
          <a:xfrm>
            <a:off x="1291456" y="6170991"/>
            <a:ext cx="1219200" cy="533479"/>
            <a:chOff x="518032" y="978681"/>
            <a:chExt cx="4572000" cy="2667393"/>
          </a:xfrm>
        </p:grpSpPr>
        <p:sp>
          <p:nvSpPr>
            <p:cNvPr id="32" name="Google Shape;32;p2"/>
            <p:cNvSpPr/>
            <p:nvPr/>
          </p:nvSpPr>
          <p:spPr>
            <a:xfrm>
              <a:off x="3295650" y="978681"/>
              <a:ext cx="1143000" cy="263229"/>
            </a:xfrm>
            <a:prstGeom prst="rect">
              <a:avLst/>
            </a:prstGeom>
            <a:solidFill>
              <a:srgbClr val="A1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7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518032" y="1922794"/>
              <a:ext cx="4572000" cy="1723280"/>
            </a:xfrm>
            <a:custGeom>
              <a:avLst/>
              <a:gdLst/>
              <a:ahLst/>
              <a:cxnLst/>
              <a:rect l="l" t="t" r="r" b="b"/>
              <a:pathLst>
                <a:path w="4127" h="1544" extrusionOk="0">
                  <a:moveTo>
                    <a:pt x="640" y="229"/>
                  </a:moveTo>
                  <a:lnTo>
                    <a:pt x="622" y="229"/>
                  </a:lnTo>
                  <a:lnTo>
                    <a:pt x="603" y="230"/>
                  </a:lnTo>
                  <a:lnTo>
                    <a:pt x="581" y="233"/>
                  </a:lnTo>
                  <a:lnTo>
                    <a:pt x="553" y="235"/>
                  </a:lnTo>
                  <a:lnTo>
                    <a:pt x="521" y="241"/>
                  </a:lnTo>
                  <a:lnTo>
                    <a:pt x="521" y="947"/>
                  </a:lnTo>
                  <a:lnTo>
                    <a:pt x="538" y="949"/>
                  </a:lnTo>
                  <a:lnTo>
                    <a:pt x="553" y="949"/>
                  </a:lnTo>
                  <a:lnTo>
                    <a:pt x="566" y="949"/>
                  </a:lnTo>
                  <a:lnTo>
                    <a:pt x="578" y="949"/>
                  </a:lnTo>
                  <a:lnTo>
                    <a:pt x="630" y="946"/>
                  </a:lnTo>
                  <a:lnTo>
                    <a:pt x="677" y="937"/>
                  </a:lnTo>
                  <a:lnTo>
                    <a:pt x="720" y="924"/>
                  </a:lnTo>
                  <a:lnTo>
                    <a:pt x="758" y="905"/>
                  </a:lnTo>
                  <a:lnTo>
                    <a:pt x="793" y="880"/>
                  </a:lnTo>
                  <a:lnTo>
                    <a:pt x="824" y="850"/>
                  </a:lnTo>
                  <a:lnTo>
                    <a:pt x="849" y="815"/>
                  </a:lnTo>
                  <a:lnTo>
                    <a:pt x="870" y="775"/>
                  </a:lnTo>
                  <a:lnTo>
                    <a:pt x="886" y="728"/>
                  </a:lnTo>
                  <a:lnTo>
                    <a:pt x="897" y="678"/>
                  </a:lnTo>
                  <a:lnTo>
                    <a:pt x="905" y="622"/>
                  </a:lnTo>
                  <a:lnTo>
                    <a:pt x="907" y="561"/>
                  </a:lnTo>
                  <a:lnTo>
                    <a:pt x="905" y="505"/>
                  </a:lnTo>
                  <a:lnTo>
                    <a:pt x="897" y="452"/>
                  </a:lnTo>
                  <a:lnTo>
                    <a:pt x="886" y="407"/>
                  </a:lnTo>
                  <a:lnTo>
                    <a:pt x="870" y="366"/>
                  </a:lnTo>
                  <a:lnTo>
                    <a:pt x="850" y="329"/>
                  </a:lnTo>
                  <a:lnTo>
                    <a:pt x="826" y="299"/>
                  </a:lnTo>
                  <a:lnTo>
                    <a:pt x="797" y="274"/>
                  </a:lnTo>
                  <a:lnTo>
                    <a:pt x="763" y="254"/>
                  </a:lnTo>
                  <a:lnTo>
                    <a:pt x="727" y="241"/>
                  </a:lnTo>
                  <a:lnTo>
                    <a:pt x="686" y="232"/>
                  </a:lnTo>
                  <a:lnTo>
                    <a:pt x="640" y="229"/>
                  </a:lnTo>
                  <a:close/>
                  <a:moveTo>
                    <a:pt x="413" y="3"/>
                  </a:moveTo>
                  <a:lnTo>
                    <a:pt x="521" y="3"/>
                  </a:lnTo>
                  <a:lnTo>
                    <a:pt x="521" y="143"/>
                  </a:lnTo>
                  <a:lnTo>
                    <a:pt x="566" y="117"/>
                  </a:lnTo>
                  <a:lnTo>
                    <a:pt x="607" y="93"/>
                  </a:lnTo>
                  <a:lnTo>
                    <a:pt x="643" y="74"/>
                  </a:lnTo>
                  <a:lnTo>
                    <a:pt x="677" y="57"/>
                  </a:lnTo>
                  <a:lnTo>
                    <a:pt x="707" y="44"/>
                  </a:lnTo>
                  <a:lnTo>
                    <a:pt x="735" y="33"/>
                  </a:lnTo>
                  <a:lnTo>
                    <a:pt x="761" y="24"/>
                  </a:lnTo>
                  <a:lnTo>
                    <a:pt x="785" y="18"/>
                  </a:lnTo>
                  <a:lnTo>
                    <a:pt x="809" y="13"/>
                  </a:lnTo>
                  <a:lnTo>
                    <a:pt x="831" y="10"/>
                  </a:lnTo>
                  <a:lnTo>
                    <a:pt x="855" y="9"/>
                  </a:lnTo>
                  <a:lnTo>
                    <a:pt x="879" y="8"/>
                  </a:lnTo>
                  <a:lnTo>
                    <a:pt x="931" y="12"/>
                  </a:lnTo>
                  <a:lnTo>
                    <a:pt x="980" y="23"/>
                  </a:lnTo>
                  <a:lnTo>
                    <a:pt x="1026" y="40"/>
                  </a:lnTo>
                  <a:lnTo>
                    <a:pt x="1070" y="64"/>
                  </a:lnTo>
                  <a:lnTo>
                    <a:pt x="1110" y="94"/>
                  </a:lnTo>
                  <a:lnTo>
                    <a:pt x="1148" y="130"/>
                  </a:lnTo>
                  <a:lnTo>
                    <a:pt x="1180" y="172"/>
                  </a:lnTo>
                  <a:lnTo>
                    <a:pt x="1209" y="218"/>
                  </a:lnTo>
                  <a:lnTo>
                    <a:pt x="1233" y="268"/>
                  </a:lnTo>
                  <a:lnTo>
                    <a:pt x="1252" y="324"/>
                  </a:lnTo>
                  <a:lnTo>
                    <a:pt x="1265" y="383"/>
                  </a:lnTo>
                  <a:lnTo>
                    <a:pt x="1274" y="446"/>
                  </a:lnTo>
                  <a:lnTo>
                    <a:pt x="1278" y="512"/>
                  </a:lnTo>
                  <a:lnTo>
                    <a:pt x="1274" y="578"/>
                  </a:lnTo>
                  <a:lnTo>
                    <a:pt x="1265" y="641"/>
                  </a:lnTo>
                  <a:lnTo>
                    <a:pt x="1252" y="701"/>
                  </a:lnTo>
                  <a:lnTo>
                    <a:pt x="1232" y="756"/>
                  </a:lnTo>
                  <a:lnTo>
                    <a:pt x="1205" y="809"/>
                  </a:lnTo>
                  <a:lnTo>
                    <a:pt x="1175" y="857"/>
                  </a:lnTo>
                  <a:lnTo>
                    <a:pt x="1140" y="901"/>
                  </a:lnTo>
                  <a:lnTo>
                    <a:pt x="1099" y="941"/>
                  </a:lnTo>
                  <a:lnTo>
                    <a:pt x="1054" y="976"/>
                  </a:lnTo>
                  <a:lnTo>
                    <a:pt x="1005" y="1006"/>
                  </a:lnTo>
                  <a:lnTo>
                    <a:pt x="951" y="1031"/>
                  </a:lnTo>
                  <a:lnTo>
                    <a:pt x="894" y="1051"/>
                  </a:lnTo>
                  <a:lnTo>
                    <a:pt x="831" y="1065"/>
                  </a:lnTo>
                  <a:lnTo>
                    <a:pt x="766" y="1074"/>
                  </a:lnTo>
                  <a:lnTo>
                    <a:pt x="696" y="1078"/>
                  </a:lnTo>
                  <a:lnTo>
                    <a:pt x="670" y="1078"/>
                  </a:lnTo>
                  <a:lnTo>
                    <a:pt x="637" y="1076"/>
                  </a:lnTo>
                  <a:lnTo>
                    <a:pt x="601" y="1074"/>
                  </a:lnTo>
                  <a:lnTo>
                    <a:pt x="561" y="1071"/>
                  </a:lnTo>
                  <a:lnTo>
                    <a:pt x="521" y="1068"/>
                  </a:lnTo>
                  <a:lnTo>
                    <a:pt x="521" y="1408"/>
                  </a:lnTo>
                  <a:lnTo>
                    <a:pt x="692" y="1447"/>
                  </a:lnTo>
                  <a:lnTo>
                    <a:pt x="692" y="1544"/>
                  </a:lnTo>
                  <a:lnTo>
                    <a:pt x="18" y="1544"/>
                  </a:lnTo>
                  <a:lnTo>
                    <a:pt x="18" y="1447"/>
                  </a:lnTo>
                  <a:lnTo>
                    <a:pt x="171" y="1408"/>
                  </a:lnTo>
                  <a:lnTo>
                    <a:pt x="171" y="229"/>
                  </a:lnTo>
                  <a:lnTo>
                    <a:pt x="0" y="229"/>
                  </a:lnTo>
                  <a:lnTo>
                    <a:pt x="0" y="128"/>
                  </a:lnTo>
                  <a:lnTo>
                    <a:pt x="413" y="3"/>
                  </a:lnTo>
                  <a:close/>
                  <a:moveTo>
                    <a:pt x="3711" y="0"/>
                  </a:moveTo>
                  <a:lnTo>
                    <a:pt x="3770" y="3"/>
                  </a:lnTo>
                  <a:lnTo>
                    <a:pt x="3825" y="9"/>
                  </a:lnTo>
                  <a:lnTo>
                    <a:pt x="3876" y="20"/>
                  </a:lnTo>
                  <a:lnTo>
                    <a:pt x="3923" y="34"/>
                  </a:lnTo>
                  <a:lnTo>
                    <a:pt x="3965" y="53"/>
                  </a:lnTo>
                  <a:lnTo>
                    <a:pt x="4004" y="75"/>
                  </a:lnTo>
                  <a:lnTo>
                    <a:pt x="4036" y="100"/>
                  </a:lnTo>
                  <a:lnTo>
                    <a:pt x="4064" y="129"/>
                  </a:lnTo>
                  <a:lnTo>
                    <a:pt x="4086" y="160"/>
                  </a:lnTo>
                  <a:lnTo>
                    <a:pt x="4103" y="194"/>
                  </a:lnTo>
                  <a:lnTo>
                    <a:pt x="4113" y="232"/>
                  </a:lnTo>
                  <a:lnTo>
                    <a:pt x="4117" y="271"/>
                  </a:lnTo>
                  <a:lnTo>
                    <a:pt x="4114" y="304"/>
                  </a:lnTo>
                  <a:lnTo>
                    <a:pt x="4105" y="334"/>
                  </a:lnTo>
                  <a:lnTo>
                    <a:pt x="4091" y="362"/>
                  </a:lnTo>
                  <a:lnTo>
                    <a:pt x="4074" y="387"/>
                  </a:lnTo>
                  <a:lnTo>
                    <a:pt x="4051" y="407"/>
                  </a:lnTo>
                  <a:lnTo>
                    <a:pt x="4025" y="423"/>
                  </a:lnTo>
                  <a:lnTo>
                    <a:pt x="3995" y="436"/>
                  </a:lnTo>
                  <a:lnTo>
                    <a:pt x="3961" y="443"/>
                  </a:lnTo>
                  <a:lnTo>
                    <a:pt x="3925" y="446"/>
                  </a:lnTo>
                  <a:lnTo>
                    <a:pt x="3891" y="444"/>
                  </a:lnTo>
                  <a:lnTo>
                    <a:pt x="3859" y="438"/>
                  </a:lnTo>
                  <a:lnTo>
                    <a:pt x="3826" y="428"/>
                  </a:lnTo>
                  <a:lnTo>
                    <a:pt x="3792" y="413"/>
                  </a:lnTo>
                  <a:lnTo>
                    <a:pt x="3757" y="394"/>
                  </a:lnTo>
                  <a:lnTo>
                    <a:pt x="3757" y="114"/>
                  </a:lnTo>
                  <a:lnTo>
                    <a:pt x="3711" y="125"/>
                  </a:lnTo>
                  <a:lnTo>
                    <a:pt x="3668" y="140"/>
                  </a:lnTo>
                  <a:lnTo>
                    <a:pt x="3631" y="162"/>
                  </a:lnTo>
                  <a:lnTo>
                    <a:pt x="3597" y="187"/>
                  </a:lnTo>
                  <a:lnTo>
                    <a:pt x="3568" y="218"/>
                  </a:lnTo>
                  <a:lnTo>
                    <a:pt x="3543" y="253"/>
                  </a:lnTo>
                  <a:lnTo>
                    <a:pt x="3523" y="294"/>
                  </a:lnTo>
                  <a:lnTo>
                    <a:pt x="3508" y="339"/>
                  </a:lnTo>
                  <a:lnTo>
                    <a:pt x="3497" y="391"/>
                  </a:lnTo>
                  <a:lnTo>
                    <a:pt x="3489" y="447"/>
                  </a:lnTo>
                  <a:lnTo>
                    <a:pt x="3487" y="507"/>
                  </a:lnTo>
                  <a:lnTo>
                    <a:pt x="3489" y="565"/>
                  </a:lnTo>
                  <a:lnTo>
                    <a:pt x="3497" y="617"/>
                  </a:lnTo>
                  <a:lnTo>
                    <a:pt x="3509" y="667"/>
                  </a:lnTo>
                  <a:lnTo>
                    <a:pt x="3526" y="712"/>
                  </a:lnTo>
                  <a:lnTo>
                    <a:pt x="3547" y="753"/>
                  </a:lnTo>
                  <a:lnTo>
                    <a:pt x="3571" y="790"/>
                  </a:lnTo>
                  <a:lnTo>
                    <a:pt x="3600" y="821"/>
                  </a:lnTo>
                  <a:lnTo>
                    <a:pt x="3632" y="847"/>
                  </a:lnTo>
                  <a:lnTo>
                    <a:pt x="3668" y="869"/>
                  </a:lnTo>
                  <a:lnTo>
                    <a:pt x="3707" y="885"/>
                  </a:lnTo>
                  <a:lnTo>
                    <a:pt x="3750" y="894"/>
                  </a:lnTo>
                  <a:lnTo>
                    <a:pt x="3795" y="897"/>
                  </a:lnTo>
                  <a:lnTo>
                    <a:pt x="3821" y="896"/>
                  </a:lnTo>
                  <a:lnTo>
                    <a:pt x="3847" y="894"/>
                  </a:lnTo>
                  <a:lnTo>
                    <a:pt x="3874" y="889"/>
                  </a:lnTo>
                  <a:lnTo>
                    <a:pt x="3901" y="881"/>
                  </a:lnTo>
                  <a:lnTo>
                    <a:pt x="3931" y="872"/>
                  </a:lnTo>
                  <a:lnTo>
                    <a:pt x="3964" y="861"/>
                  </a:lnTo>
                  <a:lnTo>
                    <a:pt x="3999" y="846"/>
                  </a:lnTo>
                  <a:lnTo>
                    <a:pt x="4036" y="830"/>
                  </a:lnTo>
                  <a:lnTo>
                    <a:pt x="4079" y="810"/>
                  </a:lnTo>
                  <a:lnTo>
                    <a:pt x="4127" y="787"/>
                  </a:lnTo>
                  <a:lnTo>
                    <a:pt x="4127" y="976"/>
                  </a:lnTo>
                  <a:lnTo>
                    <a:pt x="4069" y="1001"/>
                  </a:lnTo>
                  <a:lnTo>
                    <a:pt x="4016" y="1024"/>
                  </a:lnTo>
                  <a:lnTo>
                    <a:pt x="3966" y="1041"/>
                  </a:lnTo>
                  <a:lnTo>
                    <a:pt x="3919" y="1058"/>
                  </a:lnTo>
                  <a:lnTo>
                    <a:pt x="3874" y="1070"/>
                  </a:lnTo>
                  <a:lnTo>
                    <a:pt x="3830" y="1080"/>
                  </a:lnTo>
                  <a:lnTo>
                    <a:pt x="3786" y="1086"/>
                  </a:lnTo>
                  <a:lnTo>
                    <a:pt x="3742" y="1091"/>
                  </a:lnTo>
                  <a:lnTo>
                    <a:pt x="3697" y="1094"/>
                  </a:lnTo>
                  <a:lnTo>
                    <a:pt x="3651" y="1095"/>
                  </a:lnTo>
                  <a:lnTo>
                    <a:pt x="3588" y="1093"/>
                  </a:lnTo>
                  <a:lnTo>
                    <a:pt x="3530" y="1086"/>
                  </a:lnTo>
                  <a:lnTo>
                    <a:pt x="3476" y="1075"/>
                  </a:lnTo>
                  <a:lnTo>
                    <a:pt x="3426" y="1060"/>
                  </a:lnTo>
                  <a:lnTo>
                    <a:pt x="3378" y="1039"/>
                  </a:lnTo>
                  <a:lnTo>
                    <a:pt x="3334" y="1014"/>
                  </a:lnTo>
                  <a:lnTo>
                    <a:pt x="3294" y="984"/>
                  </a:lnTo>
                  <a:lnTo>
                    <a:pt x="3255" y="947"/>
                  </a:lnTo>
                  <a:lnTo>
                    <a:pt x="3219" y="907"/>
                  </a:lnTo>
                  <a:lnTo>
                    <a:pt x="3188" y="865"/>
                  </a:lnTo>
                  <a:lnTo>
                    <a:pt x="3162" y="820"/>
                  </a:lnTo>
                  <a:lnTo>
                    <a:pt x="3140" y="772"/>
                  </a:lnTo>
                  <a:lnTo>
                    <a:pt x="3124" y="722"/>
                  </a:lnTo>
                  <a:lnTo>
                    <a:pt x="3111" y="670"/>
                  </a:lnTo>
                  <a:lnTo>
                    <a:pt x="3104" y="616"/>
                  </a:lnTo>
                  <a:lnTo>
                    <a:pt x="3101" y="561"/>
                  </a:lnTo>
                  <a:lnTo>
                    <a:pt x="3105" y="494"/>
                  </a:lnTo>
                  <a:lnTo>
                    <a:pt x="3115" y="433"/>
                  </a:lnTo>
                  <a:lnTo>
                    <a:pt x="3130" y="373"/>
                  </a:lnTo>
                  <a:lnTo>
                    <a:pt x="3153" y="318"/>
                  </a:lnTo>
                  <a:lnTo>
                    <a:pt x="3179" y="267"/>
                  </a:lnTo>
                  <a:lnTo>
                    <a:pt x="3213" y="219"/>
                  </a:lnTo>
                  <a:lnTo>
                    <a:pt x="3250" y="175"/>
                  </a:lnTo>
                  <a:lnTo>
                    <a:pt x="3293" y="135"/>
                  </a:lnTo>
                  <a:lnTo>
                    <a:pt x="3341" y="102"/>
                  </a:lnTo>
                  <a:lnTo>
                    <a:pt x="3392" y="72"/>
                  </a:lnTo>
                  <a:lnTo>
                    <a:pt x="3448" y="47"/>
                  </a:lnTo>
                  <a:lnTo>
                    <a:pt x="3508" y="27"/>
                  </a:lnTo>
                  <a:lnTo>
                    <a:pt x="3573" y="12"/>
                  </a:lnTo>
                  <a:lnTo>
                    <a:pt x="3640" y="3"/>
                  </a:lnTo>
                  <a:lnTo>
                    <a:pt x="3711" y="0"/>
                  </a:lnTo>
                  <a:close/>
                  <a:moveTo>
                    <a:pt x="2910" y="0"/>
                  </a:moveTo>
                  <a:lnTo>
                    <a:pt x="2948" y="4"/>
                  </a:lnTo>
                  <a:lnTo>
                    <a:pt x="2983" y="14"/>
                  </a:lnTo>
                  <a:lnTo>
                    <a:pt x="3014" y="30"/>
                  </a:lnTo>
                  <a:lnTo>
                    <a:pt x="3040" y="52"/>
                  </a:lnTo>
                  <a:lnTo>
                    <a:pt x="3063" y="78"/>
                  </a:lnTo>
                  <a:lnTo>
                    <a:pt x="3079" y="109"/>
                  </a:lnTo>
                  <a:lnTo>
                    <a:pt x="3089" y="142"/>
                  </a:lnTo>
                  <a:lnTo>
                    <a:pt x="3093" y="178"/>
                  </a:lnTo>
                  <a:lnTo>
                    <a:pt x="3091" y="203"/>
                  </a:lnTo>
                  <a:lnTo>
                    <a:pt x="3088" y="227"/>
                  </a:lnTo>
                  <a:lnTo>
                    <a:pt x="3081" y="252"/>
                  </a:lnTo>
                  <a:lnTo>
                    <a:pt x="3071" y="277"/>
                  </a:lnTo>
                  <a:lnTo>
                    <a:pt x="3060" y="303"/>
                  </a:lnTo>
                  <a:lnTo>
                    <a:pt x="3044" y="331"/>
                  </a:lnTo>
                  <a:lnTo>
                    <a:pt x="3025" y="361"/>
                  </a:lnTo>
                  <a:lnTo>
                    <a:pt x="3004" y="393"/>
                  </a:lnTo>
                  <a:lnTo>
                    <a:pt x="2978" y="429"/>
                  </a:lnTo>
                  <a:lnTo>
                    <a:pt x="2948" y="468"/>
                  </a:lnTo>
                  <a:lnTo>
                    <a:pt x="2914" y="512"/>
                  </a:lnTo>
                  <a:lnTo>
                    <a:pt x="2876" y="561"/>
                  </a:lnTo>
                  <a:lnTo>
                    <a:pt x="2472" y="1078"/>
                  </a:lnTo>
                  <a:lnTo>
                    <a:pt x="2182" y="1078"/>
                  </a:lnTo>
                  <a:lnTo>
                    <a:pt x="2182" y="424"/>
                  </a:lnTo>
                  <a:lnTo>
                    <a:pt x="1784" y="1078"/>
                  </a:lnTo>
                  <a:lnTo>
                    <a:pt x="1518" y="1078"/>
                  </a:lnTo>
                  <a:lnTo>
                    <a:pt x="1518" y="234"/>
                  </a:lnTo>
                  <a:lnTo>
                    <a:pt x="1313" y="214"/>
                  </a:lnTo>
                  <a:lnTo>
                    <a:pt x="1313" y="118"/>
                  </a:lnTo>
                  <a:lnTo>
                    <a:pt x="1690" y="25"/>
                  </a:lnTo>
                  <a:lnTo>
                    <a:pt x="1832" y="25"/>
                  </a:lnTo>
                  <a:lnTo>
                    <a:pt x="1832" y="713"/>
                  </a:lnTo>
                  <a:lnTo>
                    <a:pt x="2247" y="25"/>
                  </a:lnTo>
                  <a:lnTo>
                    <a:pt x="2497" y="25"/>
                  </a:lnTo>
                  <a:lnTo>
                    <a:pt x="2497" y="822"/>
                  </a:lnTo>
                  <a:lnTo>
                    <a:pt x="2759" y="473"/>
                  </a:lnTo>
                  <a:lnTo>
                    <a:pt x="2759" y="62"/>
                  </a:lnTo>
                  <a:lnTo>
                    <a:pt x="2779" y="44"/>
                  </a:lnTo>
                  <a:lnTo>
                    <a:pt x="2806" y="27"/>
                  </a:lnTo>
                  <a:lnTo>
                    <a:pt x="2837" y="13"/>
                  </a:lnTo>
                  <a:lnTo>
                    <a:pt x="2872" y="4"/>
                  </a:lnTo>
                  <a:lnTo>
                    <a:pt x="2910" y="0"/>
                  </a:ln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</p:spPr>
          <p:txBody>
            <a:bodyPr spcFirstLastPara="1" wrap="square" lIns="91425" tIns="45700" rIns="91425" bIns="45700" anchor="t" anchorCtr="0">
              <a:noAutofit/>
            </a:bodyPr>
            <a:lstStyle/>
            <a:p>
              <a:pPr marL="0" marR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 sz="1770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2889655499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ver Only">
  <p:cSld name="Cover Only">
    <p:spTree>
      <p:nvGrpSpPr>
        <p:cNvPr id="1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4"/>
          <p:cNvSpPr txBox="1">
            <a:spLocks noGrp="1"/>
          </p:cNvSpPr>
          <p:nvPr>
            <p:ph type="title"/>
          </p:nvPr>
        </p:nvSpPr>
        <p:spPr>
          <a:xfrm>
            <a:off x="711202" y="685800"/>
            <a:ext cx="10769600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pl-PL" dirty="0"/>
          </a:p>
        </p:txBody>
      </p:sp>
      <p:sp>
        <p:nvSpPr>
          <p:cNvPr id="45" name="Google Shape;45;p4"/>
          <p:cNvSpPr txBox="1">
            <a:spLocks noGrp="1"/>
          </p:cNvSpPr>
          <p:nvPr>
            <p:ph type="ftr" idx="11"/>
          </p:nvPr>
        </p:nvSpPr>
        <p:spPr>
          <a:xfrm>
            <a:off x="711200" y="6324600"/>
            <a:ext cx="7010400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b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 sz="88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pl-PL" dirty="0"/>
          </a:p>
        </p:txBody>
      </p:sp>
      <p:sp>
        <p:nvSpPr>
          <p:cNvPr id="46" name="Google Shape;46;p4"/>
          <p:cNvSpPr txBox="1"/>
          <p:nvPr/>
        </p:nvSpPr>
        <p:spPr>
          <a:xfrm>
            <a:off x="711202" y="6477001"/>
            <a:ext cx="3454400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pl-PL" sz="88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PwC</a:t>
            </a:r>
            <a:endParaRPr lang="pl-PL" sz="882" dirty="0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cxnSp>
        <p:nvCxnSpPr>
          <p:cNvPr id="47" name="Google Shape;47;p4"/>
          <p:cNvCxnSpPr/>
          <p:nvPr/>
        </p:nvCxnSpPr>
        <p:spPr>
          <a:xfrm rot="10800000" flipH="1">
            <a:off x="508004" y="609600"/>
            <a:ext cx="10972800" cy="152400"/>
          </a:xfrm>
          <a:prstGeom prst="bentConnector2">
            <a:avLst/>
          </a:prstGeom>
          <a:noFill/>
          <a:ln w="1270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</p:cxnSp>
      <p:sp>
        <p:nvSpPr>
          <p:cNvPr id="48" name="Google Shape;48;p4"/>
          <p:cNvSpPr txBox="1">
            <a:spLocks noGrp="1"/>
          </p:cNvSpPr>
          <p:nvPr>
            <p:ph type="sldNum" idx="12"/>
          </p:nvPr>
        </p:nvSpPr>
        <p:spPr>
          <a:xfrm>
            <a:off x="9448802" y="6477000"/>
            <a:ext cx="2036064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 sz="88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lvl="1" indent="0" algn="r">
              <a:spcBef>
                <a:spcPts val="0"/>
              </a:spcBef>
              <a:buNone/>
              <a:defRPr sz="88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lvl="2" indent="0" algn="r">
              <a:spcBef>
                <a:spcPts val="0"/>
              </a:spcBef>
              <a:buNone/>
              <a:defRPr sz="88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lvl="3" indent="0" algn="r">
              <a:spcBef>
                <a:spcPts val="0"/>
              </a:spcBef>
              <a:buNone/>
              <a:defRPr sz="88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lvl="4" indent="0" algn="r">
              <a:spcBef>
                <a:spcPts val="0"/>
              </a:spcBef>
              <a:buNone/>
              <a:defRPr sz="88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lvl="5" indent="0" algn="r">
              <a:spcBef>
                <a:spcPts val="0"/>
              </a:spcBef>
              <a:buNone/>
              <a:defRPr sz="88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lvl="6" indent="0" algn="r">
              <a:spcBef>
                <a:spcPts val="0"/>
              </a:spcBef>
              <a:buNone/>
              <a:defRPr sz="88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lvl="7" indent="0" algn="r">
              <a:spcBef>
                <a:spcPts val="0"/>
              </a:spcBef>
              <a:buNone/>
              <a:defRPr sz="88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lvl="8" indent="0" algn="r">
              <a:spcBef>
                <a:spcPts val="0"/>
              </a:spcBef>
              <a:buNone/>
              <a:defRPr sz="88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‹#›</a:t>
            </a:fld>
            <a:endParaRPr lang="pl-PL" dirty="0"/>
          </a:p>
        </p:txBody>
      </p:sp>
      <p:sp>
        <p:nvSpPr>
          <p:cNvPr id="49" name="Google Shape;49;p4"/>
          <p:cNvSpPr txBox="1">
            <a:spLocks noGrp="1"/>
          </p:cNvSpPr>
          <p:nvPr>
            <p:ph type="dt" idx="10"/>
          </p:nvPr>
        </p:nvSpPr>
        <p:spPr>
          <a:xfrm>
            <a:off x="9448800" y="6324600"/>
            <a:ext cx="2032000" cy="152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 algn="r">
              <a:spcBef>
                <a:spcPts val="0"/>
              </a:spcBef>
              <a:spcAft>
                <a:spcPts val="0"/>
              </a:spcAft>
              <a:buSzPts val="1400"/>
              <a:buNone/>
              <a:defRPr sz="882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1198280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All White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2912" y="2072669"/>
            <a:ext cx="7418388" cy="784830"/>
          </a:xfrm>
        </p:spPr>
        <p:txBody>
          <a:bodyPr anchor="b" anchorCtr="0"/>
          <a:lstStyle>
            <a:lvl1pPr algn="l">
              <a:lnSpc>
                <a:spcPct val="85000"/>
              </a:lnSpc>
              <a:defRPr sz="6000">
                <a:solidFill>
                  <a:schemeClr val="tx1"/>
                </a:solidFill>
              </a:defRPr>
            </a:lvl1pPr>
          </a:lstStyle>
          <a:p>
            <a:r>
              <a:rPr lang="pl-PL"/>
              <a:t>[Presentation title]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42913" y="3764282"/>
            <a:ext cx="5473700" cy="704848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r>
              <a:rPr lang="pl-PL"/>
              <a:t>[Presentation subtitle]</a:t>
            </a:r>
            <a:endParaRPr lang="pl-PL" dirty="0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A9644956-77CE-C94F-9DC1-ACB7D92E892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185139" y="5330952"/>
            <a:ext cx="1636776" cy="1351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9151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/>
          <p:cNvSpPr>
            <a:spLocks noGrp="1"/>
          </p:cNvSpPr>
          <p:nvPr>
            <p:ph type="pic" sz="quarter" idx="10"/>
          </p:nvPr>
        </p:nvSpPr>
        <p:spPr bwMode="hidden">
          <a:xfrm>
            <a:off x="6096000" y="0"/>
            <a:ext cx="6096000" cy="4575812"/>
          </a:xfrm>
          <a:solidFill>
            <a:srgbClr val="DEDEDE"/>
          </a:solidFill>
        </p:spPr>
        <p:txBody>
          <a:bodyPr anchor="ctr" anchorCtr="0"/>
          <a:lstStyle>
            <a:lvl1pPr algn="ctr"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pl-PL"/>
              <a:t>Click icon to add picture</a:t>
            </a:r>
            <a:endParaRPr lang="pl-PL" dirty="0"/>
          </a:p>
        </p:txBody>
      </p:sp>
      <p:sp>
        <p:nvSpPr>
          <p:cNvPr id="9" name="Rectangle 8"/>
          <p:cNvSpPr/>
          <p:nvPr/>
        </p:nvSpPr>
        <p:spPr bwMode="hidden">
          <a:xfrm>
            <a:off x="0" y="0"/>
            <a:ext cx="6096000" cy="4575812"/>
          </a:xfrm>
          <a:prstGeom prst="rect">
            <a:avLst/>
          </a:prstGeom>
          <a:solidFill>
            <a:srgbClr val="46464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10" name="Rectangle 9"/>
          <p:cNvSpPr/>
          <p:nvPr/>
        </p:nvSpPr>
        <p:spPr bwMode="hidden">
          <a:xfrm>
            <a:off x="0" y="4575812"/>
            <a:ext cx="6096000" cy="2282188"/>
          </a:xfrm>
          <a:prstGeom prst="rect">
            <a:avLst/>
          </a:prstGeom>
          <a:solidFill>
            <a:srgbClr val="D04A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l-PL" dirty="0"/>
          </a:p>
        </p:txBody>
      </p:sp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442913" y="1841526"/>
            <a:ext cx="5473700" cy="654025"/>
          </a:xfrm>
        </p:spPr>
        <p:txBody>
          <a:bodyPr anchor="b" anchorCtr="0"/>
          <a:lstStyle>
            <a:lvl1pPr algn="l">
              <a:lnSpc>
                <a:spcPct val="85000"/>
              </a:lnSpc>
              <a:defRPr sz="5000">
                <a:solidFill>
                  <a:schemeClr val="bg1"/>
                </a:solidFill>
              </a:defRPr>
            </a:lvl1pPr>
          </a:lstStyle>
          <a:p>
            <a:r>
              <a:rPr lang="pl-PL"/>
              <a:t>[Presentation title]</a:t>
            </a:r>
            <a:endParaRPr lang="pl-PL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442913" y="5101594"/>
            <a:ext cx="5473700" cy="704848"/>
          </a:xfrm>
        </p:spPr>
        <p:txBody>
          <a:bodyPr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9pPr>
          </a:lstStyle>
          <a:p>
            <a:r>
              <a:rPr lang="pl-PL"/>
              <a:t>[Presentation subtitle]</a:t>
            </a:r>
            <a:endParaRPr lang="pl-PL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009BFEA4-1A04-C344-804A-E610366F99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 bwMode="gray">
          <a:xfrm>
            <a:off x="10337737" y="5330952"/>
            <a:ext cx="1636776" cy="13511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4888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Slide Lines">
    <p:bg>
      <p:bgPr>
        <a:solidFill>
          <a:srgbClr val="DEDE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/>
          <p:cNvSpPr>
            <a:spLocks noGrp="1"/>
          </p:cNvSpPr>
          <p:nvPr>
            <p:ph type="pic" sz="quarter" idx="10"/>
          </p:nvPr>
        </p:nvSpPr>
        <p:spPr bwMode="hidden">
          <a:xfrm>
            <a:off x="0" y="0"/>
            <a:ext cx="12192000" cy="6858000"/>
          </a:xfrm>
          <a:solidFill>
            <a:srgbClr val="DEDEDE"/>
          </a:solidFill>
        </p:spPr>
        <p:txBody>
          <a:bodyPr tIns="91440"/>
          <a:lstStyle>
            <a:lvl1pPr algn="ctr"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pl-PL"/>
              <a:t>Click icon to add picture</a:t>
            </a:r>
            <a:endParaRPr lang="pl-PL" dirty="0"/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E91E7E14-05A1-3C44-AC4F-3B254DA49C58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grpSp>
          <p:nvGrpSpPr>
            <p:cNvPr id="5" name="Group 4">
              <a:extLst>
                <a:ext uri="{FF2B5EF4-FFF2-40B4-BE49-F238E27FC236}">
                  <a16:creationId xmlns:a16="http://schemas.microsoft.com/office/drawing/2014/main" id="{30AF71D2-4341-774D-95E6-2A6EC9FAB977}"/>
                </a:ext>
              </a:extLst>
            </p:cNvPr>
            <p:cNvGrpSpPr>
              <a:grpSpLocks noChangeAspect="1"/>
            </p:cNvGrpSpPr>
            <p:nvPr userDrawn="1"/>
          </p:nvGrpSpPr>
          <p:grpSpPr>
            <a:xfrm>
              <a:off x="0" y="0"/>
              <a:ext cx="12192000" cy="6858000"/>
              <a:chOff x="152400" y="152400"/>
              <a:chExt cx="12196763" cy="6862763"/>
            </a:xfrm>
          </p:grpSpPr>
          <p:sp>
            <p:nvSpPr>
              <p:cNvPr id="6" name="Freeform 5">
                <a:extLst>
                  <a:ext uri="{FF2B5EF4-FFF2-40B4-BE49-F238E27FC236}">
                    <a16:creationId xmlns:a16="http://schemas.microsoft.com/office/drawing/2014/main" id="{EB6FF182-420C-CE44-A08A-9911616955D9}"/>
                  </a:ext>
                </a:extLst>
              </p:cNvPr>
              <p:cNvSpPr>
                <a:spLocks noChangeAspect="1"/>
              </p:cNvSpPr>
              <p:nvPr/>
            </p:nvSpPr>
            <p:spPr bwMode="hidden">
              <a:xfrm>
                <a:off x="152400" y="3775075"/>
                <a:ext cx="9142413" cy="777875"/>
              </a:xfrm>
              <a:custGeom>
                <a:avLst/>
                <a:gdLst>
                  <a:gd name="T0" fmla="*/ 0 w 7908"/>
                  <a:gd name="T1" fmla="*/ 0 h 1632"/>
                  <a:gd name="T2" fmla="*/ 0 w 7908"/>
                  <a:gd name="T3" fmla="*/ 0 h 1632"/>
                  <a:gd name="T4" fmla="*/ 7908 w 7908"/>
                  <a:gd name="T5" fmla="*/ 0 h 1632"/>
                  <a:gd name="T6" fmla="*/ 7908 w 7908"/>
                  <a:gd name="T7" fmla="*/ 1632 h 1632"/>
                  <a:gd name="T8" fmla="*/ 0 w 7908"/>
                  <a:gd name="T9" fmla="*/ 1632 h 1632"/>
                  <a:gd name="T10" fmla="*/ 0 w 7908"/>
                  <a:gd name="T11" fmla="*/ 0 h 16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</a:cxnLst>
                <a:rect l="0" t="0" r="r" b="b"/>
                <a:pathLst>
                  <a:path w="7908" h="1632">
                    <a:moveTo>
                      <a:pt x="0" y="0"/>
                    </a:moveTo>
                    <a:lnTo>
                      <a:pt x="0" y="0"/>
                    </a:lnTo>
                    <a:lnTo>
                      <a:pt x="7908" y="0"/>
                    </a:lnTo>
                    <a:lnTo>
                      <a:pt x="7908" y="1632"/>
                    </a:lnTo>
                    <a:lnTo>
                      <a:pt x="0" y="1632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D04A02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7" name="Freeform 6">
                <a:extLst>
                  <a:ext uri="{FF2B5EF4-FFF2-40B4-BE49-F238E27FC236}">
                    <a16:creationId xmlns:a16="http://schemas.microsoft.com/office/drawing/2014/main" id="{3BE432B1-2C50-3E4E-AD63-D3F80C22CFAE}"/>
                  </a:ext>
                </a:extLst>
              </p:cNvPr>
              <p:cNvSpPr>
                <a:spLocks noChangeAspect="1"/>
              </p:cNvSpPr>
              <p:nvPr/>
            </p:nvSpPr>
            <p:spPr bwMode="white">
              <a:xfrm>
                <a:off x="152400" y="152400"/>
                <a:ext cx="12196763" cy="6862763"/>
              </a:xfrm>
              <a:custGeom>
                <a:avLst/>
                <a:gdLst>
                  <a:gd name="T0" fmla="*/ 19187 w 25599"/>
                  <a:gd name="T1" fmla="*/ 0 h 14399"/>
                  <a:gd name="T2" fmla="*/ 19187 w 25599"/>
                  <a:gd name="T3" fmla="*/ 0 h 14399"/>
                  <a:gd name="T4" fmla="*/ 19187 w 25599"/>
                  <a:gd name="T5" fmla="*/ 6949 h 14399"/>
                  <a:gd name="T6" fmla="*/ 0 w 25599"/>
                  <a:gd name="T7" fmla="*/ 6949 h 14399"/>
                  <a:gd name="T8" fmla="*/ 0 w 25599"/>
                  <a:gd name="T9" fmla="*/ 7602 h 14399"/>
                  <a:gd name="T10" fmla="*/ 19187 w 25599"/>
                  <a:gd name="T11" fmla="*/ 7602 h 14399"/>
                  <a:gd name="T12" fmla="*/ 19187 w 25599"/>
                  <a:gd name="T13" fmla="*/ 9234 h 14399"/>
                  <a:gd name="T14" fmla="*/ 0 w 25599"/>
                  <a:gd name="T15" fmla="*/ 9234 h 14399"/>
                  <a:gd name="T16" fmla="*/ 0 w 25599"/>
                  <a:gd name="T17" fmla="*/ 9887 h 14399"/>
                  <a:gd name="T18" fmla="*/ 19187 w 25599"/>
                  <a:gd name="T19" fmla="*/ 9887 h 14399"/>
                  <a:gd name="T20" fmla="*/ 19187 w 25599"/>
                  <a:gd name="T21" fmla="*/ 14399 h 14399"/>
                  <a:gd name="T22" fmla="*/ 19839 w 25599"/>
                  <a:gd name="T23" fmla="*/ 14399 h 14399"/>
                  <a:gd name="T24" fmla="*/ 19839 w 25599"/>
                  <a:gd name="T25" fmla="*/ 9887 h 14399"/>
                  <a:gd name="T26" fmla="*/ 25599 w 25599"/>
                  <a:gd name="T27" fmla="*/ 9887 h 14399"/>
                  <a:gd name="T28" fmla="*/ 25599 w 25599"/>
                  <a:gd name="T29" fmla="*/ 9234 h 14399"/>
                  <a:gd name="T30" fmla="*/ 19839 w 25599"/>
                  <a:gd name="T31" fmla="*/ 9234 h 14399"/>
                  <a:gd name="T32" fmla="*/ 19839 w 25599"/>
                  <a:gd name="T33" fmla="*/ 7602 h 14399"/>
                  <a:gd name="T34" fmla="*/ 25599 w 25599"/>
                  <a:gd name="T35" fmla="*/ 7602 h 14399"/>
                  <a:gd name="T36" fmla="*/ 25599 w 25599"/>
                  <a:gd name="T37" fmla="*/ 6949 h 14399"/>
                  <a:gd name="T38" fmla="*/ 19839 w 25599"/>
                  <a:gd name="T39" fmla="*/ 6949 h 14399"/>
                  <a:gd name="T40" fmla="*/ 19839 w 25599"/>
                  <a:gd name="T41" fmla="*/ 0 h 14399"/>
                  <a:gd name="T42" fmla="*/ 19187 w 25599"/>
                  <a:gd name="T43" fmla="*/ 0 h 143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</a:cxnLst>
                <a:rect l="0" t="0" r="r" b="b"/>
                <a:pathLst>
                  <a:path w="25599" h="14399">
                    <a:moveTo>
                      <a:pt x="19187" y="0"/>
                    </a:moveTo>
                    <a:lnTo>
                      <a:pt x="19187" y="0"/>
                    </a:lnTo>
                    <a:lnTo>
                      <a:pt x="19187" y="6949"/>
                    </a:lnTo>
                    <a:lnTo>
                      <a:pt x="0" y="6949"/>
                    </a:lnTo>
                    <a:lnTo>
                      <a:pt x="0" y="7602"/>
                    </a:lnTo>
                    <a:lnTo>
                      <a:pt x="19187" y="7602"/>
                    </a:lnTo>
                    <a:lnTo>
                      <a:pt x="19187" y="9234"/>
                    </a:lnTo>
                    <a:lnTo>
                      <a:pt x="0" y="9234"/>
                    </a:lnTo>
                    <a:lnTo>
                      <a:pt x="0" y="9887"/>
                    </a:lnTo>
                    <a:lnTo>
                      <a:pt x="19187" y="9887"/>
                    </a:lnTo>
                    <a:lnTo>
                      <a:pt x="19187" y="14399"/>
                    </a:lnTo>
                    <a:lnTo>
                      <a:pt x="19839" y="14399"/>
                    </a:lnTo>
                    <a:lnTo>
                      <a:pt x="19839" y="9887"/>
                    </a:lnTo>
                    <a:lnTo>
                      <a:pt x="25599" y="9887"/>
                    </a:lnTo>
                    <a:lnTo>
                      <a:pt x="25599" y="9234"/>
                    </a:lnTo>
                    <a:lnTo>
                      <a:pt x="19839" y="9234"/>
                    </a:lnTo>
                    <a:lnTo>
                      <a:pt x="19839" y="7602"/>
                    </a:lnTo>
                    <a:lnTo>
                      <a:pt x="25599" y="7602"/>
                    </a:lnTo>
                    <a:lnTo>
                      <a:pt x="25599" y="6949"/>
                    </a:lnTo>
                    <a:lnTo>
                      <a:pt x="19839" y="6949"/>
                    </a:lnTo>
                    <a:lnTo>
                      <a:pt x="19839" y="0"/>
                    </a:lnTo>
                    <a:lnTo>
                      <a:pt x="19187" y="0"/>
                    </a:lnTo>
                    <a:close/>
                  </a:path>
                </a:pathLst>
              </a:custGeom>
              <a:solidFill>
                <a:srgbClr val="FFFFFF"/>
              </a:solidFill>
              <a:ln w="0">
                <a:noFill/>
                <a:prstDash val="solid"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  <p:pic>
          <p:nvPicPr>
            <p:cNvPr id="10" name="Picture 9">
              <a:extLst>
                <a:ext uri="{FF2B5EF4-FFF2-40B4-BE49-F238E27FC236}">
                  <a16:creationId xmlns:a16="http://schemas.microsoft.com/office/drawing/2014/main" id="{642E31FB-8697-8E4D-9430-7773E9181739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 bwMode="black">
            <a:xfrm>
              <a:off x="185139" y="5330952"/>
              <a:ext cx="1636776" cy="1351184"/>
            </a:xfrm>
            <a:prstGeom prst="rect">
              <a:avLst/>
            </a:prstGeom>
          </p:spPr>
        </p:pic>
      </p:grpSp>
      <p:sp>
        <p:nvSpPr>
          <p:cNvPr id="3" name="Subtitle 2"/>
          <p:cNvSpPr>
            <a:spLocks noGrp="1"/>
          </p:cNvSpPr>
          <p:nvPr userDrawn="1">
            <p:ph type="subTitle" idx="1" hasCustomPrompt="1"/>
          </p:nvPr>
        </p:nvSpPr>
        <p:spPr>
          <a:xfrm>
            <a:off x="442914" y="3713607"/>
            <a:ext cx="5473699" cy="592074"/>
          </a:xfrm>
          <a:noFill/>
        </p:spPr>
        <p:txBody>
          <a:bodyPr lIns="0" tIns="0" rIns="0" bIns="0"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bg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>
                <a:solidFill>
                  <a:schemeClr val="bg1"/>
                </a:solidFill>
              </a:defRPr>
            </a:lvl9pPr>
          </a:lstStyle>
          <a:p>
            <a:r>
              <a:rPr lang="pl-PL"/>
              <a:t>[Presentation subtitle]</a:t>
            </a:r>
            <a:endParaRPr lang="pl-PL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442914" y="1724392"/>
            <a:ext cx="7418386" cy="588623"/>
          </a:xfrm>
        </p:spPr>
        <p:txBody>
          <a:bodyPr anchor="b" anchorCtr="0"/>
          <a:lstStyle>
            <a:lvl1pPr algn="l">
              <a:lnSpc>
                <a:spcPct val="85000"/>
              </a:lnSpc>
              <a:defRPr sz="4500">
                <a:solidFill>
                  <a:schemeClr val="bg1"/>
                </a:solidFill>
              </a:defRPr>
            </a:lvl1pPr>
          </a:lstStyle>
          <a:p>
            <a:r>
              <a:rPr lang="pl-PL"/>
              <a:t>[Presentation title]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2918934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nes 2">
    <p:bg>
      <p:bgPr>
        <a:solidFill>
          <a:srgbClr val="DEDEDE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4"/>
          <p:cNvSpPr>
            <a:spLocks noGrp="1"/>
          </p:cNvSpPr>
          <p:nvPr>
            <p:ph type="pic" sz="quarter" idx="10"/>
          </p:nvPr>
        </p:nvSpPr>
        <p:spPr bwMode="hidden">
          <a:xfrm>
            <a:off x="0" y="0"/>
            <a:ext cx="12192000" cy="6858000"/>
          </a:xfrm>
          <a:solidFill>
            <a:srgbClr val="DEDEDE"/>
          </a:solidFill>
        </p:spPr>
        <p:txBody>
          <a:bodyPr tIns="91440"/>
          <a:lstStyle>
            <a:lvl1pPr algn="ctr">
              <a:defRPr sz="1200" b="0">
                <a:solidFill>
                  <a:schemeClr val="tx1"/>
                </a:solidFill>
              </a:defRPr>
            </a:lvl1pPr>
          </a:lstStyle>
          <a:p>
            <a:r>
              <a:rPr lang="pl-PL"/>
              <a:t>Click icon to add picture</a:t>
            </a:r>
            <a:endParaRPr lang="pl-PL" dirty="0"/>
          </a:p>
        </p:txBody>
      </p:sp>
      <p:grpSp>
        <p:nvGrpSpPr>
          <p:cNvPr id="4" name="Group 3">
            <a:extLst>
              <a:ext uri="{FF2B5EF4-FFF2-40B4-BE49-F238E27FC236}">
                <a16:creationId xmlns:a16="http://schemas.microsoft.com/office/drawing/2014/main" id="{B7BDC28A-6CCA-D946-B517-6BB4EEB49B0B}"/>
              </a:ext>
            </a:extLst>
          </p:cNvPr>
          <p:cNvGrpSpPr/>
          <p:nvPr userDrawn="1"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Freeform: Shape 7">
              <a:extLst>
                <a:ext uri="{FF2B5EF4-FFF2-40B4-BE49-F238E27FC236}">
                  <a16:creationId xmlns:a16="http://schemas.microsoft.com/office/drawing/2014/main" id="{88987A12-2FCD-A24E-A035-A87DB2CE21C2}"/>
                </a:ext>
              </a:extLst>
            </p:cNvPr>
            <p:cNvSpPr/>
            <p:nvPr userDrawn="1"/>
          </p:nvSpPr>
          <p:spPr bwMode="white">
            <a:xfrm>
              <a:off x="0" y="0"/>
              <a:ext cx="12192000" cy="6858000"/>
            </a:xfrm>
            <a:custGeom>
              <a:avLst/>
              <a:gdLst>
                <a:gd name="connsiteX0" fmla="*/ 9144000 w 12192000"/>
                <a:gd name="connsiteY0" fmla="*/ 0 h 6858000"/>
                <a:gd name="connsiteX1" fmla="*/ 9450000 w 12192000"/>
                <a:gd name="connsiteY1" fmla="*/ 0 h 6858000"/>
                <a:gd name="connsiteX2" fmla="*/ 9450000 w 12192000"/>
                <a:gd name="connsiteY2" fmla="*/ 3309692 h 6858000"/>
                <a:gd name="connsiteX3" fmla="*/ 12192000 w 12192000"/>
                <a:gd name="connsiteY3" fmla="*/ 3309692 h 6858000"/>
                <a:gd name="connsiteX4" fmla="*/ 12192000 w 12192000"/>
                <a:gd name="connsiteY4" fmla="*/ 3615692 h 6858000"/>
                <a:gd name="connsiteX5" fmla="*/ 9450000 w 12192000"/>
                <a:gd name="connsiteY5" fmla="*/ 3615692 h 6858000"/>
                <a:gd name="connsiteX6" fmla="*/ 9450000 w 12192000"/>
                <a:gd name="connsiteY6" fmla="*/ 4394836 h 6858000"/>
                <a:gd name="connsiteX7" fmla="*/ 12192000 w 12192000"/>
                <a:gd name="connsiteY7" fmla="*/ 4394836 h 6858000"/>
                <a:gd name="connsiteX8" fmla="*/ 12192000 w 12192000"/>
                <a:gd name="connsiteY8" fmla="*/ 4700836 h 6858000"/>
                <a:gd name="connsiteX9" fmla="*/ 9450000 w 12192000"/>
                <a:gd name="connsiteY9" fmla="*/ 4700836 h 6858000"/>
                <a:gd name="connsiteX10" fmla="*/ 9450000 w 12192000"/>
                <a:gd name="connsiteY10" fmla="*/ 6858000 h 6858000"/>
                <a:gd name="connsiteX11" fmla="*/ 9144000 w 12192000"/>
                <a:gd name="connsiteY11" fmla="*/ 6858000 h 6858000"/>
                <a:gd name="connsiteX12" fmla="*/ 9144000 w 12192000"/>
                <a:gd name="connsiteY12" fmla="*/ 4700836 h 6858000"/>
                <a:gd name="connsiteX13" fmla="*/ 0 w 12192000"/>
                <a:gd name="connsiteY13" fmla="*/ 4700836 h 6858000"/>
                <a:gd name="connsiteX14" fmla="*/ 0 w 12192000"/>
                <a:gd name="connsiteY14" fmla="*/ 4394836 h 6858000"/>
                <a:gd name="connsiteX15" fmla="*/ 9144000 w 12192000"/>
                <a:gd name="connsiteY15" fmla="*/ 4394836 h 6858000"/>
                <a:gd name="connsiteX16" fmla="*/ 9144000 w 12192000"/>
                <a:gd name="connsiteY16" fmla="*/ 3615692 h 6858000"/>
                <a:gd name="connsiteX17" fmla="*/ 0 w 12192000"/>
                <a:gd name="connsiteY17" fmla="*/ 3615692 h 6858000"/>
                <a:gd name="connsiteX18" fmla="*/ 0 w 12192000"/>
                <a:gd name="connsiteY18" fmla="*/ 3309692 h 6858000"/>
                <a:gd name="connsiteX19" fmla="*/ 9144000 w 12192000"/>
                <a:gd name="connsiteY19" fmla="*/ 3309692 h 68580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</a:cxnLst>
              <a:rect l="l" t="t" r="r" b="b"/>
              <a:pathLst>
                <a:path w="12192000" h="6858000">
                  <a:moveTo>
                    <a:pt x="9144000" y="0"/>
                  </a:moveTo>
                  <a:lnTo>
                    <a:pt x="9450000" y="0"/>
                  </a:lnTo>
                  <a:lnTo>
                    <a:pt x="9450000" y="3309692"/>
                  </a:lnTo>
                  <a:lnTo>
                    <a:pt x="12192000" y="3309692"/>
                  </a:lnTo>
                  <a:lnTo>
                    <a:pt x="12192000" y="3615692"/>
                  </a:lnTo>
                  <a:lnTo>
                    <a:pt x="9450000" y="3615692"/>
                  </a:lnTo>
                  <a:lnTo>
                    <a:pt x="9450000" y="4394836"/>
                  </a:lnTo>
                  <a:lnTo>
                    <a:pt x="12192000" y="4394836"/>
                  </a:lnTo>
                  <a:lnTo>
                    <a:pt x="12192000" y="4700836"/>
                  </a:lnTo>
                  <a:lnTo>
                    <a:pt x="9450000" y="4700836"/>
                  </a:lnTo>
                  <a:lnTo>
                    <a:pt x="9450000" y="6858000"/>
                  </a:lnTo>
                  <a:lnTo>
                    <a:pt x="9144000" y="6858000"/>
                  </a:lnTo>
                  <a:lnTo>
                    <a:pt x="9144000" y="4700836"/>
                  </a:lnTo>
                  <a:lnTo>
                    <a:pt x="0" y="4700836"/>
                  </a:lnTo>
                  <a:lnTo>
                    <a:pt x="0" y="4394836"/>
                  </a:lnTo>
                  <a:lnTo>
                    <a:pt x="9144000" y="4394836"/>
                  </a:lnTo>
                  <a:lnTo>
                    <a:pt x="9144000" y="3615692"/>
                  </a:lnTo>
                  <a:lnTo>
                    <a:pt x="0" y="3615692"/>
                  </a:lnTo>
                  <a:lnTo>
                    <a:pt x="0" y="3309692"/>
                  </a:lnTo>
                  <a:lnTo>
                    <a:pt x="9144000" y="3309692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GB" dirty="0"/>
            </a:p>
          </p:txBody>
        </p:sp>
        <p:pic>
          <p:nvPicPr>
            <p:cNvPr id="9" name="Picture 8">
              <a:extLst>
                <a:ext uri="{FF2B5EF4-FFF2-40B4-BE49-F238E27FC236}">
                  <a16:creationId xmlns:a16="http://schemas.microsoft.com/office/drawing/2014/main" id="{7BFFF2DD-324A-4741-B09D-D8BFF0170BC8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 bwMode="gray">
            <a:xfrm>
              <a:off x="185139" y="5330952"/>
              <a:ext cx="1636776" cy="1351185"/>
            </a:xfrm>
            <a:prstGeom prst="rect">
              <a:avLst/>
            </a:prstGeom>
          </p:spPr>
        </p:pic>
      </p:grpSp>
      <p:sp>
        <p:nvSpPr>
          <p:cNvPr id="8" name="Subtitle 2">
            <a:extLst>
              <a:ext uri="{FF2B5EF4-FFF2-40B4-BE49-F238E27FC236}">
                <a16:creationId xmlns:a16="http://schemas.microsoft.com/office/drawing/2014/main" id="{B2285DDC-FA1B-F84F-B44E-C04413327EF5}"/>
              </a:ext>
            </a:extLst>
          </p:cNvPr>
          <p:cNvSpPr>
            <a:spLocks noGrp="1"/>
          </p:cNvSpPr>
          <p:nvPr userDrawn="1">
            <p:ph type="subTitle" idx="1" hasCustomPrompt="1"/>
          </p:nvPr>
        </p:nvSpPr>
        <p:spPr>
          <a:xfrm>
            <a:off x="442913" y="3713607"/>
            <a:ext cx="5473700" cy="594221"/>
          </a:xfrm>
          <a:noFill/>
        </p:spPr>
        <p:txBody>
          <a:bodyPr lIns="0" tIns="0" rIns="0" bIns="0" anchor="ctr" anchorCtr="0"/>
          <a:lstStyle>
            <a:lvl1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 b="0">
                <a:solidFill>
                  <a:schemeClr val="tx1"/>
                </a:solidFill>
              </a:defRPr>
            </a:lvl1pPr>
            <a:lvl2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2pPr>
            <a:lvl3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3pPr>
            <a:lvl4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4pPr>
            <a:lvl5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5pPr>
            <a:lvl6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6pPr>
            <a:lvl7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7pPr>
            <a:lvl8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8pPr>
            <a:lvl9pPr marL="0" indent="0" algn="l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None/>
              <a:defRPr sz="1400"/>
            </a:lvl9pPr>
          </a:lstStyle>
          <a:p>
            <a:r>
              <a:rPr lang="pl-PL"/>
              <a:t>[Presentation subtitle]</a:t>
            </a:r>
            <a:endParaRPr lang="pl-PL" dirty="0"/>
          </a:p>
        </p:txBody>
      </p:sp>
      <p:sp>
        <p:nvSpPr>
          <p:cNvPr id="2" name="Title 1"/>
          <p:cNvSpPr>
            <a:spLocks noGrp="1"/>
          </p:cNvSpPr>
          <p:nvPr userDrawn="1">
            <p:ph type="ctrTitle" hasCustomPrompt="1"/>
          </p:nvPr>
        </p:nvSpPr>
        <p:spPr>
          <a:xfrm>
            <a:off x="442912" y="1724392"/>
            <a:ext cx="7418387" cy="588623"/>
          </a:xfrm>
        </p:spPr>
        <p:txBody>
          <a:bodyPr anchor="b" anchorCtr="0"/>
          <a:lstStyle>
            <a:lvl1pPr algn="l">
              <a:lnSpc>
                <a:spcPct val="85000"/>
              </a:lnSpc>
              <a:defRPr sz="4500">
                <a:solidFill>
                  <a:schemeClr val="tx1"/>
                </a:solidFill>
              </a:defRPr>
            </a:lvl1pPr>
          </a:lstStyle>
          <a:p>
            <a:r>
              <a:rPr lang="pl-PL"/>
              <a:t>[Presentation title]</a:t>
            </a: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8037116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slideLayout" Target="../slideLayouts/slideLayout50.xml"/><Relationship Id="rId55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3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52" Type="http://schemas.openxmlformats.org/officeDocument/2006/relationships/slideLayout" Target="../slideLayouts/slideLayout52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slideLayout" Target="../slideLayouts/slideLayout51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54" Type="http://schemas.openxmlformats.org/officeDocument/2006/relationships/tags" Target="../tags/tag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 hidden="1">
            <a:extLst>
              <a:ext uri="{FF2B5EF4-FFF2-40B4-BE49-F238E27FC236}">
                <a16:creationId xmlns:a16="http://schemas.microsoft.com/office/drawing/2014/main" id="{BCEADE6F-3B53-4971-933E-9606F5049FF8}"/>
              </a:ext>
            </a:extLst>
          </p:cNvPr>
          <p:cNvSpPr/>
          <p:nvPr userDrawn="1">
            <p:custDataLst>
              <p:tags r:id="rId54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>
              <a:lnSpc>
                <a:spcPct val="100000"/>
              </a:lnSpc>
            </a:pPr>
            <a:endParaRPr lang="pl-PL" sz="3200" b="0" i="0" baseline="0" dirty="0">
              <a:latin typeface="Georgia" panose="02040502050405020303" pitchFamily="18" charset="0"/>
              <a:ea typeface="+mj-ea"/>
              <a:cs typeface="+mj-cs"/>
              <a:sym typeface="Georgia" panose="02040502050405020303" pitchFamily="18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42913" y="432001"/>
            <a:ext cx="11306175" cy="984885"/>
          </a:xfrm>
          <a:prstGeom prst="rect">
            <a:avLst/>
          </a:prstGeom>
        </p:spPr>
        <p:txBody>
          <a:bodyPr vert="horz" wrap="square" lIns="0" tIns="0" rIns="0" bIns="0" rtlCol="0" anchor="t" anchorCtr="0">
            <a:spAutoFit/>
          </a:bodyPr>
          <a:lstStyle/>
          <a:p>
            <a:r>
              <a:rPr lang="pl-PL"/>
              <a:t>[Action </a:t>
            </a:r>
            <a:r>
              <a:rPr lang="pl-PL" dirty="0" err="1"/>
              <a:t>title</a:t>
            </a:r>
            <a:r>
              <a:rPr lang="pl-PL" dirty="0"/>
              <a:t>]</a:t>
            </a:r>
            <a:br>
              <a:rPr lang="pl-PL"/>
            </a:br>
            <a:endParaRPr lang="pl-PL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42913" y="1665288"/>
            <a:ext cx="11306175" cy="45069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/>
          <a:p>
            <a:pPr lvl="0"/>
            <a:r>
              <a:rPr lang="pl-PL"/>
              <a:t>Edit Master text styles</a:t>
            </a:r>
          </a:p>
          <a:p>
            <a:pPr lvl="1"/>
            <a:r>
              <a:rPr lang="pl-PL"/>
              <a:t>Second level</a:t>
            </a:r>
          </a:p>
          <a:p>
            <a:pPr lvl="2"/>
            <a:r>
              <a:rPr lang="pl-PL"/>
              <a:t>Third level</a:t>
            </a:r>
          </a:p>
          <a:p>
            <a:pPr lvl="3"/>
            <a:r>
              <a:rPr lang="pl-PL"/>
              <a:t>Fourth level</a:t>
            </a:r>
          </a:p>
          <a:p>
            <a:pPr lvl="4"/>
            <a:r>
              <a:rPr lang="pl-PL"/>
              <a:t>Fifth level</a:t>
            </a:r>
            <a:endParaRPr lang="pl-PL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27130" y="6400800"/>
            <a:ext cx="421958" cy="137160"/>
          </a:xfrm>
          <a:prstGeom prst="rect">
            <a:avLst/>
          </a:prstGeom>
        </p:spPr>
        <p:txBody>
          <a:bodyPr vert="horz" lIns="0" tIns="0" rIns="0" bIns="0" rtlCol="0" anchor="b" anchorCtr="0">
            <a:noAutofit/>
          </a:bodyPr>
          <a:lstStyle>
            <a:lvl1pPr algn="r">
              <a:defRPr sz="750">
                <a:solidFill>
                  <a:schemeClr val="tx1"/>
                </a:solidFill>
              </a:defRPr>
            </a:lvl1pPr>
          </a:lstStyle>
          <a:p>
            <a:fld id="{7870704B-CE94-48CC-AF30-84932A1262A7}" type="slidenum">
              <a:rPr lang="pl-PL" smtClean="0"/>
              <a:pPr/>
              <a:t>‹#›</a:t>
            </a:fld>
            <a:endParaRPr lang="pl-PL" dirty="0"/>
          </a:p>
        </p:txBody>
      </p:sp>
      <p:sp>
        <p:nvSpPr>
          <p:cNvPr id="8" name="TextBox 7"/>
          <p:cNvSpPr txBox="1"/>
          <p:nvPr/>
        </p:nvSpPr>
        <p:spPr>
          <a:xfrm>
            <a:off x="442913" y="6400798"/>
            <a:ext cx="304800" cy="137160"/>
          </a:xfrm>
          <a:prstGeom prst="rect">
            <a:avLst/>
          </a:prstGeom>
          <a:noFill/>
        </p:spPr>
        <p:txBody>
          <a:bodyPr wrap="square" lIns="0" tIns="0" rIns="0" bIns="0" rtlCol="0" anchor="b" anchorCtr="0">
            <a:noAutofit/>
          </a:bodyPr>
          <a:lstStyle/>
          <a:p>
            <a:pPr algn="l"/>
            <a:r>
              <a:rPr lang="pl-PL" sz="750" b="0">
                <a:solidFill>
                  <a:schemeClr val="tx1"/>
                </a:solidFill>
              </a:rPr>
              <a:t>PwC</a:t>
            </a:r>
            <a:endParaRPr lang="pl-PL" sz="750" b="0" dirty="0">
              <a:solidFill>
                <a:schemeClr val="tx1"/>
              </a:solidFill>
            </a:endParaRPr>
          </a:p>
        </p:txBody>
      </p:sp>
      <p:pic>
        <p:nvPicPr>
          <p:cNvPr id="1055" name="Picture 31">
            <a:extLst>
              <a:ext uri="{FF2B5EF4-FFF2-40B4-BE49-F238E27FC236}">
                <a16:creationId xmlns:a16="http://schemas.microsoft.com/office/drawing/2014/main" id="{60C4CECD-ABCD-4C00-B1F7-984C8C6796B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111015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4" r:id="rId1"/>
    <p:sldLayoutId id="2147483725" r:id="rId2"/>
    <p:sldLayoutId id="2147483726" r:id="rId3"/>
    <p:sldLayoutId id="2147483727" r:id="rId4"/>
    <p:sldLayoutId id="2147483728" r:id="rId5"/>
    <p:sldLayoutId id="2147483729" r:id="rId6"/>
    <p:sldLayoutId id="2147483730" r:id="rId7"/>
    <p:sldLayoutId id="2147483731" r:id="rId8"/>
    <p:sldLayoutId id="2147483732" r:id="rId9"/>
    <p:sldLayoutId id="2147483733" r:id="rId10"/>
    <p:sldLayoutId id="2147483734" r:id="rId11"/>
    <p:sldLayoutId id="2147483735" r:id="rId12"/>
    <p:sldLayoutId id="2147483736" r:id="rId13"/>
    <p:sldLayoutId id="2147483737" r:id="rId14"/>
    <p:sldLayoutId id="2147483738" r:id="rId15"/>
    <p:sldLayoutId id="2147483739" r:id="rId16"/>
    <p:sldLayoutId id="2147483786" r:id="rId17"/>
    <p:sldLayoutId id="2147483802" r:id="rId18"/>
    <p:sldLayoutId id="2147483800" r:id="rId19"/>
    <p:sldLayoutId id="2147483803" r:id="rId20"/>
    <p:sldLayoutId id="2147483791" r:id="rId21"/>
    <p:sldLayoutId id="2147483794" r:id="rId22"/>
    <p:sldLayoutId id="2147483790" r:id="rId23"/>
    <p:sldLayoutId id="2147483745" r:id="rId24"/>
    <p:sldLayoutId id="2147483796" r:id="rId25"/>
    <p:sldLayoutId id="2147483797" r:id="rId26"/>
    <p:sldLayoutId id="2147483765" r:id="rId27"/>
    <p:sldLayoutId id="2147483766" r:id="rId28"/>
    <p:sldLayoutId id="2147483767" r:id="rId29"/>
    <p:sldLayoutId id="2147483792" r:id="rId30"/>
    <p:sldLayoutId id="2147483793" r:id="rId31"/>
    <p:sldLayoutId id="2147483770" r:id="rId32"/>
    <p:sldLayoutId id="2147483771" r:id="rId33"/>
    <p:sldLayoutId id="2147483801" r:id="rId34"/>
    <p:sldLayoutId id="2147483772" r:id="rId35"/>
    <p:sldLayoutId id="2147483773" r:id="rId36"/>
    <p:sldLayoutId id="2147483774" r:id="rId37"/>
    <p:sldLayoutId id="2147483775" r:id="rId38"/>
    <p:sldLayoutId id="2147483776" r:id="rId39"/>
    <p:sldLayoutId id="2147483777" r:id="rId40"/>
    <p:sldLayoutId id="2147483778" r:id="rId41"/>
    <p:sldLayoutId id="2147483779" r:id="rId42"/>
    <p:sldLayoutId id="2147483780" r:id="rId43"/>
    <p:sldLayoutId id="2147483781" r:id="rId44"/>
    <p:sldLayoutId id="2147483782" r:id="rId45"/>
    <p:sldLayoutId id="2147483783" r:id="rId46"/>
    <p:sldLayoutId id="2147483784" r:id="rId47"/>
    <p:sldLayoutId id="2147483785" r:id="rId48"/>
    <p:sldLayoutId id="2147483788" r:id="rId49"/>
    <p:sldLayoutId id="2147483789" r:id="rId50"/>
    <p:sldLayoutId id="2147483798" r:id="rId51"/>
    <p:sldLayoutId id="2147483799" r:id="rId52"/>
  </p:sldLayoutIdLst>
  <p:hf hdr="0" ftr="0" dt="0"/>
  <p:txStyles>
    <p:titleStyle>
      <a:lvl1pPr algn="l" defTabSz="914400" rtl="0" eaLnBrk="1" latinLnBrk="0" hangingPunct="1">
        <a:lnSpc>
          <a:spcPct val="100000"/>
        </a:lnSpc>
        <a:spcBef>
          <a:spcPct val="0"/>
        </a:spcBef>
        <a:buNone/>
        <a:defRPr sz="3200" kern="120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1200"/>
        </a:spcAft>
        <a:buFont typeface="Arial" panose="020B0604020202020204" pitchFamily="34" charset="0"/>
        <a:buNone/>
        <a:defRPr sz="1800" b="1" kern="1200">
          <a:solidFill>
            <a:schemeClr val="accent1"/>
          </a:solidFill>
          <a:latin typeface="+mn-lt"/>
          <a:ea typeface="+mn-ea"/>
          <a:cs typeface="+mn-cs"/>
        </a:defRPr>
      </a:lvl1pPr>
      <a:lvl2pPr marL="0" indent="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None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180975" indent="-180975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361950" indent="-180975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548640" indent="-180975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731520" indent="-18288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914400" indent="-18288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097280" indent="-18288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1280160" indent="-18288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pos="279" userDrawn="1">
          <p15:clr>
            <a:srgbClr val="F26B43"/>
          </p15:clr>
        </p15:guide>
        <p15:guide id="2" pos="7401" userDrawn="1">
          <p15:clr>
            <a:srgbClr val="F26B43"/>
          </p15:clr>
        </p15:guide>
        <p15:guide id="5" orient="horz" pos="3888" userDrawn="1">
          <p15:clr>
            <a:srgbClr val="F26B43"/>
          </p15:clr>
        </p15:guide>
        <p15:guide id="11" orient="horz" pos="1049" userDrawn="1">
          <p15:clr>
            <a:srgbClr val="F26B43"/>
          </p15:clr>
        </p15:guide>
        <p15:guide id="12" orient="horz" pos="896" userDrawn="1">
          <p15:clr>
            <a:srgbClr val="F26B43"/>
          </p15:clr>
        </p15:guide>
        <p15:guide id="13" orient="horz" pos="27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7.xml"/><Relationship Id="rId4" Type="http://schemas.openxmlformats.org/officeDocument/2006/relationships/image" Target="../media/image3.e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e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e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Relationship Id="rId4" Type="http://schemas.openxmlformats.org/officeDocument/2006/relationships/image" Target="../media/image3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49.xml"/><Relationship Id="rId1" Type="http://schemas.openxmlformats.org/officeDocument/2006/relationships/tags" Target="../tags/tag8.xml"/><Relationship Id="rId5" Type="http://schemas.openxmlformats.org/officeDocument/2006/relationships/image" Target="../media/image3.emf"/><Relationship Id="rId4" Type="http://schemas.openxmlformats.org/officeDocument/2006/relationships/hyperlink" Target="about:blank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4" name="Google Shape;264;p26"/>
          <p:cNvSpPr txBox="1">
            <a:spLocks noGrp="1"/>
          </p:cNvSpPr>
          <p:nvPr>
            <p:ph type="ctrTitle"/>
          </p:nvPr>
        </p:nvSpPr>
        <p:spPr>
          <a:xfrm>
            <a:off x="442912" y="1601771"/>
            <a:ext cx="7418388" cy="1255728"/>
          </a:xfrm>
        </p:spPr>
        <p:txBody>
          <a:bodyPr/>
          <a:lstStyle/>
          <a:p>
            <a:r>
              <a:rPr lang="pl-PL" dirty="0" err="1"/>
              <a:t>Poniesienie</a:t>
            </a:r>
            <a:r>
              <a:rPr lang="pl-PL" dirty="0"/>
              <a:t> </a:t>
            </a:r>
            <a:r>
              <a:rPr lang="pl-PL" dirty="0" err="1"/>
              <a:t>ekonomicznego</a:t>
            </a:r>
            <a:r>
              <a:rPr lang="pl-PL" dirty="0"/>
              <a:t> ci</a:t>
            </a:r>
            <a:r>
              <a:rPr lang="pl-PL" dirty="0" err="1"/>
              <a:t>ężaru</a:t>
            </a:r>
            <a:r>
              <a:rPr lang="pl-PL" dirty="0"/>
              <a:t> podatku przez podatnika jako warunek powstania i zwrotu nadpłaty w VAT</a:t>
            </a:r>
          </a:p>
        </p:txBody>
      </p:sp>
      <p:sp>
        <p:nvSpPr>
          <p:cNvPr id="265" name="Google Shape;265;p26"/>
          <p:cNvSpPr txBox="1"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lvl="0"/>
            <a:r>
              <a:rPr lang="pl-PL" dirty="0"/>
              <a:t>Wyrok NSA z 17 kwietnia 2019 r., sygn. akt I FSK 589/17</a:t>
            </a:r>
          </a:p>
          <a:p>
            <a:pPr lvl="0"/>
            <a:r>
              <a:rPr lang="pl-PL" dirty="0"/>
              <a:t>doradca podatkowy Mariusz Marecki</a:t>
            </a:r>
          </a:p>
        </p:txBody>
      </p:sp>
      <p:sp>
        <p:nvSpPr>
          <p:cNvPr id="23" name="Google Shape;265;p26">
            <a:extLst>
              <a:ext uri="{FF2B5EF4-FFF2-40B4-BE49-F238E27FC236}">
                <a16:creationId xmlns:a16="http://schemas.microsoft.com/office/drawing/2014/main" id="{35F47960-7598-4B84-A60D-1A8519C443F6}"/>
              </a:ext>
            </a:extLst>
          </p:cNvPr>
          <p:cNvSpPr txBox="1">
            <a:spLocks/>
          </p:cNvSpPr>
          <p:nvPr/>
        </p:nvSpPr>
        <p:spPr>
          <a:xfrm>
            <a:off x="442914" y="428625"/>
            <a:ext cx="5473700" cy="704848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100" dirty="0"/>
              <a:t>Toruń, 6 marca 2020 r.</a:t>
            </a:r>
          </a:p>
        </p:txBody>
      </p:sp>
      <p:pic>
        <p:nvPicPr>
          <p:cNvPr id="7178" name="Picture 10">
            <a:extLst>
              <a:ext uri="{FF2B5EF4-FFF2-40B4-BE49-F238E27FC236}">
                <a16:creationId xmlns:a16="http://schemas.microsoft.com/office/drawing/2014/main" id="{2219BDFD-E9C5-44BC-A9DC-2D29D54D197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8"/>
          <p:cNvSpPr txBox="1">
            <a:spLocks noGrp="1"/>
          </p:cNvSpPr>
          <p:nvPr>
            <p:ph type="title"/>
          </p:nvPr>
        </p:nvSpPr>
        <p:spPr>
          <a:xfrm>
            <a:off x="442913" y="432001"/>
            <a:ext cx="11306175" cy="49244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eorgia"/>
              <a:buNone/>
            </a:pPr>
            <a:r>
              <a:rPr lang="pl-PL" dirty="0"/>
              <a:t>Stan faktyczny 1/2</a:t>
            </a:r>
          </a:p>
        </p:txBody>
      </p:sp>
      <p:sp>
        <p:nvSpPr>
          <p:cNvPr id="342" name="Google Shape;342;p28"/>
          <p:cNvSpPr txBox="1"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2</a:t>
            </a:fld>
            <a:endParaRPr lang="pl-PL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E8C6469-60C2-4C88-96C5-1B65348A69A7}"/>
              </a:ext>
            </a:extLst>
          </p:cNvPr>
          <p:cNvSpPr/>
          <p:nvPr/>
        </p:nvSpPr>
        <p:spPr>
          <a:xfrm>
            <a:off x="442913" y="1665288"/>
            <a:ext cx="2873265" cy="4506912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8000" tIns="72000" rIns="108000" bIns="108000" numCol="1" spcCol="1270" anchor="t" anchorCtr="0">
            <a:noAutofit/>
          </a:bodyPr>
          <a:lstStyle/>
          <a:p>
            <a:pPr marL="0" lvl="0" indent="0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sz="2800" b="1" kern="1200" dirty="0">
                <a:solidFill>
                  <a:schemeClr val="accent1"/>
                </a:solidFill>
              </a:rPr>
              <a:t>1</a:t>
            </a:r>
          </a:p>
          <a:p>
            <a:pPr marL="0" lvl="0" indent="0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1400" dirty="0">
              <a:solidFill>
                <a:sysClr val="windowText" lastClr="000000"/>
              </a:solidFill>
            </a:endParaRPr>
          </a:p>
          <a:p>
            <a:pPr marL="0" lvl="0" indent="0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sz="1400" kern="1200" dirty="0">
                <a:solidFill>
                  <a:sysClr val="windowText" lastClr="000000"/>
                </a:solidFill>
              </a:rPr>
              <a:t>Spółka stosuje błędnie stawkę VAT 8% zamiast 23% i obciąża klienta tą stawką 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9DB3F1B-21BD-4810-A237-C571182FC90B}"/>
              </a:ext>
            </a:extLst>
          </p:cNvPr>
          <p:cNvSpPr/>
          <p:nvPr/>
        </p:nvSpPr>
        <p:spPr>
          <a:xfrm>
            <a:off x="4659182" y="1665288"/>
            <a:ext cx="2873265" cy="4506912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8000" tIns="72000" rIns="108000" bIns="108000" numCol="1" spcCol="1270" anchor="t" anchorCtr="0">
            <a:noAutofit/>
          </a:bodyPr>
          <a:lstStyle/>
          <a:p>
            <a:pPr marL="0" lvl="0" indent="0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sz="2800" b="1" kern="1200" dirty="0">
                <a:solidFill>
                  <a:schemeClr val="accent1"/>
                </a:solidFill>
              </a:rPr>
              <a:t>2</a:t>
            </a:r>
          </a:p>
          <a:p>
            <a:pPr marL="0" lvl="0" indent="0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1400" dirty="0">
              <a:solidFill>
                <a:sysClr val="windowText" lastClr="000000"/>
              </a:solidFill>
            </a:endParaRPr>
          </a:p>
          <a:p>
            <a:pPr marL="0" lvl="0" indent="0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sz="1400" kern="1200" dirty="0">
                <a:solidFill>
                  <a:sysClr val="windowText" lastClr="000000"/>
                </a:solidFill>
              </a:rPr>
              <a:t>Spółka stwierdziwszy pomyłkę w rozliczeniach uwzględnia prawidłową stawkę i występuje o stwierdzenie i zwrot nadpłaty w VAT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7E5D44E-B79C-4554-97F0-BF2631DEF4A6}"/>
              </a:ext>
            </a:extLst>
          </p:cNvPr>
          <p:cNvSpPr/>
          <p:nvPr/>
        </p:nvSpPr>
        <p:spPr>
          <a:xfrm>
            <a:off x="8875452" y="1665288"/>
            <a:ext cx="2873631" cy="4506609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8000" tIns="72000" rIns="108000" bIns="108000" numCol="1" spcCol="1270" anchor="t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sz="2800" b="1" kern="1200" dirty="0">
                <a:solidFill>
                  <a:schemeClr val="accent1"/>
                </a:solidFill>
              </a:rPr>
              <a:t>3</a:t>
            </a:r>
          </a:p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1400" dirty="0">
              <a:solidFill>
                <a:sysClr val="windowText" lastClr="000000"/>
              </a:solidFill>
            </a:endParaRPr>
          </a:p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sz="1400" kern="1200" dirty="0">
                <a:solidFill>
                  <a:sysClr val="windowText" lastClr="000000"/>
                </a:solidFill>
              </a:rPr>
              <a:t>Organ odmawia powołując się na funkcje przepisów o nadpłacie: zwrot nienależnie uiszczonego świadczenia podatnikowi, po którego stronie powstał uszczerbek majątkowy</a:t>
            </a:r>
            <a:r>
              <a:rPr lang="en-US" sz="1400" kern="1200" dirty="0">
                <a:solidFill>
                  <a:sysClr val="windowText" lastClr="000000"/>
                </a:solidFill>
              </a:rPr>
              <a:t>.</a:t>
            </a:r>
          </a:p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sz="1400" kern="1200" dirty="0">
                <a:solidFill>
                  <a:sysClr val="windowText" lastClr="000000"/>
                </a:solidFill>
              </a:rPr>
              <a:t>Organ stwierdza, że skoro Spółka nie dokonała zwrotu podatku klientom to zwrot podatku stanowiłby nieusprawiedliwione przysporzenie na rzecz podmiotu, który nie poniósł ekonomicznego ciężaru podatku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2061BE42-0AC0-4BF7-A217-CF402A44AB39}"/>
              </a:ext>
            </a:extLst>
          </p:cNvPr>
          <p:cNvGrpSpPr/>
          <p:nvPr/>
        </p:nvGrpSpPr>
        <p:grpSpPr>
          <a:xfrm>
            <a:off x="3899524" y="1665288"/>
            <a:ext cx="176312" cy="4506913"/>
            <a:chOff x="3683242" y="1665288"/>
            <a:chExt cx="176312" cy="4506913"/>
          </a:xfrm>
        </p:grpSpPr>
        <p:cxnSp>
          <p:nvCxnSpPr>
            <p:cNvPr id="22" name="Straight Connector 21">
              <a:extLst>
                <a:ext uri="{FF2B5EF4-FFF2-40B4-BE49-F238E27FC236}">
                  <a16:creationId xmlns:a16="http://schemas.microsoft.com/office/drawing/2014/main" id="{B234D767-EA56-4C18-BE05-25D5F5B3FD14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71397" y="1665288"/>
              <a:ext cx="0" cy="4506913"/>
            </a:xfrm>
            <a:prstGeom prst="line">
              <a:avLst/>
            </a:prstGeom>
            <a:ln w="952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3" name="Group 22">
              <a:extLst>
                <a:ext uri="{FF2B5EF4-FFF2-40B4-BE49-F238E27FC236}">
                  <a16:creationId xmlns:a16="http://schemas.microsoft.com/office/drawing/2014/main" id="{9913286C-F938-4547-82C4-EB05D1C55C60}"/>
                </a:ext>
              </a:extLst>
            </p:cNvPr>
            <p:cNvGrpSpPr/>
            <p:nvPr/>
          </p:nvGrpSpPr>
          <p:grpSpPr>
            <a:xfrm>
              <a:off x="3683242" y="3755232"/>
              <a:ext cx="176312" cy="327025"/>
              <a:chOff x="3683242" y="4136504"/>
              <a:chExt cx="176312" cy="327025"/>
            </a:xfrm>
          </p:grpSpPr>
          <p:sp>
            <p:nvSpPr>
              <p:cNvPr id="24" name="Rectangle 23">
                <a:extLst>
                  <a:ext uri="{FF2B5EF4-FFF2-40B4-BE49-F238E27FC236}">
                    <a16:creationId xmlns:a16="http://schemas.microsoft.com/office/drawing/2014/main" id="{8A508B8E-B23A-4E64-835C-D1AD078D449E}"/>
                  </a:ext>
                </a:extLst>
              </p:cNvPr>
              <p:cNvSpPr/>
              <p:nvPr/>
            </p:nvSpPr>
            <p:spPr>
              <a:xfrm rot="16200000">
                <a:off x="3607885" y="4211861"/>
                <a:ext cx="327025" cy="17631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0">
                <a:schemeClr val="accent1"/>
              </a:lnRef>
              <a:fillRef idx="1">
                <a:schemeClr val="accent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00000"/>
                  </a:lnSpc>
                </a:pPr>
                <a:endParaRPr lang="en-US" sz="1600" dirty="0"/>
              </a:p>
            </p:txBody>
          </p:sp>
          <p:sp>
            <p:nvSpPr>
              <p:cNvPr id="25" name="Freeform 32">
                <a:extLst>
                  <a:ext uri="{FF2B5EF4-FFF2-40B4-BE49-F238E27FC236}">
                    <a16:creationId xmlns:a16="http://schemas.microsoft.com/office/drawing/2014/main" id="{010D0DD9-8C38-4EF1-BE38-6E15491FA85E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rot="16200000" flipV="1">
                <a:off x="3651763" y="4224276"/>
                <a:ext cx="239268" cy="151484"/>
              </a:xfrm>
              <a:custGeom>
                <a:avLst/>
                <a:gdLst>
                  <a:gd name="T0" fmla="*/ 101 w 203"/>
                  <a:gd name="T1" fmla="*/ 0 h 129"/>
                  <a:gd name="T2" fmla="*/ 196 w 203"/>
                  <a:gd name="T3" fmla="*/ 95 h 129"/>
                  <a:gd name="T4" fmla="*/ 196 w 203"/>
                  <a:gd name="T5" fmla="*/ 121 h 129"/>
                  <a:gd name="T6" fmla="*/ 169 w 203"/>
                  <a:gd name="T7" fmla="*/ 121 h 129"/>
                  <a:gd name="T8" fmla="*/ 101 w 203"/>
                  <a:gd name="T9" fmla="*/ 53 h 129"/>
                  <a:gd name="T10" fmla="*/ 33 w 203"/>
                  <a:gd name="T11" fmla="*/ 121 h 129"/>
                  <a:gd name="T12" fmla="*/ 20 w 203"/>
                  <a:gd name="T13" fmla="*/ 127 h 129"/>
                  <a:gd name="T14" fmla="*/ 7 w 203"/>
                  <a:gd name="T15" fmla="*/ 121 h 129"/>
                  <a:gd name="T16" fmla="*/ 7 w 203"/>
                  <a:gd name="T17" fmla="*/ 95 h 129"/>
                  <a:gd name="T18" fmla="*/ 101 w 203"/>
                  <a:gd name="T19" fmla="*/ 0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3" h="129">
                    <a:moveTo>
                      <a:pt x="101" y="0"/>
                    </a:moveTo>
                    <a:cubicBezTo>
                      <a:pt x="196" y="95"/>
                      <a:pt x="196" y="95"/>
                      <a:pt x="196" y="95"/>
                    </a:cubicBezTo>
                    <a:cubicBezTo>
                      <a:pt x="203" y="102"/>
                      <a:pt x="203" y="114"/>
                      <a:pt x="196" y="121"/>
                    </a:cubicBezTo>
                    <a:cubicBezTo>
                      <a:pt x="189" y="129"/>
                      <a:pt x="177" y="129"/>
                      <a:pt x="169" y="121"/>
                    </a:cubicBezTo>
                    <a:cubicBezTo>
                      <a:pt x="101" y="53"/>
                      <a:pt x="101" y="53"/>
                      <a:pt x="101" y="53"/>
                    </a:cubicBezTo>
                    <a:cubicBezTo>
                      <a:pt x="33" y="121"/>
                      <a:pt x="33" y="121"/>
                      <a:pt x="33" y="121"/>
                    </a:cubicBezTo>
                    <a:cubicBezTo>
                      <a:pt x="30" y="125"/>
                      <a:pt x="25" y="127"/>
                      <a:pt x="20" y="127"/>
                    </a:cubicBezTo>
                    <a:cubicBezTo>
                      <a:pt x="15" y="127"/>
                      <a:pt x="11" y="125"/>
                      <a:pt x="7" y="121"/>
                    </a:cubicBezTo>
                    <a:cubicBezTo>
                      <a:pt x="0" y="114"/>
                      <a:pt x="0" y="102"/>
                      <a:pt x="7" y="95"/>
                    </a:cubicBezTo>
                    <a:lnTo>
                      <a:pt x="101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 dirty="0"/>
              </a:p>
            </p:txBody>
          </p:sp>
        </p:grpSp>
      </p:grpSp>
      <p:grpSp>
        <p:nvGrpSpPr>
          <p:cNvPr id="27" name="Group 26">
            <a:extLst>
              <a:ext uri="{FF2B5EF4-FFF2-40B4-BE49-F238E27FC236}">
                <a16:creationId xmlns:a16="http://schemas.microsoft.com/office/drawing/2014/main" id="{FD9383B5-7E62-471B-994E-E6B05AB009B2}"/>
              </a:ext>
            </a:extLst>
          </p:cNvPr>
          <p:cNvGrpSpPr/>
          <p:nvPr/>
        </p:nvGrpSpPr>
        <p:grpSpPr>
          <a:xfrm>
            <a:off x="8115793" y="1665288"/>
            <a:ext cx="176312" cy="4506913"/>
            <a:chOff x="3683242" y="1665288"/>
            <a:chExt cx="176312" cy="4506913"/>
          </a:xfrm>
        </p:grpSpPr>
        <p:cxnSp>
          <p:nvCxnSpPr>
            <p:cNvPr id="28" name="Straight Connector 27">
              <a:extLst>
                <a:ext uri="{FF2B5EF4-FFF2-40B4-BE49-F238E27FC236}">
                  <a16:creationId xmlns:a16="http://schemas.microsoft.com/office/drawing/2014/main" id="{6C2ECD6A-8F4E-4EC0-80A6-5666325F2DFD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71397" y="1665288"/>
              <a:ext cx="0" cy="4506913"/>
            </a:xfrm>
            <a:prstGeom prst="line">
              <a:avLst/>
            </a:prstGeom>
            <a:ln w="952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29" name="Group 28">
              <a:extLst>
                <a:ext uri="{FF2B5EF4-FFF2-40B4-BE49-F238E27FC236}">
                  <a16:creationId xmlns:a16="http://schemas.microsoft.com/office/drawing/2014/main" id="{00FC9508-D209-412A-A686-82457FF40A11}"/>
                </a:ext>
              </a:extLst>
            </p:cNvPr>
            <p:cNvGrpSpPr/>
            <p:nvPr/>
          </p:nvGrpSpPr>
          <p:grpSpPr>
            <a:xfrm>
              <a:off x="3683242" y="3755232"/>
              <a:ext cx="176312" cy="327025"/>
              <a:chOff x="3683242" y="4136504"/>
              <a:chExt cx="176312" cy="327025"/>
            </a:xfrm>
          </p:grpSpPr>
          <p:sp>
            <p:nvSpPr>
              <p:cNvPr id="30" name="Rectangle 29">
                <a:extLst>
                  <a:ext uri="{FF2B5EF4-FFF2-40B4-BE49-F238E27FC236}">
                    <a16:creationId xmlns:a16="http://schemas.microsoft.com/office/drawing/2014/main" id="{F71100F5-BE64-4BAD-B0D1-71749A3C589E}"/>
                  </a:ext>
                </a:extLst>
              </p:cNvPr>
              <p:cNvSpPr/>
              <p:nvPr/>
            </p:nvSpPr>
            <p:spPr>
              <a:xfrm rot="16200000">
                <a:off x="3607885" y="4211861"/>
                <a:ext cx="327025" cy="17631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0">
                <a:schemeClr val="accent1"/>
              </a:lnRef>
              <a:fillRef idx="1">
                <a:schemeClr val="accent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00000"/>
                  </a:lnSpc>
                </a:pPr>
                <a:endParaRPr lang="en-US" sz="1600" dirty="0"/>
              </a:p>
            </p:txBody>
          </p:sp>
          <p:sp>
            <p:nvSpPr>
              <p:cNvPr id="31" name="Freeform 32">
                <a:extLst>
                  <a:ext uri="{FF2B5EF4-FFF2-40B4-BE49-F238E27FC236}">
                    <a16:creationId xmlns:a16="http://schemas.microsoft.com/office/drawing/2014/main" id="{0A2994C9-E909-4156-B415-39A47BEC27B1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rot="16200000" flipV="1">
                <a:off x="3651763" y="4224276"/>
                <a:ext cx="239268" cy="151484"/>
              </a:xfrm>
              <a:custGeom>
                <a:avLst/>
                <a:gdLst>
                  <a:gd name="T0" fmla="*/ 101 w 203"/>
                  <a:gd name="T1" fmla="*/ 0 h 129"/>
                  <a:gd name="T2" fmla="*/ 196 w 203"/>
                  <a:gd name="T3" fmla="*/ 95 h 129"/>
                  <a:gd name="T4" fmla="*/ 196 w 203"/>
                  <a:gd name="T5" fmla="*/ 121 h 129"/>
                  <a:gd name="T6" fmla="*/ 169 w 203"/>
                  <a:gd name="T7" fmla="*/ 121 h 129"/>
                  <a:gd name="T8" fmla="*/ 101 w 203"/>
                  <a:gd name="T9" fmla="*/ 53 h 129"/>
                  <a:gd name="T10" fmla="*/ 33 w 203"/>
                  <a:gd name="T11" fmla="*/ 121 h 129"/>
                  <a:gd name="T12" fmla="*/ 20 w 203"/>
                  <a:gd name="T13" fmla="*/ 127 h 129"/>
                  <a:gd name="T14" fmla="*/ 7 w 203"/>
                  <a:gd name="T15" fmla="*/ 121 h 129"/>
                  <a:gd name="T16" fmla="*/ 7 w 203"/>
                  <a:gd name="T17" fmla="*/ 95 h 129"/>
                  <a:gd name="T18" fmla="*/ 101 w 203"/>
                  <a:gd name="T19" fmla="*/ 0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3" h="129">
                    <a:moveTo>
                      <a:pt x="101" y="0"/>
                    </a:moveTo>
                    <a:cubicBezTo>
                      <a:pt x="196" y="95"/>
                      <a:pt x="196" y="95"/>
                      <a:pt x="196" y="95"/>
                    </a:cubicBezTo>
                    <a:cubicBezTo>
                      <a:pt x="203" y="102"/>
                      <a:pt x="203" y="114"/>
                      <a:pt x="196" y="121"/>
                    </a:cubicBezTo>
                    <a:cubicBezTo>
                      <a:pt x="189" y="129"/>
                      <a:pt x="177" y="129"/>
                      <a:pt x="169" y="121"/>
                    </a:cubicBezTo>
                    <a:cubicBezTo>
                      <a:pt x="101" y="53"/>
                      <a:pt x="101" y="53"/>
                      <a:pt x="101" y="53"/>
                    </a:cubicBezTo>
                    <a:cubicBezTo>
                      <a:pt x="33" y="121"/>
                      <a:pt x="33" y="121"/>
                      <a:pt x="33" y="121"/>
                    </a:cubicBezTo>
                    <a:cubicBezTo>
                      <a:pt x="30" y="125"/>
                      <a:pt x="25" y="127"/>
                      <a:pt x="20" y="127"/>
                    </a:cubicBezTo>
                    <a:cubicBezTo>
                      <a:pt x="15" y="127"/>
                      <a:pt x="11" y="125"/>
                      <a:pt x="7" y="121"/>
                    </a:cubicBezTo>
                    <a:cubicBezTo>
                      <a:pt x="0" y="114"/>
                      <a:pt x="0" y="102"/>
                      <a:pt x="7" y="95"/>
                    </a:cubicBezTo>
                    <a:lnTo>
                      <a:pt x="101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 dirty="0"/>
              </a:p>
            </p:txBody>
          </p:sp>
        </p:grpSp>
      </p:grpSp>
      <p:grpSp>
        <p:nvGrpSpPr>
          <p:cNvPr id="33" name="Group 32">
            <a:extLst>
              <a:ext uri="{FF2B5EF4-FFF2-40B4-BE49-F238E27FC236}">
                <a16:creationId xmlns:a16="http://schemas.microsoft.com/office/drawing/2014/main" id="{2C6C6F22-B033-4F65-9D92-FFAC70027CAC}"/>
              </a:ext>
            </a:extLst>
          </p:cNvPr>
          <p:cNvGrpSpPr/>
          <p:nvPr/>
        </p:nvGrpSpPr>
        <p:grpSpPr>
          <a:xfrm>
            <a:off x="6827900" y="5468039"/>
            <a:ext cx="592074" cy="591496"/>
            <a:chOff x="7040017" y="2411017"/>
            <a:chExt cx="206140" cy="206140"/>
          </a:xfrm>
          <a:solidFill>
            <a:schemeClr val="accent1"/>
          </a:solidFill>
        </p:grpSpPr>
        <p:sp>
          <p:nvSpPr>
            <p:cNvPr id="34" name="Freeform 41">
              <a:extLst>
                <a:ext uri="{FF2B5EF4-FFF2-40B4-BE49-F238E27FC236}">
                  <a16:creationId xmlns:a16="http://schemas.microsoft.com/office/drawing/2014/main" id="{CC77DD9E-0147-4624-ACB4-A8ECFB95B4C6}"/>
                </a:ext>
              </a:extLst>
            </p:cNvPr>
            <p:cNvSpPr>
              <a:spLocks/>
            </p:cNvSpPr>
            <p:nvPr/>
          </p:nvSpPr>
          <p:spPr bwMode="auto">
            <a:xfrm>
              <a:off x="7073266" y="2411017"/>
              <a:ext cx="36572" cy="39898"/>
            </a:xfrm>
            <a:custGeom>
              <a:avLst/>
              <a:gdLst>
                <a:gd name="T0" fmla="*/ 11 w 11"/>
                <a:gd name="T1" fmla="*/ 7 h 12"/>
                <a:gd name="T2" fmla="*/ 9 w 11"/>
                <a:gd name="T3" fmla="*/ 5 h 12"/>
                <a:gd name="T4" fmla="*/ 7 w 11"/>
                <a:gd name="T5" fmla="*/ 8 h 12"/>
                <a:gd name="T6" fmla="*/ 7 w 11"/>
                <a:gd name="T7" fmla="*/ 0 h 12"/>
                <a:gd name="T8" fmla="*/ 4 w 11"/>
                <a:gd name="T9" fmla="*/ 0 h 12"/>
                <a:gd name="T10" fmla="*/ 4 w 11"/>
                <a:gd name="T11" fmla="*/ 8 h 12"/>
                <a:gd name="T12" fmla="*/ 2 w 11"/>
                <a:gd name="T13" fmla="*/ 5 h 12"/>
                <a:gd name="T14" fmla="*/ 0 w 11"/>
                <a:gd name="T15" fmla="*/ 7 h 12"/>
                <a:gd name="T16" fmla="*/ 5 w 11"/>
                <a:gd name="T17" fmla="*/ 12 h 12"/>
                <a:gd name="T18" fmla="*/ 11 w 11"/>
                <a:gd name="T19" fmla="*/ 7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" h="12">
                  <a:moveTo>
                    <a:pt x="11" y="7"/>
                  </a:moveTo>
                  <a:lnTo>
                    <a:pt x="9" y="5"/>
                  </a:lnTo>
                  <a:lnTo>
                    <a:pt x="7" y="8"/>
                  </a:lnTo>
                  <a:lnTo>
                    <a:pt x="7" y="0"/>
                  </a:lnTo>
                  <a:lnTo>
                    <a:pt x="4" y="0"/>
                  </a:lnTo>
                  <a:lnTo>
                    <a:pt x="4" y="8"/>
                  </a:lnTo>
                  <a:lnTo>
                    <a:pt x="2" y="5"/>
                  </a:lnTo>
                  <a:lnTo>
                    <a:pt x="0" y="7"/>
                  </a:lnTo>
                  <a:lnTo>
                    <a:pt x="5" y="12"/>
                  </a:lnTo>
                  <a:lnTo>
                    <a:pt x="11" y="7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endParaRPr lang="en-US" sz="5500" dirty="0"/>
            </a:p>
          </p:txBody>
        </p:sp>
        <p:sp>
          <p:nvSpPr>
            <p:cNvPr id="35" name="Freeform 42">
              <a:extLst>
                <a:ext uri="{FF2B5EF4-FFF2-40B4-BE49-F238E27FC236}">
                  <a16:creationId xmlns:a16="http://schemas.microsoft.com/office/drawing/2014/main" id="{C57D3DB7-2B59-4805-8025-18107E5FD629}"/>
                </a:ext>
              </a:extLst>
            </p:cNvPr>
            <p:cNvSpPr>
              <a:spLocks/>
            </p:cNvSpPr>
            <p:nvPr/>
          </p:nvSpPr>
          <p:spPr bwMode="auto">
            <a:xfrm>
              <a:off x="7176335" y="2411017"/>
              <a:ext cx="36572" cy="39898"/>
            </a:xfrm>
            <a:custGeom>
              <a:avLst/>
              <a:gdLst>
                <a:gd name="T0" fmla="*/ 11 w 11"/>
                <a:gd name="T1" fmla="*/ 8 h 12"/>
                <a:gd name="T2" fmla="*/ 9 w 11"/>
                <a:gd name="T3" fmla="*/ 5 h 12"/>
                <a:gd name="T4" fmla="*/ 7 w 11"/>
                <a:gd name="T5" fmla="*/ 8 h 12"/>
                <a:gd name="T6" fmla="*/ 7 w 11"/>
                <a:gd name="T7" fmla="*/ 0 h 12"/>
                <a:gd name="T8" fmla="*/ 4 w 11"/>
                <a:gd name="T9" fmla="*/ 0 h 12"/>
                <a:gd name="T10" fmla="*/ 4 w 11"/>
                <a:gd name="T11" fmla="*/ 8 h 12"/>
                <a:gd name="T12" fmla="*/ 2 w 11"/>
                <a:gd name="T13" fmla="*/ 5 h 12"/>
                <a:gd name="T14" fmla="*/ 0 w 11"/>
                <a:gd name="T15" fmla="*/ 7 h 12"/>
                <a:gd name="T16" fmla="*/ 5 w 11"/>
                <a:gd name="T17" fmla="*/ 12 h 12"/>
                <a:gd name="T18" fmla="*/ 11 w 11"/>
                <a:gd name="T19" fmla="*/ 8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1" h="12">
                  <a:moveTo>
                    <a:pt x="11" y="8"/>
                  </a:moveTo>
                  <a:lnTo>
                    <a:pt x="9" y="5"/>
                  </a:lnTo>
                  <a:lnTo>
                    <a:pt x="7" y="8"/>
                  </a:lnTo>
                  <a:lnTo>
                    <a:pt x="7" y="0"/>
                  </a:lnTo>
                  <a:lnTo>
                    <a:pt x="4" y="0"/>
                  </a:lnTo>
                  <a:lnTo>
                    <a:pt x="4" y="8"/>
                  </a:lnTo>
                  <a:lnTo>
                    <a:pt x="2" y="5"/>
                  </a:lnTo>
                  <a:lnTo>
                    <a:pt x="0" y="7"/>
                  </a:lnTo>
                  <a:lnTo>
                    <a:pt x="5" y="12"/>
                  </a:lnTo>
                  <a:lnTo>
                    <a:pt x="11" y="8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endParaRPr lang="en-US" sz="5500" dirty="0"/>
            </a:p>
          </p:txBody>
        </p:sp>
        <p:sp>
          <p:nvSpPr>
            <p:cNvPr id="36" name="Freeform 43">
              <a:extLst>
                <a:ext uri="{FF2B5EF4-FFF2-40B4-BE49-F238E27FC236}">
                  <a16:creationId xmlns:a16="http://schemas.microsoft.com/office/drawing/2014/main" id="{1868F7DC-582F-4379-8CF9-4E6B9D0DAAA8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040017" y="2411017"/>
              <a:ext cx="206140" cy="206140"/>
            </a:xfrm>
            <a:custGeom>
              <a:avLst/>
              <a:gdLst>
                <a:gd name="T0" fmla="*/ 100 w 192"/>
                <a:gd name="T1" fmla="*/ 41 h 192"/>
                <a:gd name="T2" fmla="*/ 100 w 192"/>
                <a:gd name="T3" fmla="*/ 16 h 192"/>
                <a:gd name="T4" fmla="*/ 107 w 192"/>
                <a:gd name="T5" fmla="*/ 24 h 192"/>
                <a:gd name="T6" fmla="*/ 113 w 192"/>
                <a:gd name="T7" fmla="*/ 18 h 192"/>
                <a:gd name="T8" fmla="*/ 96 w 192"/>
                <a:gd name="T9" fmla="*/ 0 h 192"/>
                <a:gd name="T10" fmla="*/ 79 w 192"/>
                <a:gd name="T11" fmla="*/ 17 h 192"/>
                <a:gd name="T12" fmla="*/ 85 w 192"/>
                <a:gd name="T13" fmla="*/ 23 h 192"/>
                <a:gd name="T14" fmla="*/ 92 w 192"/>
                <a:gd name="T15" fmla="*/ 16 h 192"/>
                <a:gd name="T16" fmla="*/ 92 w 192"/>
                <a:gd name="T17" fmla="*/ 41 h 192"/>
                <a:gd name="T18" fmla="*/ 0 w 192"/>
                <a:gd name="T19" fmla="*/ 41 h 192"/>
                <a:gd name="T20" fmla="*/ 0 w 192"/>
                <a:gd name="T21" fmla="*/ 133 h 192"/>
                <a:gd name="T22" fmla="*/ 0 w 192"/>
                <a:gd name="T23" fmla="*/ 141 h 192"/>
                <a:gd name="T24" fmla="*/ 0 w 192"/>
                <a:gd name="T25" fmla="*/ 158 h 192"/>
                <a:gd name="T26" fmla="*/ 0 w 192"/>
                <a:gd name="T27" fmla="*/ 167 h 192"/>
                <a:gd name="T28" fmla="*/ 0 w 192"/>
                <a:gd name="T29" fmla="*/ 192 h 192"/>
                <a:gd name="T30" fmla="*/ 192 w 192"/>
                <a:gd name="T31" fmla="*/ 192 h 192"/>
                <a:gd name="T32" fmla="*/ 192 w 192"/>
                <a:gd name="T33" fmla="*/ 167 h 192"/>
                <a:gd name="T34" fmla="*/ 192 w 192"/>
                <a:gd name="T35" fmla="*/ 158 h 192"/>
                <a:gd name="T36" fmla="*/ 192 w 192"/>
                <a:gd name="T37" fmla="*/ 141 h 192"/>
                <a:gd name="T38" fmla="*/ 192 w 192"/>
                <a:gd name="T39" fmla="*/ 133 h 192"/>
                <a:gd name="T40" fmla="*/ 192 w 192"/>
                <a:gd name="T41" fmla="*/ 41 h 192"/>
                <a:gd name="T42" fmla="*/ 100 w 192"/>
                <a:gd name="T43" fmla="*/ 41 h 192"/>
                <a:gd name="T44" fmla="*/ 184 w 192"/>
                <a:gd name="T45" fmla="*/ 109 h 192"/>
                <a:gd name="T46" fmla="*/ 160 w 192"/>
                <a:gd name="T47" fmla="*/ 133 h 192"/>
                <a:gd name="T48" fmla="*/ 32 w 192"/>
                <a:gd name="T49" fmla="*/ 133 h 192"/>
                <a:gd name="T50" fmla="*/ 8 w 192"/>
                <a:gd name="T51" fmla="*/ 109 h 192"/>
                <a:gd name="T52" fmla="*/ 8 w 192"/>
                <a:gd name="T53" fmla="*/ 73 h 192"/>
                <a:gd name="T54" fmla="*/ 32 w 192"/>
                <a:gd name="T55" fmla="*/ 49 h 192"/>
                <a:gd name="T56" fmla="*/ 160 w 192"/>
                <a:gd name="T57" fmla="*/ 49 h 192"/>
                <a:gd name="T58" fmla="*/ 184 w 192"/>
                <a:gd name="T59" fmla="*/ 73 h 192"/>
                <a:gd name="T60" fmla="*/ 184 w 192"/>
                <a:gd name="T61" fmla="*/ 109 h 192"/>
                <a:gd name="T62" fmla="*/ 184 w 192"/>
                <a:gd name="T63" fmla="*/ 65 h 192"/>
                <a:gd name="T64" fmla="*/ 169 w 192"/>
                <a:gd name="T65" fmla="*/ 49 h 192"/>
                <a:gd name="T66" fmla="*/ 184 w 192"/>
                <a:gd name="T67" fmla="*/ 49 h 192"/>
                <a:gd name="T68" fmla="*/ 184 w 192"/>
                <a:gd name="T69" fmla="*/ 65 h 192"/>
                <a:gd name="T70" fmla="*/ 23 w 192"/>
                <a:gd name="T71" fmla="*/ 49 h 192"/>
                <a:gd name="T72" fmla="*/ 8 w 192"/>
                <a:gd name="T73" fmla="*/ 65 h 192"/>
                <a:gd name="T74" fmla="*/ 8 w 192"/>
                <a:gd name="T75" fmla="*/ 49 h 192"/>
                <a:gd name="T76" fmla="*/ 23 w 192"/>
                <a:gd name="T77" fmla="*/ 49 h 192"/>
                <a:gd name="T78" fmla="*/ 8 w 192"/>
                <a:gd name="T79" fmla="*/ 117 h 192"/>
                <a:gd name="T80" fmla="*/ 23 w 192"/>
                <a:gd name="T81" fmla="*/ 133 h 192"/>
                <a:gd name="T82" fmla="*/ 8 w 192"/>
                <a:gd name="T83" fmla="*/ 133 h 192"/>
                <a:gd name="T84" fmla="*/ 8 w 192"/>
                <a:gd name="T85" fmla="*/ 117 h 192"/>
                <a:gd name="T86" fmla="*/ 184 w 192"/>
                <a:gd name="T87" fmla="*/ 184 h 192"/>
                <a:gd name="T88" fmla="*/ 8 w 192"/>
                <a:gd name="T89" fmla="*/ 184 h 192"/>
                <a:gd name="T90" fmla="*/ 8 w 192"/>
                <a:gd name="T91" fmla="*/ 167 h 192"/>
                <a:gd name="T92" fmla="*/ 184 w 192"/>
                <a:gd name="T93" fmla="*/ 167 h 192"/>
                <a:gd name="T94" fmla="*/ 184 w 192"/>
                <a:gd name="T95" fmla="*/ 184 h 192"/>
                <a:gd name="T96" fmla="*/ 184 w 192"/>
                <a:gd name="T97" fmla="*/ 158 h 192"/>
                <a:gd name="T98" fmla="*/ 8 w 192"/>
                <a:gd name="T99" fmla="*/ 158 h 192"/>
                <a:gd name="T100" fmla="*/ 8 w 192"/>
                <a:gd name="T101" fmla="*/ 141 h 192"/>
                <a:gd name="T102" fmla="*/ 184 w 192"/>
                <a:gd name="T103" fmla="*/ 141 h 192"/>
                <a:gd name="T104" fmla="*/ 184 w 192"/>
                <a:gd name="T105" fmla="*/ 158 h 192"/>
                <a:gd name="T106" fmla="*/ 169 w 192"/>
                <a:gd name="T107" fmla="*/ 133 h 192"/>
                <a:gd name="T108" fmla="*/ 184 w 192"/>
                <a:gd name="T109" fmla="*/ 117 h 192"/>
                <a:gd name="T110" fmla="*/ 184 w 192"/>
                <a:gd name="T111" fmla="*/ 133 h 192"/>
                <a:gd name="T112" fmla="*/ 169 w 192"/>
                <a:gd name="T113" fmla="*/ 133 h 19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92" h="192">
                  <a:moveTo>
                    <a:pt x="100" y="41"/>
                  </a:moveTo>
                  <a:cubicBezTo>
                    <a:pt x="100" y="16"/>
                    <a:pt x="100" y="16"/>
                    <a:pt x="100" y="16"/>
                  </a:cubicBezTo>
                  <a:cubicBezTo>
                    <a:pt x="107" y="24"/>
                    <a:pt x="107" y="24"/>
                    <a:pt x="107" y="24"/>
                  </a:cubicBezTo>
                  <a:cubicBezTo>
                    <a:pt x="113" y="18"/>
                    <a:pt x="113" y="18"/>
                    <a:pt x="113" y="18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79" y="17"/>
                    <a:pt x="79" y="17"/>
                    <a:pt x="79" y="17"/>
                  </a:cubicBezTo>
                  <a:cubicBezTo>
                    <a:pt x="85" y="23"/>
                    <a:pt x="85" y="23"/>
                    <a:pt x="85" y="23"/>
                  </a:cubicBezTo>
                  <a:cubicBezTo>
                    <a:pt x="92" y="16"/>
                    <a:pt x="92" y="16"/>
                    <a:pt x="92" y="16"/>
                  </a:cubicBezTo>
                  <a:cubicBezTo>
                    <a:pt x="92" y="41"/>
                    <a:pt x="92" y="41"/>
                    <a:pt x="92" y="41"/>
                  </a:cubicBezTo>
                  <a:cubicBezTo>
                    <a:pt x="0" y="41"/>
                    <a:pt x="0" y="41"/>
                    <a:pt x="0" y="41"/>
                  </a:cubicBezTo>
                  <a:cubicBezTo>
                    <a:pt x="0" y="133"/>
                    <a:pt x="0" y="133"/>
                    <a:pt x="0" y="133"/>
                  </a:cubicBezTo>
                  <a:cubicBezTo>
                    <a:pt x="0" y="141"/>
                    <a:pt x="0" y="141"/>
                    <a:pt x="0" y="141"/>
                  </a:cubicBezTo>
                  <a:cubicBezTo>
                    <a:pt x="0" y="158"/>
                    <a:pt x="0" y="158"/>
                    <a:pt x="0" y="158"/>
                  </a:cubicBezTo>
                  <a:cubicBezTo>
                    <a:pt x="0" y="167"/>
                    <a:pt x="0" y="167"/>
                    <a:pt x="0" y="167"/>
                  </a:cubicBezTo>
                  <a:cubicBezTo>
                    <a:pt x="0" y="192"/>
                    <a:pt x="0" y="192"/>
                    <a:pt x="0" y="192"/>
                  </a:cubicBezTo>
                  <a:cubicBezTo>
                    <a:pt x="192" y="192"/>
                    <a:pt x="192" y="192"/>
                    <a:pt x="192" y="192"/>
                  </a:cubicBezTo>
                  <a:cubicBezTo>
                    <a:pt x="192" y="167"/>
                    <a:pt x="192" y="167"/>
                    <a:pt x="192" y="167"/>
                  </a:cubicBezTo>
                  <a:cubicBezTo>
                    <a:pt x="192" y="158"/>
                    <a:pt x="192" y="158"/>
                    <a:pt x="192" y="158"/>
                  </a:cubicBezTo>
                  <a:cubicBezTo>
                    <a:pt x="192" y="141"/>
                    <a:pt x="192" y="141"/>
                    <a:pt x="192" y="141"/>
                  </a:cubicBezTo>
                  <a:cubicBezTo>
                    <a:pt x="192" y="133"/>
                    <a:pt x="192" y="133"/>
                    <a:pt x="192" y="133"/>
                  </a:cubicBezTo>
                  <a:cubicBezTo>
                    <a:pt x="192" y="41"/>
                    <a:pt x="192" y="41"/>
                    <a:pt x="192" y="41"/>
                  </a:cubicBezTo>
                  <a:lnTo>
                    <a:pt x="100" y="41"/>
                  </a:lnTo>
                  <a:close/>
                  <a:moveTo>
                    <a:pt x="184" y="109"/>
                  </a:moveTo>
                  <a:cubicBezTo>
                    <a:pt x="172" y="111"/>
                    <a:pt x="162" y="120"/>
                    <a:pt x="160" y="133"/>
                  </a:cubicBezTo>
                  <a:cubicBezTo>
                    <a:pt x="32" y="133"/>
                    <a:pt x="32" y="133"/>
                    <a:pt x="32" y="133"/>
                  </a:cubicBezTo>
                  <a:cubicBezTo>
                    <a:pt x="30" y="120"/>
                    <a:pt x="20" y="111"/>
                    <a:pt x="8" y="109"/>
                  </a:cubicBezTo>
                  <a:cubicBezTo>
                    <a:pt x="8" y="73"/>
                    <a:pt x="8" y="73"/>
                    <a:pt x="8" y="73"/>
                  </a:cubicBezTo>
                  <a:cubicBezTo>
                    <a:pt x="20" y="71"/>
                    <a:pt x="30" y="62"/>
                    <a:pt x="32" y="49"/>
                  </a:cubicBezTo>
                  <a:cubicBezTo>
                    <a:pt x="160" y="49"/>
                    <a:pt x="160" y="49"/>
                    <a:pt x="160" y="49"/>
                  </a:cubicBezTo>
                  <a:cubicBezTo>
                    <a:pt x="162" y="62"/>
                    <a:pt x="172" y="71"/>
                    <a:pt x="184" y="73"/>
                  </a:cubicBezTo>
                  <a:lnTo>
                    <a:pt x="184" y="109"/>
                  </a:lnTo>
                  <a:close/>
                  <a:moveTo>
                    <a:pt x="184" y="65"/>
                  </a:moveTo>
                  <a:cubicBezTo>
                    <a:pt x="176" y="63"/>
                    <a:pt x="170" y="57"/>
                    <a:pt x="169" y="49"/>
                  </a:cubicBezTo>
                  <a:cubicBezTo>
                    <a:pt x="184" y="49"/>
                    <a:pt x="184" y="49"/>
                    <a:pt x="184" y="49"/>
                  </a:cubicBezTo>
                  <a:lnTo>
                    <a:pt x="184" y="65"/>
                  </a:lnTo>
                  <a:close/>
                  <a:moveTo>
                    <a:pt x="23" y="49"/>
                  </a:moveTo>
                  <a:cubicBezTo>
                    <a:pt x="22" y="57"/>
                    <a:pt x="16" y="63"/>
                    <a:pt x="8" y="65"/>
                  </a:cubicBezTo>
                  <a:cubicBezTo>
                    <a:pt x="8" y="49"/>
                    <a:pt x="8" y="49"/>
                    <a:pt x="8" y="49"/>
                  </a:cubicBezTo>
                  <a:lnTo>
                    <a:pt x="23" y="49"/>
                  </a:lnTo>
                  <a:close/>
                  <a:moveTo>
                    <a:pt x="8" y="117"/>
                  </a:moveTo>
                  <a:cubicBezTo>
                    <a:pt x="16" y="119"/>
                    <a:pt x="22" y="125"/>
                    <a:pt x="23" y="133"/>
                  </a:cubicBezTo>
                  <a:cubicBezTo>
                    <a:pt x="8" y="133"/>
                    <a:pt x="8" y="133"/>
                    <a:pt x="8" y="133"/>
                  </a:cubicBezTo>
                  <a:lnTo>
                    <a:pt x="8" y="117"/>
                  </a:lnTo>
                  <a:close/>
                  <a:moveTo>
                    <a:pt x="184" y="184"/>
                  </a:moveTo>
                  <a:cubicBezTo>
                    <a:pt x="8" y="184"/>
                    <a:pt x="8" y="184"/>
                    <a:pt x="8" y="184"/>
                  </a:cubicBezTo>
                  <a:cubicBezTo>
                    <a:pt x="8" y="167"/>
                    <a:pt x="8" y="167"/>
                    <a:pt x="8" y="167"/>
                  </a:cubicBezTo>
                  <a:cubicBezTo>
                    <a:pt x="184" y="167"/>
                    <a:pt x="184" y="167"/>
                    <a:pt x="184" y="167"/>
                  </a:cubicBezTo>
                  <a:lnTo>
                    <a:pt x="184" y="184"/>
                  </a:lnTo>
                  <a:close/>
                  <a:moveTo>
                    <a:pt x="184" y="158"/>
                  </a:moveTo>
                  <a:cubicBezTo>
                    <a:pt x="8" y="158"/>
                    <a:pt x="8" y="158"/>
                    <a:pt x="8" y="158"/>
                  </a:cubicBezTo>
                  <a:cubicBezTo>
                    <a:pt x="8" y="141"/>
                    <a:pt x="8" y="141"/>
                    <a:pt x="8" y="141"/>
                  </a:cubicBezTo>
                  <a:cubicBezTo>
                    <a:pt x="184" y="141"/>
                    <a:pt x="184" y="141"/>
                    <a:pt x="184" y="141"/>
                  </a:cubicBezTo>
                  <a:lnTo>
                    <a:pt x="184" y="158"/>
                  </a:lnTo>
                  <a:close/>
                  <a:moveTo>
                    <a:pt x="169" y="133"/>
                  </a:moveTo>
                  <a:cubicBezTo>
                    <a:pt x="170" y="125"/>
                    <a:pt x="176" y="119"/>
                    <a:pt x="184" y="117"/>
                  </a:cubicBezTo>
                  <a:cubicBezTo>
                    <a:pt x="184" y="133"/>
                    <a:pt x="184" y="133"/>
                    <a:pt x="184" y="133"/>
                  </a:cubicBezTo>
                  <a:lnTo>
                    <a:pt x="169" y="133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endParaRPr lang="en-US" sz="5500" dirty="0"/>
            </a:p>
          </p:txBody>
        </p:sp>
        <p:sp>
          <p:nvSpPr>
            <p:cNvPr id="37" name="Freeform 44">
              <a:extLst>
                <a:ext uri="{FF2B5EF4-FFF2-40B4-BE49-F238E27FC236}">
                  <a16:creationId xmlns:a16="http://schemas.microsoft.com/office/drawing/2014/main" id="{35D4A9E7-1B99-4E7B-A32C-99A0AD9ABF36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13164" y="2477514"/>
              <a:ext cx="59847" cy="59847"/>
            </a:xfrm>
            <a:custGeom>
              <a:avLst/>
              <a:gdLst>
                <a:gd name="T0" fmla="*/ 28 w 56"/>
                <a:gd name="T1" fmla="*/ 0 h 56"/>
                <a:gd name="T2" fmla="*/ 0 w 56"/>
                <a:gd name="T3" fmla="*/ 28 h 56"/>
                <a:gd name="T4" fmla="*/ 28 w 56"/>
                <a:gd name="T5" fmla="*/ 56 h 56"/>
                <a:gd name="T6" fmla="*/ 56 w 56"/>
                <a:gd name="T7" fmla="*/ 28 h 56"/>
                <a:gd name="T8" fmla="*/ 28 w 56"/>
                <a:gd name="T9" fmla="*/ 0 h 56"/>
                <a:gd name="T10" fmla="*/ 28 w 56"/>
                <a:gd name="T11" fmla="*/ 48 h 56"/>
                <a:gd name="T12" fmla="*/ 8 w 56"/>
                <a:gd name="T13" fmla="*/ 28 h 56"/>
                <a:gd name="T14" fmla="*/ 28 w 56"/>
                <a:gd name="T15" fmla="*/ 8 h 56"/>
                <a:gd name="T16" fmla="*/ 48 w 56"/>
                <a:gd name="T17" fmla="*/ 28 h 56"/>
                <a:gd name="T18" fmla="*/ 28 w 56"/>
                <a:gd name="T19" fmla="*/ 48 h 5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56" h="56">
                  <a:moveTo>
                    <a:pt x="28" y="0"/>
                  </a:moveTo>
                  <a:cubicBezTo>
                    <a:pt x="13" y="0"/>
                    <a:pt x="0" y="13"/>
                    <a:pt x="0" y="28"/>
                  </a:cubicBezTo>
                  <a:cubicBezTo>
                    <a:pt x="0" y="43"/>
                    <a:pt x="13" y="56"/>
                    <a:pt x="28" y="56"/>
                  </a:cubicBezTo>
                  <a:cubicBezTo>
                    <a:pt x="43" y="56"/>
                    <a:pt x="56" y="43"/>
                    <a:pt x="56" y="28"/>
                  </a:cubicBezTo>
                  <a:cubicBezTo>
                    <a:pt x="56" y="13"/>
                    <a:pt x="43" y="0"/>
                    <a:pt x="28" y="0"/>
                  </a:cubicBezTo>
                  <a:close/>
                  <a:moveTo>
                    <a:pt x="28" y="48"/>
                  </a:moveTo>
                  <a:cubicBezTo>
                    <a:pt x="17" y="48"/>
                    <a:pt x="8" y="39"/>
                    <a:pt x="8" y="28"/>
                  </a:cubicBezTo>
                  <a:cubicBezTo>
                    <a:pt x="8" y="17"/>
                    <a:pt x="17" y="8"/>
                    <a:pt x="28" y="8"/>
                  </a:cubicBezTo>
                  <a:cubicBezTo>
                    <a:pt x="39" y="8"/>
                    <a:pt x="48" y="17"/>
                    <a:pt x="48" y="28"/>
                  </a:cubicBezTo>
                  <a:cubicBezTo>
                    <a:pt x="48" y="39"/>
                    <a:pt x="39" y="48"/>
                    <a:pt x="28" y="48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endParaRPr lang="en-US" sz="5500" dirty="0"/>
            </a:p>
          </p:txBody>
        </p:sp>
        <p:sp>
          <p:nvSpPr>
            <p:cNvPr id="38" name="Freeform 45">
              <a:extLst>
                <a:ext uri="{FF2B5EF4-FFF2-40B4-BE49-F238E27FC236}">
                  <a16:creationId xmlns:a16="http://schemas.microsoft.com/office/drawing/2014/main" id="{43A94E78-2484-47D8-9CF5-5B23F8C2DD53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7133113" y="2494139"/>
              <a:ext cx="16623" cy="29925"/>
            </a:xfrm>
            <a:custGeom>
              <a:avLst/>
              <a:gdLst>
                <a:gd name="T0" fmla="*/ 15 w 16"/>
                <a:gd name="T1" fmla="*/ 15 h 27"/>
                <a:gd name="T2" fmla="*/ 14 w 16"/>
                <a:gd name="T3" fmla="*/ 13 h 27"/>
                <a:gd name="T4" fmla="*/ 10 w 16"/>
                <a:gd name="T5" fmla="*/ 12 h 27"/>
                <a:gd name="T6" fmla="*/ 9 w 16"/>
                <a:gd name="T7" fmla="*/ 12 h 27"/>
                <a:gd name="T8" fmla="*/ 9 w 16"/>
                <a:gd name="T9" fmla="*/ 12 h 27"/>
                <a:gd name="T10" fmla="*/ 9 w 16"/>
                <a:gd name="T11" fmla="*/ 6 h 27"/>
                <a:gd name="T12" fmla="*/ 10 w 16"/>
                <a:gd name="T13" fmla="*/ 7 h 27"/>
                <a:gd name="T14" fmla="*/ 11 w 16"/>
                <a:gd name="T15" fmla="*/ 9 h 27"/>
                <a:gd name="T16" fmla="*/ 15 w 16"/>
                <a:gd name="T17" fmla="*/ 9 h 27"/>
                <a:gd name="T18" fmla="*/ 15 w 16"/>
                <a:gd name="T19" fmla="*/ 6 h 27"/>
                <a:gd name="T20" fmla="*/ 13 w 16"/>
                <a:gd name="T21" fmla="*/ 5 h 27"/>
                <a:gd name="T22" fmla="*/ 11 w 16"/>
                <a:gd name="T23" fmla="*/ 3 h 27"/>
                <a:gd name="T24" fmla="*/ 9 w 16"/>
                <a:gd name="T25" fmla="*/ 3 h 27"/>
                <a:gd name="T26" fmla="*/ 9 w 16"/>
                <a:gd name="T27" fmla="*/ 0 h 27"/>
                <a:gd name="T28" fmla="*/ 7 w 16"/>
                <a:gd name="T29" fmla="*/ 0 h 27"/>
                <a:gd name="T30" fmla="*/ 7 w 16"/>
                <a:gd name="T31" fmla="*/ 3 h 27"/>
                <a:gd name="T32" fmla="*/ 4 w 16"/>
                <a:gd name="T33" fmla="*/ 3 h 27"/>
                <a:gd name="T34" fmla="*/ 2 w 16"/>
                <a:gd name="T35" fmla="*/ 5 h 27"/>
                <a:gd name="T36" fmla="*/ 1 w 16"/>
                <a:gd name="T37" fmla="*/ 6 h 27"/>
                <a:gd name="T38" fmla="*/ 0 w 16"/>
                <a:gd name="T39" fmla="*/ 9 h 27"/>
                <a:gd name="T40" fmla="*/ 1 w 16"/>
                <a:gd name="T41" fmla="*/ 12 h 27"/>
                <a:gd name="T42" fmla="*/ 2 w 16"/>
                <a:gd name="T43" fmla="*/ 13 h 27"/>
                <a:gd name="T44" fmla="*/ 4 w 16"/>
                <a:gd name="T45" fmla="*/ 14 h 27"/>
                <a:gd name="T46" fmla="*/ 6 w 16"/>
                <a:gd name="T47" fmla="*/ 15 h 27"/>
                <a:gd name="T48" fmla="*/ 7 w 16"/>
                <a:gd name="T49" fmla="*/ 15 h 27"/>
                <a:gd name="T50" fmla="*/ 7 w 16"/>
                <a:gd name="T51" fmla="*/ 15 h 27"/>
                <a:gd name="T52" fmla="*/ 7 w 16"/>
                <a:gd name="T53" fmla="*/ 22 h 27"/>
                <a:gd name="T54" fmla="*/ 5 w 16"/>
                <a:gd name="T55" fmla="*/ 20 h 27"/>
                <a:gd name="T56" fmla="*/ 4 w 16"/>
                <a:gd name="T57" fmla="*/ 18 h 27"/>
                <a:gd name="T58" fmla="*/ 0 w 16"/>
                <a:gd name="T59" fmla="*/ 18 h 27"/>
                <a:gd name="T60" fmla="*/ 2 w 16"/>
                <a:gd name="T61" fmla="*/ 23 h 27"/>
                <a:gd name="T62" fmla="*/ 7 w 16"/>
                <a:gd name="T63" fmla="*/ 25 h 27"/>
                <a:gd name="T64" fmla="*/ 7 w 16"/>
                <a:gd name="T65" fmla="*/ 27 h 27"/>
                <a:gd name="T66" fmla="*/ 9 w 16"/>
                <a:gd name="T67" fmla="*/ 27 h 27"/>
                <a:gd name="T68" fmla="*/ 9 w 16"/>
                <a:gd name="T69" fmla="*/ 25 h 27"/>
                <a:gd name="T70" fmla="*/ 12 w 16"/>
                <a:gd name="T71" fmla="*/ 24 h 27"/>
                <a:gd name="T72" fmla="*/ 15 w 16"/>
                <a:gd name="T73" fmla="*/ 22 h 27"/>
                <a:gd name="T74" fmla="*/ 16 w 16"/>
                <a:gd name="T75" fmla="*/ 20 h 27"/>
                <a:gd name="T76" fmla="*/ 16 w 16"/>
                <a:gd name="T77" fmla="*/ 19 h 27"/>
                <a:gd name="T78" fmla="*/ 16 w 16"/>
                <a:gd name="T79" fmla="*/ 17 h 27"/>
                <a:gd name="T80" fmla="*/ 15 w 16"/>
                <a:gd name="T81" fmla="*/ 15 h 27"/>
                <a:gd name="T82" fmla="*/ 7 w 16"/>
                <a:gd name="T83" fmla="*/ 11 h 27"/>
                <a:gd name="T84" fmla="*/ 5 w 16"/>
                <a:gd name="T85" fmla="*/ 10 h 27"/>
                <a:gd name="T86" fmla="*/ 4 w 16"/>
                <a:gd name="T87" fmla="*/ 9 h 27"/>
                <a:gd name="T88" fmla="*/ 5 w 16"/>
                <a:gd name="T89" fmla="*/ 8 h 27"/>
                <a:gd name="T90" fmla="*/ 5 w 16"/>
                <a:gd name="T91" fmla="*/ 7 h 27"/>
                <a:gd name="T92" fmla="*/ 6 w 16"/>
                <a:gd name="T93" fmla="*/ 6 h 27"/>
                <a:gd name="T94" fmla="*/ 7 w 16"/>
                <a:gd name="T95" fmla="*/ 6 h 27"/>
                <a:gd name="T96" fmla="*/ 7 w 16"/>
                <a:gd name="T97" fmla="*/ 11 h 27"/>
                <a:gd name="T98" fmla="*/ 12 w 16"/>
                <a:gd name="T99" fmla="*/ 20 h 27"/>
                <a:gd name="T100" fmla="*/ 11 w 16"/>
                <a:gd name="T101" fmla="*/ 21 h 27"/>
                <a:gd name="T102" fmla="*/ 10 w 16"/>
                <a:gd name="T103" fmla="*/ 21 h 27"/>
                <a:gd name="T104" fmla="*/ 9 w 16"/>
                <a:gd name="T105" fmla="*/ 22 h 27"/>
                <a:gd name="T106" fmla="*/ 9 w 16"/>
                <a:gd name="T107" fmla="*/ 16 h 27"/>
                <a:gd name="T108" fmla="*/ 11 w 16"/>
                <a:gd name="T109" fmla="*/ 17 h 27"/>
                <a:gd name="T110" fmla="*/ 12 w 16"/>
                <a:gd name="T111" fmla="*/ 19 h 27"/>
                <a:gd name="T112" fmla="*/ 12 w 16"/>
                <a:gd name="T113" fmla="*/ 20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6" h="27">
                  <a:moveTo>
                    <a:pt x="15" y="15"/>
                  </a:moveTo>
                  <a:cubicBezTo>
                    <a:pt x="15" y="15"/>
                    <a:pt x="14" y="14"/>
                    <a:pt x="14" y="13"/>
                  </a:cubicBezTo>
                  <a:cubicBezTo>
                    <a:pt x="13" y="13"/>
                    <a:pt x="12" y="12"/>
                    <a:pt x="10" y="12"/>
                  </a:cubicBezTo>
                  <a:cubicBezTo>
                    <a:pt x="10" y="12"/>
                    <a:pt x="10" y="12"/>
                    <a:pt x="9" y="12"/>
                  </a:cubicBezTo>
                  <a:cubicBezTo>
                    <a:pt x="9" y="12"/>
                    <a:pt x="9" y="12"/>
                    <a:pt x="9" y="12"/>
                  </a:cubicBezTo>
                  <a:cubicBezTo>
                    <a:pt x="9" y="6"/>
                    <a:pt x="9" y="6"/>
                    <a:pt x="9" y="6"/>
                  </a:cubicBezTo>
                  <a:cubicBezTo>
                    <a:pt x="9" y="6"/>
                    <a:pt x="10" y="7"/>
                    <a:pt x="10" y="7"/>
                  </a:cubicBezTo>
                  <a:cubicBezTo>
                    <a:pt x="11" y="8"/>
                    <a:pt x="11" y="8"/>
                    <a:pt x="11" y="9"/>
                  </a:cubicBezTo>
                  <a:cubicBezTo>
                    <a:pt x="15" y="9"/>
                    <a:pt x="15" y="9"/>
                    <a:pt x="15" y="9"/>
                  </a:cubicBezTo>
                  <a:cubicBezTo>
                    <a:pt x="15" y="8"/>
                    <a:pt x="15" y="7"/>
                    <a:pt x="15" y="6"/>
                  </a:cubicBezTo>
                  <a:cubicBezTo>
                    <a:pt x="14" y="6"/>
                    <a:pt x="14" y="5"/>
                    <a:pt x="13" y="5"/>
                  </a:cubicBezTo>
                  <a:cubicBezTo>
                    <a:pt x="13" y="4"/>
                    <a:pt x="12" y="4"/>
                    <a:pt x="11" y="3"/>
                  </a:cubicBezTo>
                  <a:cubicBezTo>
                    <a:pt x="10" y="3"/>
                    <a:pt x="10" y="3"/>
                    <a:pt x="9" y="3"/>
                  </a:cubicBezTo>
                  <a:cubicBezTo>
                    <a:pt x="9" y="0"/>
                    <a:pt x="9" y="0"/>
                    <a:pt x="9" y="0"/>
                  </a:cubicBezTo>
                  <a:cubicBezTo>
                    <a:pt x="7" y="0"/>
                    <a:pt x="7" y="0"/>
                    <a:pt x="7" y="0"/>
                  </a:cubicBezTo>
                  <a:cubicBezTo>
                    <a:pt x="7" y="3"/>
                    <a:pt x="7" y="3"/>
                    <a:pt x="7" y="3"/>
                  </a:cubicBezTo>
                  <a:cubicBezTo>
                    <a:pt x="6" y="3"/>
                    <a:pt x="5" y="3"/>
                    <a:pt x="4" y="3"/>
                  </a:cubicBezTo>
                  <a:cubicBezTo>
                    <a:pt x="4" y="4"/>
                    <a:pt x="3" y="4"/>
                    <a:pt x="2" y="5"/>
                  </a:cubicBezTo>
                  <a:cubicBezTo>
                    <a:pt x="2" y="5"/>
                    <a:pt x="1" y="6"/>
                    <a:pt x="1" y="6"/>
                  </a:cubicBezTo>
                  <a:cubicBezTo>
                    <a:pt x="0" y="7"/>
                    <a:pt x="0" y="8"/>
                    <a:pt x="0" y="9"/>
                  </a:cubicBezTo>
                  <a:cubicBezTo>
                    <a:pt x="0" y="10"/>
                    <a:pt x="0" y="11"/>
                    <a:pt x="1" y="12"/>
                  </a:cubicBezTo>
                  <a:cubicBezTo>
                    <a:pt x="1" y="12"/>
                    <a:pt x="1" y="13"/>
                    <a:pt x="2" y="13"/>
                  </a:cubicBezTo>
                  <a:cubicBezTo>
                    <a:pt x="3" y="14"/>
                    <a:pt x="3" y="14"/>
                    <a:pt x="4" y="14"/>
                  </a:cubicBezTo>
                  <a:cubicBezTo>
                    <a:pt x="5" y="15"/>
                    <a:pt x="5" y="15"/>
                    <a:pt x="6" y="15"/>
                  </a:cubicBezTo>
                  <a:cubicBezTo>
                    <a:pt x="6" y="15"/>
                    <a:pt x="6" y="15"/>
                    <a:pt x="7" y="15"/>
                  </a:cubicBezTo>
                  <a:cubicBezTo>
                    <a:pt x="7" y="15"/>
                    <a:pt x="7" y="15"/>
                    <a:pt x="7" y="15"/>
                  </a:cubicBezTo>
                  <a:cubicBezTo>
                    <a:pt x="7" y="22"/>
                    <a:pt x="7" y="22"/>
                    <a:pt x="7" y="22"/>
                  </a:cubicBezTo>
                  <a:cubicBezTo>
                    <a:pt x="6" y="21"/>
                    <a:pt x="5" y="21"/>
                    <a:pt x="5" y="20"/>
                  </a:cubicBezTo>
                  <a:cubicBezTo>
                    <a:pt x="4" y="20"/>
                    <a:pt x="4" y="19"/>
                    <a:pt x="4" y="18"/>
                  </a:cubicBezTo>
                  <a:cubicBezTo>
                    <a:pt x="0" y="18"/>
                    <a:pt x="0" y="18"/>
                    <a:pt x="0" y="18"/>
                  </a:cubicBezTo>
                  <a:cubicBezTo>
                    <a:pt x="0" y="20"/>
                    <a:pt x="1" y="22"/>
                    <a:pt x="2" y="23"/>
                  </a:cubicBezTo>
                  <a:cubicBezTo>
                    <a:pt x="3" y="24"/>
                    <a:pt x="5" y="25"/>
                    <a:pt x="7" y="25"/>
                  </a:cubicBezTo>
                  <a:cubicBezTo>
                    <a:pt x="7" y="27"/>
                    <a:pt x="7" y="27"/>
                    <a:pt x="7" y="27"/>
                  </a:cubicBezTo>
                  <a:cubicBezTo>
                    <a:pt x="9" y="27"/>
                    <a:pt x="9" y="27"/>
                    <a:pt x="9" y="27"/>
                  </a:cubicBezTo>
                  <a:cubicBezTo>
                    <a:pt x="9" y="25"/>
                    <a:pt x="9" y="25"/>
                    <a:pt x="9" y="25"/>
                  </a:cubicBezTo>
                  <a:cubicBezTo>
                    <a:pt x="10" y="25"/>
                    <a:pt x="11" y="25"/>
                    <a:pt x="12" y="24"/>
                  </a:cubicBezTo>
                  <a:cubicBezTo>
                    <a:pt x="13" y="24"/>
                    <a:pt x="14" y="23"/>
                    <a:pt x="15" y="22"/>
                  </a:cubicBezTo>
                  <a:cubicBezTo>
                    <a:pt x="15" y="22"/>
                    <a:pt x="16" y="21"/>
                    <a:pt x="16" y="20"/>
                  </a:cubicBezTo>
                  <a:cubicBezTo>
                    <a:pt x="16" y="20"/>
                    <a:pt x="16" y="19"/>
                    <a:pt x="16" y="19"/>
                  </a:cubicBezTo>
                  <a:cubicBezTo>
                    <a:pt x="16" y="18"/>
                    <a:pt x="16" y="18"/>
                    <a:pt x="16" y="17"/>
                  </a:cubicBezTo>
                  <a:cubicBezTo>
                    <a:pt x="16" y="16"/>
                    <a:pt x="16" y="16"/>
                    <a:pt x="15" y="15"/>
                  </a:cubicBezTo>
                  <a:close/>
                  <a:moveTo>
                    <a:pt x="7" y="11"/>
                  </a:moveTo>
                  <a:cubicBezTo>
                    <a:pt x="6" y="11"/>
                    <a:pt x="5" y="11"/>
                    <a:pt x="5" y="10"/>
                  </a:cubicBezTo>
                  <a:cubicBezTo>
                    <a:pt x="5" y="10"/>
                    <a:pt x="4" y="9"/>
                    <a:pt x="4" y="9"/>
                  </a:cubicBezTo>
                  <a:cubicBezTo>
                    <a:pt x="4" y="8"/>
                    <a:pt x="4" y="8"/>
                    <a:pt x="5" y="8"/>
                  </a:cubicBezTo>
                  <a:cubicBezTo>
                    <a:pt x="5" y="7"/>
                    <a:pt x="5" y="7"/>
                    <a:pt x="5" y="7"/>
                  </a:cubicBezTo>
                  <a:cubicBezTo>
                    <a:pt x="5" y="7"/>
                    <a:pt x="6" y="6"/>
                    <a:pt x="6" y="6"/>
                  </a:cubicBezTo>
                  <a:cubicBezTo>
                    <a:pt x="6" y="6"/>
                    <a:pt x="7" y="6"/>
                    <a:pt x="7" y="6"/>
                  </a:cubicBezTo>
                  <a:lnTo>
                    <a:pt x="7" y="11"/>
                  </a:lnTo>
                  <a:close/>
                  <a:moveTo>
                    <a:pt x="12" y="20"/>
                  </a:moveTo>
                  <a:cubicBezTo>
                    <a:pt x="11" y="20"/>
                    <a:pt x="11" y="20"/>
                    <a:pt x="11" y="21"/>
                  </a:cubicBezTo>
                  <a:cubicBezTo>
                    <a:pt x="11" y="21"/>
                    <a:pt x="10" y="21"/>
                    <a:pt x="10" y="21"/>
                  </a:cubicBezTo>
                  <a:cubicBezTo>
                    <a:pt x="9" y="21"/>
                    <a:pt x="9" y="21"/>
                    <a:pt x="9" y="22"/>
                  </a:cubicBezTo>
                  <a:cubicBezTo>
                    <a:pt x="9" y="16"/>
                    <a:pt x="9" y="16"/>
                    <a:pt x="9" y="16"/>
                  </a:cubicBezTo>
                  <a:cubicBezTo>
                    <a:pt x="10" y="16"/>
                    <a:pt x="11" y="16"/>
                    <a:pt x="11" y="17"/>
                  </a:cubicBezTo>
                  <a:cubicBezTo>
                    <a:pt x="12" y="17"/>
                    <a:pt x="12" y="18"/>
                    <a:pt x="12" y="19"/>
                  </a:cubicBezTo>
                  <a:cubicBezTo>
                    <a:pt x="12" y="19"/>
                    <a:pt x="12" y="19"/>
                    <a:pt x="12" y="20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endParaRPr lang="en-US" sz="5500" dirty="0"/>
            </a:p>
          </p:txBody>
        </p:sp>
      </p:grpSp>
      <p:grpSp>
        <p:nvGrpSpPr>
          <p:cNvPr id="39" name="Group 38">
            <a:extLst>
              <a:ext uri="{FF2B5EF4-FFF2-40B4-BE49-F238E27FC236}">
                <a16:creationId xmlns:a16="http://schemas.microsoft.com/office/drawing/2014/main" id="{A818B38D-1C08-4DBA-AC3D-179F53935EF3}"/>
              </a:ext>
            </a:extLst>
          </p:cNvPr>
          <p:cNvGrpSpPr/>
          <p:nvPr/>
        </p:nvGrpSpPr>
        <p:grpSpPr>
          <a:xfrm>
            <a:off x="2612320" y="5468039"/>
            <a:ext cx="591496" cy="591496"/>
            <a:chOff x="4135767" y="2413090"/>
            <a:chExt cx="206140" cy="206140"/>
          </a:xfrm>
          <a:solidFill>
            <a:schemeClr val="accent1"/>
          </a:solidFill>
        </p:grpSpPr>
        <p:sp>
          <p:nvSpPr>
            <p:cNvPr id="40" name="Freeform 123">
              <a:extLst>
                <a:ext uri="{FF2B5EF4-FFF2-40B4-BE49-F238E27FC236}">
                  <a16:creationId xmlns:a16="http://schemas.microsoft.com/office/drawing/2014/main" id="{9F396E8E-2449-4410-8C06-2DEA8DD6AD8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235513" y="2462964"/>
              <a:ext cx="43222" cy="69823"/>
            </a:xfrm>
            <a:custGeom>
              <a:avLst/>
              <a:gdLst>
                <a:gd name="T0" fmla="*/ 12 w 39"/>
                <a:gd name="T1" fmla="*/ 47 h 64"/>
                <a:gd name="T2" fmla="*/ 17 w 39"/>
                <a:gd name="T3" fmla="*/ 50 h 64"/>
                <a:gd name="T4" fmla="*/ 17 w 39"/>
                <a:gd name="T5" fmla="*/ 35 h 64"/>
                <a:gd name="T6" fmla="*/ 16 w 39"/>
                <a:gd name="T7" fmla="*/ 35 h 64"/>
                <a:gd name="T8" fmla="*/ 15 w 39"/>
                <a:gd name="T9" fmla="*/ 34 h 64"/>
                <a:gd name="T10" fmla="*/ 10 w 39"/>
                <a:gd name="T11" fmla="*/ 33 h 64"/>
                <a:gd name="T12" fmla="*/ 5 w 39"/>
                <a:gd name="T13" fmla="*/ 30 h 64"/>
                <a:gd name="T14" fmla="*/ 2 w 39"/>
                <a:gd name="T15" fmla="*/ 26 h 64"/>
                <a:gd name="T16" fmla="*/ 1 w 39"/>
                <a:gd name="T17" fmla="*/ 20 h 64"/>
                <a:gd name="T18" fmla="*/ 2 w 39"/>
                <a:gd name="T19" fmla="*/ 14 h 64"/>
                <a:gd name="T20" fmla="*/ 6 w 39"/>
                <a:gd name="T21" fmla="*/ 9 h 64"/>
                <a:gd name="T22" fmla="*/ 11 w 39"/>
                <a:gd name="T23" fmla="*/ 6 h 64"/>
                <a:gd name="T24" fmla="*/ 17 w 39"/>
                <a:gd name="T25" fmla="*/ 5 h 64"/>
                <a:gd name="T26" fmla="*/ 17 w 39"/>
                <a:gd name="T27" fmla="*/ 0 h 64"/>
                <a:gd name="T28" fmla="*/ 21 w 39"/>
                <a:gd name="T29" fmla="*/ 0 h 64"/>
                <a:gd name="T30" fmla="*/ 21 w 39"/>
                <a:gd name="T31" fmla="*/ 5 h 64"/>
                <a:gd name="T32" fmla="*/ 27 w 39"/>
                <a:gd name="T33" fmla="*/ 6 h 64"/>
                <a:gd name="T34" fmla="*/ 32 w 39"/>
                <a:gd name="T35" fmla="*/ 9 h 64"/>
                <a:gd name="T36" fmla="*/ 36 w 39"/>
                <a:gd name="T37" fmla="*/ 14 h 64"/>
                <a:gd name="T38" fmla="*/ 37 w 39"/>
                <a:gd name="T39" fmla="*/ 20 h 64"/>
                <a:gd name="T40" fmla="*/ 27 w 39"/>
                <a:gd name="T41" fmla="*/ 20 h 64"/>
                <a:gd name="T42" fmla="*/ 25 w 39"/>
                <a:gd name="T43" fmla="*/ 15 h 64"/>
                <a:gd name="T44" fmla="*/ 21 w 39"/>
                <a:gd name="T45" fmla="*/ 13 h 64"/>
                <a:gd name="T46" fmla="*/ 21 w 39"/>
                <a:gd name="T47" fmla="*/ 26 h 64"/>
                <a:gd name="T48" fmla="*/ 23 w 39"/>
                <a:gd name="T49" fmla="*/ 26 h 64"/>
                <a:gd name="T50" fmla="*/ 25 w 39"/>
                <a:gd name="T51" fmla="*/ 27 h 64"/>
                <a:gd name="T52" fmla="*/ 33 w 39"/>
                <a:gd name="T53" fmla="*/ 30 h 64"/>
                <a:gd name="T54" fmla="*/ 37 w 39"/>
                <a:gd name="T55" fmla="*/ 35 h 64"/>
                <a:gd name="T56" fmla="*/ 39 w 39"/>
                <a:gd name="T57" fmla="*/ 39 h 64"/>
                <a:gd name="T58" fmla="*/ 39 w 39"/>
                <a:gd name="T59" fmla="*/ 43 h 64"/>
                <a:gd name="T60" fmla="*/ 38 w 39"/>
                <a:gd name="T61" fmla="*/ 47 h 64"/>
                <a:gd name="T62" fmla="*/ 35 w 39"/>
                <a:gd name="T63" fmla="*/ 52 h 64"/>
                <a:gd name="T64" fmla="*/ 30 w 39"/>
                <a:gd name="T65" fmla="*/ 56 h 64"/>
                <a:gd name="T66" fmla="*/ 21 w 39"/>
                <a:gd name="T67" fmla="*/ 58 h 64"/>
                <a:gd name="T68" fmla="*/ 21 w 39"/>
                <a:gd name="T69" fmla="*/ 64 h 64"/>
                <a:gd name="T70" fmla="*/ 17 w 39"/>
                <a:gd name="T71" fmla="*/ 64 h 64"/>
                <a:gd name="T72" fmla="*/ 17 w 39"/>
                <a:gd name="T73" fmla="*/ 58 h 64"/>
                <a:gd name="T74" fmla="*/ 5 w 39"/>
                <a:gd name="T75" fmla="*/ 53 h 64"/>
                <a:gd name="T76" fmla="*/ 0 w 39"/>
                <a:gd name="T77" fmla="*/ 40 h 64"/>
                <a:gd name="T78" fmla="*/ 10 w 39"/>
                <a:gd name="T79" fmla="*/ 40 h 64"/>
                <a:gd name="T80" fmla="*/ 12 w 39"/>
                <a:gd name="T81" fmla="*/ 47 h 64"/>
                <a:gd name="T82" fmla="*/ 15 w 39"/>
                <a:gd name="T83" fmla="*/ 14 h 64"/>
                <a:gd name="T84" fmla="*/ 13 w 39"/>
                <a:gd name="T85" fmla="*/ 15 h 64"/>
                <a:gd name="T86" fmla="*/ 11 w 39"/>
                <a:gd name="T87" fmla="*/ 17 h 64"/>
                <a:gd name="T88" fmla="*/ 11 w 39"/>
                <a:gd name="T89" fmla="*/ 19 h 64"/>
                <a:gd name="T90" fmla="*/ 12 w 39"/>
                <a:gd name="T91" fmla="*/ 23 h 64"/>
                <a:gd name="T92" fmla="*/ 17 w 39"/>
                <a:gd name="T93" fmla="*/ 25 h 64"/>
                <a:gd name="T94" fmla="*/ 17 w 39"/>
                <a:gd name="T95" fmla="*/ 13 h 64"/>
                <a:gd name="T96" fmla="*/ 15 w 39"/>
                <a:gd name="T97" fmla="*/ 14 h 64"/>
                <a:gd name="T98" fmla="*/ 24 w 39"/>
                <a:gd name="T99" fmla="*/ 49 h 64"/>
                <a:gd name="T100" fmla="*/ 26 w 39"/>
                <a:gd name="T101" fmla="*/ 48 h 64"/>
                <a:gd name="T102" fmla="*/ 28 w 39"/>
                <a:gd name="T103" fmla="*/ 46 h 64"/>
                <a:gd name="T104" fmla="*/ 29 w 39"/>
                <a:gd name="T105" fmla="*/ 43 h 64"/>
                <a:gd name="T106" fmla="*/ 27 w 39"/>
                <a:gd name="T107" fmla="*/ 39 h 64"/>
                <a:gd name="T108" fmla="*/ 21 w 39"/>
                <a:gd name="T109" fmla="*/ 36 h 64"/>
                <a:gd name="T110" fmla="*/ 21 w 39"/>
                <a:gd name="T111" fmla="*/ 50 h 64"/>
                <a:gd name="T112" fmla="*/ 24 w 39"/>
                <a:gd name="T113" fmla="*/ 49 h 6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39" h="64">
                  <a:moveTo>
                    <a:pt x="12" y="47"/>
                  </a:moveTo>
                  <a:cubicBezTo>
                    <a:pt x="13" y="48"/>
                    <a:pt x="15" y="49"/>
                    <a:pt x="17" y="50"/>
                  </a:cubicBezTo>
                  <a:cubicBezTo>
                    <a:pt x="17" y="35"/>
                    <a:pt x="17" y="35"/>
                    <a:pt x="17" y="35"/>
                  </a:cubicBezTo>
                  <a:cubicBezTo>
                    <a:pt x="17" y="35"/>
                    <a:pt x="17" y="35"/>
                    <a:pt x="16" y="35"/>
                  </a:cubicBezTo>
                  <a:cubicBezTo>
                    <a:pt x="16" y="34"/>
                    <a:pt x="15" y="34"/>
                    <a:pt x="15" y="34"/>
                  </a:cubicBezTo>
                  <a:cubicBezTo>
                    <a:pt x="13" y="34"/>
                    <a:pt x="11" y="33"/>
                    <a:pt x="10" y="33"/>
                  </a:cubicBezTo>
                  <a:cubicBezTo>
                    <a:pt x="8" y="32"/>
                    <a:pt x="7" y="31"/>
                    <a:pt x="5" y="30"/>
                  </a:cubicBezTo>
                  <a:cubicBezTo>
                    <a:pt x="4" y="29"/>
                    <a:pt x="3" y="28"/>
                    <a:pt x="2" y="26"/>
                  </a:cubicBezTo>
                  <a:cubicBezTo>
                    <a:pt x="1" y="24"/>
                    <a:pt x="1" y="23"/>
                    <a:pt x="1" y="20"/>
                  </a:cubicBezTo>
                  <a:cubicBezTo>
                    <a:pt x="1" y="18"/>
                    <a:pt x="1" y="16"/>
                    <a:pt x="2" y="14"/>
                  </a:cubicBezTo>
                  <a:cubicBezTo>
                    <a:pt x="3" y="12"/>
                    <a:pt x="4" y="10"/>
                    <a:pt x="6" y="9"/>
                  </a:cubicBezTo>
                  <a:cubicBezTo>
                    <a:pt x="7" y="8"/>
                    <a:pt x="9" y="7"/>
                    <a:pt x="11" y="6"/>
                  </a:cubicBezTo>
                  <a:cubicBezTo>
                    <a:pt x="13" y="6"/>
                    <a:pt x="15" y="5"/>
                    <a:pt x="17" y="5"/>
                  </a:cubicBezTo>
                  <a:cubicBezTo>
                    <a:pt x="17" y="0"/>
                    <a:pt x="17" y="0"/>
                    <a:pt x="17" y="0"/>
                  </a:cubicBezTo>
                  <a:cubicBezTo>
                    <a:pt x="21" y="0"/>
                    <a:pt x="21" y="0"/>
                    <a:pt x="21" y="0"/>
                  </a:cubicBezTo>
                  <a:cubicBezTo>
                    <a:pt x="21" y="5"/>
                    <a:pt x="21" y="5"/>
                    <a:pt x="21" y="5"/>
                  </a:cubicBezTo>
                  <a:cubicBezTo>
                    <a:pt x="23" y="5"/>
                    <a:pt x="25" y="6"/>
                    <a:pt x="27" y="6"/>
                  </a:cubicBezTo>
                  <a:cubicBezTo>
                    <a:pt x="29" y="7"/>
                    <a:pt x="31" y="8"/>
                    <a:pt x="32" y="9"/>
                  </a:cubicBezTo>
                  <a:cubicBezTo>
                    <a:pt x="34" y="10"/>
                    <a:pt x="35" y="12"/>
                    <a:pt x="36" y="14"/>
                  </a:cubicBezTo>
                  <a:cubicBezTo>
                    <a:pt x="37" y="16"/>
                    <a:pt x="37" y="18"/>
                    <a:pt x="37" y="20"/>
                  </a:cubicBezTo>
                  <a:cubicBezTo>
                    <a:pt x="27" y="20"/>
                    <a:pt x="27" y="20"/>
                    <a:pt x="27" y="20"/>
                  </a:cubicBezTo>
                  <a:cubicBezTo>
                    <a:pt x="27" y="18"/>
                    <a:pt x="27" y="17"/>
                    <a:pt x="25" y="15"/>
                  </a:cubicBezTo>
                  <a:cubicBezTo>
                    <a:pt x="24" y="14"/>
                    <a:pt x="23" y="13"/>
                    <a:pt x="21" y="13"/>
                  </a:cubicBezTo>
                  <a:cubicBezTo>
                    <a:pt x="21" y="26"/>
                    <a:pt x="21" y="26"/>
                    <a:pt x="21" y="26"/>
                  </a:cubicBezTo>
                  <a:cubicBezTo>
                    <a:pt x="22" y="26"/>
                    <a:pt x="22" y="26"/>
                    <a:pt x="23" y="26"/>
                  </a:cubicBezTo>
                  <a:cubicBezTo>
                    <a:pt x="24" y="26"/>
                    <a:pt x="24" y="27"/>
                    <a:pt x="25" y="27"/>
                  </a:cubicBezTo>
                  <a:cubicBezTo>
                    <a:pt x="28" y="28"/>
                    <a:pt x="31" y="29"/>
                    <a:pt x="33" y="30"/>
                  </a:cubicBezTo>
                  <a:cubicBezTo>
                    <a:pt x="35" y="32"/>
                    <a:pt x="36" y="33"/>
                    <a:pt x="37" y="35"/>
                  </a:cubicBezTo>
                  <a:cubicBezTo>
                    <a:pt x="38" y="36"/>
                    <a:pt x="39" y="38"/>
                    <a:pt x="39" y="39"/>
                  </a:cubicBezTo>
                  <a:cubicBezTo>
                    <a:pt x="39" y="41"/>
                    <a:pt x="39" y="42"/>
                    <a:pt x="39" y="43"/>
                  </a:cubicBezTo>
                  <a:cubicBezTo>
                    <a:pt x="39" y="44"/>
                    <a:pt x="39" y="45"/>
                    <a:pt x="38" y="47"/>
                  </a:cubicBezTo>
                  <a:cubicBezTo>
                    <a:pt x="38" y="49"/>
                    <a:pt x="37" y="50"/>
                    <a:pt x="35" y="52"/>
                  </a:cubicBezTo>
                  <a:cubicBezTo>
                    <a:pt x="34" y="53"/>
                    <a:pt x="32" y="54"/>
                    <a:pt x="30" y="56"/>
                  </a:cubicBezTo>
                  <a:cubicBezTo>
                    <a:pt x="28" y="57"/>
                    <a:pt x="25" y="58"/>
                    <a:pt x="21" y="58"/>
                  </a:cubicBezTo>
                  <a:cubicBezTo>
                    <a:pt x="21" y="64"/>
                    <a:pt x="21" y="64"/>
                    <a:pt x="21" y="64"/>
                  </a:cubicBezTo>
                  <a:cubicBezTo>
                    <a:pt x="17" y="64"/>
                    <a:pt x="17" y="64"/>
                    <a:pt x="17" y="64"/>
                  </a:cubicBezTo>
                  <a:cubicBezTo>
                    <a:pt x="17" y="58"/>
                    <a:pt x="17" y="58"/>
                    <a:pt x="17" y="58"/>
                  </a:cubicBezTo>
                  <a:cubicBezTo>
                    <a:pt x="12" y="57"/>
                    <a:pt x="8" y="56"/>
                    <a:pt x="5" y="53"/>
                  </a:cubicBezTo>
                  <a:cubicBezTo>
                    <a:pt x="2" y="50"/>
                    <a:pt x="0" y="46"/>
                    <a:pt x="0" y="40"/>
                  </a:cubicBezTo>
                  <a:cubicBezTo>
                    <a:pt x="10" y="40"/>
                    <a:pt x="10" y="40"/>
                    <a:pt x="10" y="40"/>
                  </a:cubicBezTo>
                  <a:cubicBezTo>
                    <a:pt x="10" y="43"/>
                    <a:pt x="10" y="45"/>
                    <a:pt x="12" y="47"/>
                  </a:cubicBezTo>
                  <a:close/>
                  <a:moveTo>
                    <a:pt x="15" y="14"/>
                  </a:moveTo>
                  <a:cubicBezTo>
                    <a:pt x="14" y="14"/>
                    <a:pt x="13" y="14"/>
                    <a:pt x="13" y="15"/>
                  </a:cubicBezTo>
                  <a:cubicBezTo>
                    <a:pt x="12" y="15"/>
                    <a:pt x="12" y="16"/>
                    <a:pt x="11" y="17"/>
                  </a:cubicBezTo>
                  <a:cubicBezTo>
                    <a:pt x="11" y="17"/>
                    <a:pt x="11" y="18"/>
                    <a:pt x="11" y="19"/>
                  </a:cubicBezTo>
                  <a:cubicBezTo>
                    <a:pt x="11" y="21"/>
                    <a:pt x="11" y="22"/>
                    <a:pt x="12" y="23"/>
                  </a:cubicBezTo>
                  <a:cubicBezTo>
                    <a:pt x="13" y="24"/>
                    <a:pt x="15" y="24"/>
                    <a:pt x="17" y="25"/>
                  </a:cubicBezTo>
                  <a:cubicBezTo>
                    <a:pt x="17" y="13"/>
                    <a:pt x="17" y="13"/>
                    <a:pt x="17" y="13"/>
                  </a:cubicBezTo>
                  <a:cubicBezTo>
                    <a:pt x="16" y="13"/>
                    <a:pt x="16" y="13"/>
                    <a:pt x="15" y="14"/>
                  </a:cubicBezTo>
                  <a:close/>
                  <a:moveTo>
                    <a:pt x="24" y="49"/>
                  </a:moveTo>
                  <a:cubicBezTo>
                    <a:pt x="25" y="49"/>
                    <a:pt x="26" y="48"/>
                    <a:pt x="26" y="48"/>
                  </a:cubicBezTo>
                  <a:cubicBezTo>
                    <a:pt x="27" y="47"/>
                    <a:pt x="28" y="46"/>
                    <a:pt x="28" y="46"/>
                  </a:cubicBezTo>
                  <a:cubicBezTo>
                    <a:pt x="29" y="45"/>
                    <a:pt x="29" y="44"/>
                    <a:pt x="29" y="43"/>
                  </a:cubicBezTo>
                  <a:cubicBezTo>
                    <a:pt x="29" y="41"/>
                    <a:pt x="28" y="39"/>
                    <a:pt x="27" y="39"/>
                  </a:cubicBezTo>
                  <a:cubicBezTo>
                    <a:pt x="26" y="38"/>
                    <a:pt x="24" y="37"/>
                    <a:pt x="21" y="36"/>
                  </a:cubicBezTo>
                  <a:cubicBezTo>
                    <a:pt x="21" y="50"/>
                    <a:pt x="21" y="50"/>
                    <a:pt x="21" y="50"/>
                  </a:cubicBezTo>
                  <a:cubicBezTo>
                    <a:pt x="22" y="49"/>
                    <a:pt x="23" y="49"/>
                    <a:pt x="24" y="49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endParaRPr lang="en-US" sz="5500" dirty="0"/>
            </a:p>
          </p:txBody>
        </p:sp>
        <p:sp>
          <p:nvSpPr>
            <p:cNvPr id="41" name="Freeform 124">
              <a:extLst>
                <a:ext uri="{FF2B5EF4-FFF2-40B4-BE49-F238E27FC236}">
                  <a16:creationId xmlns:a16="http://schemas.microsoft.com/office/drawing/2014/main" id="{D655F880-6575-4704-AEF0-6CEB68B34B3F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35767" y="2413090"/>
              <a:ext cx="206140" cy="206140"/>
            </a:xfrm>
            <a:custGeom>
              <a:avLst/>
              <a:gdLst>
                <a:gd name="T0" fmla="*/ 0 w 62"/>
                <a:gd name="T1" fmla="*/ 0 h 62"/>
                <a:gd name="T2" fmla="*/ 0 w 62"/>
                <a:gd name="T3" fmla="*/ 62 h 62"/>
                <a:gd name="T4" fmla="*/ 62 w 62"/>
                <a:gd name="T5" fmla="*/ 62 h 62"/>
                <a:gd name="T6" fmla="*/ 62 w 62"/>
                <a:gd name="T7" fmla="*/ 0 h 62"/>
                <a:gd name="T8" fmla="*/ 0 w 62"/>
                <a:gd name="T9" fmla="*/ 0 h 62"/>
                <a:gd name="T10" fmla="*/ 59 w 62"/>
                <a:gd name="T11" fmla="*/ 59 h 62"/>
                <a:gd name="T12" fmla="*/ 3 w 62"/>
                <a:gd name="T13" fmla="*/ 59 h 62"/>
                <a:gd name="T14" fmla="*/ 3 w 62"/>
                <a:gd name="T15" fmla="*/ 3 h 62"/>
                <a:gd name="T16" fmla="*/ 59 w 62"/>
                <a:gd name="T17" fmla="*/ 3 h 62"/>
                <a:gd name="T18" fmla="*/ 59 w 62"/>
                <a:gd name="T19" fmla="*/ 59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62" h="62">
                  <a:moveTo>
                    <a:pt x="0" y="0"/>
                  </a:moveTo>
                  <a:lnTo>
                    <a:pt x="0" y="62"/>
                  </a:lnTo>
                  <a:lnTo>
                    <a:pt x="62" y="62"/>
                  </a:lnTo>
                  <a:lnTo>
                    <a:pt x="62" y="0"/>
                  </a:lnTo>
                  <a:lnTo>
                    <a:pt x="0" y="0"/>
                  </a:lnTo>
                  <a:close/>
                  <a:moveTo>
                    <a:pt x="59" y="59"/>
                  </a:moveTo>
                  <a:lnTo>
                    <a:pt x="3" y="59"/>
                  </a:lnTo>
                  <a:lnTo>
                    <a:pt x="3" y="3"/>
                  </a:lnTo>
                  <a:lnTo>
                    <a:pt x="59" y="3"/>
                  </a:lnTo>
                  <a:lnTo>
                    <a:pt x="59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endParaRPr lang="en-US" sz="5500" dirty="0"/>
            </a:p>
          </p:txBody>
        </p:sp>
        <p:sp>
          <p:nvSpPr>
            <p:cNvPr id="42" name="Freeform 125">
              <a:extLst>
                <a:ext uri="{FF2B5EF4-FFF2-40B4-BE49-F238E27FC236}">
                  <a16:creationId xmlns:a16="http://schemas.microsoft.com/office/drawing/2014/main" id="{74F37284-8D4A-44C8-B187-21B1BBDF739B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4159042" y="2433039"/>
              <a:ext cx="162916" cy="162918"/>
            </a:xfrm>
            <a:custGeom>
              <a:avLst/>
              <a:gdLst>
                <a:gd name="T0" fmla="*/ 6 w 152"/>
                <a:gd name="T1" fmla="*/ 152 h 152"/>
                <a:gd name="T2" fmla="*/ 53 w 152"/>
                <a:gd name="T3" fmla="*/ 105 h 152"/>
                <a:gd name="T4" fmla="*/ 92 w 152"/>
                <a:gd name="T5" fmla="*/ 119 h 152"/>
                <a:gd name="T6" fmla="*/ 135 w 152"/>
                <a:gd name="T7" fmla="*/ 102 h 152"/>
                <a:gd name="T8" fmla="*/ 152 w 152"/>
                <a:gd name="T9" fmla="*/ 60 h 152"/>
                <a:gd name="T10" fmla="*/ 135 w 152"/>
                <a:gd name="T11" fmla="*/ 17 h 152"/>
                <a:gd name="T12" fmla="*/ 92 w 152"/>
                <a:gd name="T13" fmla="*/ 0 h 152"/>
                <a:gd name="T14" fmla="*/ 50 w 152"/>
                <a:gd name="T15" fmla="*/ 17 h 152"/>
                <a:gd name="T16" fmla="*/ 33 w 152"/>
                <a:gd name="T17" fmla="*/ 60 h 152"/>
                <a:gd name="T18" fmla="*/ 47 w 152"/>
                <a:gd name="T19" fmla="*/ 99 h 152"/>
                <a:gd name="T20" fmla="*/ 0 w 152"/>
                <a:gd name="T21" fmla="*/ 146 h 152"/>
                <a:gd name="T22" fmla="*/ 6 w 152"/>
                <a:gd name="T23" fmla="*/ 152 h 152"/>
                <a:gd name="T24" fmla="*/ 56 w 152"/>
                <a:gd name="T25" fmla="*/ 23 h 152"/>
                <a:gd name="T26" fmla="*/ 92 w 152"/>
                <a:gd name="T27" fmla="*/ 8 h 152"/>
                <a:gd name="T28" fmla="*/ 129 w 152"/>
                <a:gd name="T29" fmla="*/ 23 h 152"/>
                <a:gd name="T30" fmla="*/ 144 w 152"/>
                <a:gd name="T31" fmla="*/ 60 h 152"/>
                <a:gd name="T32" fmla="*/ 129 w 152"/>
                <a:gd name="T33" fmla="*/ 96 h 152"/>
                <a:gd name="T34" fmla="*/ 92 w 152"/>
                <a:gd name="T35" fmla="*/ 111 h 152"/>
                <a:gd name="T36" fmla="*/ 56 w 152"/>
                <a:gd name="T37" fmla="*/ 96 h 152"/>
                <a:gd name="T38" fmla="*/ 41 w 152"/>
                <a:gd name="T39" fmla="*/ 60 h 152"/>
                <a:gd name="T40" fmla="*/ 56 w 152"/>
                <a:gd name="T41" fmla="*/ 23 h 15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152" h="152">
                  <a:moveTo>
                    <a:pt x="6" y="152"/>
                  </a:moveTo>
                  <a:cubicBezTo>
                    <a:pt x="53" y="105"/>
                    <a:pt x="53" y="105"/>
                    <a:pt x="53" y="105"/>
                  </a:cubicBezTo>
                  <a:cubicBezTo>
                    <a:pt x="64" y="114"/>
                    <a:pt x="78" y="119"/>
                    <a:pt x="92" y="119"/>
                  </a:cubicBezTo>
                  <a:cubicBezTo>
                    <a:pt x="108" y="119"/>
                    <a:pt x="123" y="113"/>
                    <a:pt x="135" y="102"/>
                  </a:cubicBezTo>
                  <a:cubicBezTo>
                    <a:pt x="146" y="91"/>
                    <a:pt x="152" y="76"/>
                    <a:pt x="152" y="60"/>
                  </a:cubicBezTo>
                  <a:cubicBezTo>
                    <a:pt x="152" y="44"/>
                    <a:pt x="146" y="29"/>
                    <a:pt x="135" y="17"/>
                  </a:cubicBezTo>
                  <a:cubicBezTo>
                    <a:pt x="123" y="6"/>
                    <a:pt x="108" y="0"/>
                    <a:pt x="92" y="0"/>
                  </a:cubicBezTo>
                  <a:cubicBezTo>
                    <a:pt x="76" y="0"/>
                    <a:pt x="61" y="6"/>
                    <a:pt x="50" y="17"/>
                  </a:cubicBezTo>
                  <a:cubicBezTo>
                    <a:pt x="39" y="29"/>
                    <a:pt x="33" y="44"/>
                    <a:pt x="33" y="60"/>
                  </a:cubicBezTo>
                  <a:cubicBezTo>
                    <a:pt x="33" y="74"/>
                    <a:pt x="38" y="88"/>
                    <a:pt x="47" y="99"/>
                  </a:cubicBezTo>
                  <a:cubicBezTo>
                    <a:pt x="0" y="146"/>
                    <a:pt x="0" y="146"/>
                    <a:pt x="0" y="146"/>
                  </a:cubicBezTo>
                  <a:lnTo>
                    <a:pt x="6" y="152"/>
                  </a:lnTo>
                  <a:close/>
                  <a:moveTo>
                    <a:pt x="56" y="23"/>
                  </a:moveTo>
                  <a:cubicBezTo>
                    <a:pt x="66" y="14"/>
                    <a:pt x="79" y="8"/>
                    <a:pt x="92" y="8"/>
                  </a:cubicBezTo>
                  <a:cubicBezTo>
                    <a:pt x="106" y="8"/>
                    <a:pt x="119" y="14"/>
                    <a:pt x="129" y="23"/>
                  </a:cubicBezTo>
                  <a:cubicBezTo>
                    <a:pt x="139" y="33"/>
                    <a:pt x="144" y="46"/>
                    <a:pt x="144" y="60"/>
                  </a:cubicBezTo>
                  <a:cubicBezTo>
                    <a:pt x="144" y="73"/>
                    <a:pt x="139" y="86"/>
                    <a:pt x="129" y="96"/>
                  </a:cubicBezTo>
                  <a:cubicBezTo>
                    <a:pt x="119" y="106"/>
                    <a:pt x="106" y="111"/>
                    <a:pt x="92" y="111"/>
                  </a:cubicBezTo>
                  <a:cubicBezTo>
                    <a:pt x="79" y="111"/>
                    <a:pt x="66" y="106"/>
                    <a:pt x="56" y="96"/>
                  </a:cubicBezTo>
                  <a:cubicBezTo>
                    <a:pt x="46" y="86"/>
                    <a:pt x="41" y="73"/>
                    <a:pt x="41" y="60"/>
                  </a:cubicBezTo>
                  <a:cubicBezTo>
                    <a:pt x="41" y="46"/>
                    <a:pt x="46" y="33"/>
                    <a:pt x="56" y="23"/>
                  </a:cubicBez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endParaRPr lang="en-US" sz="5500" dirty="0"/>
            </a:p>
          </p:txBody>
        </p:sp>
      </p:grpSp>
      <p:sp>
        <p:nvSpPr>
          <p:cNvPr id="44" name="Freeform 16">
            <a:extLst>
              <a:ext uri="{FF2B5EF4-FFF2-40B4-BE49-F238E27FC236}">
                <a16:creationId xmlns:a16="http://schemas.microsoft.com/office/drawing/2014/main" id="{CF5C7005-13BB-49EB-A28C-68E2214EFD0A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11044536" y="5467350"/>
            <a:ext cx="592074" cy="592074"/>
          </a:xfrm>
          <a:custGeom>
            <a:avLst/>
            <a:gdLst>
              <a:gd name="T0" fmla="*/ 0 w 347"/>
              <a:gd name="T1" fmla="*/ 0 h 346"/>
              <a:gd name="T2" fmla="*/ 0 w 347"/>
              <a:gd name="T3" fmla="*/ 346 h 346"/>
              <a:gd name="T4" fmla="*/ 347 w 347"/>
              <a:gd name="T5" fmla="*/ 346 h 346"/>
              <a:gd name="T6" fmla="*/ 347 w 347"/>
              <a:gd name="T7" fmla="*/ 0 h 346"/>
              <a:gd name="T8" fmla="*/ 0 w 347"/>
              <a:gd name="T9" fmla="*/ 0 h 346"/>
              <a:gd name="T10" fmla="*/ 332 w 347"/>
              <a:gd name="T11" fmla="*/ 14 h 346"/>
              <a:gd name="T12" fmla="*/ 332 w 347"/>
              <a:gd name="T13" fmla="*/ 163 h 346"/>
              <a:gd name="T14" fmla="*/ 289 w 347"/>
              <a:gd name="T15" fmla="*/ 120 h 346"/>
              <a:gd name="T16" fmla="*/ 174 w 347"/>
              <a:gd name="T17" fmla="*/ 71 h 346"/>
              <a:gd name="T18" fmla="*/ 58 w 347"/>
              <a:gd name="T19" fmla="*/ 120 h 346"/>
              <a:gd name="T20" fmla="*/ 15 w 347"/>
              <a:gd name="T21" fmla="*/ 163 h 346"/>
              <a:gd name="T22" fmla="*/ 15 w 347"/>
              <a:gd name="T23" fmla="*/ 14 h 346"/>
              <a:gd name="T24" fmla="*/ 332 w 347"/>
              <a:gd name="T25" fmla="*/ 14 h 346"/>
              <a:gd name="T26" fmla="*/ 321 w 347"/>
              <a:gd name="T27" fmla="*/ 173 h 346"/>
              <a:gd name="T28" fmla="*/ 174 w 347"/>
              <a:gd name="T29" fmla="*/ 260 h 346"/>
              <a:gd name="T30" fmla="*/ 26 w 347"/>
              <a:gd name="T31" fmla="*/ 173 h 346"/>
              <a:gd name="T32" fmla="*/ 174 w 347"/>
              <a:gd name="T33" fmla="*/ 86 h 346"/>
              <a:gd name="T34" fmla="*/ 321 w 347"/>
              <a:gd name="T35" fmla="*/ 173 h 346"/>
              <a:gd name="T36" fmla="*/ 15 w 347"/>
              <a:gd name="T37" fmla="*/ 331 h 346"/>
              <a:gd name="T38" fmla="*/ 15 w 347"/>
              <a:gd name="T39" fmla="*/ 183 h 346"/>
              <a:gd name="T40" fmla="*/ 58 w 347"/>
              <a:gd name="T41" fmla="*/ 226 h 346"/>
              <a:gd name="T42" fmla="*/ 174 w 347"/>
              <a:gd name="T43" fmla="*/ 275 h 346"/>
              <a:gd name="T44" fmla="*/ 289 w 347"/>
              <a:gd name="T45" fmla="*/ 226 h 346"/>
              <a:gd name="T46" fmla="*/ 332 w 347"/>
              <a:gd name="T47" fmla="*/ 183 h 346"/>
              <a:gd name="T48" fmla="*/ 332 w 347"/>
              <a:gd name="T49" fmla="*/ 331 h 346"/>
              <a:gd name="T50" fmla="*/ 15 w 347"/>
              <a:gd name="T51" fmla="*/ 331 h 346"/>
              <a:gd name="T52" fmla="*/ 174 w 347"/>
              <a:gd name="T53" fmla="*/ 96 h 346"/>
              <a:gd name="T54" fmla="*/ 96 w 347"/>
              <a:gd name="T55" fmla="*/ 173 h 346"/>
              <a:gd name="T56" fmla="*/ 174 w 347"/>
              <a:gd name="T57" fmla="*/ 250 h 346"/>
              <a:gd name="T58" fmla="*/ 251 w 347"/>
              <a:gd name="T59" fmla="*/ 173 h 346"/>
              <a:gd name="T60" fmla="*/ 174 w 347"/>
              <a:gd name="T61" fmla="*/ 96 h 346"/>
              <a:gd name="T62" fmla="*/ 235 w 347"/>
              <a:gd name="T63" fmla="*/ 165 h 346"/>
              <a:gd name="T64" fmla="*/ 181 w 347"/>
              <a:gd name="T65" fmla="*/ 165 h 346"/>
              <a:gd name="T66" fmla="*/ 181 w 347"/>
              <a:gd name="T67" fmla="*/ 111 h 346"/>
              <a:gd name="T68" fmla="*/ 235 w 347"/>
              <a:gd name="T69" fmla="*/ 165 h 346"/>
              <a:gd name="T70" fmla="*/ 166 w 347"/>
              <a:gd name="T71" fmla="*/ 111 h 346"/>
              <a:gd name="T72" fmla="*/ 166 w 347"/>
              <a:gd name="T73" fmla="*/ 165 h 346"/>
              <a:gd name="T74" fmla="*/ 112 w 347"/>
              <a:gd name="T75" fmla="*/ 165 h 346"/>
              <a:gd name="T76" fmla="*/ 166 w 347"/>
              <a:gd name="T77" fmla="*/ 111 h 346"/>
              <a:gd name="T78" fmla="*/ 112 w 347"/>
              <a:gd name="T79" fmla="*/ 180 h 346"/>
              <a:gd name="T80" fmla="*/ 166 w 347"/>
              <a:gd name="T81" fmla="*/ 180 h 346"/>
              <a:gd name="T82" fmla="*/ 166 w 347"/>
              <a:gd name="T83" fmla="*/ 235 h 346"/>
              <a:gd name="T84" fmla="*/ 112 w 347"/>
              <a:gd name="T85" fmla="*/ 180 h 346"/>
              <a:gd name="T86" fmla="*/ 181 w 347"/>
              <a:gd name="T87" fmla="*/ 235 h 346"/>
              <a:gd name="T88" fmla="*/ 181 w 347"/>
              <a:gd name="T89" fmla="*/ 180 h 346"/>
              <a:gd name="T90" fmla="*/ 235 w 347"/>
              <a:gd name="T91" fmla="*/ 180 h 346"/>
              <a:gd name="T92" fmla="*/ 181 w 347"/>
              <a:gd name="T93" fmla="*/ 235 h 3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</a:cxnLst>
            <a:rect l="0" t="0" r="r" b="b"/>
            <a:pathLst>
              <a:path w="347" h="346">
                <a:moveTo>
                  <a:pt x="0" y="0"/>
                </a:moveTo>
                <a:cubicBezTo>
                  <a:pt x="0" y="346"/>
                  <a:pt x="0" y="346"/>
                  <a:pt x="0" y="346"/>
                </a:cubicBezTo>
                <a:cubicBezTo>
                  <a:pt x="347" y="346"/>
                  <a:pt x="347" y="346"/>
                  <a:pt x="347" y="346"/>
                </a:cubicBezTo>
                <a:cubicBezTo>
                  <a:pt x="347" y="0"/>
                  <a:pt x="347" y="0"/>
                  <a:pt x="347" y="0"/>
                </a:cubicBezTo>
                <a:lnTo>
                  <a:pt x="0" y="0"/>
                </a:lnTo>
                <a:close/>
                <a:moveTo>
                  <a:pt x="332" y="14"/>
                </a:moveTo>
                <a:cubicBezTo>
                  <a:pt x="332" y="163"/>
                  <a:pt x="332" y="163"/>
                  <a:pt x="332" y="163"/>
                </a:cubicBezTo>
                <a:cubicBezTo>
                  <a:pt x="325" y="154"/>
                  <a:pt x="310" y="137"/>
                  <a:pt x="289" y="120"/>
                </a:cubicBezTo>
                <a:cubicBezTo>
                  <a:pt x="251" y="88"/>
                  <a:pt x="211" y="71"/>
                  <a:pt x="174" y="71"/>
                </a:cubicBezTo>
                <a:cubicBezTo>
                  <a:pt x="136" y="71"/>
                  <a:pt x="96" y="88"/>
                  <a:pt x="58" y="120"/>
                </a:cubicBezTo>
                <a:cubicBezTo>
                  <a:pt x="37" y="137"/>
                  <a:pt x="22" y="154"/>
                  <a:pt x="15" y="163"/>
                </a:cubicBezTo>
                <a:cubicBezTo>
                  <a:pt x="15" y="14"/>
                  <a:pt x="15" y="14"/>
                  <a:pt x="15" y="14"/>
                </a:cubicBezTo>
                <a:lnTo>
                  <a:pt x="332" y="14"/>
                </a:lnTo>
                <a:close/>
                <a:moveTo>
                  <a:pt x="321" y="173"/>
                </a:moveTo>
                <a:cubicBezTo>
                  <a:pt x="306" y="191"/>
                  <a:pt x="245" y="260"/>
                  <a:pt x="174" y="260"/>
                </a:cubicBezTo>
                <a:cubicBezTo>
                  <a:pt x="102" y="260"/>
                  <a:pt x="41" y="191"/>
                  <a:pt x="26" y="173"/>
                </a:cubicBezTo>
                <a:cubicBezTo>
                  <a:pt x="41" y="155"/>
                  <a:pt x="102" y="86"/>
                  <a:pt x="174" y="86"/>
                </a:cubicBezTo>
                <a:cubicBezTo>
                  <a:pt x="245" y="86"/>
                  <a:pt x="306" y="155"/>
                  <a:pt x="321" y="173"/>
                </a:cubicBezTo>
                <a:close/>
                <a:moveTo>
                  <a:pt x="15" y="331"/>
                </a:moveTo>
                <a:cubicBezTo>
                  <a:pt x="15" y="183"/>
                  <a:pt x="15" y="183"/>
                  <a:pt x="15" y="183"/>
                </a:cubicBezTo>
                <a:cubicBezTo>
                  <a:pt x="22" y="191"/>
                  <a:pt x="37" y="208"/>
                  <a:pt x="58" y="226"/>
                </a:cubicBezTo>
                <a:cubicBezTo>
                  <a:pt x="96" y="258"/>
                  <a:pt x="136" y="275"/>
                  <a:pt x="174" y="275"/>
                </a:cubicBezTo>
                <a:cubicBezTo>
                  <a:pt x="211" y="275"/>
                  <a:pt x="251" y="258"/>
                  <a:pt x="289" y="226"/>
                </a:cubicBezTo>
                <a:cubicBezTo>
                  <a:pt x="310" y="208"/>
                  <a:pt x="325" y="191"/>
                  <a:pt x="332" y="183"/>
                </a:cubicBezTo>
                <a:cubicBezTo>
                  <a:pt x="332" y="331"/>
                  <a:pt x="332" y="331"/>
                  <a:pt x="332" y="331"/>
                </a:cubicBezTo>
                <a:lnTo>
                  <a:pt x="15" y="331"/>
                </a:lnTo>
                <a:close/>
                <a:moveTo>
                  <a:pt x="174" y="96"/>
                </a:moveTo>
                <a:cubicBezTo>
                  <a:pt x="131" y="96"/>
                  <a:pt x="96" y="130"/>
                  <a:pt x="96" y="173"/>
                </a:cubicBezTo>
                <a:cubicBezTo>
                  <a:pt x="96" y="215"/>
                  <a:pt x="131" y="250"/>
                  <a:pt x="174" y="250"/>
                </a:cubicBezTo>
                <a:cubicBezTo>
                  <a:pt x="216" y="250"/>
                  <a:pt x="251" y="215"/>
                  <a:pt x="251" y="173"/>
                </a:cubicBezTo>
                <a:cubicBezTo>
                  <a:pt x="251" y="130"/>
                  <a:pt x="216" y="96"/>
                  <a:pt x="174" y="96"/>
                </a:cubicBezTo>
                <a:close/>
                <a:moveTo>
                  <a:pt x="235" y="165"/>
                </a:moveTo>
                <a:cubicBezTo>
                  <a:pt x="181" y="165"/>
                  <a:pt x="181" y="165"/>
                  <a:pt x="181" y="165"/>
                </a:cubicBezTo>
                <a:cubicBezTo>
                  <a:pt x="181" y="111"/>
                  <a:pt x="181" y="111"/>
                  <a:pt x="181" y="111"/>
                </a:cubicBezTo>
                <a:cubicBezTo>
                  <a:pt x="209" y="114"/>
                  <a:pt x="232" y="137"/>
                  <a:pt x="235" y="165"/>
                </a:cubicBezTo>
                <a:close/>
                <a:moveTo>
                  <a:pt x="166" y="111"/>
                </a:moveTo>
                <a:cubicBezTo>
                  <a:pt x="166" y="165"/>
                  <a:pt x="166" y="165"/>
                  <a:pt x="166" y="165"/>
                </a:cubicBezTo>
                <a:cubicBezTo>
                  <a:pt x="112" y="165"/>
                  <a:pt x="112" y="165"/>
                  <a:pt x="112" y="165"/>
                </a:cubicBezTo>
                <a:cubicBezTo>
                  <a:pt x="115" y="137"/>
                  <a:pt x="138" y="114"/>
                  <a:pt x="166" y="111"/>
                </a:cubicBezTo>
                <a:close/>
                <a:moveTo>
                  <a:pt x="112" y="180"/>
                </a:moveTo>
                <a:cubicBezTo>
                  <a:pt x="166" y="180"/>
                  <a:pt x="166" y="180"/>
                  <a:pt x="166" y="180"/>
                </a:cubicBezTo>
                <a:cubicBezTo>
                  <a:pt x="166" y="235"/>
                  <a:pt x="166" y="235"/>
                  <a:pt x="166" y="235"/>
                </a:cubicBezTo>
                <a:cubicBezTo>
                  <a:pt x="138" y="231"/>
                  <a:pt x="115" y="209"/>
                  <a:pt x="112" y="180"/>
                </a:cubicBezTo>
                <a:close/>
                <a:moveTo>
                  <a:pt x="181" y="235"/>
                </a:moveTo>
                <a:cubicBezTo>
                  <a:pt x="181" y="180"/>
                  <a:pt x="181" y="180"/>
                  <a:pt x="181" y="180"/>
                </a:cubicBezTo>
                <a:cubicBezTo>
                  <a:pt x="235" y="180"/>
                  <a:pt x="235" y="180"/>
                  <a:pt x="235" y="180"/>
                </a:cubicBezTo>
                <a:cubicBezTo>
                  <a:pt x="232" y="209"/>
                  <a:pt x="209" y="231"/>
                  <a:pt x="181" y="235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chemeClr val="accent1"/>
              </a:solidFill>
            </a:endParaRPr>
          </a:p>
        </p:txBody>
      </p:sp>
      <p:pic>
        <p:nvPicPr>
          <p:cNvPr id="8206" name="Picture 14">
            <a:extLst>
              <a:ext uri="{FF2B5EF4-FFF2-40B4-BE49-F238E27FC236}">
                <a16:creationId xmlns:a16="http://schemas.microsoft.com/office/drawing/2014/main" id="{FE54EC85-16B6-4004-8994-5576BC5FB2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100"/>
              <a:buFont typeface="Georgia"/>
              <a:buNone/>
            </a:pPr>
            <a:r>
              <a:rPr lang="pl-PL"/>
              <a:t>Stan faktyczny 2/2</a:t>
            </a:r>
            <a:endParaRPr lang="pl-PL" dirty="0"/>
          </a:p>
        </p:txBody>
      </p:sp>
      <p:sp>
        <p:nvSpPr>
          <p:cNvPr id="342" name="Google Shape;342;p28"/>
          <p:cNvSpPr txBox="1">
            <a:spLocks noGrp="1"/>
          </p:cNvSpPr>
          <p:nvPr>
            <p:ph type="sldNum" sz="quarter" idx="11"/>
          </p:nvPr>
        </p:nvSpPr>
        <p:spPr>
          <a:xfrm>
            <a:off x="11176302" y="11912600"/>
            <a:ext cx="421958" cy="137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3</a:t>
            </a:fld>
            <a:endParaRPr lang="pl-PL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A4098EA-06A2-49A7-B8C7-A79F61B99233}"/>
              </a:ext>
            </a:extLst>
          </p:cNvPr>
          <p:cNvSpPr/>
          <p:nvPr/>
        </p:nvSpPr>
        <p:spPr>
          <a:xfrm>
            <a:off x="442913" y="1665288"/>
            <a:ext cx="2873265" cy="4506912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8000" tIns="72000" rIns="108000" bIns="108000" numCol="1" spcCol="1270" anchor="t" anchorCtr="0">
            <a:noAutofit/>
          </a:bodyPr>
          <a:lstStyle/>
          <a:p>
            <a:pPr marL="0" lvl="0" indent="0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sz="2800" b="1" kern="1200" dirty="0">
                <a:solidFill>
                  <a:schemeClr val="accent1"/>
                </a:solidFill>
              </a:rPr>
              <a:t>4</a:t>
            </a:r>
          </a:p>
          <a:p>
            <a:pPr marL="0" lvl="0" indent="0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1400" dirty="0">
              <a:solidFill>
                <a:sysClr val="windowText" lastClr="000000"/>
              </a:solidFill>
            </a:endParaRPr>
          </a:p>
          <a:p>
            <a:pPr lvl="0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1400" dirty="0">
                <a:solidFill>
                  <a:sysClr val="windowText" lastClr="000000"/>
                </a:solidFill>
              </a:rPr>
              <a:t>WSA uchyla decyzje organów:</a:t>
            </a:r>
          </a:p>
          <a:p>
            <a:pPr marL="342900" lvl="0" indent="-342900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+mj-lt"/>
              <a:buAutoNum type="arabicPeriod"/>
            </a:pPr>
            <a:r>
              <a:rPr lang="pl-PL" sz="1400" dirty="0">
                <a:solidFill>
                  <a:sysClr val="windowText" lastClr="000000"/>
                </a:solidFill>
              </a:rPr>
              <a:t>Stwierdzenie nadpłaty uzależnione jest tylko od faktu zapłaty podatku należnego; brak tutaj przesłanki „zubożenia podatnika;</a:t>
            </a:r>
          </a:p>
          <a:p>
            <a:pPr marL="342900" lvl="0" indent="-342900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Font typeface="+mj-lt"/>
              <a:buAutoNum type="arabicPeriod"/>
            </a:pPr>
            <a:r>
              <a:rPr lang="pl-PL" sz="1400" dirty="0">
                <a:solidFill>
                  <a:sysClr val="windowText" lastClr="000000"/>
                </a:solidFill>
              </a:rPr>
              <a:t>Uchwała NSA I GPS 1/11 nie wiąże w niniejszej sprawie.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98D018AC-777D-4ACD-A004-23823EA12816}"/>
              </a:ext>
            </a:extLst>
          </p:cNvPr>
          <p:cNvSpPr/>
          <p:nvPr/>
        </p:nvSpPr>
        <p:spPr>
          <a:xfrm>
            <a:off x="4659182" y="1665288"/>
            <a:ext cx="2873265" cy="4506912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8000" tIns="72000" rIns="108000" bIns="108000" numCol="1" spcCol="1270" anchor="t" anchorCtr="0">
            <a:noAutofit/>
          </a:bodyPr>
          <a:lstStyle/>
          <a:p>
            <a:pPr marL="0" lvl="0" indent="0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sz="2800" b="1" kern="1200" dirty="0">
                <a:solidFill>
                  <a:schemeClr val="accent1"/>
                </a:solidFill>
              </a:rPr>
              <a:t>5</a:t>
            </a:r>
          </a:p>
          <a:p>
            <a:pPr marL="0" lvl="0" indent="0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1400" dirty="0">
              <a:solidFill>
                <a:sysClr val="windowText" lastClr="000000"/>
              </a:solidFill>
            </a:endParaRPr>
          </a:p>
          <a:p>
            <a:pPr lvl="0" defTabSz="66675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1400" dirty="0">
                <a:solidFill>
                  <a:sysClr val="windowText" lastClr="000000"/>
                </a:solidFill>
              </a:rPr>
              <a:t>Organ składa kasację powołując m.in. zarzut naruszenia art. 72 par. 1 pkt 1 Ordynacji podatkowej poprzez błędną wykładnię </a:t>
            </a: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ABC0B5F9-1717-4669-9704-5FF2B6AF1819}"/>
              </a:ext>
            </a:extLst>
          </p:cNvPr>
          <p:cNvSpPr/>
          <p:nvPr/>
        </p:nvSpPr>
        <p:spPr>
          <a:xfrm>
            <a:off x="8875452" y="1665288"/>
            <a:ext cx="2873631" cy="4506609"/>
          </a:xfrm>
          <a:prstGeom prst="rect">
            <a:avLst/>
          </a:prstGeom>
          <a:noFill/>
          <a:ln w="9525">
            <a:solidFill>
              <a:schemeClr val="accent1"/>
            </a:solidFill>
          </a:ln>
        </p:spPr>
        <p:style>
          <a:lnRef idx="2">
            <a:schemeClr val="dk2">
              <a:shade val="80000"/>
              <a:hueOff val="0"/>
              <a:satOff val="0"/>
              <a:lumOff val="0"/>
              <a:alphaOff val="0"/>
            </a:schemeClr>
          </a:lnRef>
          <a:fillRef idx="1">
            <a:schemeClr val="lt1">
              <a:hueOff val="0"/>
              <a:satOff val="0"/>
              <a:lumOff val="0"/>
              <a:alphaOff val="0"/>
            </a:schemeClr>
          </a:fillRef>
          <a:effectRef idx="0">
            <a:schemeClr val="lt1">
              <a:hueOff val="0"/>
              <a:satOff val="0"/>
              <a:lumOff val="0"/>
              <a:alphaOff val="0"/>
            </a:schemeClr>
          </a:effectRef>
          <a:fontRef idx="minor">
            <a:schemeClr val="dk2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108000" tIns="72000" rIns="108000" bIns="108000" numCol="1" spcCol="1270" anchor="t" anchorCtr="0">
            <a:noAutofit/>
          </a:bodyPr>
          <a:lstStyle/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pl-PL" sz="2800" b="1" kern="1200" dirty="0">
                <a:solidFill>
                  <a:schemeClr val="accent1"/>
                </a:solidFill>
              </a:rPr>
              <a:t>6</a:t>
            </a:r>
          </a:p>
          <a:p>
            <a:pPr marL="0" lvl="0" indent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endParaRPr lang="pl-PL" sz="1400" dirty="0">
              <a:solidFill>
                <a:sysClr val="windowText" lastClr="000000"/>
              </a:solidFill>
            </a:endParaRPr>
          </a:p>
          <a:p>
            <a:pPr lvl="0" defTabSz="7112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pl-PL" sz="1400" dirty="0">
                <a:solidFill>
                  <a:sysClr val="windowText" lastClr="000000"/>
                </a:solidFill>
              </a:rPr>
              <a:t>NSA uchyla zaskarżony wyrok i oddala skargę na decyzję organu drugiej instancji uznając za uzasadniony zarzut błędnej wykładni art. 72 par. 1 pkt 1 Ordynacji podatkowej</a:t>
            </a:r>
          </a:p>
        </p:txBody>
      </p:sp>
      <p:grpSp>
        <p:nvGrpSpPr>
          <p:cNvPr id="9" name="Group 8">
            <a:extLst>
              <a:ext uri="{FF2B5EF4-FFF2-40B4-BE49-F238E27FC236}">
                <a16:creationId xmlns:a16="http://schemas.microsoft.com/office/drawing/2014/main" id="{05B785EC-B574-4C2D-98F3-2A2067F8DF39}"/>
              </a:ext>
            </a:extLst>
          </p:cNvPr>
          <p:cNvGrpSpPr/>
          <p:nvPr/>
        </p:nvGrpSpPr>
        <p:grpSpPr>
          <a:xfrm>
            <a:off x="3899524" y="1665288"/>
            <a:ext cx="176312" cy="4506913"/>
            <a:chOff x="3683242" y="1665288"/>
            <a:chExt cx="176312" cy="4506913"/>
          </a:xfrm>
        </p:grpSpPr>
        <p:cxnSp>
          <p:nvCxnSpPr>
            <p:cNvPr id="10" name="Straight Connector 9">
              <a:extLst>
                <a:ext uri="{FF2B5EF4-FFF2-40B4-BE49-F238E27FC236}">
                  <a16:creationId xmlns:a16="http://schemas.microsoft.com/office/drawing/2014/main" id="{1D13D8BA-9310-4720-A71B-B77E6E33A99F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71397" y="1665288"/>
              <a:ext cx="0" cy="4506913"/>
            </a:xfrm>
            <a:prstGeom prst="line">
              <a:avLst/>
            </a:prstGeom>
            <a:ln w="952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1" name="Group 10">
              <a:extLst>
                <a:ext uri="{FF2B5EF4-FFF2-40B4-BE49-F238E27FC236}">
                  <a16:creationId xmlns:a16="http://schemas.microsoft.com/office/drawing/2014/main" id="{7105D87E-835F-49EC-BF07-43E9CC9FE32D}"/>
                </a:ext>
              </a:extLst>
            </p:cNvPr>
            <p:cNvGrpSpPr/>
            <p:nvPr/>
          </p:nvGrpSpPr>
          <p:grpSpPr>
            <a:xfrm>
              <a:off x="3683242" y="3755232"/>
              <a:ext cx="176312" cy="327025"/>
              <a:chOff x="3683242" y="4136504"/>
              <a:chExt cx="176312" cy="327025"/>
            </a:xfrm>
          </p:grpSpPr>
          <p:sp>
            <p:nvSpPr>
              <p:cNvPr id="12" name="Rectangle 11">
                <a:extLst>
                  <a:ext uri="{FF2B5EF4-FFF2-40B4-BE49-F238E27FC236}">
                    <a16:creationId xmlns:a16="http://schemas.microsoft.com/office/drawing/2014/main" id="{4D2991A8-AB21-4A84-885E-EA356AFE6E53}"/>
                  </a:ext>
                </a:extLst>
              </p:cNvPr>
              <p:cNvSpPr/>
              <p:nvPr/>
            </p:nvSpPr>
            <p:spPr>
              <a:xfrm rot="16200000">
                <a:off x="3607885" y="4211861"/>
                <a:ext cx="327025" cy="17631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0">
                <a:schemeClr val="accent1"/>
              </a:lnRef>
              <a:fillRef idx="1">
                <a:schemeClr val="accent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00000"/>
                  </a:lnSpc>
                </a:pPr>
                <a:endParaRPr lang="en-US" sz="1600" dirty="0"/>
              </a:p>
            </p:txBody>
          </p:sp>
          <p:sp>
            <p:nvSpPr>
              <p:cNvPr id="13" name="Freeform 32">
                <a:extLst>
                  <a:ext uri="{FF2B5EF4-FFF2-40B4-BE49-F238E27FC236}">
                    <a16:creationId xmlns:a16="http://schemas.microsoft.com/office/drawing/2014/main" id="{0A3FAEBA-A298-46E3-BADC-ED88AA4FF67F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rot="16200000" flipV="1">
                <a:off x="3651763" y="4224276"/>
                <a:ext cx="239268" cy="151484"/>
              </a:xfrm>
              <a:custGeom>
                <a:avLst/>
                <a:gdLst>
                  <a:gd name="T0" fmla="*/ 101 w 203"/>
                  <a:gd name="T1" fmla="*/ 0 h 129"/>
                  <a:gd name="T2" fmla="*/ 196 w 203"/>
                  <a:gd name="T3" fmla="*/ 95 h 129"/>
                  <a:gd name="T4" fmla="*/ 196 w 203"/>
                  <a:gd name="T5" fmla="*/ 121 h 129"/>
                  <a:gd name="T6" fmla="*/ 169 w 203"/>
                  <a:gd name="T7" fmla="*/ 121 h 129"/>
                  <a:gd name="T8" fmla="*/ 101 w 203"/>
                  <a:gd name="T9" fmla="*/ 53 h 129"/>
                  <a:gd name="T10" fmla="*/ 33 w 203"/>
                  <a:gd name="T11" fmla="*/ 121 h 129"/>
                  <a:gd name="T12" fmla="*/ 20 w 203"/>
                  <a:gd name="T13" fmla="*/ 127 h 129"/>
                  <a:gd name="T14" fmla="*/ 7 w 203"/>
                  <a:gd name="T15" fmla="*/ 121 h 129"/>
                  <a:gd name="T16" fmla="*/ 7 w 203"/>
                  <a:gd name="T17" fmla="*/ 95 h 129"/>
                  <a:gd name="T18" fmla="*/ 101 w 203"/>
                  <a:gd name="T19" fmla="*/ 0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3" h="129">
                    <a:moveTo>
                      <a:pt x="101" y="0"/>
                    </a:moveTo>
                    <a:cubicBezTo>
                      <a:pt x="196" y="95"/>
                      <a:pt x="196" y="95"/>
                      <a:pt x="196" y="95"/>
                    </a:cubicBezTo>
                    <a:cubicBezTo>
                      <a:pt x="203" y="102"/>
                      <a:pt x="203" y="114"/>
                      <a:pt x="196" y="121"/>
                    </a:cubicBezTo>
                    <a:cubicBezTo>
                      <a:pt x="189" y="129"/>
                      <a:pt x="177" y="129"/>
                      <a:pt x="169" y="121"/>
                    </a:cubicBezTo>
                    <a:cubicBezTo>
                      <a:pt x="101" y="53"/>
                      <a:pt x="101" y="53"/>
                      <a:pt x="101" y="53"/>
                    </a:cubicBezTo>
                    <a:cubicBezTo>
                      <a:pt x="33" y="121"/>
                      <a:pt x="33" y="121"/>
                      <a:pt x="33" y="121"/>
                    </a:cubicBezTo>
                    <a:cubicBezTo>
                      <a:pt x="30" y="125"/>
                      <a:pt x="25" y="127"/>
                      <a:pt x="20" y="127"/>
                    </a:cubicBezTo>
                    <a:cubicBezTo>
                      <a:pt x="15" y="127"/>
                      <a:pt x="11" y="125"/>
                      <a:pt x="7" y="121"/>
                    </a:cubicBezTo>
                    <a:cubicBezTo>
                      <a:pt x="0" y="114"/>
                      <a:pt x="0" y="102"/>
                      <a:pt x="7" y="95"/>
                    </a:cubicBezTo>
                    <a:lnTo>
                      <a:pt x="101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 dirty="0"/>
              </a:p>
            </p:txBody>
          </p:sp>
        </p:grpSp>
      </p:grpSp>
      <p:grpSp>
        <p:nvGrpSpPr>
          <p:cNvPr id="14" name="Group 13">
            <a:extLst>
              <a:ext uri="{FF2B5EF4-FFF2-40B4-BE49-F238E27FC236}">
                <a16:creationId xmlns:a16="http://schemas.microsoft.com/office/drawing/2014/main" id="{7A2D9BC8-BB46-42BB-995B-3BC68DC72BD9}"/>
              </a:ext>
            </a:extLst>
          </p:cNvPr>
          <p:cNvGrpSpPr/>
          <p:nvPr/>
        </p:nvGrpSpPr>
        <p:grpSpPr>
          <a:xfrm>
            <a:off x="8115793" y="1665288"/>
            <a:ext cx="176312" cy="4506913"/>
            <a:chOff x="3683242" y="1665288"/>
            <a:chExt cx="176312" cy="4506913"/>
          </a:xfrm>
        </p:grpSpPr>
        <p:cxnSp>
          <p:nvCxnSpPr>
            <p:cNvPr id="15" name="Straight Connector 14">
              <a:extLst>
                <a:ext uri="{FF2B5EF4-FFF2-40B4-BE49-F238E27FC236}">
                  <a16:creationId xmlns:a16="http://schemas.microsoft.com/office/drawing/2014/main" id="{9EC9C3E5-9681-45E9-AED1-C46517F19CD1}"/>
                </a:ext>
              </a:extLst>
            </p:cNvPr>
            <p:cNvCxnSpPr>
              <a:cxnSpLocks/>
            </p:cNvCxnSpPr>
            <p:nvPr/>
          </p:nvCxnSpPr>
          <p:spPr>
            <a:xfrm flipV="1">
              <a:off x="3771397" y="1665288"/>
              <a:ext cx="0" cy="4506913"/>
            </a:xfrm>
            <a:prstGeom prst="line">
              <a:avLst/>
            </a:prstGeom>
            <a:ln w="9525">
              <a:solidFill>
                <a:schemeClr val="accent6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6" name="Group 15">
              <a:extLst>
                <a:ext uri="{FF2B5EF4-FFF2-40B4-BE49-F238E27FC236}">
                  <a16:creationId xmlns:a16="http://schemas.microsoft.com/office/drawing/2014/main" id="{AC7D2A7A-BCC2-40A2-AB6B-256BE4CC1EE4}"/>
                </a:ext>
              </a:extLst>
            </p:cNvPr>
            <p:cNvGrpSpPr/>
            <p:nvPr/>
          </p:nvGrpSpPr>
          <p:grpSpPr>
            <a:xfrm>
              <a:off x="3683242" y="3755232"/>
              <a:ext cx="176312" cy="327025"/>
              <a:chOff x="3683242" y="4136504"/>
              <a:chExt cx="176312" cy="327025"/>
            </a:xfrm>
          </p:grpSpPr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FE7C2163-F643-42FD-8E35-5E0405681B35}"/>
                  </a:ext>
                </a:extLst>
              </p:cNvPr>
              <p:cNvSpPr/>
              <p:nvPr/>
            </p:nvSpPr>
            <p:spPr>
              <a:xfrm rot="16200000">
                <a:off x="3607885" y="4211861"/>
                <a:ext cx="327025" cy="176312"/>
              </a:xfrm>
              <a:prstGeom prst="rect">
                <a:avLst/>
              </a:prstGeom>
              <a:solidFill>
                <a:schemeClr val="bg1"/>
              </a:solidFill>
              <a:ln>
                <a:noFill/>
              </a:ln>
            </p:spPr>
            <p:style>
              <a:lnRef idx="0">
                <a:schemeClr val="accent1"/>
              </a:lnRef>
              <a:fillRef idx="1">
                <a:schemeClr val="accent1"/>
              </a:fillRef>
              <a:effectRef idx="0">
                <a:schemeClr val="dk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>
                  <a:lnSpc>
                    <a:spcPct val="100000"/>
                  </a:lnSpc>
                </a:pPr>
                <a:endParaRPr lang="en-US" sz="1600" dirty="0"/>
              </a:p>
            </p:txBody>
          </p:sp>
          <p:sp>
            <p:nvSpPr>
              <p:cNvPr id="18" name="Freeform 32">
                <a:extLst>
                  <a:ext uri="{FF2B5EF4-FFF2-40B4-BE49-F238E27FC236}">
                    <a16:creationId xmlns:a16="http://schemas.microsoft.com/office/drawing/2014/main" id="{6F8DFF8F-2933-456B-A45C-9415C7CF952F}"/>
                  </a:ext>
                </a:extLst>
              </p:cNvPr>
              <p:cNvSpPr>
                <a:spLocks noChangeAspect="1"/>
              </p:cNvSpPr>
              <p:nvPr/>
            </p:nvSpPr>
            <p:spPr bwMode="auto">
              <a:xfrm rot="16200000" flipV="1">
                <a:off x="3651763" y="4224276"/>
                <a:ext cx="239268" cy="151484"/>
              </a:xfrm>
              <a:custGeom>
                <a:avLst/>
                <a:gdLst>
                  <a:gd name="T0" fmla="*/ 101 w 203"/>
                  <a:gd name="T1" fmla="*/ 0 h 129"/>
                  <a:gd name="T2" fmla="*/ 196 w 203"/>
                  <a:gd name="T3" fmla="*/ 95 h 129"/>
                  <a:gd name="T4" fmla="*/ 196 w 203"/>
                  <a:gd name="T5" fmla="*/ 121 h 129"/>
                  <a:gd name="T6" fmla="*/ 169 w 203"/>
                  <a:gd name="T7" fmla="*/ 121 h 129"/>
                  <a:gd name="T8" fmla="*/ 101 w 203"/>
                  <a:gd name="T9" fmla="*/ 53 h 129"/>
                  <a:gd name="T10" fmla="*/ 33 w 203"/>
                  <a:gd name="T11" fmla="*/ 121 h 129"/>
                  <a:gd name="T12" fmla="*/ 20 w 203"/>
                  <a:gd name="T13" fmla="*/ 127 h 129"/>
                  <a:gd name="T14" fmla="*/ 7 w 203"/>
                  <a:gd name="T15" fmla="*/ 121 h 129"/>
                  <a:gd name="T16" fmla="*/ 7 w 203"/>
                  <a:gd name="T17" fmla="*/ 95 h 129"/>
                  <a:gd name="T18" fmla="*/ 101 w 203"/>
                  <a:gd name="T19" fmla="*/ 0 h 12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203" h="129">
                    <a:moveTo>
                      <a:pt x="101" y="0"/>
                    </a:moveTo>
                    <a:cubicBezTo>
                      <a:pt x="196" y="95"/>
                      <a:pt x="196" y="95"/>
                      <a:pt x="196" y="95"/>
                    </a:cubicBezTo>
                    <a:cubicBezTo>
                      <a:pt x="203" y="102"/>
                      <a:pt x="203" y="114"/>
                      <a:pt x="196" y="121"/>
                    </a:cubicBezTo>
                    <a:cubicBezTo>
                      <a:pt x="189" y="129"/>
                      <a:pt x="177" y="129"/>
                      <a:pt x="169" y="121"/>
                    </a:cubicBezTo>
                    <a:cubicBezTo>
                      <a:pt x="101" y="53"/>
                      <a:pt x="101" y="53"/>
                      <a:pt x="101" y="53"/>
                    </a:cubicBezTo>
                    <a:cubicBezTo>
                      <a:pt x="33" y="121"/>
                      <a:pt x="33" y="121"/>
                      <a:pt x="33" y="121"/>
                    </a:cubicBezTo>
                    <a:cubicBezTo>
                      <a:pt x="30" y="125"/>
                      <a:pt x="25" y="127"/>
                      <a:pt x="20" y="127"/>
                    </a:cubicBezTo>
                    <a:cubicBezTo>
                      <a:pt x="15" y="127"/>
                      <a:pt x="11" y="125"/>
                      <a:pt x="7" y="121"/>
                    </a:cubicBezTo>
                    <a:cubicBezTo>
                      <a:pt x="0" y="114"/>
                      <a:pt x="0" y="102"/>
                      <a:pt x="7" y="95"/>
                    </a:cubicBezTo>
                    <a:lnTo>
                      <a:pt x="101" y="0"/>
                    </a:lnTo>
                    <a:close/>
                  </a:path>
                </a:pathLst>
              </a:custGeom>
              <a:solidFill>
                <a:schemeClr val="accent6"/>
              </a:solidFill>
              <a:ln>
                <a:noFill/>
              </a:ln>
            </p:spPr>
            <p:txBody>
              <a:bodyPr vert="horz" wrap="square" lIns="68580" tIns="34290" rIns="68580" bIns="3429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 sz="1350" dirty="0"/>
              </a:p>
            </p:txBody>
          </p:sp>
        </p:grpSp>
      </p:grpSp>
      <p:sp>
        <p:nvSpPr>
          <p:cNvPr id="19" name="Freeform 9">
            <a:extLst>
              <a:ext uri="{FF2B5EF4-FFF2-40B4-BE49-F238E27FC236}">
                <a16:creationId xmlns:a16="http://schemas.microsoft.com/office/drawing/2014/main" id="{D382AAAA-FFBA-4D31-B9DB-57B6F58DF7EF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2611502" y="5467350"/>
            <a:ext cx="592074" cy="592074"/>
          </a:xfrm>
          <a:custGeom>
            <a:avLst/>
            <a:gdLst>
              <a:gd name="T0" fmla="*/ 0 w 395"/>
              <a:gd name="T1" fmla="*/ 0 h 396"/>
              <a:gd name="T2" fmla="*/ 0 w 395"/>
              <a:gd name="T3" fmla="*/ 396 h 396"/>
              <a:gd name="T4" fmla="*/ 395 w 395"/>
              <a:gd name="T5" fmla="*/ 396 h 396"/>
              <a:gd name="T6" fmla="*/ 395 w 395"/>
              <a:gd name="T7" fmla="*/ 0 h 396"/>
              <a:gd name="T8" fmla="*/ 0 w 395"/>
              <a:gd name="T9" fmla="*/ 0 h 396"/>
              <a:gd name="T10" fmla="*/ 378 w 395"/>
              <a:gd name="T11" fmla="*/ 380 h 396"/>
              <a:gd name="T12" fmla="*/ 28 w 395"/>
              <a:gd name="T13" fmla="*/ 380 h 396"/>
              <a:gd name="T14" fmla="*/ 178 w 395"/>
              <a:gd name="T15" fmla="*/ 230 h 396"/>
              <a:gd name="T16" fmla="*/ 247 w 395"/>
              <a:gd name="T17" fmla="*/ 299 h 396"/>
              <a:gd name="T18" fmla="*/ 330 w 395"/>
              <a:gd name="T19" fmla="*/ 216 h 396"/>
              <a:gd name="T20" fmla="*/ 180 w 395"/>
              <a:gd name="T21" fmla="*/ 66 h 396"/>
              <a:gd name="T22" fmla="*/ 97 w 395"/>
              <a:gd name="T23" fmla="*/ 149 h 396"/>
              <a:gd name="T24" fmla="*/ 167 w 395"/>
              <a:gd name="T25" fmla="*/ 218 h 396"/>
              <a:gd name="T26" fmla="*/ 16 w 395"/>
              <a:gd name="T27" fmla="*/ 368 h 396"/>
              <a:gd name="T28" fmla="*/ 16 w 395"/>
              <a:gd name="T29" fmla="*/ 18 h 396"/>
              <a:gd name="T30" fmla="*/ 378 w 395"/>
              <a:gd name="T31" fmla="*/ 18 h 396"/>
              <a:gd name="T32" fmla="*/ 378 w 395"/>
              <a:gd name="T33" fmla="*/ 380 h 396"/>
              <a:gd name="T34" fmla="*/ 121 w 395"/>
              <a:gd name="T35" fmla="*/ 149 h 396"/>
              <a:gd name="T36" fmla="*/ 180 w 395"/>
              <a:gd name="T37" fmla="*/ 90 h 396"/>
              <a:gd name="T38" fmla="*/ 193 w 395"/>
              <a:gd name="T39" fmla="*/ 102 h 396"/>
              <a:gd name="T40" fmla="*/ 133 w 395"/>
              <a:gd name="T41" fmla="*/ 162 h 396"/>
              <a:gd name="T42" fmla="*/ 121 w 395"/>
              <a:gd name="T43" fmla="*/ 149 h 396"/>
              <a:gd name="T44" fmla="*/ 205 w 395"/>
              <a:gd name="T45" fmla="*/ 114 h 396"/>
              <a:gd name="T46" fmla="*/ 282 w 395"/>
              <a:gd name="T47" fmla="*/ 191 h 396"/>
              <a:gd name="T48" fmla="*/ 223 w 395"/>
              <a:gd name="T49" fmla="*/ 251 h 396"/>
              <a:gd name="T50" fmla="*/ 145 w 395"/>
              <a:gd name="T51" fmla="*/ 173 h 396"/>
              <a:gd name="T52" fmla="*/ 205 w 395"/>
              <a:gd name="T53" fmla="*/ 114 h 396"/>
              <a:gd name="T54" fmla="*/ 306 w 395"/>
              <a:gd name="T55" fmla="*/ 216 h 396"/>
              <a:gd name="T56" fmla="*/ 247 w 395"/>
              <a:gd name="T57" fmla="*/ 275 h 396"/>
              <a:gd name="T58" fmla="*/ 235 w 395"/>
              <a:gd name="T59" fmla="*/ 262 h 396"/>
              <a:gd name="T60" fmla="*/ 295 w 395"/>
              <a:gd name="T61" fmla="*/ 203 h 396"/>
              <a:gd name="T62" fmla="*/ 306 w 395"/>
              <a:gd name="T63" fmla="*/ 216 h 3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395" h="396">
                <a:moveTo>
                  <a:pt x="0" y="0"/>
                </a:moveTo>
                <a:lnTo>
                  <a:pt x="0" y="396"/>
                </a:lnTo>
                <a:lnTo>
                  <a:pt x="395" y="396"/>
                </a:lnTo>
                <a:lnTo>
                  <a:pt x="395" y="0"/>
                </a:lnTo>
                <a:lnTo>
                  <a:pt x="0" y="0"/>
                </a:lnTo>
                <a:close/>
                <a:moveTo>
                  <a:pt x="378" y="380"/>
                </a:moveTo>
                <a:lnTo>
                  <a:pt x="28" y="380"/>
                </a:lnTo>
                <a:lnTo>
                  <a:pt x="178" y="230"/>
                </a:lnTo>
                <a:lnTo>
                  <a:pt x="247" y="299"/>
                </a:lnTo>
                <a:lnTo>
                  <a:pt x="330" y="216"/>
                </a:lnTo>
                <a:lnTo>
                  <a:pt x="180" y="66"/>
                </a:lnTo>
                <a:lnTo>
                  <a:pt x="97" y="149"/>
                </a:lnTo>
                <a:lnTo>
                  <a:pt x="167" y="218"/>
                </a:lnTo>
                <a:lnTo>
                  <a:pt x="16" y="368"/>
                </a:lnTo>
                <a:lnTo>
                  <a:pt x="16" y="18"/>
                </a:lnTo>
                <a:lnTo>
                  <a:pt x="378" y="18"/>
                </a:lnTo>
                <a:lnTo>
                  <a:pt x="378" y="380"/>
                </a:lnTo>
                <a:close/>
                <a:moveTo>
                  <a:pt x="121" y="149"/>
                </a:moveTo>
                <a:lnTo>
                  <a:pt x="180" y="90"/>
                </a:lnTo>
                <a:lnTo>
                  <a:pt x="193" y="102"/>
                </a:lnTo>
                <a:lnTo>
                  <a:pt x="133" y="162"/>
                </a:lnTo>
                <a:lnTo>
                  <a:pt x="121" y="149"/>
                </a:lnTo>
                <a:close/>
                <a:moveTo>
                  <a:pt x="205" y="114"/>
                </a:moveTo>
                <a:lnTo>
                  <a:pt x="282" y="191"/>
                </a:lnTo>
                <a:lnTo>
                  <a:pt x="223" y="251"/>
                </a:lnTo>
                <a:lnTo>
                  <a:pt x="145" y="173"/>
                </a:lnTo>
                <a:lnTo>
                  <a:pt x="205" y="114"/>
                </a:lnTo>
                <a:close/>
                <a:moveTo>
                  <a:pt x="306" y="216"/>
                </a:moveTo>
                <a:lnTo>
                  <a:pt x="247" y="275"/>
                </a:lnTo>
                <a:lnTo>
                  <a:pt x="235" y="262"/>
                </a:lnTo>
                <a:lnTo>
                  <a:pt x="295" y="203"/>
                </a:lnTo>
                <a:lnTo>
                  <a:pt x="306" y="21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chemeClr val="accent1"/>
              </a:solidFill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06316BF5-D204-48A3-8806-868024340D2B}"/>
              </a:ext>
            </a:extLst>
          </p:cNvPr>
          <p:cNvGrpSpPr/>
          <p:nvPr/>
        </p:nvGrpSpPr>
        <p:grpSpPr>
          <a:xfrm>
            <a:off x="6827902" y="5467350"/>
            <a:ext cx="592074" cy="592074"/>
            <a:chOff x="6215424" y="4028218"/>
            <a:chExt cx="202814" cy="206140"/>
          </a:xfrm>
          <a:solidFill>
            <a:schemeClr val="accent1"/>
          </a:solidFill>
        </p:grpSpPr>
        <p:sp>
          <p:nvSpPr>
            <p:cNvPr id="21" name="Rectangle 20">
              <a:extLst>
                <a:ext uri="{FF2B5EF4-FFF2-40B4-BE49-F238E27FC236}">
                  <a16:creationId xmlns:a16="http://schemas.microsoft.com/office/drawing/2014/main" id="{9BC3AACC-B8C6-463A-9E13-A7C28FDDE7FC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51997" y="4071442"/>
              <a:ext cx="86446" cy="6650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endParaRPr lang="en-US" sz="5500" dirty="0"/>
            </a:p>
          </p:txBody>
        </p:sp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8231CAC9-FFCA-42CB-A972-74E3B327ECF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51997" y="4108014"/>
              <a:ext cx="129668" cy="997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endParaRPr lang="en-US" sz="5500" dirty="0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C98B3499-346B-4DA3-B142-31915753AC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51997" y="4144589"/>
              <a:ext cx="129668" cy="997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endParaRPr lang="en-US" sz="5500" dirty="0"/>
            </a:p>
          </p:txBody>
        </p:sp>
        <p:sp>
          <p:nvSpPr>
            <p:cNvPr id="24" name="Rectangle 31">
              <a:extLst>
                <a:ext uri="{FF2B5EF4-FFF2-40B4-BE49-F238E27FC236}">
                  <a16:creationId xmlns:a16="http://schemas.microsoft.com/office/drawing/2014/main" id="{877B14A6-E17E-4B54-A5EC-F9A3161D8C1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6251997" y="4181161"/>
              <a:ext cx="129668" cy="9976"/>
            </a:xfrm>
            <a:prstGeom prst="rect">
              <a:avLst/>
            </a:pr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endParaRPr lang="en-US" sz="5500" dirty="0"/>
            </a:p>
          </p:txBody>
        </p:sp>
        <p:sp>
          <p:nvSpPr>
            <p:cNvPr id="25" name="Freeform 32">
              <a:extLst>
                <a:ext uri="{FF2B5EF4-FFF2-40B4-BE49-F238E27FC236}">
                  <a16:creationId xmlns:a16="http://schemas.microsoft.com/office/drawing/2014/main" id="{BC4C52ED-026C-423A-A91C-DDF44D19D227}"/>
                </a:ext>
              </a:extLst>
            </p:cNvPr>
            <p:cNvSpPr>
              <a:spLocks noEditPoints="1"/>
            </p:cNvSpPr>
            <p:nvPr/>
          </p:nvSpPr>
          <p:spPr bwMode="auto">
            <a:xfrm>
              <a:off x="6215424" y="4028218"/>
              <a:ext cx="202814" cy="206140"/>
            </a:xfrm>
            <a:custGeom>
              <a:avLst/>
              <a:gdLst>
                <a:gd name="T0" fmla="*/ 48 w 61"/>
                <a:gd name="T1" fmla="*/ 0 h 62"/>
                <a:gd name="T2" fmla="*/ 0 w 61"/>
                <a:gd name="T3" fmla="*/ 0 h 62"/>
                <a:gd name="T4" fmla="*/ 0 w 61"/>
                <a:gd name="T5" fmla="*/ 62 h 62"/>
                <a:gd name="T6" fmla="*/ 61 w 61"/>
                <a:gd name="T7" fmla="*/ 62 h 62"/>
                <a:gd name="T8" fmla="*/ 61 w 61"/>
                <a:gd name="T9" fmla="*/ 13 h 62"/>
                <a:gd name="T10" fmla="*/ 48 w 61"/>
                <a:gd name="T11" fmla="*/ 0 h 62"/>
                <a:gd name="T12" fmla="*/ 49 w 61"/>
                <a:gd name="T13" fmla="*/ 5 h 62"/>
                <a:gd name="T14" fmla="*/ 57 w 61"/>
                <a:gd name="T15" fmla="*/ 13 h 62"/>
                <a:gd name="T16" fmla="*/ 49 w 61"/>
                <a:gd name="T17" fmla="*/ 13 h 62"/>
                <a:gd name="T18" fmla="*/ 49 w 61"/>
                <a:gd name="T19" fmla="*/ 5 h 62"/>
                <a:gd name="T20" fmla="*/ 2 w 61"/>
                <a:gd name="T21" fmla="*/ 59 h 62"/>
                <a:gd name="T22" fmla="*/ 2 w 61"/>
                <a:gd name="T23" fmla="*/ 3 h 62"/>
                <a:gd name="T24" fmla="*/ 46 w 61"/>
                <a:gd name="T25" fmla="*/ 3 h 62"/>
                <a:gd name="T26" fmla="*/ 46 w 61"/>
                <a:gd name="T27" fmla="*/ 15 h 62"/>
                <a:gd name="T28" fmla="*/ 59 w 61"/>
                <a:gd name="T29" fmla="*/ 15 h 62"/>
                <a:gd name="T30" fmla="*/ 59 w 61"/>
                <a:gd name="T31" fmla="*/ 59 h 62"/>
                <a:gd name="T32" fmla="*/ 2 w 61"/>
                <a:gd name="T33" fmla="*/ 59 h 6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61" h="62">
                  <a:moveTo>
                    <a:pt x="48" y="0"/>
                  </a:moveTo>
                  <a:lnTo>
                    <a:pt x="0" y="0"/>
                  </a:lnTo>
                  <a:lnTo>
                    <a:pt x="0" y="62"/>
                  </a:lnTo>
                  <a:lnTo>
                    <a:pt x="61" y="62"/>
                  </a:lnTo>
                  <a:lnTo>
                    <a:pt x="61" y="13"/>
                  </a:lnTo>
                  <a:lnTo>
                    <a:pt x="48" y="0"/>
                  </a:lnTo>
                  <a:close/>
                  <a:moveTo>
                    <a:pt x="49" y="5"/>
                  </a:moveTo>
                  <a:lnTo>
                    <a:pt x="57" y="13"/>
                  </a:lnTo>
                  <a:lnTo>
                    <a:pt x="49" y="13"/>
                  </a:lnTo>
                  <a:lnTo>
                    <a:pt x="49" y="5"/>
                  </a:lnTo>
                  <a:close/>
                  <a:moveTo>
                    <a:pt x="2" y="59"/>
                  </a:moveTo>
                  <a:lnTo>
                    <a:pt x="2" y="3"/>
                  </a:lnTo>
                  <a:lnTo>
                    <a:pt x="46" y="3"/>
                  </a:lnTo>
                  <a:lnTo>
                    <a:pt x="46" y="15"/>
                  </a:lnTo>
                  <a:lnTo>
                    <a:pt x="59" y="15"/>
                  </a:lnTo>
                  <a:lnTo>
                    <a:pt x="59" y="59"/>
                  </a:lnTo>
                  <a:lnTo>
                    <a:pt x="2" y="59"/>
                  </a:lnTo>
                  <a:close/>
                </a:path>
              </a:pathLst>
            </a:custGeom>
            <a:grpFill/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114300" tIns="57150" rIns="114300" bIns="57150" numCol="1" anchor="t" anchorCtr="0" compatLnSpc="1">
              <a:prstTxWarp prst="textNoShape">
                <a:avLst/>
              </a:prstTxWarp>
            </a:bodyPr>
            <a:lstStyle/>
            <a:p>
              <a:endParaRPr lang="en-US" sz="5500" dirty="0"/>
            </a:p>
          </p:txBody>
        </p:sp>
      </p:grpSp>
      <p:sp>
        <p:nvSpPr>
          <p:cNvPr id="26" name="Freeform 20">
            <a:extLst>
              <a:ext uri="{FF2B5EF4-FFF2-40B4-BE49-F238E27FC236}">
                <a16:creationId xmlns:a16="http://schemas.microsoft.com/office/drawing/2014/main" id="{7A0B2128-17E5-4A8E-B0ED-9D1B100EF453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11044302" y="5467350"/>
            <a:ext cx="592074" cy="592074"/>
          </a:xfrm>
          <a:custGeom>
            <a:avLst/>
            <a:gdLst>
              <a:gd name="T0" fmla="*/ 0 w 346"/>
              <a:gd name="T1" fmla="*/ 0 h 346"/>
              <a:gd name="T2" fmla="*/ 0 w 346"/>
              <a:gd name="T3" fmla="*/ 346 h 346"/>
              <a:gd name="T4" fmla="*/ 346 w 346"/>
              <a:gd name="T5" fmla="*/ 346 h 346"/>
              <a:gd name="T6" fmla="*/ 346 w 346"/>
              <a:gd name="T7" fmla="*/ 0 h 346"/>
              <a:gd name="T8" fmla="*/ 0 w 346"/>
              <a:gd name="T9" fmla="*/ 0 h 346"/>
              <a:gd name="T10" fmla="*/ 332 w 346"/>
              <a:gd name="T11" fmla="*/ 331 h 346"/>
              <a:gd name="T12" fmla="*/ 15 w 346"/>
              <a:gd name="T13" fmla="*/ 331 h 346"/>
              <a:gd name="T14" fmla="*/ 15 w 346"/>
              <a:gd name="T15" fmla="*/ 15 h 346"/>
              <a:gd name="T16" fmla="*/ 332 w 346"/>
              <a:gd name="T17" fmla="*/ 15 h 346"/>
              <a:gd name="T18" fmla="*/ 332 w 346"/>
              <a:gd name="T19" fmla="*/ 331 h 346"/>
              <a:gd name="T20" fmla="*/ 80 w 346"/>
              <a:gd name="T21" fmla="*/ 145 h 346"/>
              <a:gd name="T22" fmla="*/ 32 w 346"/>
              <a:gd name="T23" fmla="*/ 239 h 346"/>
              <a:gd name="T24" fmla="*/ 127 w 346"/>
              <a:gd name="T25" fmla="*/ 239 h 346"/>
              <a:gd name="T26" fmla="*/ 80 w 346"/>
              <a:gd name="T27" fmla="*/ 145 h 346"/>
              <a:gd name="T28" fmla="*/ 80 w 346"/>
              <a:gd name="T29" fmla="*/ 178 h 346"/>
              <a:gd name="T30" fmla="*/ 103 w 346"/>
              <a:gd name="T31" fmla="*/ 224 h 346"/>
              <a:gd name="T32" fmla="*/ 56 w 346"/>
              <a:gd name="T33" fmla="*/ 224 h 346"/>
              <a:gd name="T34" fmla="*/ 80 w 346"/>
              <a:gd name="T35" fmla="*/ 178 h 346"/>
              <a:gd name="T36" fmla="*/ 219 w 346"/>
              <a:gd name="T37" fmla="*/ 195 h 346"/>
              <a:gd name="T38" fmla="*/ 315 w 346"/>
              <a:gd name="T39" fmla="*/ 195 h 346"/>
              <a:gd name="T40" fmla="*/ 267 w 346"/>
              <a:gd name="T41" fmla="*/ 101 h 346"/>
              <a:gd name="T42" fmla="*/ 219 w 346"/>
              <a:gd name="T43" fmla="*/ 195 h 346"/>
              <a:gd name="T44" fmla="*/ 243 w 346"/>
              <a:gd name="T45" fmla="*/ 180 h 346"/>
              <a:gd name="T46" fmla="*/ 267 w 346"/>
              <a:gd name="T47" fmla="*/ 133 h 346"/>
              <a:gd name="T48" fmla="*/ 291 w 346"/>
              <a:gd name="T49" fmla="*/ 180 h 346"/>
              <a:gd name="T50" fmla="*/ 243 w 346"/>
              <a:gd name="T51" fmla="*/ 180 h 346"/>
              <a:gd name="T52" fmla="*/ 83 w 346"/>
              <a:gd name="T53" fmla="*/ 104 h 346"/>
              <a:gd name="T54" fmla="*/ 136 w 346"/>
              <a:gd name="T55" fmla="*/ 95 h 346"/>
              <a:gd name="T56" fmla="*/ 164 w 346"/>
              <a:gd name="T57" fmla="*/ 119 h 346"/>
              <a:gd name="T58" fmla="*/ 164 w 346"/>
              <a:gd name="T59" fmla="*/ 295 h 346"/>
              <a:gd name="T60" fmla="*/ 120 w 346"/>
              <a:gd name="T61" fmla="*/ 295 h 346"/>
              <a:gd name="T62" fmla="*/ 120 w 346"/>
              <a:gd name="T63" fmla="*/ 310 h 346"/>
              <a:gd name="T64" fmla="*/ 227 w 346"/>
              <a:gd name="T65" fmla="*/ 310 h 346"/>
              <a:gd name="T66" fmla="*/ 227 w 346"/>
              <a:gd name="T67" fmla="*/ 295 h 346"/>
              <a:gd name="T68" fmla="*/ 179 w 346"/>
              <a:gd name="T69" fmla="*/ 295 h 346"/>
              <a:gd name="T70" fmla="*/ 179 w 346"/>
              <a:gd name="T71" fmla="*/ 119 h 346"/>
              <a:gd name="T72" fmla="*/ 210 w 346"/>
              <a:gd name="T73" fmla="*/ 81 h 346"/>
              <a:gd name="T74" fmla="*/ 210 w 346"/>
              <a:gd name="T75" fmla="*/ 81 h 346"/>
              <a:gd name="T76" fmla="*/ 260 w 346"/>
              <a:gd name="T77" fmla="*/ 71 h 346"/>
              <a:gd name="T78" fmla="*/ 260 w 346"/>
              <a:gd name="T79" fmla="*/ 81 h 346"/>
              <a:gd name="T80" fmla="*/ 275 w 346"/>
              <a:gd name="T81" fmla="*/ 81 h 346"/>
              <a:gd name="T82" fmla="*/ 275 w 346"/>
              <a:gd name="T83" fmla="*/ 54 h 346"/>
              <a:gd name="T84" fmla="*/ 207 w 346"/>
              <a:gd name="T85" fmla="*/ 66 h 346"/>
              <a:gd name="T86" fmla="*/ 172 w 346"/>
              <a:gd name="T87" fmla="*/ 43 h 346"/>
              <a:gd name="T88" fmla="*/ 133 w 346"/>
              <a:gd name="T89" fmla="*/ 80 h 346"/>
              <a:gd name="T90" fmla="*/ 68 w 346"/>
              <a:gd name="T91" fmla="*/ 92 h 346"/>
              <a:gd name="T92" fmla="*/ 68 w 346"/>
              <a:gd name="T93" fmla="*/ 121 h 346"/>
              <a:gd name="T94" fmla="*/ 83 w 346"/>
              <a:gd name="T95" fmla="*/ 121 h 346"/>
              <a:gd name="T96" fmla="*/ 83 w 346"/>
              <a:gd name="T97" fmla="*/ 104 h 346"/>
              <a:gd name="T98" fmla="*/ 172 w 346"/>
              <a:gd name="T99" fmla="*/ 58 h 346"/>
              <a:gd name="T100" fmla="*/ 195 w 346"/>
              <a:gd name="T101" fmla="*/ 81 h 346"/>
              <a:gd name="T102" fmla="*/ 172 w 346"/>
              <a:gd name="T103" fmla="*/ 105 h 346"/>
              <a:gd name="T104" fmla="*/ 148 w 346"/>
              <a:gd name="T105" fmla="*/ 81 h 346"/>
              <a:gd name="T106" fmla="*/ 172 w 346"/>
              <a:gd name="T107" fmla="*/ 58 h 3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46" h="346">
                <a:moveTo>
                  <a:pt x="0" y="0"/>
                </a:moveTo>
                <a:cubicBezTo>
                  <a:pt x="0" y="346"/>
                  <a:pt x="0" y="346"/>
                  <a:pt x="0" y="346"/>
                </a:cubicBezTo>
                <a:cubicBezTo>
                  <a:pt x="346" y="346"/>
                  <a:pt x="346" y="346"/>
                  <a:pt x="346" y="346"/>
                </a:cubicBezTo>
                <a:cubicBezTo>
                  <a:pt x="346" y="0"/>
                  <a:pt x="346" y="0"/>
                  <a:pt x="346" y="0"/>
                </a:cubicBezTo>
                <a:lnTo>
                  <a:pt x="0" y="0"/>
                </a:lnTo>
                <a:close/>
                <a:moveTo>
                  <a:pt x="332" y="331"/>
                </a:moveTo>
                <a:cubicBezTo>
                  <a:pt x="15" y="331"/>
                  <a:pt x="15" y="331"/>
                  <a:pt x="15" y="331"/>
                </a:cubicBezTo>
                <a:cubicBezTo>
                  <a:pt x="15" y="15"/>
                  <a:pt x="15" y="15"/>
                  <a:pt x="15" y="15"/>
                </a:cubicBezTo>
                <a:cubicBezTo>
                  <a:pt x="332" y="15"/>
                  <a:pt x="332" y="15"/>
                  <a:pt x="332" y="15"/>
                </a:cubicBezTo>
                <a:lnTo>
                  <a:pt x="332" y="331"/>
                </a:lnTo>
                <a:close/>
                <a:moveTo>
                  <a:pt x="80" y="145"/>
                </a:moveTo>
                <a:cubicBezTo>
                  <a:pt x="32" y="239"/>
                  <a:pt x="32" y="239"/>
                  <a:pt x="32" y="239"/>
                </a:cubicBezTo>
                <a:cubicBezTo>
                  <a:pt x="127" y="239"/>
                  <a:pt x="127" y="239"/>
                  <a:pt x="127" y="239"/>
                </a:cubicBezTo>
                <a:lnTo>
                  <a:pt x="80" y="145"/>
                </a:lnTo>
                <a:close/>
                <a:moveTo>
                  <a:pt x="80" y="178"/>
                </a:moveTo>
                <a:cubicBezTo>
                  <a:pt x="103" y="224"/>
                  <a:pt x="103" y="224"/>
                  <a:pt x="103" y="224"/>
                </a:cubicBezTo>
                <a:cubicBezTo>
                  <a:pt x="56" y="224"/>
                  <a:pt x="56" y="224"/>
                  <a:pt x="56" y="224"/>
                </a:cubicBezTo>
                <a:lnTo>
                  <a:pt x="80" y="178"/>
                </a:lnTo>
                <a:close/>
                <a:moveTo>
                  <a:pt x="219" y="195"/>
                </a:moveTo>
                <a:cubicBezTo>
                  <a:pt x="315" y="195"/>
                  <a:pt x="315" y="195"/>
                  <a:pt x="315" y="195"/>
                </a:cubicBezTo>
                <a:cubicBezTo>
                  <a:pt x="267" y="101"/>
                  <a:pt x="267" y="101"/>
                  <a:pt x="267" y="101"/>
                </a:cubicBezTo>
                <a:lnTo>
                  <a:pt x="219" y="195"/>
                </a:lnTo>
                <a:close/>
                <a:moveTo>
                  <a:pt x="243" y="180"/>
                </a:moveTo>
                <a:cubicBezTo>
                  <a:pt x="267" y="133"/>
                  <a:pt x="267" y="133"/>
                  <a:pt x="267" y="133"/>
                </a:cubicBezTo>
                <a:cubicBezTo>
                  <a:pt x="291" y="180"/>
                  <a:pt x="291" y="180"/>
                  <a:pt x="291" y="180"/>
                </a:cubicBezTo>
                <a:lnTo>
                  <a:pt x="243" y="180"/>
                </a:lnTo>
                <a:close/>
                <a:moveTo>
                  <a:pt x="83" y="104"/>
                </a:moveTo>
                <a:cubicBezTo>
                  <a:pt x="136" y="95"/>
                  <a:pt x="136" y="95"/>
                  <a:pt x="136" y="95"/>
                </a:cubicBezTo>
                <a:cubicBezTo>
                  <a:pt x="140" y="107"/>
                  <a:pt x="151" y="116"/>
                  <a:pt x="164" y="119"/>
                </a:cubicBezTo>
                <a:cubicBezTo>
                  <a:pt x="164" y="295"/>
                  <a:pt x="164" y="295"/>
                  <a:pt x="164" y="295"/>
                </a:cubicBezTo>
                <a:cubicBezTo>
                  <a:pt x="120" y="295"/>
                  <a:pt x="120" y="295"/>
                  <a:pt x="120" y="295"/>
                </a:cubicBezTo>
                <a:cubicBezTo>
                  <a:pt x="120" y="310"/>
                  <a:pt x="120" y="310"/>
                  <a:pt x="120" y="310"/>
                </a:cubicBezTo>
                <a:cubicBezTo>
                  <a:pt x="227" y="310"/>
                  <a:pt x="227" y="310"/>
                  <a:pt x="227" y="310"/>
                </a:cubicBezTo>
                <a:cubicBezTo>
                  <a:pt x="227" y="295"/>
                  <a:pt x="227" y="295"/>
                  <a:pt x="227" y="295"/>
                </a:cubicBezTo>
                <a:cubicBezTo>
                  <a:pt x="179" y="295"/>
                  <a:pt x="179" y="295"/>
                  <a:pt x="179" y="295"/>
                </a:cubicBezTo>
                <a:cubicBezTo>
                  <a:pt x="179" y="119"/>
                  <a:pt x="179" y="119"/>
                  <a:pt x="179" y="119"/>
                </a:cubicBezTo>
                <a:cubicBezTo>
                  <a:pt x="197" y="115"/>
                  <a:pt x="210" y="100"/>
                  <a:pt x="210" y="81"/>
                </a:cubicBezTo>
                <a:cubicBezTo>
                  <a:pt x="210" y="81"/>
                  <a:pt x="210" y="81"/>
                  <a:pt x="210" y="81"/>
                </a:cubicBezTo>
                <a:cubicBezTo>
                  <a:pt x="260" y="71"/>
                  <a:pt x="260" y="71"/>
                  <a:pt x="260" y="71"/>
                </a:cubicBezTo>
                <a:cubicBezTo>
                  <a:pt x="260" y="81"/>
                  <a:pt x="260" y="81"/>
                  <a:pt x="260" y="81"/>
                </a:cubicBezTo>
                <a:cubicBezTo>
                  <a:pt x="275" y="81"/>
                  <a:pt x="275" y="81"/>
                  <a:pt x="275" y="81"/>
                </a:cubicBezTo>
                <a:cubicBezTo>
                  <a:pt x="275" y="54"/>
                  <a:pt x="275" y="54"/>
                  <a:pt x="275" y="54"/>
                </a:cubicBezTo>
                <a:cubicBezTo>
                  <a:pt x="207" y="66"/>
                  <a:pt x="207" y="66"/>
                  <a:pt x="207" y="66"/>
                </a:cubicBezTo>
                <a:cubicBezTo>
                  <a:pt x="201" y="52"/>
                  <a:pt x="187" y="43"/>
                  <a:pt x="172" y="43"/>
                </a:cubicBezTo>
                <a:cubicBezTo>
                  <a:pt x="151" y="43"/>
                  <a:pt x="134" y="59"/>
                  <a:pt x="133" y="80"/>
                </a:cubicBezTo>
                <a:cubicBezTo>
                  <a:pt x="68" y="92"/>
                  <a:pt x="68" y="92"/>
                  <a:pt x="68" y="92"/>
                </a:cubicBezTo>
                <a:cubicBezTo>
                  <a:pt x="68" y="121"/>
                  <a:pt x="68" y="121"/>
                  <a:pt x="68" y="121"/>
                </a:cubicBezTo>
                <a:cubicBezTo>
                  <a:pt x="83" y="121"/>
                  <a:pt x="83" y="121"/>
                  <a:pt x="83" y="121"/>
                </a:cubicBezTo>
                <a:lnTo>
                  <a:pt x="83" y="104"/>
                </a:lnTo>
                <a:close/>
                <a:moveTo>
                  <a:pt x="172" y="58"/>
                </a:moveTo>
                <a:cubicBezTo>
                  <a:pt x="185" y="58"/>
                  <a:pt x="195" y="68"/>
                  <a:pt x="195" y="81"/>
                </a:cubicBezTo>
                <a:cubicBezTo>
                  <a:pt x="195" y="94"/>
                  <a:pt x="185" y="105"/>
                  <a:pt x="172" y="105"/>
                </a:cubicBezTo>
                <a:cubicBezTo>
                  <a:pt x="159" y="105"/>
                  <a:pt x="148" y="94"/>
                  <a:pt x="148" y="81"/>
                </a:cubicBezTo>
                <a:cubicBezTo>
                  <a:pt x="148" y="68"/>
                  <a:pt x="159" y="58"/>
                  <a:pt x="172" y="58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chemeClr val="accent1"/>
              </a:solidFill>
            </a:endParaRPr>
          </a:p>
        </p:txBody>
      </p:sp>
      <p:pic>
        <p:nvPicPr>
          <p:cNvPr id="9229" name="Picture 13">
            <a:extLst>
              <a:ext uri="{FF2B5EF4-FFF2-40B4-BE49-F238E27FC236}">
                <a16:creationId xmlns:a16="http://schemas.microsoft.com/office/drawing/2014/main" id="{ECED9755-E0FC-4E0F-AD49-93BA87685EA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18933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8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pPr lvl="0"/>
            <a:r>
              <a:rPr lang="pl-PL"/>
              <a:t>Stanowisko NSA</a:t>
            </a:r>
            <a:endParaRPr lang="pl-PL" dirty="0"/>
          </a:p>
        </p:txBody>
      </p:sp>
      <p:sp>
        <p:nvSpPr>
          <p:cNvPr id="6" name="Text Placeholder 1">
            <a:extLst>
              <a:ext uri="{FF2B5EF4-FFF2-40B4-BE49-F238E27FC236}">
                <a16:creationId xmlns:a16="http://schemas.microsoft.com/office/drawing/2014/main" id="{A3896375-6EF9-4083-92FD-835262F2979C}"/>
              </a:ext>
            </a:extLst>
          </p:cNvPr>
          <p:cNvSpPr txBox="1">
            <a:spLocks/>
          </p:cNvSpPr>
          <p:nvPr/>
        </p:nvSpPr>
        <p:spPr>
          <a:xfrm>
            <a:off x="442913" y="1679123"/>
            <a:ext cx="6694487" cy="184150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40" indent="-18097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400" dirty="0"/>
              <a:t>W uzasadnieniu omawianego wyroku NSA wskazał, że:</a:t>
            </a:r>
          </a:p>
        </p:txBody>
      </p:sp>
      <p:grpSp>
        <p:nvGrpSpPr>
          <p:cNvPr id="63" name="Group 62">
            <a:extLst>
              <a:ext uri="{FF2B5EF4-FFF2-40B4-BE49-F238E27FC236}">
                <a16:creationId xmlns:a16="http://schemas.microsoft.com/office/drawing/2014/main" id="{FF74ECBE-150B-4E3F-8D61-7D89839B7587}"/>
              </a:ext>
            </a:extLst>
          </p:cNvPr>
          <p:cNvGrpSpPr/>
          <p:nvPr/>
        </p:nvGrpSpPr>
        <p:grpSpPr>
          <a:xfrm>
            <a:off x="442913" y="2052819"/>
            <a:ext cx="6694487" cy="553998"/>
            <a:chOff x="442913" y="2052819"/>
            <a:chExt cx="6694487" cy="553998"/>
          </a:xfrm>
        </p:grpSpPr>
        <p:sp>
          <p:nvSpPr>
            <p:cNvPr id="4" name="TextBox 3">
              <a:extLst>
                <a:ext uri="{FF2B5EF4-FFF2-40B4-BE49-F238E27FC236}">
                  <a16:creationId xmlns:a16="http://schemas.microsoft.com/office/drawing/2014/main" id="{CBC3A9B6-194C-481C-8CB0-D4041136911B}"/>
                </a:ext>
              </a:extLst>
            </p:cNvPr>
            <p:cNvSpPr txBox="1"/>
            <p:nvPr/>
          </p:nvSpPr>
          <p:spPr>
            <a:xfrm>
              <a:off x="713735" y="2052819"/>
              <a:ext cx="642366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pl-PL" sz="1100" dirty="0"/>
                <a:t>w uchwale I GPS 1/11 NSA uznał, że „</a:t>
              </a:r>
              <a:r>
                <a:rPr lang="pl-PL" sz="1100" i="1" dirty="0"/>
                <a:t>w rozumieniu art. 72 § 1 pkt 1 nie jest nadpłatą kwota podatku akcyzowego uiszczona z tytułu sprzedaży energii elektrycznej w sytuacji, w której ten, kto ją uiścił nie poniósł z tego tytułu uszczerbku majątkowego</a:t>
              </a:r>
              <a:r>
                <a:rPr lang="pl-PL" sz="1100" dirty="0"/>
                <a:t>”;</a:t>
              </a:r>
            </a:p>
          </p:txBody>
        </p:sp>
        <p:sp>
          <p:nvSpPr>
            <p:cNvPr id="14" name="Freeform 13">
              <a:extLst>
                <a:ext uri="{FF2B5EF4-FFF2-40B4-BE49-F238E27FC236}">
                  <a16:creationId xmlns:a16="http://schemas.microsoft.com/office/drawing/2014/main" id="{3DCB4E2C-7B8D-43C0-897A-AB79004E4726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2913" y="2052819"/>
              <a:ext cx="128587" cy="204811"/>
            </a:xfrm>
            <a:custGeom>
              <a:avLst/>
              <a:gdLst>
                <a:gd name="T0" fmla="*/ 34 w 128"/>
                <a:gd name="T1" fmla="*/ 197 h 204"/>
                <a:gd name="T2" fmla="*/ 128 w 128"/>
                <a:gd name="T3" fmla="*/ 102 h 204"/>
                <a:gd name="T4" fmla="*/ 34 w 128"/>
                <a:gd name="T5" fmla="*/ 8 h 204"/>
                <a:gd name="T6" fmla="*/ 7 w 128"/>
                <a:gd name="T7" fmla="*/ 8 h 204"/>
                <a:gd name="T8" fmla="*/ 7 w 128"/>
                <a:gd name="T9" fmla="*/ 34 h 204"/>
                <a:gd name="T10" fmla="*/ 75 w 128"/>
                <a:gd name="T11" fmla="*/ 102 h 204"/>
                <a:gd name="T12" fmla="*/ 7 w 128"/>
                <a:gd name="T13" fmla="*/ 170 h 204"/>
                <a:gd name="T14" fmla="*/ 2 w 128"/>
                <a:gd name="T15" fmla="*/ 183 h 204"/>
                <a:gd name="T16" fmla="*/ 7 w 128"/>
                <a:gd name="T17" fmla="*/ 197 h 204"/>
                <a:gd name="T18" fmla="*/ 34 w 128"/>
                <a:gd name="T19" fmla="*/ 197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204">
                  <a:moveTo>
                    <a:pt x="34" y="197"/>
                  </a:moveTo>
                  <a:cubicBezTo>
                    <a:pt x="128" y="102"/>
                    <a:pt x="128" y="102"/>
                    <a:pt x="128" y="102"/>
                  </a:cubicBezTo>
                  <a:cubicBezTo>
                    <a:pt x="34" y="8"/>
                    <a:pt x="34" y="8"/>
                    <a:pt x="34" y="8"/>
                  </a:cubicBezTo>
                  <a:cubicBezTo>
                    <a:pt x="26" y="0"/>
                    <a:pt x="15" y="0"/>
                    <a:pt x="7" y="8"/>
                  </a:cubicBezTo>
                  <a:cubicBezTo>
                    <a:pt x="0" y="15"/>
                    <a:pt x="0" y="27"/>
                    <a:pt x="7" y="34"/>
                  </a:cubicBezTo>
                  <a:cubicBezTo>
                    <a:pt x="75" y="102"/>
                    <a:pt x="75" y="102"/>
                    <a:pt x="75" y="102"/>
                  </a:cubicBezTo>
                  <a:cubicBezTo>
                    <a:pt x="7" y="170"/>
                    <a:pt x="7" y="170"/>
                    <a:pt x="7" y="170"/>
                  </a:cubicBezTo>
                  <a:cubicBezTo>
                    <a:pt x="4" y="174"/>
                    <a:pt x="2" y="179"/>
                    <a:pt x="2" y="183"/>
                  </a:cubicBezTo>
                  <a:cubicBezTo>
                    <a:pt x="2" y="188"/>
                    <a:pt x="4" y="193"/>
                    <a:pt x="7" y="197"/>
                  </a:cubicBezTo>
                  <a:cubicBezTo>
                    <a:pt x="15" y="204"/>
                    <a:pt x="26" y="204"/>
                    <a:pt x="34" y="19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endParaRPr lang="en-US" sz="800"/>
            </a:p>
          </p:txBody>
        </p:sp>
      </p:grpSp>
      <p:grpSp>
        <p:nvGrpSpPr>
          <p:cNvPr id="61" name="Group 60">
            <a:extLst>
              <a:ext uri="{FF2B5EF4-FFF2-40B4-BE49-F238E27FC236}">
                <a16:creationId xmlns:a16="http://schemas.microsoft.com/office/drawing/2014/main" id="{CB38A7D4-9449-4750-A1F2-EEBD3CCAB6C9}"/>
              </a:ext>
            </a:extLst>
          </p:cNvPr>
          <p:cNvGrpSpPr/>
          <p:nvPr/>
        </p:nvGrpSpPr>
        <p:grpSpPr>
          <a:xfrm>
            <a:off x="442913" y="3856663"/>
            <a:ext cx="6694487" cy="338554"/>
            <a:chOff x="442913" y="3641218"/>
            <a:chExt cx="6694487" cy="338554"/>
          </a:xfrm>
        </p:grpSpPr>
        <p:sp>
          <p:nvSpPr>
            <p:cNvPr id="9" name="TextBox 8">
              <a:extLst>
                <a:ext uri="{FF2B5EF4-FFF2-40B4-BE49-F238E27FC236}">
                  <a16:creationId xmlns:a16="http://schemas.microsoft.com/office/drawing/2014/main" id="{99B7FA43-8936-45A4-B3F8-A348DDAC85B9}"/>
                </a:ext>
              </a:extLst>
            </p:cNvPr>
            <p:cNvSpPr txBox="1"/>
            <p:nvPr/>
          </p:nvSpPr>
          <p:spPr>
            <a:xfrm>
              <a:off x="713735" y="3641218"/>
              <a:ext cx="6423665" cy="33855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pl-PL" sz="1100" dirty="0"/>
                <a:t>uchwała I GPS 1/11 znajduje odniesienie także do sprawy nadpłaty w podatku od towarów i usług, tym bardziej z uwagi na „konstrukcyjne” podobieństwo tego podatku i podatku akcyzowego;</a:t>
              </a:r>
            </a:p>
          </p:txBody>
        </p:sp>
        <p:sp>
          <p:nvSpPr>
            <p:cNvPr id="15" name="Freeform 13">
              <a:extLst>
                <a:ext uri="{FF2B5EF4-FFF2-40B4-BE49-F238E27FC236}">
                  <a16:creationId xmlns:a16="http://schemas.microsoft.com/office/drawing/2014/main" id="{2D36DA6B-9AA1-4AF5-B68A-EB531750619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2913" y="3641218"/>
              <a:ext cx="128587" cy="204811"/>
            </a:xfrm>
            <a:custGeom>
              <a:avLst/>
              <a:gdLst>
                <a:gd name="T0" fmla="*/ 34 w 128"/>
                <a:gd name="T1" fmla="*/ 197 h 204"/>
                <a:gd name="T2" fmla="*/ 128 w 128"/>
                <a:gd name="T3" fmla="*/ 102 h 204"/>
                <a:gd name="T4" fmla="*/ 34 w 128"/>
                <a:gd name="T5" fmla="*/ 8 h 204"/>
                <a:gd name="T6" fmla="*/ 7 w 128"/>
                <a:gd name="T7" fmla="*/ 8 h 204"/>
                <a:gd name="T8" fmla="*/ 7 w 128"/>
                <a:gd name="T9" fmla="*/ 34 h 204"/>
                <a:gd name="T10" fmla="*/ 75 w 128"/>
                <a:gd name="T11" fmla="*/ 102 h 204"/>
                <a:gd name="T12" fmla="*/ 7 w 128"/>
                <a:gd name="T13" fmla="*/ 170 h 204"/>
                <a:gd name="T14" fmla="*/ 2 w 128"/>
                <a:gd name="T15" fmla="*/ 183 h 204"/>
                <a:gd name="T16" fmla="*/ 7 w 128"/>
                <a:gd name="T17" fmla="*/ 197 h 204"/>
                <a:gd name="T18" fmla="*/ 34 w 128"/>
                <a:gd name="T19" fmla="*/ 197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204">
                  <a:moveTo>
                    <a:pt x="34" y="197"/>
                  </a:moveTo>
                  <a:cubicBezTo>
                    <a:pt x="128" y="102"/>
                    <a:pt x="128" y="102"/>
                    <a:pt x="128" y="102"/>
                  </a:cubicBezTo>
                  <a:cubicBezTo>
                    <a:pt x="34" y="8"/>
                    <a:pt x="34" y="8"/>
                    <a:pt x="34" y="8"/>
                  </a:cubicBezTo>
                  <a:cubicBezTo>
                    <a:pt x="26" y="0"/>
                    <a:pt x="15" y="0"/>
                    <a:pt x="7" y="8"/>
                  </a:cubicBezTo>
                  <a:cubicBezTo>
                    <a:pt x="0" y="15"/>
                    <a:pt x="0" y="27"/>
                    <a:pt x="7" y="34"/>
                  </a:cubicBezTo>
                  <a:cubicBezTo>
                    <a:pt x="75" y="102"/>
                    <a:pt x="75" y="102"/>
                    <a:pt x="75" y="102"/>
                  </a:cubicBezTo>
                  <a:cubicBezTo>
                    <a:pt x="7" y="170"/>
                    <a:pt x="7" y="170"/>
                    <a:pt x="7" y="170"/>
                  </a:cubicBezTo>
                  <a:cubicBezTo>
                    <a:pt x="4" y="174"/>
                    <a:pt x="2" y="179"/>
                    <a:pt x="2" y="183"/>
                  </a:cubicBezTo>
                  <a:cubicBezTo>
                    <a:pt x="2" y="188"/>
                    <a:pt x="4" y="193"/>
                    <a:pt x="7" y="197"/>
                  </a:cubicBezTo>
                  <a:cubicBezTo>
                    <a:pt x="15" y="204"/>
                    <a:pt x="26" y="204"/>
                    <a:pt x="34" y="19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endParaRPr lang="en-US" sz="800"/>
            </a:p>
          </p:txBody>
        </p:sp>
      </p:grpSp>
      <p:grpSp>
        <p:nvGrpSpPr>
          <p:cNvPr id="62" name="Group 61">
            <a:extLst>
              <a:ext uri="{FF2B5EF4-FFF2-40B4-BE49-F238E27FC236}">
                <a16:creationId xmlns:a16="http://schemas.microsoft.com/office/drawing/2014/main" id="{B0247A5D-347D-4789-91BF-B364D972B84D}"/>
              </a:ext>
            </a:extLst>
          </p:cNvPr>
          <p:cNvGrpSpPr/>
          <p:nvPr/>
        </p:nvGrpSpPr>
        <p:grpSpPr>
          <a:xfrm>
            <a:off x="442913" y="3316937"/>
            <a:ext cx="6694487" cy="369332"/>
            <a:chOff x="442913" y="3173307"/>
            <a:chExt cx="6694487" cy="369332"/>
          </a:xfrm>
        </p:grpSpPr>
        <p:sp>
          <p:nvSpPr>
            <p:cNvPr id="8" name="TextBox 7">
              <a:extLst>
                <a:ext uri="{FF2B5EF4-FFF2-40B4-BE49-F238E27FC236}">
                  <a16:creationId xmlns:a16="http://schemas.microsoft.com/office/drawing/2014/main" id="{34AEE6CB-1C54-4594-9F07-4C9F0E99CC5B}"/>
                </a:ext>
              </a:extLst>
            </p:cNvPr>
            <p:cNvSpPr txBox="1"/>
            <p:nvPr/>
          </p:nvSpPr>
          <p:spPr>
            <a:xfrm>
              <a:off x="713735" y="3173307"/>
              <a:ext cx="6423665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pl-PL" sz="1100" dirty="0"/>
                <a:t>przedmiotowa uchwała (sygn. I GPS 1/11)  posiada również tak zwaną ogólną moc wiążącą na podstawie art. 269 </a:t>
              </a:r>
              <a:r>
                <a:rPr lang="pl-PL" sz="1100" dirty="0" err="1"/>
                <a:t>p.p.s.a</a:t>
              </a:r>
              <a:r>
                <a:rPr lang="pl-PL" sz="1100" dirty="0"/>
                <a:t>.;</a:t>
              </a:r>
            </a:p>
          </p:txBody>
        </p:sp>
        <p:sp>
          <p:nvSpPr>
            <p:cNvPr id="16" name="Freeform 13">
              <a:extLst>
                <a:ext uri="{FF2B5EF4-FFF2-40B4-BE49-F238E27FC236}">
                  <a16:creationId xmlns:a16="http://schemas.microsoft.com/office/drawing/2014/main" id="{D93E8BBC-4E4A-45F1-AD2A-D51DFA6E8E9B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2913" y="3173307"/>
              <a:ext cx="128587" cy="204811"/>
            </a:xfrm>
            <a:custGeom>
              <a:avLst/>
              <a:gdLst>
                <a:gd name="T0" fmla="*/ 34 w 128"/>
                <a:gd name="T1" fmla="*/ 197 h 204"/>
                <a:gd name="T2" fmla="*/ 128 w 128"/>
                <a:gd name="T3" fmla="*/ 102 h 204"/>
                <a:gd name="T4" fmla="*/ 34 w 128"/>
                <a:gd name="T5" fmla="*/ 8 h 204"/>
                <a:gd name="T6" fmla="*/ 7 w 128"/>
                <a:gd name="T7" fmla="*/ 8 h 204"/>
                <a:gd name="T8" fmla="*/ 7 w 128"/>
                <a:gd name="T9" fmla="*/ 34 h 204"/>
                <a:gd name="T10" fmla="*/ 75 w 128"/>
                <a:gd name="T11" fmla="*/ 102 h 204"/>
                <a:gd name="T12" fmla="*/ 7 w 128"/>
                <a:gd name="T13" fmla="*/ 170 h 204"/>
                <a:gd name="T14" fmla="*/ 2 w 128"/>
                <a:gd name="T15" fmla="*/ 183 h 204"/>
                <a:gd name="T16" fmla="*/ 7 w 128"/>
                <a:gd name="T17" fmla="*/ 197 h 204"/>
                <a:gd name="T18" fmla="*/ 34 w 128"/>
                <a:gd name="T19" fmla="*/ 197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204">
                  <a:moveTo>
                    <a:pt x="34" y="197"/>
                  </a:moveTo>
                  <a:cubicBezTo>
                    <a:pt x="128" y="102"/>
                    <a:pt x="128" y="102"/>
                    <a:pt x="128" y="102"/>
                  </a:cubicBezTo>
                  <a:cubicBezTo>
                    <a:pt x="34" y="8"/>
                    <a:pt x="34" y="8"/>
                    <a:pt x="34" y="8"/>
                  </a:cubicBezTo>
                  <a:cubicBezTo>
                    <a:pt x="26" y="0"/>
                    <a:pt x="15" y="0"/>
                    <a:pt x="7" y="8"/>
                  </a:cubicBezTo>
                  <a:cubicBezTo>
                    <a:pt x="0" y="15"/>
                    <a:pt x="0" y="27"/>
                    <a:pt x="7" y="34"/>
                  </a:cubicBezTo>
                  <a:cubicBezTo>
                    <a:pt x="75" y="102"/>
                    <a:pt x="75" y="102"/>
                    <a:pt x="75" y="102"/>
                  </a:cubicBezTo>
                  <a:cubicBezTo>
                    <a:pt x="7" y="170"/>
                    <a:pt x="7" y="170"/>
                    <a:pt x="7" y="170"/>
                  </a:cubicBezTo>
                  <a:cubicBezTo>
                    <a:pt x="4" y="174"/>
                    <a:pt x="2" y="179"/>
                    <a:pt x="2" y="183"/>
                  </a:cubicBezTo>
                  <a:cubicBezTo>
                    <a:pt x="2" y="188"/>
                    <a:pt x="4" y="193"/>
                    <a:pt x="7" y="197"/>
                  </a:cubicBezTo>
                  <a:cubicBezTo>
                    <a:pt x="15" y="204"/>
                    <a:pt x="26" y="204"/>
                    <a:pt x="34" y="19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endParaRPr lang="en-US" sz="800"/>
            </a:p>
          </p:txBody>
        </p:sp>
      </p:grpSp>
      <p:grpSp>
        <p:nvGrpSpPr>
          <p:cNvPr id="256" name="Group 255">
            <a:extLst>
              <a:ext uri="{FF2B5EF4-FFF2-40B4-BE49-F238E27FC236}">
                <a16:creationId xmlns:a16="http://schemas.microsoft.com/office/drawing/2014/main" id="{F09DC8FA-5517-4318-A99D-E2D106E0B9E1}"/>
              </a:ext>
            </a:extLst>
          </p:cNvPr>
          <p:cNvGrpSpPr/>
          <p:nvPr/>
        </p:nvGrpSpPr>
        <p:grpSpPr>
          <a:xfrm>
            <a:off x="442913" y="2777211"/>
            <a:ext cx="6694487" cy="369332"/>
            <a:chOff x="442913" y="2705396"/>
            <a:chExt cx="6694487" cy="369332"/>
          </a:xfrm>
        </p:grpSpPr>
        <p:sp>
          <p:nvSpPr>
            <p:cNvPr id="7" name="TextBox 6">
              <a:extLst>
                <a:ext uri="{FF2B5EF4-FFF2-40B4-BE49-F238E27FC236}">
                  <a16:creationId xmlns:a16="http://schemas.microsoft.com/office/drawing/2014/main" id="{91562028-C153-47FC-871C-61B99FCC31DA}"/>
                </a:ext>
              </a:extLst>
            </p:cNvPr>
            <p:cNvSpPr txBox="1"/>
            <p:nvPr/>
          </p:nvSpPr>
          <p:spPr>
            <a:xfrm>
              <a:off x="713735" y="2705396"/>
              <a:ext cx="6423665" cy="369332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pl-PL" sz="1100" dirty="0"/>
                <a:t>stanowisko Sądu pierwszej instancji uznające, że wymieniona uchwała nie miała w niniejszej sprawie wiążącego oddziaływania było nieprawidłowe;</a:t>
              </a:r>
            </a:p>
          </p:txBody>
        </p:sp>
        <p:sp>
          <p:nvSpPr>
            <p:cNvPr id="17" name="Freeform 13">
              <a:extLst>
                <a:ext uri="{FF2B5EF4-FFF2-40B4-BE49-F238E27FC236}">
                  <a16:creationId xmlns:a16="http://schemas.microsoft.com/office/drawing/2014/main" id="{8E856FD7-4304-445A-942A-81CD679F959A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2913" y="2705396"/>
              <a:ext cx="128587" cy="204811"/>
            </a:xfrm>
            <a:custGeom>
              <a:avLst/>
              <a:gdLst>
                <a:gd name="T0" fmla="*/ 34 w 128"/>
                <a:gd name="T1" fmla="*/ 197 h 204"/>
                <a:gd name="T2" fmla="*/ 128 w 128"/>
                <a:gd name="T3" fmla="*/ 102 h 204"/>
                <a:gd name="T4" fmla="*/ 34 w 128"/>
                <a:gd name="T5" fmla="*/ 8 h 204"/>
                <a:gd name="T6" fmla="*/ 7 w 128"/>
                <a:gd name="T7" fmla="*/ 8 h 204"/>
                <a:gd name="T8" fmla="*/ 7 w 128"/>
                <a:gd name="T9" fmla="*/ 34 h 204"/>
                <a:gd name="T10" fmla="*/ 75 w 128"/>
                <a:gd name="T11" fmla="*/ 102 h 204"/>
                <a:gd name="T12" fmla="*/ 7 w 128"/>
                <a:gd name="T13" fmla="*/ 170 h 204"/>
                <a:gd name="T14" fmla="*/ 2 w 128"/>
                <a:gd name="T15" fmla="*/ 183 h 204"/>
                <a:gd name="T16" fmla="*/ 7 w 128"/>
                <a:gd name="T17" fmla="*/ 197 h 204"/>
                <a:gd name="T18" fmla="*/ 34 w 128"/>
                <a:gd name="T19" fmla="*/ 197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204">
                  <a:moveTo>
                    <a:pt x="34" y="197"/>
                  </a:moveTo>
                  <a:cubicBezTo>
                    <a:pt x="128" y="102"/>
                    <a:pt x="128" y="102"/>
                    <a:pt x="128" y="102"/>
                  </a:cubicBezTo>
                  <a:cubicBezTo>
                    <a:pt x="34" y="8"/>
                    <a:pt x="34" y="8"/>
                    <a:pt x="34" y="8"/>
                  </a:cubicBezTo>
                  <a:cubicBezTo>
                    <a:pt x="26" y="0"/>
                    <a:pt x="15" y="0"/>
                    <a:pt x="7" y="8"/>
                  </a:cubicBezTo>
                  <a:cubicBezTo>
                    <a:pt x="0" y="15"/>
                    <a:pt x="0" y="27"/>
                    <a:pt x="7" y="34"/>
                  </a:cubicBezTo>
                  <a:cubicBezTo>
                    <a:pt x="75" y="102"/>
                    <a:pt x="75" y="102"/>
                    <a:pt x="75" y="102"/>
                  </a:cubicBezTo>
                  <a:cubicBezTo>
                    <a:pt x="7" y="170"/>
                    <a:pt x="7" y="170"/>
                    <a:pt x="7" y="170"/>
                  </a:cubicBezTo>
                  <a:cubicBezTo>
                    <a:pt x="4" y="174"/>
                    <a:pt x="2" y="179"/>
                    <a:pt x="2" y="183"/>
                  </a:cubicBezTo>
                  <a:cubicBezTo>
                    <a:pt x="2" y="188"/>
                    <a:pt x="4" y="193"/>
                    <a:pt x="7" y="197"/>
                  </a:cubicBezTo>
                  <a:cubicBezTo>
                    <a:pt x="15" y="204"/>
                    <a:pt x="26" y="204"/>
                    <a:pt x="34" y="19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endParaRPr lang="en-US" sz="800"/>
            </a:p>
          </p:txBody>
        </p:sp>
      </p:grpSp>
      <p:grpSp>
        <p:nvGrpSpPr>
          <p:cNvPr id="60" name="Group 59">
            <a:extLst>
              <a:ext uri="{FF2B5EF4-FFF2-40B4-BE49-F238E27FC236}">
                <a16:creationId xmlns:a16="http://schemas.microsoft.com/office/drawing/2014/main" id="{2BF73318-336C-4C03-A518-52200FD34A66}"/>
              </a:ext>
            </a:extLst>
          </p:cNvPr>
          <p:cNvGrpSpPr/>
          <p:nvPr/>
        </p:nvGrpSpPr>
        <p:grpSpPr>
          <a:xfrm>
            <a:off x="442913" y="4365611"/>
            <a:ext cx="6694487" cy="553998"/>
            <a:chOff x="442913" y="4293795"/>
            <a:chExt cx="6694487" cy="553998"/>
          </a:xfrm>
        </p:grpSpPr>
        <p:sp>
          <p:nvSpPr>
            <p:cNvPr id="10" name="TextBox 9">
              <a:extLst>
                <a:ext uri="{FF2B5EF4-FFF2-40B4-BE49-F238E27FC236}">
                  <a16:creationId xmlns:a16="http://schemas.microsoft.com/office/drawing/2014/main" id="{BC83DD90-D807-45C1-9625-C6C8B6ADE454}"/>
                </a:ext>
              </a:extLst>
            </p:cNvPr>
            <p:cNvSpPr txBox="1"/>
            <p:nvPr/>
          </p:nvSpPr>
          <p:spPr>
            <a:xfrm>
              <a:off x="713735" y="4293795"/>
              <a:ext cx="642366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pl-PL" sz="1100" dirty="0"/>
                <a:t>co do zasady, bezpośredni ekonomiczny ciężar opodatkowania spoczywa nie podatniku VAT, lecz na konsumentach, którzy nabywają towary i płacąc cenę wraz z podatkiem od towarów i usług – ponoszą faktycznie jego ciężar;</a:t>
              </a:r>
            </a:p>
          </p:txBody>
        </p:sp>
        <p:sp>
          <p:nvSpPr>
            <p:cNvPr id="18" name="Freeform 13">
              <a:extLst>
                <a:ext uri="{FF2B5EF4-FFF2-40B4-BE49-F238E27FC236}">
                  <a16:creationId xmlns:a16="http://schemas.microsoft.com/office/drawing/2014/main" id="{7A4AECFE-60F4-457C-9DE4-AC52BEBE24D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2913" y="4293795"/>
              <a:ext cx="128587" cy="204811"/>
            </a:xfrm>
            <a:custGeom>
              <a:avLst/>
              <a:gdLst>
                <a:gd name="T0" fmla="*/ 34 w 128"/>
                <a:gd name="T1" fmla="*/ 197 h 204"/>
                <a:gd name="T2" fmla="*/ 128 w 128"/>
                <a:gd name="T3" fmla="*/ 102 h 204"/>
                <a:gd name="T4" fmla="*/ 34 w 128"/>
                <a:gd name="T5" fmla="*/ 8 h 204"/>
                <a:gd name="T6" fmla="*/ 7 w 128"/>
                <a:gd name="T7" fmla="*/ 8 h 204"/>
                <a:gd name="T8" fmla="*/ 7 w 128"/>
                <a:gd name="T9" fmla="*/ 34 h 204"/>
                <a:gd name="T10" fmla="*/ 75 w 128"/>
                <a:gd name="T11" fmla="*/ 102 h 204"/>
                <a:gd name="T12" fmla="*/ 7 w 128"/>
                <a:gd name="T13" fmla="*/ 170 h 204"/>
                <a:gd name="T14" fmla="*/ 2 w 128"/>
                <a:gd name="T15" fmla="*/ 183 h 204"/>
                <a:gd name="T16" fmla="*/ 7 w 128"/>
                <a:gd name="T17" fmla="*/ 197 h 204"/>
                <a:gd name="T18" fmla="*/ 34 w 128"/>
                <a:gd name="T19" fmla="*/ 197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204">
                  <a:moveTo>
                    <a:pt x="34" y="197"/>
                  </a:moveTo>
                  <a:cubicBezTo>
                    <a:pt x="128" y="102"/>
                    <a:pt x="128" y="102"/>
                    <a:pt x="128" y="102"/>
                  </a:cubicBezTo>
                  <a:cubicBezTo>
                    <a:pt x="34" y="8"/>
                    <a:pt x="34" y="8"/>
                    <a:pt x="34" y="8"/>
                  </a:cubicBezTo>
                  <a:cubicBezTo>
                    <a:pt x="26" y="0"/>
                    <a:pt x="15" y="0"/>
                    <a:pt x="7" y="8"/>
                  </a:cubicBezTo>
                  <a:cubicBezTo>
                    <a:pt x="0" y="15"/>
                    <a:pt x="0" y="27"/>
                    <a:pt x="7" y="34"/>
                  </a:cubicBezTo>
                  <a:cubicBezTo>
                    <a:pt x="75" y="102"/>
                    <a:pt x="75" y="102"/>
                    <a:pt x="75" y="102"/>
                  </a:cubicBezTo>
                  <a:cubicBezTo>
                    <a:pt x="7" y="170"/>
                    <a:pt x="7" y="170"/>
                    <a:pt x="7" y="170"/>
                  </a:cubicBezTo>
                  <a:cubicBezTo>
                    <a:pt x="4" y="174"/>
                    <a:pt x="2" y="179"/>
                    <a:pt x="2" y="183"/>
                  </a:cubicBezTo>
                  <a:cubicBezTo>
                    <a:pt x="2" y="188"/>
                    <a:pt x="4" y="193"/>
                    <a:pt x="7" y="197"/>
                  </a:cubicBezTo>
                  <a:cubicBezTo>
                    <a:pt x="15" y="204"/>
                    <a:pt x="26" y="204"/>
                    <a:pt x="34" y="19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endParaRPr lang="en-US" sz="800"/>
            </a:p>
          </p:txBody>
        </p:sp>
      </p:grpSp>
      <p:grpSp>
        <p:nvGrpSpPr>
          <p:cNvPr id="58" name="Group 57">
            <a:extLst>
              <a:ext uri="{FF2B5EF4-FFF2-40B4-BE49-F238E27FC236}">
                <a16:creationId xmlns:a16="http://schemas.microsoft.com/office/drawing/2014/main" id="{7FF16777-2FD8-48FF-A088-78197A3776FB}"/>
              </a:ext>
            </a:extLst>
          </p:cNvPr>
          <p:cNvGrpSpPr/>
          <p:nvPr/>
        </p:nvGrpSpPr>
        <p:grpSpPr>
          <a:xfrm>
            <a:off x="442913" y="5598951"/>
            <a:ext cx="6694487" cy="553998"/>
            <a:chOff x="442913" y="5598951"/>
            <a:chExt cx="6694487" cy="553998"/>
          </a:xfrm>
        </p:grpSpPr>
        <p:sp>
          <p:nvSpPr>
            <p:cNvPr id="12" name="TextBox 11">
              <a:extLst>
                <a:ext uri="{FF2B5EF4-FFF2-40B4-BE49-F238E27FC236}">
                  <a16:creationId xmlns:a16="http://schemas.microsoft.com/office/drawing/2014/main" id="{97C25123-ACAE-49E5-B5EA-76BA14771278}"/>
                </a:ext>
              </a:extLst>
            </p:cNvPr>
            <p:cNvSpPr txBox="1"/>
            <p:nvPr/>
          </p:nvSpPr>
          <p:spPr>
            <a:xfrm>
              <a:off x="713735" y="5598951"/>
              <a:ext cx="6423665" cy="553998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noAutofit/>
            </a:bodyPr>
            <a:lstStyle/>
            <a:p>
              <a:r>
                <a:rPr lang="pl-PL" sz="1100" dirty="0"/>
                <a:t>w przedmiotowej uchwale NSA (sygn. I GPS 1/11) odniesiono się do orzecznictwa Europejskiego Trybunału Sprawiedliwości, nie znajdując w nim przeszkód do samego uzależnienia zwrotu nadpłaty od zubożenia po stronie podatnika.</a:t>
              </a:r>
            </a:p>
          </p:txBody>
        </p:sp>
        <p:sp>
          <p:nvSpPr>
            <p:cNvPr id="19" name="Freeform 13">
              <a:extLst>
                <a:ext uri="{FF2B5EF4-FFF2-40B4-BE49-F238E27FC236}">
                  <a16:creationId xmlns:a16="http://schemas.microsoft.com/office/drawing/2014/main" id="{973A63A6-8514-4632-8139-F17839FFE6B1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2913" y="5598951"/>
              <a:ext cx="128587" cy="204811"/>
            </a:xfrm>
            <a:custGeom>
              <a:avLst/>
              <a:gdLst>
                <a:gd name="T0" fmla="*/ 34 w 128"/>
                <a:gd name="T1" fmla="*/ 197 h 204"/>
                <a:gd name="T2" fmla="*/ 128 w 128"/>
                <a:gd name="T3" fmla="*/ 102 h 204"/>
                <a:gd name="T4" fmla="*/ 34 w 128"/>
                <a:gd name="T5" fmla="*/ 8 h 204"/>
                <a:gd name="T6" fmla="*/ 7 w 128"/>
                <a:gd name="T7" fmla="*/ 8 h 204"/>
                <a:gd name="T8" fmla="*/ 7 w 128"/>
                <a:gd name="T9" fmla="*/ 34 h 204"/>
                <a:gd name="T10" fmla="*/ 75 w 128"/>
                <a:gd name="T11" fmla="*/ 102 h 204"/>
                <a:gd name="T12" fmla="*/ 7 w 128"/>
                <a:gd name="T13" fmla="*/ 170 h 204"/>
                <a:gd name="T14" fmla="*/ 2 w 128"/>
                <a:gd name="T15" fmla="*/ 183 h 204"/>
                <a:gd name="T16" fmla="*/ 7 w 128"/>
                <a:gd name="T17" fmla="*/ 197 h 204"/>
                <a:gd name="T18" fmla="*/ 34 w 128"/>
                <a:gd name="T19" fmla="*/ 197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204">
                  <a:moveTo>
                    <a:pt x="34" y="197"/>
                  </a:moveTo>
                  <a:cubicBezTo>
                    <a:pt x="128" y="102"/>
                    <a:pt x="128" y="102"/>
                    <a:pt x="128" y="102"/>
                  </a:cubicBezTo>
                  <a:cubicBezTo>
                    <a:pt x="34" y="8"/>
                    <a:pt x="34" y="8"/>
                    <a:pt x="34" y="8"/>
                  </a:cubicBezTo>
                  <a:cubicBezTo>
                    <a:pt x="26" y="0"/>
                    <a:pt x="15" y="0"/>
                    <a:pt x="7" y="8"/>
                  </a:cubicBezTo>
                  <a:cubicBezTo>
                    <a:pt x="0" y="15"/>
                    <a:pt x="0" y="27"/>
                    <a:pt x="7" y="34"/>
                  </a:cubicBezTo>
                  <a:cubicBezTo>
                    <a:pt x="75" y="102"/>
                    <a:pt x="75" y="102"/>
                    <a:pt x="75" y="102"/>
                  </a:cubicBezTo>
                  <a:cubicBezTo>
                    <a:pt x="7" y="170"/>
                    <a:pt x="7" y="170"/>
                    <a:pt x="7" y="170"/>
                  </a:cubicBezTo>
                  <a:cubicBezTo>
                    <a:pt x="4" y="174"/>
                    <a:pt x="2" y="179"/>
                    <a:pt x="2" y="183"/>
                  </a:cubicBezTo>
                  <a:cubicBezTo>
                    <a:pt x="2" y="188"/>
                    <a:pt x="4" y="193"/>
                    <a:pt x="7" y="197"/>
                  </a:cubicBezTo>
                  <a:cubicBezTo>
                    <a:pt x="15" y="204"/>
                    <a:pt x="26" y="204"/>
                    <a:pt x="34" y="19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endParaRPr lang="en-US" sz="800"/>
            </a:p>
          </p:txBody>
        </p:sp>
      </p:grpSp>
      <p:grpSp>
        <p:nvGrpSpPr>
          <p:cNvPr id="59" name="Group 58">
            <a:extLst>
              <a:ext uri="{FF2B5EF4-FFF2-40B4-BE49-F238E27FC236}">
                <a16:creationId xmlns:a16="http://schemas.microsoft.com/office/drawing/2014/main" id="{20195DB7-A5FA-4098-A5EB-9E77186D42B8}"/>
              </a:ext>
            </a:extLst>
          </p:cNvPr>
          <p:cNvGrpSpPr/>
          <p:nvPr/>
        </p:nvGrpSpPr>
        <p:grpSpPr>
          <a:xfrm>
            <a:off x="442913" y="5090003"/>
            <a:ext cx="6694487" cy="338554"/>
            <a:chOff x="442913" y="4946372"/>
            <a:chExt cx="6694487" cy="338554"/>
          </a:xfrm>
        </p:grpSpPr>
        <p:sp>
          <p:nvSpPr>
            <p:cNvPr id="11" name="TextBox 10">
              <a:extLst>
                <a:ext uri="{FF2B5EF4-FFF2-40B4-BE49-F238E27FC236}">
                  <a16:creationId xmlns:a16="http://schemas.microsoft.com/office/drawing/2014/main" id="{8FC1F57A-4AE5-4CF6-95ED-3D677A88CC68}"/>
                </a:ext>
              </a:extLst>
            </p:cNvPr>
            <p:cNvSpPr txBox="1"/>
            <p:nvPr/>
          </p:nvSpPr>
          <p:spPr>
            <a:xfrm>
              <a:off x="713735" y="4946372"/>
              <a:ext cx="6423665" cy="338554"/>
            </a:xfrm>
            <a:prstGeom prst="rect">
              <a:avLst/>
            </a:prstGeom>
            <a:noFill/>
          </p:spPr>
          <p:txBody>
            <a:bodyPr wrap="square" lIns="0" tIns="0" rIns="0" bIns="0" rtlCol="0">
              <a:spAutoFit/>
            </a:bodyPr>
            <a:lstStyle/>
            <a:p>
              <a:r>
                <a:rPr lang="pl-PL" sz="1100" dirty="0"/>
                <a:t>spółka w toku postępowania nie przedstawiła argumentacji, która pokazywałaby, że w przedmiotowym przypadku, to ona, a nie klienci (nabywcy), poniosła ekonomiczny ciężar podatku;</a:t>
              </a:r>
            </a:p>
          </p:txBody>
        </p:sp>
        <p:sp>
          <p:nvSpPr>
            <p:cNvPr id="20" name="Freeform 13">
              <a:extLst>
                <a:ext uri="{FF2B5EF4-FFF2-40B4-BE49-F238E27FC236}">
                  <a16:creationId xmlns:a16="http://schemas.microsoft.com/office/drawing/2014/main" id="{919A64E8-9B87-4239-859F-A6B8DC72F964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2913" y="4946372"/>
              <a:ext cx="128587" cy="204811"/>
            </a:xfrm>
            <a:custGeom>
              <a:avLst/>
              <a:gdLst>
                <a:gd name="T0" fmla="*/ 34 w 128"/>
                <a:gd name="T1" fmla="*/ 197 h 204"/>
                <a:gd name="T2" fmla="*/ 128 w 128"/>
                <a:gd name="T3" fmla="*/ 102 h 204"/>
                <a:gd name="T4" fmla="*/ 34 w 128"/>
                <a:gd name="T5" fmla="*/ 8 h 204"/>
                <a:gd name="T6" fmla="*/ 7 w 128"/>
                <a:gd name="T7" fmla="*/ 8 h 204"/>
                <a:gd name="T8" fmla="*/ 7 w 128"/>
                <a:gd name="T9" fmla="*/ 34 h 204"/>
                <a:gd name="T10" fmla="*/ 75 w 128"/>
                <a:gd name="T11" fmla="*/ 102 h 204"/>
                <a:gd name="T12" fmla="*/ 7 w 128"/>
                <a:gd name="T13" fmla="*/ 170 h 204"/>
                <a:gd name="T14" fmla="*/ 2 w 128"/>
                <a:gd name="T15" fmla="*/ 183 h 204"/>
                <a:gd name="T16" fmla="*/ 7 w 128"/>
                <a:gd name="T17" fmla="*/ 197 h 204"/>
                <a:gd name="T18" fmla="*/ 34 w 128"/>
                <a:gd name="T19" fmla="*/ 197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204">
                  <a:moveTo>
                    <a:pt x="34" y="197"/>
                  </a:moveTo>
                  <a:cubicBezTo>
                    <a:pt x="128" y="102"/>
                    <a:pt x="128" y="102"/>
                    <a:pt x="128" y="102"/>
                  </a:cubicBezTo>
                  <a:cubicBezTo>
                    <a:pt x="34" y="8"/>
                    <a:pt x="34" y="8"/>
                    <a:pt x="34" y="8"/>
                  </a:cubicBezTo>
                  <a:cubicBezTo>
                    <a:pt x="26" y="0"/>
                    <a:pt x="15" y="0"/>
                    <a:pt x="7" y="8"/>
                  </a:cubicBezTo>
                  <a:cubicBezTo>
                    <a:pt x="0" y="15"/>
                    <a:pt x="0" y="27"/>
                    <a:pt x="7" y="34"/>
                  </a:cubicBezTo>
                  <a:cubicBezTo>
                    <a:pt x="75" y="102"/>
                    <a:pt x="75" y="102"/>
                    <a:pt x="75" y="102"/>
                  </a:cubicBezTo>
                  <a:cubicBezTo>
                    <a:pt x="7" y="170"/>
                    <a:pt x="7" y="170"/>
                    <a:pt x="7" y="170"/>
                  </a:cubicBezTo>
                  <a:cubicBezTo>
                    <a:pt x="4" y="174"/>
                    <a:pt x="2" y="179"/>
                    <a:pt x="2" y="183"/>
                  </a:cubicBezTo>
                  <a:cubicBezTo>
                    <a:pt x="2" y="188"/>
                    <a:pt x="4" y="193"/>
                    <a:pt x="7" y="197"/>
                  </a:cubicBezTo>
                  <a:cubicBezTo>
                    <a:pt x="15" y="204"/>
                    <a:pt x="26" y="204"/>
                    <a:pt x="34" y="19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endParaRPr lang="en-US" sz="800"/>
            </a:p>
          </p:txBody>
        </p:sp>
      </p:grpSp>
      <p:pic>
        <p:nvPicPr>
          <p:cNvPr id="50" name="Picture 49">
            <a:extLst>
              <a:ext uri="{FF2B5EF4-FFF2-40B4-BE49-F238E27FC236}">
                <a16:creationId xmlns:a16="http://schemas.microsoft.com/office/drawing/2014/main" id="{88E8CC53-496F-42DB-B698-F6129C33EABF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28766" r="25114"/>
          <a:stretch/>
        </p:blipFill>
        <p:spPr>
          <a:xfrm>
            <a:off x="7445827" y="0"/>
            <a:ext cx="4746171" cy="6858000"/>
          </a:xfrm>
          <a:prstGeom prst="rect">
            <a:avLst/>
          </a:prstGeom>
        </p:spPr>
      </p:pic>
      <p:sp>
        <p:nvSpPr>
          <p:cNvPr id="38" name="Rectangle 37">
            <a:extLst>
              <a:ext uri="{FF2B5EF4-FFF2-40B4-BE49-F238E27FC236}">
                <a16:creationId xmlns:a16="http://schemas.microsoft.com/office/drawing/2014/main" id="{13A8B27C-E454-4C4E-951F-C569CD51A4BC}"/>
              </a:ext>
            </a:extLst>
          </p:cNvPr>
          <p:cNvSpPr/>
          <p:nvPr/>
        </p:nvSpPr>
        <p:spPr>
          <a:xfrm>
            <a:off x="7445828" y="0"/>
            <a:ext cx="4746625" cy="6858000"/>
          </a:xfrm>
          <a:prstGeom prst="rect">
            <a:avLst/>
          </a:prstGeom>
          <a:solidFill>
            <a:schemeClr val="tx1">
              <a:alpha val="16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pl-PL" sz="1600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1B59B607-E31D-4394-9D6A-92A1CA5664F7}"/>
              </a:ext>
            </a:extLst>
          </p:cNvPr>
          <p:cNvCxnSpPr/>
          <p:nvPr/>
        </p:nvCxnSpPr>
        <p:spPr>
          <a:xfrm>
            <a:off x="442913" y="5513754"/>
            <a:ext cx="6694487" cy="0"/>
          </a:xfrm>
          <a:prstGeom prst="line">
            <a:avLst/>
          </a:prstGeom>
          <a:ln w="3175" cap="sq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241F8385-BEE8-4D2A-89F4-FD072F82E5BF}"/>
              </a:ext>
            </a:extLst>
          </p:cNvPr>
          <p:cNvCxnSpPr/>
          <p:nvPr/>
        </p:nvCxnSpPr>
        <p:spPr>
          <a:xfrm>
            <a:off x="442913" y="5004806"/>
            <a:ext cx="6694487" cy="0"/>
          </a:xfrm>
          <a:prstGeom prst="line">
            <a:avLst/>
          </a:prstGeom>
          <a:ln w="3175" cap="sq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68BD2ED-B32C-4508-98F8-F8187CEF3ABB}"/>
              </a:ext>
            </a:extLst>
          </p:cNvPr>
          <p:cNvCxnSpPr/>
          <p:nvPr/>
        </p:nvCxnSpPr>
        <p:spPr>
          <a:xfrm>
            <a:off x="442913" y="4280414"/>
            <a:ext cx="6694487" cy="0"/>
          </a:xfrm>
          <a:prstGeom prst="line">
            <a:avLst/>
          </a:prstGeom>
          <a:ln w="3175" cap="sq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6C157209-AE32-41D9-AB1C-17E227CED19C}"/>
              </a:ext>
            </a:extLst>
          </p:cNvPr>
          <p:cNvCxnSpPr/>
          <p:nvPr/>
        </p:nvCxnSpPr>
        <p:spPr>
          <a:xfrm>
            <a:off x="442913" y="3771466"/>
            <a:ext cx="6694487" cy="0"/>
          </a:xfrm>
          <a:prstGeom prst="line">
            <a:avLst/>
          </a:prstGeom>
          <a:ln w="3175" cap="sq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B433C6CA-41F9-45EF-A8E7-79DD081C2E49}"/>
              </a:ext>
            </a:extLst>
          </p:cNvPr>
          <p:cNvCxnSpPr/>
          <p:nvPr/>
        </p:nvCxnSpPr>
        <p:spPr>
          <a:xfrm>
            <a:off x="442913" y="3231740"/>
            <a:ext cx="6694487" cy="0"/>
          </a:xfrm>
          <a:prstGeom prst="line">
            <a:avLst/>
          </a:prstGeom>
          <a:ln w="3175" cap="sq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4E536EC3-A658-4017-83D6-295EAAB677F7}"/>
              </a:ext>
            </a:extLst>
          </p:cNvPr>
          <p:cNvCxnSpPr/>
          <p:nvPr/>
        </p:nvCxnSpPr>
        <p:spPr>
          <a:xfrm>
            <a:off x="442913" y="2692014"/>
            <a:ext cx="6694487" cy="0"/>
          </a:xfrm>
          <a:prstGeom prst="line">
            <a:avLst/>
          </a:prstGeom>
          <a:ln w="3175" cap="sq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pic>
        <p:nvPicPr>
          <p:cNvPr id="12301" name="Picture 13">
            <a:extLst>
              <a:ext uri="{FF2B5EF4-FFF2-40B4-BE49-F238E27FC236}">
                <a16:creationId xmlns:a16="http://schemas.microsoft.com/office/drawing/2014/main" id="{F46B61A1-3197-4567-9476-A0CDFF6447C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217304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Google Shape;342;p28"/>
          <p:cNvSpPr txBox="1"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pPr lvl="0"/>
            <a:fld id="{00000000-1234-1234-1234-123412341234}" type="slidenum">
              <a:rPr lang="pl-PL" smtClean="0"/>
              <a:pPr lvl="0"/>
              <a:t>5</a:t>
            </a:fld>
            <a:endParaRPr lang="pl-PL" dirty="0"/>
          </a:p>
        </p:txBody>
      </p:sp>
      <p:sp>
        <p:nvSpPr>
          <p:cNvPr id="297" name="Google Shape;297;p28"/>
          <p:cNvSpPr txBox="1">
            <a:spLocks noGrp="1"/>
          </p:cNvSpPr>
          <p:nvPr>
            <p:ph type="title"/>
          </p:nvPr>
        </p:nvSpPr>
        <p:spPr>
          <a:xfrm>
            <a:off x="6526213" y="432001"/>
            <a:ext cx="5221287" cy="492443"/>
          </a:xfrm>
        </p:spPr>
        <p:txBody>
          <a:bodyPr/>
          <a:lstStyle/>
          <a:p>
            <a:pPr lvl="0"/>
            <a:r>
              <a:rPr lang="pl-PL" dirty="0"/>
              <a:t>Uchwała NSA o sygn. I GPS 1/11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D27D3B-AB84-4AC0-B09F-A68A816349A0}"/>
              </a:ext>
            </a:extLst>
          </p:cNvPr>
          <p:cNvSpPr txBox="1"/>
          <p:nvPr/>
        </p:nvSpPr>
        <p:spPr>
          <a:xfrm>
            <a:off x="6526213" y="2725102"/>
            <a:ext cx="5221287" cy="34470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lang="pl-PL" sz="1400" b="1" dirty="0">
                <a:solidFill>
                  <a:schemeClr val="accent1"/>
                </a:solidFill>
              </a:rPr>
              <a:t>Uchwała ta zawiera w uzasadnieniu szerokie odniesienia do instytucji nadpłaty w ogóle i zasadności jej zwrotu.</a:t>
            </a:r>
          </a:p>
          <a:p>
            <a:endParaRPr lang="pl-PL" sz="1400" b="1" dirty="0">
              <a:solidFill>
                <a:schemeClr val="accent1"/>
              </a:solidFill>
            </a:endParaRPr>
          </a:p>
          <a:p>
            <a:r>
              <a:rPr lang="pl-PL" sz="1400" b="1" dirty="0">
                <a:solidFill>
                  <a:schemeClr val="accent1"/>
                </a:solidFill>
              </a:rPr>
              <a:t>Złożono wiele zdań odrębnych polemizujących z uchwałą i uzasadnieniem.</a:t>
            </a:r>
          </a:p>
          <a:p>
            <a:endParaRPr lang="pl-PL" sz="1400" dirty="0"/>
          </a:p>
          <a:p>
            <a:endParaRPr lang="pl-PL" sz="1400" dirty="0"/>
          </a:p>
          <a:p>
            <a:r>
              <a:rPr lang="pl-PL" sz="1400" dirty="0"/>
              <a:t>Dodatkowo</a:t>
            </a:r>
          </a:p>
          <a:p>
            <a:endParaRPr lang="pl-PL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dirty="0"/>
              <a:t>przedmiotowa uchwała dotyczy podatku akcyzowego od energii elektrycznej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dirty="0"/>
              <a:t>dotyczy podatku nienależnie zapłaconego przez producenta energii elektrycznej (a nie dystrybutora) - zgodnie z przepisami ustawy a niezgodnie z prawem unijnym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1400" dirty="0"/>
              <a:t>w razie stwierdzenia nadpłaty i zwrotu producentowi podatku nikt by nie zapłacił</a:t>
            </a:r>
          </a:p>
        </p:txBody>
      </p:sp>
      <p:sp>
        <p:nvSpPr>
          <p:cNvPr id="21" name="Content Placeholder 2">
            <a:extLst>
              <a:ext uri="{FF2B5EF4-FFF2-40B4-BE49-F238E27FC236}">
                <a16:creationId xmlns:a16="http://schemas.microsoft.com/office/drawing/2014/main" id="{FE85AC4D-DF60-4C2E-AEC6-9AC7D93BF574}"/>
              </a:ext>
            </a:extLst>
          </p:cNvPr>
          <p:cNvSpPr txBox="1">
            <a:spLocks/>
          </p:cNvSpPr>
          <p:nvPr/>
        </p:nvSpPr>
        <p:spPr>
          <a:xfrm>
            <a:off x="442913" y="1665288"/>
            <a:ext cx="5299075" cy="4506912"/>
          </a:xfrm>
          <a:prstGeom prst="rect">
            <a:avLst/>
          </a:prstGeom>
        </p:spPr>
        <p:txBody>
          <a:bodyPr vert="horz" lIns="0" tIns="0" rIns="0" bIns="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40" indent="-18097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2400" dirty="0">
                <a:solidFill>
                  <a:schemeClr val="bg1"/>
                </a:solidFill>
              </a:rPr>
              <a:t>„W rozumieniu art. 72 par.2 pkt 1 ustawy… Ordynacja podatkowa… nie jest nadpłatą kwota podatku akcyzowego uiszczona z tytułu sprzedaży energii elektrycznej w sytuacji w której ten, który ją uiścił nie poniósł z tego tytułu uszczerbku majątkowego”</a:t>
            </a:r>
          </a:p>
          <a:p>
            <a:endParaRPr lang="pl-PL" sz="1400" b="0" dirty="0">
              <a:solidFill>
                <a:schemeClr val="bg1"/>
              </a:solidFill>
            </a:endParaRPr>
          </a:p>
          <a:p>
            <a:r>
              <a:rPr lang="pl-PL" sz="1400" b="0" dirty="0">
                <a:solidFill>
                  <a:schemeClr val="bg1"/>
                </a:solidFill>
              </a:rPr>
              <a:t>(Uchwała NSA z 22 czerwca 2011 r., sygn. I GPS 1/11)</a:t>
            </a:r>
          </a:p>
          <a:p>
            <a:endParaRPr lang="pl-PL" dirty="0">
              <a:solidFill>
                <a:schemeClr val="bg1"/>
              </a:solidFill>
            </a:endParaRPr>
          </a:p>
        </p:txBody>
      </p:sp>
      <p:sp>
        <p:nvSpPr>
          <p:cNvPr id="22" name="Freeform 9">
            <a:extLst>
              <a:ext uri="{FF2B5EF4-FFF2-40B4-BE49-F238E27FC236}">
                <a16:creationId xmlns:a16="http://schemas.microsoft.com/office/drawing/2014/main" id="{A48EC6B0-B79B-48AB-9CD9-89D10FB9D285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526213" y="1665288"/>
            <a:ext cx="720487" cy="722312"/>
          </a:xfrm>
          <a:custGeom>
            <a:avLst/>
            <a:gdLst>
              <a:gd name="T0" fmla="*/ 0 w 395"/>
              <a:gd name="T1" fmla="*/ 0 h 396"/>
              <a:gd name="T2" fmla="*/ 0 w 395"/>
              <a:gd name="T3" fmla="*/ 396 h 396"/>
              <a:gd name="T4" fmla="*/ 395 w 395"/>
              <a:gd name="T5" fmla="*/ 396 h 396"/>
              <a:gd name="T6" fmla="*/ 395 w 395"/>
              <a:gd name="T7" fmla="*/ 0 h 396"/>
              <a:gd name="T8" fmla="*/ 0 w 395"/>
              <a:gd name="T9" fmla="*/ 0 h 396"/>
              <a:gd name="T10" fmla="*/ 378 w 395"/>
              <a:gd name="T11" fmla="*/ 380 h 396"/>
              <a:gd name="T12" fmla="*/ 28 w 395"/>
              <a:gd name="T13" fmla="*/ 380 h 396"/>
              <a:gd name="T14" fmla="*/ 178 w 395"/>
              <a:gd name="T15" fmla="*/ 230 h 396"/>
              <a:gd name="T16" fmla="*/ 247 w 395"/>
              <a:gd name="T17" fmla="*/ 299 h 396"/>
              <a:gd name="T18" fmla="*/ 330 w 395"/>
              <a:gd name="T19" fmla="*/ 216 h 396"/>
              <a:gd name="T20" fmla="*/ 180 w 395"/>
              <a:gd name="T21" fmla="*/ 66 h 396"/>
              <a:gd name="T22" fmla="*/ 97 w 395"/>
              <a:gd name="T23" fmla="*/ 149 h 396"/>
              <a:gd name="T24" fmla="*/ 167 w 395"/>
              <a:gd name="T25" fmla="*/ 218 h 396"/>
              <a:gd name="T26" fmla="*/ 16 w 395"/>
              <a:gd name="T27" fmla="*/ 368 h 396"/>
              <a:gd name="T28" fmla="*/ 16 w 395"/>
              <a:gd name="T29" fmla="*/ 18 h 396"/>
              <a:gd name="T30" fmla="*/ 378 w 395"/>
              <a:gd name="T31" fmla="*/ 18 h 396"/>
              <a:gd name="T32" fmla="*/ 378 w 395"/>
              <a:gd name="T33" fmla="*/ 380 h 396"/>
              <a:gd name="T34" fmla="*/ 121 w 395"/>
              <a:gd name="T35" fmla="*/ 149 h 396"/>
              <a:gd name="T36" fmla="*/ 180 w 395"/>
              <a:gd name="T37" fmla="*/ 90 h 396"/>
              <a:gd name="T38" fmla="*/ 193 w 395"/>
              <a:gd name="T39" fmla="*/ 102 h 396"/>
              <a:gd name="T40" fmla="*/ 133 w 395"/>
              <a:gd name="T41" fmla="*/ 162 h 396"/>
              <a:gd name="T42" fmla="*/ 121 w 395"/>
              <a:gd name="T43" fmla="*/ 149 h 396"/>
              <a:gd name="T44" fmla="*/ 205 w 395"/>
              <a:gd name="T45" fmla="*/ 114 h 396"/>
              <a:gd name="T46" fmla="*/ 282 w 395"/>
              <a:gd name="T47" fmla="*/ 191 h 396"/>
              <a:gd name="T48" fmla="*/ 223 w 395"/>
              <a:gd name="T49" fmla="*/ 251 h 396"/>
              <a:gd name="T50" fmla="*/ 145 w 395"/>
              <a:gd name="T51" fmla="*/ 173 h 396"/>
              <a:gd name="T52" fmla="*/ 205 w 395"/>
              <a:gd name="T53" fmla="*/ 114 h 396"/>
              <a:gd name="T54" fmla="*/ 306 w 395"/>
              <a:gd name="T55" fmla="*/ 216 h 396"/>
              <a:gd name="T56" fmla="*/ 247 w 395"/>
              <a:gd name="T57" fmla="*/ 275 h 396"/>
              <a:gd name="T58" fmla="*/ 235 w 395"/>
              <a:gd name="T59" fmla="*/ 262 h 396"/>
              <a:gd name="T60" fmla="*/ 295 w 395"/>
              <a:gd name="T61" fmla="*/ 203 h 396"/>
              <a:gd name="T62" fmla="*/ 306 w 395"/>
              <a:gd name="T63" fmla="*/ 216 h 3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395" h="396">
                <a:moveTo>
                  <a:pt x="0" y="0"/>
                </a:moveTo>
                <a:lnTo>
                  <a:pt x="0" y="396"/>
                </a:lnTo>
                <a:lnTo>
                  <a:pt x="395" y="396"/>
                </a:lnTo>
                <a:lnTo>
                  <a:pt x="395" y="0"/>
                </a:lnTo>
                <a:lnTo>
                  <a:pt x="0" y="0"/>
                </a:lnTo>
                <a:close/>
                <a:moveTo>
                  <a:pt x="378" y="380"/>
                </a:moveTo>
                <a:lnTo>
                  <a:pt x="28" y="380"/>
                </a:lnTo>
                <a:lnTo>
                  <a:pt x="178" y="230"/>
                </a:lnTo>
                <a:lnTo>
                  <a:pt x="247" y="299"/>
                </a:lnTo>
                <a:lnTo>
                  <a:pt x="330" y="216"/>
                </a:lnTo>
                <a:lnTo>
                  <a:pt x="180" y="66"/>
                </a:lnTo>
                <a:lnTo>
                  <a:pt x="97" y="149"/>
                </a:lnTo>
                <a:lnTo>
                  <a:pt x="167" y="218"/>
                </a:lnTo>
                <a:lnTo>
                  <a:pt x="16" y="368"/>
                </a:lnTo>
                <a:lnTo>
                  <a:pt x="16" y="18"/>
                </a:lnTo>
                <a:lnTo>
                  <a:pt x="378" y="18"/>
                </a:lnTo>
                <a:lnTo>
                  <a:pt x="378" y="380"/>
                </a:lnTo>
                <a:close/>
                <a:moveTo>
                  <a:pt x="121" y="149"/>
                </a:moveTo>
                <a:lnTo>
                  <a:pt x="180" y="90"/>
                </a:lnTo>
                <a:lnTo>
                  <a:pt x="193" y="102"/>
                </a:lnTo>
                <a:lnTo>
                  <a:pt x="133" y="162"/>
                </a:lnTo>
                <a:lnTo>
                  <a:pt x="121" y="149"/>
                </a:lnTo>
                <a:close/>
                <a:moveTo>
                  <a:pt x="205" y="114"/>
                </a:moveTo>
                <a:lnTo>
                  <a:pt x="282" y="191"/>
                </a:lnTo>
                <a:lnTo>
                  <a:pt x="223" y="251"/>
                </a:lnTo>
                <a:lnTo>
                  <a:pt x="145" y="173"/>
                </a:lnTo>
                <a:lnTo>
                  <a:pt x="205" y="114"/>
                </a:lnTo>
                <a:close/>
                <a:moveTo>
                  <a:pt x="306" y="216"/>
                </a:moveTo>
                <a:lnTo>
                  <a:pt x="247" y="275"/>
                </a:lnTo>
                <a:lnTo>
                  <a:pt x="235" y="262"/>
                </a:lnTo>
                <a:lnTo>
                  <a:pt x="295" y="203"/>
                </a:lnTo>
                <a:lnTo>
                  <a:pt x="306" y="21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chemeClr val="accent1"/>
              </a:solidFill>
            </a:endParaRP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C3DA6D44-BCAA-4387-8B57-EE9B4D25469F}"/>
              </a:ext>
            </a:extLst>
          </p:cNvPr>
          <p:cNvCxnSpPr/>
          <p:nvPr/>
        </p:nvCxnSpPr>
        <p:spPr>
          <a:xfrm>
            <a:off x="6526212" y="2556351"/>
            <a:ext cx="5221288" cy="0"/>
          </a:xfrm>
          <a:prstGeom prst="line">
            <a:avLst/>
          </a:prstGeom>
          <a:ln w="9525" cap="sq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pic>
        <p:nvPicPr>
          <p:cNvPr id="14346" name="Picture 10">
            <a:extLst>
              <a:ext uri="{FF2B5EF4-FFF2-40B4-BE49-F238E27FC236}">
                <a16:creationId xmlns:a16="http://schemas.microsoft.com/office/drawing/2014/main" id="{7C86BCD9-7A00-4D3A-9265-F298208211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3753994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pl-PL" dirty="0"/>
              <a:t>Odmienny pogląd: literatura, bogate orzecznictwo…aż trudno wymienić…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30393B0-2B53-4AE4-8B74-FEFB616FCBA8}"/>
              </a:ext>
            </a:extLst>
          </p:cNvPr>
          <p:cNvSpPr txBox="1"/>
          <p:nvPr/>
        </p:nvSpPr>
        <p:spPr>
          <a:xfrm>
            <a:off x="451202" y="5898990"/>
            <a:ext cx="6559198" cy="287338"/>
          </a:xfrm>
          <a:prstGeom prst="rect">
            <a:avLst/>
          </a:prstGeom>
          <a:noFill/>
        </p:spPr>
        <p:txBody>
          <a:bodyPr wrap="square" lIns="0" tIns="0" rIns="0" bIns="0" rtlCol="0" anchor="b">
            <a:noAutofit/>
          </a:bodyPr>
          <a:lstStyle/>
          <a:p>
            <a:r>
              <a:rPr lang="pl-PL" sz="1400" b="1" dirty="0" err="1">
                <a:solidFill>
                  <a:schemeClr val="accent4"/>
                </a:solidFill>
              </a:rPr>
              <a:t>Czyli..</a:t>
            </a:r>
            <a:r>
              <a:rPr lang="pl-PL" sz="1400" b="1" i="1" dirty="0" err="1">
                <a:solidFill>
                  <a:schemeClr val="accent4"/>
                </a:solidFill>
              </a:rPr>
              <a:t>de</a:t>
            </a:r>
            <a:r>
              <a:rPr lang="pl-PL" sz="1400" b="1" i="1" dirty="0">
                <a:solidFill>
                  <a:schemeClr val="accent4"/>
                </a:solidFill>
              </a:rPr>
              <a:t> lege </a:t>
            </a:r>
            <a:r>
              <a:rPr lang="pl-PL" sz="1400" b="1" i="1" dirty="0" err="1">
                <a:solidFill>
                  <a:schemeClr val="accent4"/>
                </a:solidFill>
              </a:rPr>
              <a:t>ferenda</a:t>
            </a:r>
            <a:r>
              <a:rPr lang="pl-PL" sz="1400" b="1" dirty="0">
                <a:solidFill>
                  <a:schemeClr val="accent4"/>
                </a:solidFill>
              </a:rPr>
              <a:t>…tak jak np. w projekcie nowej ordynacji podatkowej…</a:t>
            </a:r>
          </a:p>
        </p:txBody>
      </p:sp>
      <p:sp>
        <p:nvSpPr>
          <p:cNvPr id="9" name="Text Placeholder 1">
            <a:extLst>
              <a:ext uri="{FF2B5EF4-FFF2-40B4-BE49-F238E27FC236}">
                <a16:creationId xmlns:a16="http://schemas.microsoft.com/office/drawing/2014/main" id="{52D5D2E6-D301-4AB7-9877-CE0F8953AFC8}"/>
              </a:ext>
            </a:extLst>
          </p:cNvPr>
          <p:cNvSpPr txBox="1">
            <a:spLocks/>
          </p:cNvSpPr>
          <p:nvPr/>
        </p:nvSpPr>
        <p:spPr>
          <a:xfrm>
            <a:off x="442913" y="1679123"/>
            <a:ext cx="6559198" cy="288147"/>
          </a:xfrm>
          <a:prstGeom prst="rect">
            <a:avLst/>
          </a:prstGeom>
          <a:solidFill>
            <a:schemeClr val="accent1"/>
          </a:solidFill>
        </p:spPr>
        <p:txBody>
          <a:bodyPr vert="horz" lIns="108000" tIns="36000" rIns="36000" bIns="3600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40" indent="-18097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400" dirty="0">
                <a:solidFill>
                  <a:schemeClr val="bg1"/>
                </a:solidFill>
              </a:rPr>
              <a:t>Przykładowo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CBC3A9B6-194C-481C-8CB0-D4041136911B}"/>
              </a:ext>
            </a:extLst>
          </p:cNvPr>
          <p:cNvSpPr txBox="1"/>
          <p:nvPr/>
        </p:nvSpPr>
        <p:spPr>
          <a:xfrm>
            <a:off x="442913" y="2114550"/>
            <a:ext cx="3200295" cy="3638550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txBody>
          <a:bodyPr wrap="square" lIns="108000" tIns="72000" rIns="108000" bIns="108000" rtlCol="0">
            <a:noAutofit/>
          </a:bodyPr>
          <a:lstStyle/>
          <a:p>
            <a:r>
              <a:rPr lang="pl-PL" sz="1200" b="1" dirty="0"/>
              <a:t>Wyrok NSA o sygn. I FSK 1168/15</a:t>
            </a:r>
          </a:p>
          <a:p>
            <a:endParaRPr lang="pl-PL" sz="1200" b="1" dirty="0"/>
          </a:p>
          <a:p>
            <a:endParaRPr lang="pl-PL" sz="1200" b="1" dirty="0"/>
          </a:p>
          <a:p>
            <a:endParaRPr lang="pl-PL" sz="1200" b="1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200" dirty="0"/>
              <a:t>Uchwała I GPS 1/11 nie może być w bezpośredni sposób odnoszona do podatku VAT i w tym zakresie sądy nie są nimi związane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pl-PL" sz="1200" dirty="0"/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pl-PL" sz="1200" dirty="0"/>
              <a:t>Definicja nadpłaty nie daje podstaw do uzależnienia uznania za  nadpłatę podatku VAT, którego ciężar ekonomiczny nie został przerzucony na kontrahentów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98D27D3B-AB84-4AC0-B09F-A68A816349A0}"/>
              </a:ext>
            </a:extLst>
          </p:cNvPr>
          <p:cNvSpPr txBox="1"/>
          <p:nvPr/>
        </p:nvSpPr>
        <p:spPr>
          <a:xfrm>
            <a:off x="3801943" y="2114550"/>
            <a:ext cx="3200168" cy="3638550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txBody>
          <a:bodyPr wrap="square" lIns="108000" tIns="72000" rIns="108000" bIns="108000" rtlCol="0">
            <a:noAutofit/>
          </a:bodyPr>
          <a:lstStyle/>
          <a:p>
            <a:r>
              <a:rPr lang="pl-PL" sz="1200" b="1" dirty="0"/>
              <a:t>Postanowienie TK z 29 listopada 2010, sygn. P 45/09</a:t>
            </a:r>
          </a:p>
          <a:p>
            <a:endParaRPr lang="pl-PL" sz="1200" b="1" dirty="0"/>
          </a:p>
          <a:p>
            <a:endParaRPr lang="pl-PL" sz="1200" b="1" dirty="0"/>
          </a:p>
          <a:p>
            <a:r>
              <a:rPr lang="pl-PL" sz="1200" i="1" dirty="0"/>
              <a:t>„Do parlamentu należy ewentualne wprowadzenie w ustawie, wzorem niektórych państw europejskich modelu nadpłaty przewidującego przesłankę poniesienia przez podatnika ciężaru ekonomicznego podatku jako warunku zwrotu nadpłaty podatku.”</a:t>
            </a:r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9B3E26D2-1E20-439A-9A85-E0D4277F8E28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39282" r="14599"/>
          <a:stretch/>
        </p:blipFill>
        <p:spPr>
          <a:xfrm>
            <a:off x="7445828" y="0"/>
            <a:ext cx="4746171" cy="6858000"/>
          </a:xfrm>
          <a:prstGeom prst="rect">
            <a:avLst/>
          </a:prstGeom>
        </p:spPr>
      </p:pic>
      <p:sp>
        <p:nvSpPr>
          <p:cNvPr id="25" name="Rectangle 24">
            <a:extLst>
              <a:ext uri="{FF2B5EF4-FFF2-40B4-BE49-F238E27FC236}">
                <a16:creationId xmlns:a16="http://schemas.microsoft.com/office/drawing/2014/main" id="{60FF7C6F-CB83-4C7D-B46B-0B8A353FF082}"/>
              </a:ext>
            </a:extLst>
          </p:cNvPr>
          <p:cNvSpPr/>
          <p:nvPr/>
        </p:nvSpPr>
        <p:spPr>
          <a:xfrm>
            <a:off x="7445828" y="0"/>
            <a:ext cx="4746625" cy="6858000"/>
          </a:xfrm>
          <a:prstGeom prst="rect">
            <a:avLst/>
          </a:prstGeom>
          <a:solidFill>
            <a:schemeClr val="tx1">
              <a:alpha val="16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pl-PL" sz="1600"/>
          </a:p>
        </p:txBody>
      </p:sp>
      <p:sp>
        <p:nvSpPr>
          <p:cNvPr id="28" name="Freeform 9">
            <a:extLst>
              <a:ext uri="{FF2B5EF4-FFF2-40B4-BE49-F238E27FC236}">
                <a16:creationId xmlns:a16="http://schemas.microsoft.com/office/drawing/2014/main" id="{CADB8589-CD6B-433F-9B47-57773A769E61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3019425" y="5127738"/>
            <a:ext cx="519273" cy="520588"/>
          </a:xfrm>
          <a:custGeom>
            <a:avLst/>
            <a:gdLst>
              <a:gd name="T0" fmla="*/ 0 w 395"/>
              <a:gd name="T1" fmla="*/ 0 h 396"/>
              <a:gd name="T2" fmla="*/ 0 w 395"/>
              <a:gd name="T3" fmla="*/ 396 h 396"/>
              <a:gd name="T4" fmla="*/ 395 w 395"/>
              <a:gd name="T5" fmla="*/ 396 h 396"/>
              <a:gd name="T6" fmla="*/ 395 w 395"/>
              <a:gd name="T7" fmla="*/ 0 h 396"/>
              <a:gd name="T8" fmla="*/ 0 w 395"/>
              <a:gd name="T9" fmla="*/ 0 h 396"/>
              <a:gd name="T10" fmla="*/ 378 w 395"/>
              <a:gd name="T11" fmla="*/ 380 h 396"/>
              <a:gd name="T12" fmla="*/ 28 w 395"/>
              <a:gd name="T13" fmla="*/ 380 h 396"/>
              <a:gd name="T14" fmla="*/ 178 w 395"/>
              <a:gd name="T15" fmla="*/ 230 h 396"/>
              <a:gd name="T16" fmla="*/ 247 w 395"/>
              <a:gd name="T17" fmla="*/ 299 h 396"/>
              <a:gd name="T18" fmla="*/ 330 w 395"/>
              <a:gd name="T19" fmla="*/ 216 h 396"/>
              <a:gd name="T20" fmla="*/ 180 w 395"/>
              <a:gd name="T21" fmla="*/ 66 h 396"/>
              <a:gd name="T22" fmla="*/ 97 w 395"/>
              <a:gd name="T23" fmla="*/ 149 h 396"/>
              <a:gd name="T24" fmla="*/ 167 w 395"/>
              <a:gd name="T25" fmla="*/ 218 h 396"/>
              <a:gd name="T26" fmla="*/ 16 w 395"/>
              <a:gd name="T27" fmla="*/ 368 h 396"/>
              <a:gd name="T28" fmla="*/ 16 w 395"/>
              <a:gd name="T29" fmla="*/ 18 h 396"/>
              <a:gd name="T30" fmla="*/ 378 w 395"/>
              <a:gd name="T31" fmla="*/ 18 h 396"/>
              <a:gd name="T32" fmla="*/ 378 w 395"/>
              <a:gd name="T33" fmla="*/ 380 h 396"/>
              <a:gd name="T34" fmla="*/ 121 w 395"/>
              <a:gd name="T35" fmla="*/ 149 h 396"/>
              <a:gd name="T36" fmla="*/ 180 w 395"/>
              <a:gd name="T37" fmla="*/ 90 h 396"/>
              <a:gd name="T38" fmla="*/ 193 w 395"/>
              <a:gd name="T39" fmla="*/ 102 h 396"/>
              <a:gd name="T40" fmla="*/ 133 w 395"/>
              <a:gd name="T41" fmla="*/ 162 h 396"/>
              <a:gd name="T42" fmla="*/ 121 w 395"/>
              <a:gd name="T43" fmla="*/ 149 h 396"/>
              <a:gd name="T44" fmla="*/ 205 w 395"/>
              <a:gd name="T45" fmla="*/ 114 h 396"/>
              <a:gd name="T46" fmla="*/ 282 w 395"/>
              <a:gd name="T47" fmla="*/ 191 h 396"/>
              <a:gd name="T48" fmla="*/ 223 w 395"/>
              <a:gd name="T49" fmla="*/ 251 h 396"/>
              <a:gd name="T50" fmla="*/ 145 w 395"/>
              <a:gd name="T51" fmla="*/ 173 h 396"/>
              <a:gd name="T52" fmla="*/ 205 w 395"/>
              <a:gd name="T53" fmla="*/ 114 h 396"/>
              <a:gd name="T54" fmla="*/ 306 w 395"/>
              <a:gd name="T55" fmla="*/ 216 h 396"/>
              <a:gd name="T56" fmla="*/ 247 w 395"/>
              <a:gd name="T57" fmla="*/ 275 h 396"/>
              <a:gd name="T58" fmla="*/ 235 w 395"/>
              <a:gd name="T59" fmla="*/ 262 h 396"/>
              <a:gd name="T60" fmla="*/ 295 w 395"/>
              <a:gd name="T61" fmla="*/ 203 h 396"/>
              <a:gd name="T62" fmla="*/ 306 w 395"/>
              <a:gd name="T63" fmla="*/ 216 h 3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395" h="396">
                <a:moveTo>
                  <a:pt x="0" y="0"/>
                </a:moveTo>
                <a:lnTo>
                  <a:pt x="0" y="396"/>
                </a:lnTo>
                <a:lnTo>
                  <a:pt x="395" y="396"/>
                </a:lnTo>
                <a:lnTo>
                  <a:pt x="395" y="0"/>
                </a:lnTo>
                <a:lnTo>
                  <a:pt x="0" y="0"/>
                </a:lnTo>
                <a:close/>
                <a:moveTo>
                  <a:pt x="378" y="380"/>
                </a:moveTo>
                <a:lnTo>
                  <a:pt x="28" y="380"/>
                </a:lnTo>
                <a:lnTo>
                  <a:pt x="178" y="230"/>
                </a:lnTo>
                <a:lnTo>
                  <a:pt x="247" y="299"/>
                </a:lnTo>
                <a:lnTo>
                  <a:pt x="330" y="216"/>
                </a:lnTo>
                <a:lnTo>
                  <a:pt x="180" y="66"/>
                </a:lnTo>
                <a:lnTo>
                  <a:pt x="97" y="149"/>
                </a:lnTo>
                <a:lnTo>
                  <a:pt x="167" y="218"/>
                </a:lnTo>
                <a:lnTo>
                  <a:pt x="16" y="368"/>
                </a:lnTo>
                <a:lnTo>
                  <a:pt x="16" y="18"/>
                </a:lnTo>
                <a:lnTo>
                  <a:pt x="378" y="18"/>
                </a:lnTo>
                <a:lnTo>
                  <a:pt x="378" y="380"/>
                </a:lnTo>
                <a:close/>
                <a:moveTo>
                  <a:pt x="121" y="149"/>
                </a:moveTo>
                <a:lnTo>
                  <a:pt x="180" y="90"/>
                </a:lnTo>
                <a:lnTo>
                  <a:pt x="193" y="102"/>
                </a:lnTo>
                <a:lnTo>
                  <a:pt x="133" y="162"/>
                </a:lnTo>
                <a:lnTo>
                  <a:pt x="121" y="149"/>
                </a:lnTo>
                <a:close/>
                <a:moveTo>
                  <a:pt x="205" y="114"/>
                </a:moveTo>
                <a:lnTo>
                  <a:pt x="282" y="191"/>
                </a:lnTo>
                <a:lnTo>
                  <a:pt x="223" y="251"/>
                </a:lnTo>
                <a:lnTo>
                  <a:pt x="145" y="173"/>
                </a:lnTo>
                <a:lnTo>
                  <a:pt x="205" y="114"/>
                </a:lnTo>
                <a:close/>
                <a:moveTo>
                  <a:pt x="306" y="216"/>
                </a:moveTo>
                <a:lnTo>
                  <a:pt x="247" y="275"/>
                </a:lnTo>
                <a:lnTo>
                  <a:pt x="235" y="262"/>
                </a:lnTo>
                <a:lnTo>
                  <a:pt x="295" y="203"/>
                </a:lnTo>
                <a:lnTo>
                  <a:pt x="306" y="216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chemeClr val="accent1"/>
              </a:solidFill>
            </a:endParaRPr>
          </a:p>
        </p:txBody>
      </p:sp>
      <p:sp>
        <p:nvSpPr>
          <p:cNvPr id="34" name="Freeform 20">
            <a:extLst>
              <a:ext uri="{FF2B5EF4-FFF2-40B4-BE49-F238E27FC236}">
                <a16:creationId xmlns:a16="http://schemas.microsoft.com/office/drawing/2014/main" id="{74E9B523-2976-4A03-8DA3-DF32D39C18B1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78488" y="5127626"/>
            <a:ext cx="519113" cy="520700"/>
          </a:xfrm>
          <a:custGeom>
            <a:avLst/>
            <a:gdLst>
              <a:gd name="T0" fmla="*/ 0 w 346"/>
              <a:gd name="T1" fmla="*/ 0 h 346"/>
              <a:gd name="T2" fmla="*/ 0 w 346"/>
              <a:gd name="T3" fmla="*/ 346 h 346"/>
              <a:gd name="T4" fmla="*/ 346 w 346"/>
              <a:gd name="T5" fmla="*/ 346 h 346"/>
              <a:gd name="T6" fmla="*/ 346 w 346"/>
              <a:gd name="T7" fmla="*/ 0 h 346"/>
              <a:gd name="T8" fmla="*/ 0 w 346"/>
              <a:gd name="T9" fmla="*/ 0 h 346"/>
              <a:gd name="T10" fmla="*/ 332 w 346"/>
              <a:gd name="T11" fmla="*/ 331 h 346"/>
              <a:gd name="T12" fmla="*/ 15 w 346"/>
              <a:gd name="T13" fmla="*/ 331 h 346"/>
              <a:gd name="T14" fmla="*/ 15 w 346"/>
              <a:gd name="T15" fmla="*/ 15 h 346"/>
              <a:gd name="T16" fmla="*/ 332 w 346"/>
              <a:gd name="T17" fmla="*/ 15 h 346"/>
              <a:gd name="T18" fmla="*/ 332 w 346"/>
              <a:gd name="T19" fmla="*/ 331 h 346"/>
              <a:gd name="T20" fmla="*/ 80 w 346"/>
              <a:gd name="T21" fmla="*/ 145 h 346"/>
              <a:gd name="T22" fmla="*/ 32 w 346"/>
              <a:gd name="T23" fmla="*/ 239 h 346"/>
              <a:gd name="T24" fmla="*/ 127 w 346"/>
              <a:gd name="T25" fmla="*/ 239 h 346"/>
              <a:gd name="T26" fmla="*/ 80 w 346"/>
              <a:gd name="T27" fmla="*/ 145 h 346"/>
              <a:gd name="T28" fmla="*/ 80 w 346"/>
              <a:gd name="T29" fmla="*/ 178 h 346"/>
              <a:gd name="T30" fmla="*/ 103 w 346"/>
              <a:gd name="T31" fmla="*/ 224 h 346"/>
              <a:gd name="T32" fmla="*/ 56 w 346"/>
              <a:gd name="T33" fmla="*/ 224 h 346"/>
              <a:gd name="T34" fmla="*/ 80 w 346"/>
              <a:gd name="T35" fmla="*/ 178 h 346"/>
              <a:gd name="T36" fmla="*/ 219 w 346"/>
              <a:gd name="T37" fmla="*/ 195 h 346"/>
              <a:gd name="T38" fmla="*/ 315 w 346"/>
              <a:gd name="T39" fmla="*/ 195 h 346"/>
              <a:gd name="T40" fmla="*/ 267 w 346"/>
              <a:gd name="T41" fmla="*/ 101 h 346"/>
              <a:gd name="T42" fmla="*/ 219 w 346"/>
              <a:gd name="T43" fmla="*/ 195 h 346"/>
              <a:gd name="T44" fmla="*/ 243 w 346"/>
              <a:gd name="T45" fmla="*/ 180 h 346"/>
              <a:gd name="T46" fmla="*/ 267 w 346"/>
              <a:gd name="T47" fmla="*/ 133 h 346"/>
              <a:gd name="T48" fmla="*/ 291 w 346"/>
              <a:gd name="T49" fmla="*/ 180 h 346"/>
              <a:gd name="T50" fmla="*/ 243 w 346"/>
              <a:gd name="T51" fmla="*/ 180 h 346"/>
              <a:gd name="T52" fmla="*/ 83 w 346"/>
              <a:gd name="T53" fmla="*/ 104 h 346"/>
              <a:gd name="T54" fmla="*/ 136 w 346"/>
              <a:gd name="T55" fmla="*/ 95 h 346"/>
              <a:gd name="T56" fmla="*/ 164 w 346"/>
              <a:gd name="T57" fmla="*/ 119 h 346"/>
              <a:gd name="T58" fmla="*/ 164 w 346"/>
              <a:gd name="T59" fmla="*/ 295 h 346"/>
              <a:gd name="T60" fmla="*/ 120 w 346"/>
              <a:gd name="T61" fmla="*/ 295 h 346"/>
              <a:gd name="T62" fmla="*/ 120 w 346"/>
              <a:gd name="T63" fmla="*/ 310 h 346"/>
              <a:gd name="T64" fmla="*/ 227 w 346"/>
              <a:gd name="T65" fmla="*/ 310 h 346"/>
              <a:gd name="T66" fmla="*/ 227 w 346"/>
              <a:gd name="T67" fmla="*/ 295 h 346"/>
              <a:gd name="T68" fmla="*/ 179 w 346"/>
              <a:gd name="T69" fmla="*/ 295 h 346"/>
              <a:gd name="T70" fmla="*/ 179 w 346"/>
              <a:gd name="T71" fmla="*/ 119 h 346"/>
              <a:gd name="T72" fmla="*/ 210 w 346"/>
              <a:gd name="T73" fmla="*/ 81 h 346"/>
              <a:gd name="T74" fmla="*/ 210 w 346"/>
              <a:gd name="T75" fmla="*/ 81 h 346"/>
              <a:gd name="T76" fmla="*/ 260 w 346"/>
              <a:gd name="T77" fmla="*/ 71 h 346"/>
              <a:gd name="T78" fmla="*/ 260 w 346"/>
              <a:gd name="T79" fmla="*/ 81 h 346"/>
              <a:gd name="T80" fmla="*/ 275 w 346"/>
              <a:gd name="T81" fmla="*/ 81 h 346"/>
              <a:gd name="T82" fmla="*/ 275 w 346"/>
              <a:gd name="T83" fmla="*/ 54 h 346"/>
              <a:gd name="T84" fmla="*/ 207 w 346"/>
              <a:gd name="T85" fmla="*/ 66 h 346"/>
              <a:gd name="T86" fmla="*/ 172 w 346"/>
              <a:gd name="T87" fmla="*/ 43 h 346"/>
              <a:gd name="T88" fmla="*/ 133 w 346"/>
              <a:gd name="T89" fmla="*/ 80 h 346"/>
              <a:gd name="T90" fmla="*/ 68 w 346"/>
              <a:gd name="T91" fmla="*/ 92 h 346"/>
              <a:gd name="T92" fmla="*/ 68 w 346"/>
              <a:gd name="T93" fmla="*/ 121 h 346"/>
              <a:gd name="T94" fmla="*/ 83 w 346"/>
              <a:gd name="T95" fmla="*/ 121 h 346"/>
              <a:gd name="T96" fmla="*/ 83 w 346"/>
              <a:gd name="T97" fmla="*/ 104 h 346"/>
              <a:gd name="T98" fmla="*/ 172 w 346"/>
              <a:gd name="T99" fmla="*/ 58 h 346"/>
              <a:gd name="T100" fmla="*/ 195 w 346"/>
              <a:gd name="T101" fmla="*/ 81 h 346"/>
              <a:gd name="T102" fmla="*/ 172 w 346"/>
              <a:gd name="T103" fmla="*/ 105 h 346"/>
              <a:gd name="T104" fmla="*/ 148 w 346"/>
              <a:gd name="T105" fmla="*/ 81 h 346"/>
              <a:gd name="T106" fmla="*/ 172 w 346"/>
              <a:gd name="T107" fmla="*/ 58 h 34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  <a:cxn ang="0">
                <a:pos x="T64" y="T65"/>
              </a:cxn>
              <a:cxn ang="0">
                <a:pos x="T66" y="T67"/>
              </a:cxn>
              <a:cxn ang="0">
                <a:pos x="T68" y="T69"/>
              </a:cxn>
              <a:cxn ang="0">
                <a:pos x="T70" y="T71"/>
              </a:cxn>
              <a:cxn ang="0">
                <a:pos x="T72" y="T73"/>
              </a:cxn>
              <a:cxn ang="0">
                <a:pos x="T74" y="T75"/>
              </a:cxn>
              <a:cxn ang="0">
                <a:pos x="T76" y="T77"/>
              </a:cxn>
              <a:cxn ang="0">
                <a:pos x="T78" y="T79"/>
              </a:cxn>
              <a:cxn ang="0">
                <a:pos x="T80" y="T81"/>
              </a:cxn>
              <a:cxn ang="0">
                <a:pos x="T82" y="T83"/>
              </a:cxn>
              <a:cxn ang="0">
                <a:pos x="T84" y="T85"/>
              </a:cxn>
              <a:cxn ang="0">
                <a:pos x="T86" y="T87"/>
              </a:cxn>
              <a:cxn ang="0">
                <a:pos x="T88" y="T89"/>
              </a:cxn>
              <a:cxn ang="0">
                <a:pos x="T90" y="T91"/>
              </a:cxn>
              <a:cxn ang="0">
                <a:pos x="T92" y="T93"/>
              </a:cxn>
              <a:cxn ang="0">
                <a:pos x="T94" y="T95"/>
              </a:cxn>
              <a:cxn ang="0">
                <a:pos x="T96" y="T97"/>
              </a:cxn>
              <a:cxn ang="0">
                <a:pos x="T98" y="T99"/>
              </a:cxn>
              <a:cxn ang="0">
                <a:pos x="T100" y="T101"/>
              </a:cxn>
              <a:cxn ang="0">
                <a:pos x="T102" y="T103"/>
              </a:cxn>
              <a:cxn ang="0">
                <a:pos x="T104" y="T105"/>
              </a:cxn>
              <a:cxn ang="0">
                <a:pos x="T106" y="T107"/>
              </a:cxn>
            </a:cxnLst>
            <a:rect l="0" t="0" r="r" b="b"/>
            <a:pathLst>
              <a:path w="346" h="346">
                <a:moveTo>
                  <a:pt x="0" y="0"/>
                </a:moveTo>
                <a:cubicBezTo>
                  <a:pt x="0" y="346"/>
                  <a:pt x="0" y="346"/>
                  <a:pt x="0" y="346"/>
                </a:cubicBezTo>
                <a:cubicBezTo>
                  <a:pt x="346" y="346"/>
                  <a:pt x="346" y="346"/>
                  <a:pt x="346" y="346"/>
                </a:cubicBezTo>
                <a:cubicBezTo>
                  <a:pt x="346" y="0"/>
                  <a:pt x="346" y="0"/>
                  <a:pt x="346" y="0"/>
                </a:cubicBezTo>
                <a:lnTo>
                  <a:pt x="0" y="0"/>
                </a:lnTo>
                <a:close/>
                <a:moveTo>
                  <a:pt x="332" y="331"/>
                </a:moveTo>
                <a:cubicBezTo>
                  <a:pt x="15" y="331"/>
                  <a:pt x="15" y="331"/>
                  <a:pt x="15" y="331"/>
                </a:cubicBezTo>
                <a:cubicBezTo>
                  <a:pt x="15" y="15"/>
                  <a:pt x="15" y="15"/>
                  <a:pt x="15" y="15"/>
                </a:cubicBezTo>
                <a:cubicBezTo>
                  <a:pt x="332" y="15"/>
                  <a:pt x="332" y="15"/>
                  <a:pt x="332" y="15"/>
                </a:cubicBezTo>
                <a:lnTo>
                  <a:pt x="332" y="331"/>
                </a:lnTo>
                <a:close/>
                <a:moveTo>
                  <a:pt x="80" y="145"/>
                </a:moveTo>
                <a:cubicBezTo>
                  <a:pt x="32" y="239"/>
                  <a:pt x="32" y="239"/>
                  <a:pt x="32" y="239"/>
                </a:cubicBezTo>
                <a:cubicBezTo>
                  <a:pt x="127" y="239"/>
                  <a:pt x="127" y="239"/>
                  <a:pt x="127" y="239"/>
                </a:cubicBezTo>
                <a:lnTo>
                  <a:pt x="80" y="145"/>
                </a:lnTo>
                <a:close/>
                <a:moveTo>
                  <a:pt x="80" y="178"/>
                </a:moveTo>
                <a:cubicBezTo>
                  <a:pt x="103" y="224"/>
                  <a:pt x="103" y="224"/>
                  <a:pt x="103" y="224"/>
                </a:cubicBezTo>
                <a:cubicBezTo>
                  <a:pt x="56" y="224"/>
                  <a:pt x="56" y="224"/>
                  <a:pt x="56" y="224"/>
                </a:cubicBezTo>
                <a:lnTo>
                  <a:pt x="80" y="178"/>
                </a:lnTo>
                <a:close/>
                <a:moveTo>
                  <a:pt x="219" y="195"/>
                </a:moveTo>
                <a:cubicBezTo>
                  <a:pt x="315" y="195"/>
                  <a:pt x="315" y="195"/>
                  <a:pt x="315" y="195"/>
                </a:cubicBezTo>
                <a:cubicBezTo>
                  <a:pt x="267" y="101"/>
                  <a:pt x="267" y="101"/>
                  <a:pt x="267" y="101"/>
                </a:cubicBezTo>
                <a:lnTo>
                  <a:pt x="219" y="195"/>
                </a:lnTo>
                <a:close/>
                <a:moveTo>
                  <a:pt x="243" y="180"/>
                </a:moveTo>
                <a:cubicBezTo>
                  <a:pt x="267" y="133"/>
                  <a:pt x="267" y="133"/>
                  <a:pt x="267" y="133"/>
                </a:cubicBezTo>
                <a:cubicBezTo>
                  <a:pt x="291" y="180"/>
                  <a:pt x="291" y="180"/>
                  <a:pt x="291" y="180"/>
                </a:cubicBezTo>
                <a:lnTo>
                  <a:pt x="243" y="180"/>
                </a:lnTo>
                <a:close/>
                <a:moveTo>
                  <a:pt x="83" y="104"/>
                </a:moveTo>
                <a:cubicBezTo>
                  <a:pt x="136" y="95"/>
                  <a:pt x="136" y="95"/>
                  <a:pt x="136" y="95"/>
                </a:cubicBezTo>
                <a:cubicBezTo>
                  <a:pt x="140" y="107"/>
                  <a:pt x="151" y="116"/>
                  <a:pt x="164" y="119"/>
                </a:cubicBezTo>
                <a:cubicBezTo>
                  <a:pt x="164" y="295"/>
                  <a:pt x="164" y="295"/>
                  <a:pt x="164" y="295"/>
                </a:cubicBezTo>
                <a:cubicBezTo>
                  <a:pt x="120" y="295"/>
                  <a:pt x="120" y="295"/>
                  <a:pt x="120" y="295"/>
                </a:cubicBezTo>
                <a:cubicBezTo>
                  <a:pt x="120" y="310"/>
                  <a:pt x="120" y="310"/>
                  <a:pt x="120" y="310"/>
                </a:cubicBezTo>
                <a:cubicBezTo>
                  <a:pt x="227" y="310"/>
                  <a:pt x="227" y="310"/>
                  <a:pt x="227" y="310"/>
                </a:cubicBezTo>
                <a:cubicBezTo>
                  <a:pt x="227" y="295"/>
                  <a:pt x="227" y="295"/>
                  <a:pt x="227" y="295"/>
                </a:cubicBezTo>
                <a:cubicBezTo>
                  <a:pt x="179" y="295"/>
                  <a:pt x="179" y="295"/>
                  <a:pt x="179" y="295"/>
                </a:cubicBezTo>
                <a:cubicBezTo>
                  <a:pt x="179" y="119"/>
                  <a:pt x="179" y="119"/>
                  <a:pt x="179" y="119"/>
                </a:cubicBezTo>
                <a:cubicBezTo>
                  <a:pt x="197" y="115"/>
                  <a:pt x="210" y="100"/>
                  <a:pt x="210" y="81"/>
                </a:cubicBezTo>
                <a:cubicBezTo>
                  <a:pt x="210" y="81"/>
                  <a:pt x="210" y="81"/>
                  <a:pt x="210" y="81"/>
                </a:cubicBezTo>
                <a:cubicBezTo>
                  <a:pt x="260" y="71"/>
                  <a:pt x="260" y="71"/>
                  <a:pt x="260" y="71"/>
                </a:cubicBezTo>
                <a:cubicBezTo>
                  <a:pt x="260" y="81"/>
                  <a:pt x="260" y="81"/>
                  <a:pt x="260" y="81"/>
                </a:cubicBezTo>
                <a:cubicBezTo>
                  <a:pt x="275" y="81"/>
                  <a:pt x="275" y="81"/>
                  <a:pt x="275" y="81"/>
                </a:cubicBezTo>
                <a:cubicBezTo>
                  <a:pt x="275" y="54"/>
                  <a:pt x="275" y="54"/>
                  <a:pt x="275" y="54"/>
                </a:cubicBezTo>
                <a:cubicBezTo>
                  <a:pt x="207" y="66"/>
                  <a:pt x="207" y="66"/>
                  <a:pt x="207" y="66"/>
                </a:cubicBezTo>
                <a:cubicBezTo>
                  <a:pt x="201" y="52"/>
                  <a:pt x="187" y="43"/>
                  <a:pt x="172" y="43"/>
                </a:cubicBezTo>
                <a:cubicBezTo>
                  <a:pt x="151" y="43"/>
                  <a:pt x="134" y="59"/>
                  <a:pt x="133" y="80"/>
                </a:cubicBezTo>
                <a:cubicBezTo>
                  <a:pt x="68" y="92"/>
                  <a:pt x="68" y="92"/>
                  <a:pt x="68" y="92"/>
                </a:cubicBezTo>
                <a:cubicBezTo>
                  <a:pt x="68" y="121"/>
                  <a:pt x="68" y="121"/>
                  <a:pt x="68" y="121"/>
                </a:cubicBezTo>
                <a:cubicBezTo>
                  <a:pt x="83" y="121"/>
                  <a:pt x="83" y="121"/>
                  <a:pt x="83" y="121"/>
                </a:cubicBezTo>
                <a:lnTo>
                  <a:pt x="83" y="104"/>
                </a:lnTo>
                <a:close/>
                <a:moveTo>
                  <a:pt x="172" y="58"/>
                </a:moveTo>
                <a:cubicBezTo>
                  <a:pt x="185" y="58"/>
                  <a:pt x="195" y="68"/>
                  <a:pt x="195" y="81"/>
                </a:cubicBezTo>
                <a:cubicBezTo>
                  <a:pt x="195" y="94"/>
                  <a:pt x="185" y="105"/>
                  <a:pt x="172" y="105"/>
                </a:cubicBezTo>
                <a:cubicBezTo>
                  <a:pt x="159" y="105"/>
                  <a:pt x="148" y="94"/>
                  <a:pt x="148" y="81"/>
                </a:cubicBezTo>
                <a:cubicBezTo>
                  <a:pt x="148" y="68"/>
                  <a:pt x="159" y="58"/>
                  <a:pt x="172" y="58"/>
                </a:cubicBez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chemeClr val="accent1"/>
              </a:solidFill>
            </a:endParaRPr>
          </a:p>
        </p:txBody>
      </p:sp>
      <p:pic>
        <p:nvPicPr>
          <p:cNvPr id="16397" name="Picture 13">
            <a:extLst>
              <a:ext uri="{FF2B5EF4-FFF2-40B4-BE49-F238E27FC236}">
                <a16:creationId xmlns:a16="http://schemas.microsoft.com/office/drawing/2014/main" id="{49A85D3D-68A5-4A99-A2DF-4D41F34FC22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357283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8D1907F1-5121-4CF9-9B1F-D7E03C1C3811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9996" t="775" r="10415" b="13394"/>
          <a:stretch/>
        </p:blipFill>
        <p:spPr>
          <a:xfrm>
            <a:off x="7445374" y="0"/>
            <a:ext cx="4746626" cy="6858000"/>
          </a:xfrm>
          <a:prstGeom prst="rect">
            <a:avLst/>
          </a:prstGeom>
        </p:spPr>
      </p:pic>
      <p:sp>
        <p:nvSpPr>
          <p:cNvPr id="18" name="Rectangle 17">
            <a:extLst>
              <a:ext uri="{FF2B5EF4-FFF2-40B4-BE49-F238E27FC236}">
                <a16:creationId xmlns:a16="http://schemas.microsoft.com/office/drawing/2014/main" id="{E4B48553-46B9-4BAE-AC06-0FAA53656555}"/>
              </a:ext>
            </a:extLst>
          </p:cNvPr>
          <p:cNvSpPr/>
          <p:nvPr/>
        </p:nvSpPr>
        <p:spPr>
          <a:xfrm>
            <a:off x="7445828" y="0"/>
            <a:ext cx="4746625" cy="6858000"/>
          </a:xfrm>
          <a:prstGeom prst="rect">
            <a:avLst/>
          </a:prstGeom>
          <a:solidFill>
            <a:schemeClr val="tx1">
              <a:alpha val="16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pl-PL" sz="160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A6B2D2C-6984-4A6F-9434-20E898CF6EA7}"/>
              </a:ext>
            </a:extLst>
          </p:cNvPr>
          <p:cNvSpPr txBox="1"/>
          <p:nvPr/>
        </p:nvSpPr>
        <p:spPr>
          <a:xfrm>
            <a:off x="442913" y="2114550"/>
            <a:ext cx="6559198" cy="3637160"/>
          </a:xfrm>
          <a:prstGeom prst="rect">
            <a:avLst/>
          </a:prstGeom>
          <a:noFill/>
          <a:ln w="9525">
            <a:solidFill>
              <a:schemeClr val="bg1">
                <a:lumMod val="85000"/>
              </a:schemeClr>
            </a:solidFill>
          </a:ln>
        </p:spPr>
        <p:txBody>
          <a:bodyPr wrap="square" lIns="108000" tIns="72000" rIns="108000" bIns="108000" rtlCol="0">
            <a:noAutofit/>
          </a:bodyPr>
          <a:lstStyle/>
          <a:p>
            <a:r>
              <a:rPr lang="pl-PL" sz="1200" b="1" dirty="0"/>
              <a:t>Wyrok NSA o sygn. I GSK 37/17</a:t>
            </a:r>
          </a:p>
          <a:p>
            <a:endParaRPr lang="pl-PL" sz="1200" b="1" dirty="0"/>
          </a:p>
          <a:p>
            <a:endParaRPr lang="pl-PL" sz="1200" b="1" dirty="0"/>
          </a:p>
          <a:p>
            <a:endParaRPr lang="pl-PL" sz="1200" b="1" dirty="0"/>
          </a:p>
          <a:p>
            <a:r>
              <a:rPr lang="pl-PL" sz="1200" dirty="0"/>
              <a:t>„Jak trafnie wskazał autor skargi kasacyjnej, w przepisach Ordynacji podatkowej brak jest przepisów, które uzależniałyby możliwość stwierdzenia nadpłaty podatku i jej zwrotu od tego, czy podatnik został zubożony wskutek uiszczenia podatku. Z art. 72 § pkt 1 </a:t>
            </a:r>
            <a:r>
              <a:rPr lang="pl-PL" sz="1200" dirty="0" err="1"/>
              <a:t>O.p</a:t>
            </a:r>
            <a:r>
              <a:rPr lang="pl-PL" sz="1200" dirty="0"/>
              <a:t>. wynika, że do nadpłaty podatku dochodzi wskutek zapłaty podatku nienależnego lub w wysokości wyższej niż należna.</a:t>
            </a:r>
          </a:p>
          <a:p>
            <a:endParaRPr lang="pl-PL" sz="1200" dirty="0"/>
          </a:p>
          <a:p>
            <a:r>
              <a:rPr lang="pl-PL" sz="1200" dirty="0"/>
              <a:t>Ordynacja podatkowa nie formułuje w tym zakresie żadnych dodatkowych warunków.”</a:t>
            </a:r>
          </a:p>
        </p:txBody>
      </p:sp>
      <p:sp>
        <p:nvSpPr>
          <p:cNvPr id="297" name="Google Shape;297;p28"/>
          <p:cNvSpPr txBox="1"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/>
              <a:t>Wątpliwości także na gruncie podatku akcyzowego…</a:t>
            </a:r>
          </a:p>
        </p:txBody>
      </p:sp>
      <p:sp>
        <p:nvSpPr>
          <p:cNvPr id="12" name="Text Placeholder 1">
            <a:extLst>
              <a:ext uri="{FF2B5EF4-FFF2-40B4-BE49-F238E27FC236}">
                <a16:creationId xmlns:a16="http://schemas.microsoft.com/office/drawing/2014/main" id="{07D7DE8B-E961-4462-AF2B-6ACD841EBF75}"/>
              </a:ext>
            </a:extLst>
          </p:cNvPr>
          <p:cNvSpPr txBox="1">
            <a:spLocks/>
          </p:cNvSpPr>
          <p:nvPr/>
        </p:nvSpPr>
        <p:spPr>
          <a:xfrm>
            <a:off x="442913" y="1679123"/>
            <a:ext cx="6559198" cy="288147"/>
          </a:xfrm>
          <a:prstGeom prst="rect">
            <a:avLst/>
          </a:prstGeom>
          <a:solidFill>
            <a:schemeClr val="accent1"/>
          </a:solidFill>
        </p:spPr>
        <p:txBody>
          <a:bodyPr vert="horz" lIns="108000" tIns="36000" rIns="36000" bIns="36000" rtlCol="0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1200"/>
              </a:spcAft>
              <a:buFont typeface="Arial" panose="020B0604020202020204" pitchFamily="34" charset="0"/>
              <a:buNone/>
              <a:defRPr sz="1800" b="1" kern="120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80975" indent="-18097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361950" indent="-18097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48640" indent="-180975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73152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91440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109728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–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1280160" indent="-18288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600"/>
              </a:spcAft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pl-PL" sz="1400" dirty="0">
                <a:solidFill>
                  <a:schemeClr val="bg1"/>
                </a:solidFill>
              </a:rPr>
              <a:t>Przykładowo</a:t>
            </a:r>
          </a:p>
        </p:txBody>
      </p:sp>
      <p:sp>
        <p:nvSpPr>
          <p:cNvPr id="19" name="Freeform 9">
            <a:extLst>
              <a:ext uri="{FF2B5EF4-FFF2-40B4-BE49-F238E27FC236}">
                <a16:creationId xmlns:a16="http://schemas.microsoft.com/office/drawing/2014/main" id="{AABB8346-91EA-4ACD-A7FE-8E56438BD78F}"/>
              </a:ext>
            </a:extLst>
          </p:cNvPr>
          <p:cNvSpPr>
            <a:spLocks noChangeAspect="1" noEditPoints="1"/>
          </p:cNvSpPr>
          <p:nvPr/>
        </p:nvSpPr>
        <p:spPr bwMode="auto">
          <a:xfrm>
            <a:off x="6378328" y="5127738"/>
            <a:ext cx="519273" cy="520588"/>
          </a:xfrm>
          <a:custGeom>
            <a:avLst/>
            <a:gdLst>
              <a:gd name="T0" fmla="*/ 0 w 395"/>
              <a:gd name="T1" fmla="*/ 0 h 396"/>
              <a:gd name="T2" fmla="*/ 0 w 395"/>
              <a:gd name="T3" fmla="*/ 396 h 396"/>
              <a:gd name="T4" fmla="*/ 395 w 395"/>
              <a:gd name="T5" fmla="*/ 396 h 396"/>
              <a:gd name="T6" fmla="*/ 395 w 395"/>
              <a:gd name="T7" fmla="*/ 0 h 396"/>
              <a:gd name="T8" fmla="*/ 0 w 395"/>
              <a:gd name="T9" fmla="*/ 0 h 396"/>
              <a:gd name="T10" fmla="*/ 378 w 395"/>
              <a:gd name="T11" fmla="*/ 380 h 396"/>
              <a:gd name="T12" fmla="*/ 28 w 395"/>
              <a:gd name="T13" fmla="*/ 380 h 396"/>
              <a:gd name="T14" fmla="*/ 178 w 395"/>
              <a:gd name="T15" fmla="*/ 230 h 396"/>
              <a:gd name="T16" fmla="*/ 247 w 395"/>
              <a:gd name="T17" fmla="*/ 299 h 396"/>
              <a:gd name="T18" fmla="*/ 330 w 395"/>
              <a:gd name="T19" fmla="*/ 216 h 396"/>
              <a:gd name="T20" fmla="*/ 180 w 395"/>
              <a:gd name="T21" fmla="*/ 66 h 396"/>
              <a:gd name="T22" fmla="*/ 97 w 395"/>
              <a:gd name="T23" fmla="*/ 149 h 396"/>
              <a:gd name="T24" fmla="*/ 167 w 395"/>
              <a:gd name="T25" fmla="*/ 218 h 396"/>
              <a:gd name="T26" fmla="*/ 16 w 395"/>
              <a:gd name="T27" fmla="*/ 368 h 396"/>
              <a:gd name="T28" fmla="*/ 16 w 395"/>
              <a:gd name="T29" fmla="*/ 18 h 396"/>
              <a:gd name="T30" fmla="*/ 378 w 395"/>
              <a:gd name="T31" fmla="*/ 18 h 396"/>
              <a:gd name="T32" fmla="*/ 378 w 395"/>
              <a:gd name="T33" fmla="*/ 380 h 396"/>
              <a:gd name="T34" fmla="*/ 121 w 395"/>
              <a:gd name="T35" fmla="*/ 149 h 396"/>
              <a:gd name="T36" fmla="*/ 180 w 395"/>
              <a:gd name="T37" fmla="*/ 90 h 396"/>
              <a:gd name="T38" fmla="*/ 193 w 395"/>
              <a:gd name="T39" fmla="*/ 102 h 396"/>
              <a:gd name="T40" fmla="*/ 133 w 395"/>
              <a:gd name="T41" fmla="*/ 162 h 396"/>
              <a:gd name="T42" fmla="*/ 121 w 395"/>
              <a:gd name="T43" fmla="*/ 149 h 396"/>
              <a:gd name="T44" fmla="*/ 205 w 395"/>
              <a:gd name="T45" fmla="*/ 114 h 396"/>
              <a:gd name="T46" fmla="*/ 282 w 395"/>
              <a:gd name="T47" fmla="*/ 191 h 396"/>
              <a:gd name="T48" fmla="*/ 223 w 395"/>
              <a:gd name="T49" fmla="*/ 251 h 396"/>
              <a:gd name="T50" fmla="*/ 145 w 395"/>
              <a:gd name="T51" fmla="*/ 173 h 396"/>
              <a:gd name="T52" fmla="*/ 205 w 395"/>
              <a:gd name="T53" fmla="*/ 114 h 396"/>
              <a:gd name="T54" fmla="*/ 306 w 395"/>
              <a:gd name="T55" fmla="*/ 216 h 396"/>
              <a:gd name="T56" fmla="*/ 247 w 395"/>
              <a:gd name="T57" fmla="*/ 275 h 396"/>
              <a:gd name="T58" fmla="*/ 235 w 395"/>
              <a:gd name="T59" fmla="*/ 262 h 396"/>
              <a:gd name="T60" fmla="*/ 295 w 395"/>
              <a:gd name="T61" fmla="*/ 203 h 396"/>
              <a:gd name="T62" fmla="*/ 306 w 395"/>
              <a:gd name="T63" fmla="*/ 216 h 396"/>
            </a:gdLst>
            <a:ahLst/>
            <a:cxnLst>
              <a:cxn ang="0">
                <a:pos x="T0" y="T1"/>
              </a:cxn>
              <a:cxn ang="0">
                <a:pos x="T2" y="T3"/>
              </a:cxn>
              <a:cxn ang="0">
                <a:pos x="T4" y="T5"/>
              </a:cxn>
              <a:cxn ang="0">
                <a:pos x="T6" y="T7"/>
              </a:cxn>
              <a:cxn ang="0">
                <a:pos x="T8" y="T9"/>
              </a:cxn>
              <a:cxn ang="0">
                <a:pos x="T10" y="T11"/>
              </a:cxn>
              <a:cxn ang="0">
                <a:pos x="T12" y="T13"/>
              </a:cxn>
              <a:cxn ang="0">
                <a:pos x="T14" y="T15"/>
              </a:cxn>
              <a:cxn ang="0">
                <a:pos x="T16" y="T17"/>
              </a:cxn>
              <a:cxn ang="0">
                <a:pos x="T18" y="T19"/>
              </a:cxn>
              <a:cxn ang="0">
                <a:pos x="T20" y="T21"/>
              </a:cxn>
              <a:cxn ang="0">
                <a:pos x="T22" y="T23"/>
              </a:cxn>
              <a:cxn ang="0">
                <a:pos x="T24" y="T25"/>
              </a:cxn>
              <a:cxn ang="0">
                <a:pos x="T26" y="T27"/>
              </a:cxn>
              <a:cxn ang="0">
                <a:pos x="T28" y="T29"/>
              </a:cxn>
              <a:cxn ang="0">
                <a:pos x="T30" y="T31"/>
              </a:cxn>
              <a:cxn ang="0">
                <a:pos x="T32" y="T33"/>
              </a:cxn>
              <a:cxn ang="0">
                <a:pos x="T34" y="T35"/>
              </a:cxn>
              <a:cxn ang="0">
                <a:pos x="T36" y="T37"/>
              </a:cxn>
              <a:cxn ang="0">
                <a:pos x="T38" y="T39"/>
              </a:cxn>
              <a:cxn ang="0">
                <a:pos x="T40" y="T41"/>
              </a:cxn>
              <a:cxn ang="0">
                <a:pos x="T42" y="T43"/>
              </a:cxn>
              <a:cxn ang="0">
                <a:pos x="T44" y="T45"/>
              </a:cxn>
              <a:cxn ang="0">
                <a:pos x="T46" y="T47"/>
              </a:cxn>
              <a:cxn ang="0">
                <a:pos x="T48" y="T49"/>
              </a:cxn>
              <a:cxn ang="0">
                <a:pos x="T50" y="T51"/>
              </a:cxn>
              <a:cxn ang="0">
                <a:pos x="T52" y="T53"/>
              </a:cxn>
              <a:cxn ang="0">
                <a:pos x="T54" y="T55"/>
              </a:cxn>
              <a:cxn ang="0">
                <a:pos x="T56" y="T57"/>
              </a:cxn>
              <a:cxn ang="0">
                <a:pos x="T58" y="T59"/>
              </a:cxn>
              <a:cxn ang="0">
                <a:pos x="T60" y="T61"/>
              </a:cxn>
              <a:cxn ang="0">
                <a:pos x="T62" y="T63"/>
              </a:cxn>
            </a:cxnLst>
            <a:rect l="0" t="0" r="r" b="b"/>
            <a:pathLst>
              <a:path w="395" h="396">
                <a:moveTo>
                  <a:pt x="0" y="0"/>
                </a:moveTo>
                <a:lnTo>
                  <a:pt x="0" y="396"/>
                </a:lnTo>
                <a:lnTo>
                  <a:pt x="395" y="396"/>
                </a:lnTo>
                <a:lnTo>
                  <a:pt x="395" y="0"/>
                </a:lnTo>
                <a:lnTo>
                  <a:pt x="0" y="0"/>
                </a:lnTo>
                <a:close/>
                <a:moveTo>
                  <a:pt x="378" y="380"/>
                </a:moveTo>
                <a:lnTo>
                  <a:pt x="28" y="380"/>
                </a:lnTo>
                <a:lnTo>
                  <a:pt x="178" y="230"/>
                </a:lnTo>
                <a:lnTo>
                  <a:pt x="247" y="299"/>
                </a:lnTo>
                <a:lnTo>
                  <a:pt x="330" y="216"/>
                </a:lnTo>
                <a:lnTo>
                  <a:pt x="180" y="66"/>
                </a:lnTo>
                <a:lnTo>
                  <a:pt x="97" y="149"/>
                </a:lnTo>
                <a:lnTo>
                  <a:pt x="167" y="218"/>
                </a:lnTo>
                <a:lnTo>
                  <a:pt x="16" y="368"/>
                </a:lnTo>
                <a:lnTo>
                  <a:pt x="16" y="18"/>
                </a:lnTo>
                <a:lnTo>
                  <a:pt x="378" y="18"/>
                </a:lnTo>
                <a:lnTo>
                  <a:pt x="378" y="380"/>
                </a:lnTo>
                <a:close/>
                <a:moveTo>
                  <a:pt x="121" y="149"/>
                </a:moveTo>
                <a:lnTo>
                  <a:pt x="180" y="90"/>
                </a:lnTo>
                <a:lnTo>
                  <a:pt x="193" y="102"/>
                </a:lnTo>
                <a:lnTo>
                  <a:pt x="133" y="162"/>
                </a:lnTo>
                <a:lnTo>
                  <a:pt x="121" y="149"/>
                </a:lnTo>
                <a:close/>
                <a:moveTo>
                  <a:pt x="205" y="114"/>
                </a:moveTo>
                <a:lnTo>
                  <a:pt x="282" y="191"/>
                </a:lnTo>
                <a:lnTo>
                  <a:pt x="223" y="251"/>
                </a:lnTo>
                <a:lnTo>
                  <a:pt x="145" y="173"/>
                </a:lnTo>
                <a:lnTo>
                  <a:pt x="205" y="114"/>
                </a:lnTo>
                <a:close/>
                <a:moveTo>
                  <a:pt x="306" y="216"/>
                </a:moveTo>
                <a:lnTo>
                  <a:pt x="247" y="275"/>
                </a:lnTo>
                <a:lnTo>
                  <a:pt x="235" y="262"/>
                </a:lnTo>
                <a:lnTo>
                  <a:pt x="295" y="203"/>
                </a:lnTo>
                <a:lnTo>
                  <a:pt x="306" y="216"/>
                </a:lnTo>
                <a:close/>
              </a:path>
            </a:pathLst>
          </a:custGeom>
          <a:solidFill>
            <a:schemeClr val="bg1">
              <a:lumMod val="65000"/>
            </a:schemeClr>
          </a:solidFill>
          <a:ln>
            <a:noFill/>
          </a:ln>
        </p:spPr>
        <p:txBody>
          <a:bodyPr vert="horz" wrap="square" lIns="68580" tIns="34290" rIns="68580" bIns="34290" numCol="1" anchor="t" anchorCtr="0" compatLnSpc="1">
            <a:prstTxWarp prst="textNoShape">
              <a:avLst/>
            </a:prstTxWarp>
          </a:bodyPr>
          <a:lstStyle/>
          <a:p>
            <a:endParaRPr lang="en-US" sz="1350" dirty="0">
              <a:solidFill>
                <a:schemeClr val="accent1"/>
              </a:solidFill>
            </a:endParaRPr>
          </a:p>
        </p:txBody>
      </p:sp>
      <p:pic>
        <p:nvPicPr>
          <p:cNvPr id="18444" name="Picture 12">
            <a:extLst>
              <a:ext uri="{FF2B5EF4-FFF2-40B4-BE49-F238E27FC236}">
                <a16:creationId xmlns:a16="http://schemas.microsoft.com/office/drawing/2014/main" id="{B3581CA4-1D0C-4920-8846-9CB935DA99D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41982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>
            <a:extLst>
              <a:ext uri="{FF2B5EF4-FFF2-40B4-BE49-F238E27FC236}">
                <a16:creationId xmlns:a16="http://schemas.microsoft.com/office/drawing/2014/main" id="{DD489CFD-1263-46D0-8B56-05C309A341E7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7753" r="6123"/>
          <a:stretch/>
        </p:blipFill>
        <p:spPr>
          <a:xfrm>
            <a:off x="7445827" y="0"/>
            <a:ext cx="4746625" cy="6858000"/>
          </a:xfrm>
          <a:prstGeom prst="rect">
            <a:avLst/>
          </a:prstGeom>
        </p:spPr>
      </p:pic>
      <p:sp>
        <p:nvSpPr>
          <p:cNvPr id="9" name="Rectangle 8">
            <a:extLst>
              <a:ext uri="{FF2B5EF4-FFF2-40B4-BE49-F238E27FC236}">
                <a16:creationId xmlns:a16="http://schemas.microsoft.com/office/drawing/2014/main" id="{D525924B-7FAF-4E58-80B1-E37C094C3632}"/>
              </a:ext>
            </a:extLst>
          </p:cNvPr>
          <p:cNvSpPr/>
          <p:nvPr/>
        </p:nvSpPr>
        <p:spPr>
          <a:xfrm>
            <a:off x="7445828" y="0"/>
            <a:ext cx="4746625" cy="6858000"/>
          </a:xfrm>
          <a:prstGeom prst="rect">
            <a:avLst/>
          </a:prstGeom>
          <a:solidFill>
            <a:schemeClr val="tx1">
              <a:alpha val="16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00000"/>
              </a:lnSpc>
            </a:pPr>
            <a:endParaRPr lang="pl-PL" sz="1600"/>
          </a:p>
        </p:txBody>
      </p:sp>
      <p:sp>
        <p:nvSpPr>
          <p:cNvPr id="297" name="Google Shape;297;p28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pl-PL" dirty="0"/>
              <a:t>Konkluzja referenta</a:t>
            </a:r>
          </a:p>
        </p:txBody>
      </p:sp>
      <p:sp>
        <p:nvSpPr>
          <p:cNvPr id="342" name="Google Shape;342;p28"/>
          <p:cNvSpPr txBox="1">
            <a:spLocks noGrp="1"/>
          </p:cNvSpPr>
          <p:nvPr>
            <p:ph type="sldNum" sz="quarter" idx="11"/>
          </p:nvPr>
        </p:nvSpPr>
        <p:spPr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pl-PL" smtClean="0"/>
              <a:t>8</a:t>
            </a:fld>
            <a:endParaRPr lang="pl-PL" dirty="0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8DA1744E-5EF7-464E-91CD-BB9F52386C41}"/>
              </a:ext>
            </a:extLst>
          </p:cNvPr>
          <p:cNvSpPr/>
          <p:nvPr/>
        </p:nvSpPr>
        <p:spPr>
          <a:xfrm>
            <a:off x="442914" y="1679123"/>
            <a:ext cx="6559198" cy="1033850"/>
          </a:xfrm>
          <a:prstGeom prst="rect">
            <a:avLst/>
          </a:prstGeom>
        </p:spPr>
        <p:txBody>
          <a:bodyPr wrap="square" lIns="0" tIns="0" rIns="0" bIns="0">
            <a:noAutofit/>
          </a:bodyPr>
          <a:lstStyle/>
          <a:p>
            <a:r>
              <a:rPr lang="pl-PL" sz="1400" b="1" dirty="0"/>
              <a:t>Nie ma podstaw w obecnym stanie prawnym do  uzależniania zwrotu nadpłaty od uszczerbku / zubożenia po stronie podatnika</a:t>
            </a:r>
            <a:r>
              <a:rPr lang="pl-PL" sz="1400" dirty="0"/>
              <a:t>; przyjęcie odmiennego poglądu, poza spowodowaniem pobrania podatku w innej wysokości niż wynika z ustawy rodziłoby też problemy praktyczne.</a:t>
            </a:r>
          </a:p>
          <a:p>
            <a:endParaRPr lang="pl-PL" sz="1400" dirty="0"/>
          </a:p>
        </p:txBody>
      </p:sp>
      <p:grpSp>
        <p:nvGrpSpPr>
          <p:cNvPr id="6" name="Group 5">
            <a:extLst>
              <a:ext uri="{FF2B5EF4-FFF2-40B4-BE49-F238E27FC236}">
                <a16:creationId xmlns:a16="http://schemas.microsoft.com/office/drawing/2014/main" id="{961CD5A3-1DA8-49A8-86EE-C101C7F78762}"/>
              </a:ext>
            </a:extLst>
          </p:cNvPr>
          <p:cNvGrpSpPr/>
          <p:nvPr/>
        </p:nvGrpSpPr>
        <p:grpSpPr>
          <a:xfrm>
            <a:off x="442913" y="2760347"/>
            <a:ext cx="6559199" cy="445863"/>
            <a:chOff x="442913" y="2712973"/>
            <a:chExt cx="6559199" cy="445863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A94FDD2E-0045-4924-8673-64819543827F}"/>
                </a:ext>
              </a:extLst>
            </p:cNvPr>
            <p:cNvSpPr/>
            <p:nvPr/>
          </p:nvSpPr>
          <p:spPr>
            <a:xfrm>
              <a:off x="657462" y="2712973"/>
              <a:ext cx="6344650" cy="445863"/>
            </a:xfrm>
            <a:prstGeom prst="rect">
              <a:avLst/>
            </a:prstGeom>
          </p:spPr>
          <p:txBody>
            <a:bodyPr wrap="square" lIns="0" tIns="0" rIns="0" bIns="0">
              <a:noAutofit/>
            </a:bodyPr>
            <a:lstStyle/>
            <a:p>
              <a:r>
                <a:rPr lang="pl-PL" sz="1400" dirty="0"/>
                <a:t>Jak spełnić  warunki wykazania bezpodstawnego wzbogacenia po stronie podatnika wynikające z orzecznictwa TSUE? Nowa procedura?</a:t>
              </a:r>
            </a:p>
          </p:txBody>
        </p:sp>
        <p:sp>
          <p:nvSpPr>
            <p:cNvPr id="11" name="Freeform 13">
              <a:extLst>
                <a:ext uri="{FF2B5EF4-FFF2-40B4-BE49-F238E27FC236}">
                  <a16:creationId xmlns:a16="http://schemas.microsoft.com/office/drawing/2014/main" id="{32BEC8B9-5C60-464F-8165-6A3FA4C034B8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2913" y="2833499"/>
              <a:ext cx="128587" cy="204811"/>
            </a:xfrm>
            <a:custGeom>
              <a:avLst/>
              <a:gdLst>
                <a:gd name="T0" fmla="*/ 34 w 128"/>
                <a:gd name="T1" fmla="*/ 197 h 204"/>
                <a:gd name="T2" fmla="*/ 128 w 128"/>
                <a:gd name="T3" fmla="*/ 102 h 204"/>
                <a:gd name="T4" fmla="*/ 34 w 128"/>
                <a:gd name="T5" fmla="*/ 8 h 204"/>
                <a:gd name="T6" fmla="*/ 7 w 128"/>
                <a:gd name="T7" fmla="*/ 8 h 204"/>
                <a:gd name="T8" fmla="*/ 7 w 128"/>
                <a:gd name="T9" fmla="*/ 34 h 204"/>
                <a:gd name="T10" fmla="*/ 75 w 128"/>
                <a:gd name="T11" fmla="*/ 102 h 204"/>
                <a:gd name="T12" fmla="*/ 7 w 128"/>
                <a:gd name="T13" fmla="*/ 170 h 204"/>
                <a:gd name="T14" fmla="*/ 2 w 128"/>
                <a:gd name="T15" fmla="*/ 183 h 204"/>
                <a:gd name="T16" fmla="*/ 7 w 128"/>
                <a:gd name="T17" fmla="*/ 197 h 204"/>
                <a:gd name="T18" fmla="*/ 34 w 128"/>
                <a:gd name="T19" fmla="*/ 197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204">
                  <a:moveTo>
                    <a:pt x="34" y="197"/>
                  </a:moveTo>
                  <a:cubicBezTo>
                    <a:pt x="128" y="102"/>
                    <a:pt x="128" y="102"/>
                    <a:pt x="128" y="102"/>
                  </a:cubicBezTo>
                  <a:cubicBezTo>
                    <a:pt x="34" y="8"/>
                    <a:pt x="34" y="8"/>
                    <a:pt x="34" y="8"/>
                  </a:cubicBezTo>
                  <a:cubicBezTo>
                    <a:pt x="26" y="0"/>
                    <a:pt x="15" y="0"/>
                    <a:pt x="7" y="8"/>
                  </a:cubicBezTo>
                  <a:cubicBezTo>
                    <a:pt x="0" y="15"/>
                    <a:pt x="0" y="27"/>
                    <a:pt x="7" y="34"/>
                  </a:cubicBezTo>
                  <a:cubicBezTo>
                    <a:pt x="75" y="102"/>
                    <a:pt x="75" y="102"/>
                    <a:pt x="75" y="102"/>
                  </a:cubicBezTo>
                  <a:cubicBezTo>
                    <a:pt x="7" y="170"/>
                    <a:pt x="7" y="170"/>
                    <a:pt x="7" y="170"/>
                  </a:cubicBezTo>
                  <a:cubicBezTo>
                    <a:pt x="4" y="174"/>
                    <a:pt x="2" y="179"/>
                    <a:pt x="2" y="183"/>
                  </a:cubicBezTo>
                  <a:cubicBezTo>
                    <a:pt x="2" y="188"/>
                    <a:pt x="4" y="193"/>
                    <a:pt x="7" y="197"/>
                  </a:cubicBezTo>
                  <a:cubicBezTo>
                    <a:pt x="15" y="204"/>
                    <a:pt x="26" y="204"/>
                    <a:pt x="34" y="19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endParaRPr lang="en-US" sz="800"/>
            </a:p>
          </p:txBody>
        </p:sp>
      </p:grpSp>
      <p:grpSp>
        <p:nvGrpSpPr>
          <p:cNvPr id="4" name="Group 3">
            <a:extLst>
              <a:ext uri="{FF2B5EF4-FFF2-40B4-BE49-F238E27FC236}">
                <a16:creationId xmlns:a16="http://schemas.microsoft.com/office/drawing/2014/main" id="{9DDA44FC-F7FE-4398-BF05-0C4C4CFC950B}"/>
              </a:ext>
            </a:extLst>
          </p:cNvPr>
          <p:cNvGrpSpPr/>
          <p:nvPr/>
        </p:nvGrpSpPr>
        <p:grpSpPr>
          <a:xfrm>
            <a:off x="442913" y="3746822"/>
            <a:ext cx="6559199" cy="445863"/>
            <a:chOff x="442913" y="3429000"/>
            <a:chExt cx="6559199" cy="445863"/>
          </a:xfrm>
        </p:grpSpPr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591B39D4-A796-4876-9E49-6708CCCCCCBC}"/>
                </a:ext>
              </a:extLst>
            </p:cNvPr>
            <p:cNvSpPr/>
            <p:nvPr/>
          </p:nvSpPr>
          <p:spPr>
            <a:xfrm>
              <a:off x="657462" y="3429000"/>
              <a:ext cx="6344650" cy="445863"/>
            </a:xfrm>
            <a:prstGeom prst="rect">
              <a:avLst/>
            </a:prstGeom>
          </p:spPr>
          <p:txBody>
            <a:bodyPr wrap="square" lIns="0" tIns="0" rIns="0" bIns="0">
              <a:noAutofit/>
            </a:bodyPr>
            <a:lstStyle/>
            <a:p>
              <a:r>
                <a:rPr lang="pl-PL" sz="1400" dirty="0"/>
                <a:t>Analizy ekonomiczne, co do uszczerbku lub jego braku w konkretnych sytuacjach i czy organy i sądy są przygotowane do ich oceny?  </a:t>
              </a:r>
            </a:p>
          </p:txBody>
        </p:sp>
        <p:sp>
          <p:nvSpPr>
            <p:cNvPr id="12" name="Freeform 13">
              <a:extLst>
                <a:ext uri="{FF2B5EF4-FFF2-40B4-BE49-F238E27FC236}">
                  <a16:creationId xmlns:a16="http://schemas.microsoft.com/office/drawing/2014/main" id="{3F6D9A8A-05CE-40D0-BFB1-B2C54226EC5D}"/>
                </a:ext>
              </a:extLst>
            </p:cNvPr>
            <p:cNvSpPr>
              <a:spLocks noChangeAspect="1"/>
            </p:cNvSpPr>
            <p:nvPr/>
          </p:nvSpPr>
          <p:spPr bwMode="auto">
            <a:xfrm>
              <a:off x="442913" y="3549525"/>
              <a:ext cx="128587" cy="204811"/>
            </a:xfrm>
            <a:custGeom>
              <a:avLst/>
              <a:gdLst>
                <a:gd name="T0" fmla="*/ 34 w 128"/>
                <a:gd name="T1" fmla="*/ 197 h 204"/>
                <a:gd name="T2" fmla="*/ 128 w 128"/>
                <a:gd name="T3" fmla="*/ 102 h 204"/>
                <a:gd name="T4" fmla="*/ 34 w 128"/>
                <a:gd name="T5" fmla="*/ 8 h 204"/>
                <a:gd name="T6" fmla="*/ 7 w 128"/>
                <a:gd name="T7" fmla="*/ 8 h 204"/>
                <a:gd name="T8" fmla="*/ 7 w 128"/>
                <a:gd name="T9" fmla="*/ 34 h 204"/>
                <a:gd name="T10" fmla="*/ 75 w 128"/>
                <a:gd name="T11" fmla="*/ 102 h 204"/>
                <a:gd name="T12" fmla="*/ 7 w 128"/>
                <a:gd name="T13" fmla="*/ 170 h 204"/>
                <a:gd name="T14" fmla="*/ 2 w 128"/>
                <a:gd name="T15" fmla="*/ 183 h 204"/>
                <a:gd name="T16" fmla="*/ 7 w 128"/>
                <a:gd name="T17" fmla="*/ 197 h 204"/>
                <a:gd name="T18" fmla="*/ 34 w 128"/>
                <a:gd name="T19" fmla="*/ 197 h 20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28" h="204">
                  <a:moveTo>
                    <a:pt x="34" y="197"/>
                  </a:moveTo>
                  <a:cubicBezTo>
                    <a:pt x="128" y="102"/>
                    <a:pt x="128" y="102"/>
                    <a:pt x="128" y="102"/>
                  </a:cubicBezTo>
                  <a:cubicBezTo>
                    <a:pt x="34" y="8"/>
                    <a:pt x="34" y="8"/>
                    <a:pt x="34" y="8"/>
                  </a:cubicBezTo>
                  <a:cubicBezTo>
                    <a:pt x="26" y="0"/>
                    <a:pt x="15" y="0"/>
                    <a:pt x="7" y="8"/>
                  </a:cubicBezTo>
                  <a:cubicBezTo>
                    <a:pt x="0" y="15"/>
                    <a:pt x="0" y="27"/>
                    <a:pt x="7" y="34"/>
                  </a:cubicBezTo>
                  <a:cubicBezTo>
                    <a:pt x="75" y="102"/>
                    <a:pt x="75" y="102"/>
                    <a:pt x="75" y="102"/>
                  </a:cubicBezTo>
                  <a:cubicBezTo>
                    <a:pt x="7" y="170"/>
                    <a:pt x="7" y="170"/>
                    <a:pt x="7" y="170"/>
                  </a:cubicBezTo>
                  <a:cubicBezTo>
                    <a:pt x="4" y="174"/>
                    <a:pt x="2" y="179"/>
                    <a:pt x="2" y="183"/>
                  </a:cubicBezTo>
                  <a:cubicBezTo>
                    <a:pt x="2" y="188"/>
                    <a:pt x="4" y="193"/>
                    <a:pt x="7" y="197"/>
                  </a:cubicBezTo>
                  <a:cubicBezTo>
                    <a:pt x="15" y="204"/>
                    <a:pt x="26" y="204"/>
                    <a:pt x="34" y="197"/>
                  </a:cubicBezTo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vert="horz" wrap="square" lIns="78191" tIns="39096" rIns="78191" bIns="39096" numCol="1" anchor="t" anchorCtr="0" compatLnSpc="1">
              <a:prstTxWarp prst="textNoShape">
                <a:avLst/>
              </a:prstTxWarp>
            </a:bodyPr>
            <a:lstStyle/>
            <a:p>
              <a:endParaRPr lang="en-US" sz="800"/>
            </a:p>
          </p:txBody>
        </p:sp>
      </p:grp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7EF12104-E91F-4D31-A12C-57B002AB51B1}"/>
              </a:ext>
            </a:extLst>
          </p:cNvPr>
          <p:cNvCxnSpPr/>
          <p:nvPr/>
        </p:nvCxnSpPr>
        <p:spPr>
          <a:xfrm>
            <a:off x="442914" y="3476516"/>
            <a:ext cx="6638018" cy="0"/>
          </a:xfrm>
          <a:prstGeom prst="line">
            <a:avLst/>
          </a:prstGeom>
          <a:ln w="3175" cap="sq">
            <a:solidFill>
              <a:schemeClr val="bg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</p:cxnSp>
      <p:pic>
        <p:nvPicPr>
          <p:cNvPr id="10250" name="Picture 10">
            <a:extLst>
              <a:ext uri="{FF2B5EF4-FFF2-40B4-BE49-F238E27FC236}">
                <a16:creationId xmlns:a16="http://schemas.microsoft.com/office/drawing/2014/main" id="{A113E74A-E3A0-491E-AD97-C73A86C68CD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0535945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78963820-2E41-4466-8BCC-89F5C8113510}"/>
              </a:ext>
            </a:extLst>
          </p:cNvPr>
          <p:cNvSpPr/>
          <p:nvPr>
            <p:custDataLst>
              <p:tags r:id="rId1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chemeClr val="dk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/>
            <a:endParaRPr lang="pl-PL" sz="5800" dirty="0">
              <a:latin typeface="Georgia" panose="02040502050405020303" pitchFamily="18" charset="0"/>
              <a:ea typeface="+mj-ea"/>
              <a:cs typeface="+mj-cs"/>
              <a:sym typeface="Georgia" panose="02040502050405020303" pitchFamily="18" charset="0"/>
            </a:endParaRPr>
          </a:p>
        </p:txBody>
      </p:sp>
      <p:sp>
        <p:nvSpPr>
          <p:cNvPr id="4" name="Title 3"/>
          <p:cNvSpPr>
            <a:spLocks noGrp="1"/>
          </p:cNvSpPr>
          <p:nvPr>
            <p:ph type="ctrTitle"/>
          </p:nvPr>
        </p:nvSpPr>
        <p:spPr>
          <a:xfrm>
            <a:off x="442914" y="1964947"/>
            <a:ext cx="7238046" cy="892552"/>
          </a:xfrm>
        </p:spPr>
        <p:txBody>
          <a:bodyPr/>
          <a:lstStyle/>
          <a:p>
            <a:r>
              <a:rPr lang="pl-PL" dirty="0"/>
              <a:t>Dziękuję za uwagę.</a:t>
            </a:r>
            <a:endParaRPr lang="en-GB" dirty="0"/>
          </a:p>
        </p:txBody>
      </p:sp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37EC6113-2943-4303-AADF-4ECFC50A8C48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l-PL" dirty="0"/>
              <a:t>© 2020 </a:t>
            </a:r>
            <a:r>
              <a:rPr lang="pl-PL" dirty="0" err="1"/>
              <a:t>PwC</a:t>
            </a:r>
            <a:r>
              <a:rPr lang="pl-PL" dirty="0"/>
              <a:t>. Wszystkie prawa zastrzeżone. W tym dokumencie nazwa "</a:t>
            </a:r>
            <a:r>
              <a:rPr lang="pl-PL" dirty="0" err="1"/>
              <a:t>PwC</a:t>
            </a:r>
            <a:r>
              <a:rPr lang="pl-PL" dirty="0"/>
              <a:t>" odnosi się do polskich podmiotów wchodzącej w skład sieci </a:t>
            </a:r>
            <a:r>
              <a:rPr lang="pl-PL" dirty="0" err="1"/>
              <a:t>PricewaterhouseCoopers</a:t>
            </a:r>
            <a:r>
              <a:rPr lang="pl-PL" dirty="0"/>
              <a:t> International Limited, z których każda stanowi odrębny i niezależny podmiot prawny. Niniejsza treść ma charakter ogólny i nie powinna być używana jako odpowiednik konsultacji z profesjonalnymi doradcami. W </a:t>
            </a:r>
            <a:r>
              <a:rPr lang="pl-PL" dirty="0" err="1"/>
              <a:t>PwC</a:t>
            </a:r>
            <a:r>
              <a:rPr lang="pl-PL" dirty="0"/>
              <a:t> naszym celem jest budowanie zaufania wśród społeczeństwa i odpowiadanie na kluczowe wyzwania współczesnego świata. Jesteśmy siecią firm działającą w 157 krajach. Zatrudniamy ponad 276 tysięcy osób, dostarczających naszym klientom najwyższą jakość usług w zakresie audytu, doradztwa biznesowego oraz doradztwa podatkowego i prawnego. Dowiedz się więcej na </a:t>
            </a:r>
            <a:r>
              <a:rPr lang="pl-PL" dirty="0"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www.pwc.pl</a:t>
            </a:r>
            <a:r>
              <a:rPr lang="pl-PL" dirty="0"/>
              <a:t>.</a:t>
            </a:r>
          </a:p>
        </p:txBody>
      </p:sp>
      <p:sp>
        <p:nvSpPr>
          <p:cNvPr id="6" name="Subtitle 4">
            <a:extLst>
              <a:ext uri="{FF2B5EF4-FFF2-40B4-BE49-F238E27FC236}">
                <a16:creationId xmlns:a16="http://schemas.microsoft.com/office/drawing/2014/main" id="{0E46E4E8-AAF2-48B8-A1F8-CFE2C1683135}"/>
              </a:ext>
            </a:extLst>
          </p:cNvPr>
          <p:cNvSpPr txBox="1">
            <a:spLocks/>
          </p:cNvSpPr>
          <p:nvPr/>
        </p:nvSpPr>
        <p:spPr>
          <a:xfrm>
            <a:off x="442914" y="3429000"/>
            <a:ext cx="5673011" cy="594360"/>
          </a:xfrm>
          <a:prstGeom prst="rect">
            <a:avLst/>
          </a:prstGeom>
        </p:spPr>
        <p:txBody>
          <a:bodyPr vert="horz" lIns="0" tIns="0" rIns="0" bIns="0" rtlCol="0" anchor="b">
            <a:noAutofit/>
          </a:bodyPr>
          <a:lstStyle>
            <a:lvl1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b="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1pPr>
            <a:lvl2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2pPr>
            <a:lvl3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3pPr>
            <a:lvl4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4pPr>
            <a:lvl5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5pPr>
            <a:lvl6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6pPr>
            <a:lvl7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7pPr>
            <a:lvl8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8pPr>
            <a:lvl9pPr marL="0" indent="0" algn="l" defTabSz="914400" rtl="0" eaLnBrk="1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None/>
              <a:defRPr sz="1400" kern="1200">
                <a:solidFill>
                  <a:schemeClr val="bg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1800" dirty="0"/>
          </a:p>
        </p:txBody>
      </p:sp>
      <p:pic>
        <p:nvPicPr>
          <p:cNvPr id="23556" name="Picture 4">
            <a:extLst>
              <a:ext uri="{FF2B5EF4-FFF2-40B4-BE49-F238E27FC236}">
                <a16:creationId xmlns:a16="http://schemas.microsoft.com/office/drawing/2014/main" id="{5B32CA62-C84F-4B95-A560-DADBFEB4358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0" cy="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46491479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6sTZH21BM4EgbF3bl752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2n2mH5SxKYRAmbFRUJ9oHQ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cSzPdIhSCyrZynIeGlrNQg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qwYUApGfVjsqe6MdkNZ5w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rqwYUApGfVjsqe6MdkNZ5w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9laMEXMwVNQnXRA_VLhlaQ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PbqeAZdlutC6c4BulSU9zw"/>
</p:tagLst>
</file>

<file path=ppt/theme/theme1.xml><?xml version="1.0" encoding="utf-8"?>
<a:theme xmlns:a="http://schemas.openxmlformats.org/drawingml/2006/main" name="PwC">
  <a:themeElements>
    <a:clrScheme name="PwC_Brand_Updated">
      <a:dk1>
        <a:srgbClr val="000000"/>
      </a:dk1>
      <a:lt1>
        <a:srgbClr val="FFFFFF"/>
      </a:lt1>
      <a:dk2>
        <a:srgbClr val="7D7D7D"/>
      </a:dk2>
      <a:lt2>
        <a:srgbClr val="DEDEDE"/>
      </a:lt2>
      <a:accent1>
        <a:srgbClr val="D04A02"/>
      </a:accent1>
      <a:accent2>
        <a:srgbClr val="FFB600"/>
      </a:accent2>
      <a:accent3>
        <a:srgbClr val="E0301E"/>
      </a:accent3>
      <a:accent4>
        <a:srgbClr val="EB8C00"/>
      </a:accent4>
      <a:accent5>
        <a:srgbClr val="DB536A"/>
      </a:accent5>
      <a:accent6>
        <a:srgbClr val="464646"/>
      </a:accent6>
      <a:hlink>
        <a:srgbClr val="D04A02"/>
      </a:hlink>
      <a:folHlink>
        <a:srgbClr val="DB536A"/>
      </a:folHlink>
    </a:clrScheme>
    <a:fontScheme name="PwC Fon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PwC Effects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127000" dist="63500" dir="2700000" algn="b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>
    <a:spDef>
      <a:spPr>
        <a:ln>
          <a:noFill/>
        </a:ln>
      </a:spPr>
      <a:bodyPr/>
      <a:lstStyle>
        <a:defPPr algn="ctr">
          <a:lnSpc>
            <a:spcPct val="100000"/>
          </a:lnSpc>
          <a:defRPr sz="1600"/>
        </a:defPPr>
      </a:lstStyle>
      <a:style>
        <a:lnRef idx="0">
          <a:schemeClr val="accent1"/>
        </a:lnRef>
        <a:fillRef idx="1">
          <a:schemeClr val="accent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9525" cap="sq">
          <a:solidFill>
            <a:schemeClr val="accent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dk1"/>
        </a:effectRef>
        <a:fontRef idx="minor">
          <a:schemeClr val="lt1"/>
        </a:fontRef>
      </a:style>
    </a:lnDef>
    <a:txDef>
      <a:spPr>
        <a:noFill/>
      </a:spPr>
      <a:bodyPr wrap="none" lIns="0" tIns="0" rIns="0" bIns="0" rtlCol="0">
        <a:spAutoFit/>
      </a:bodyPr>
      <a:lstStyle>
        <a:defPPr>
          <a:lnSpc>
            <a:spcPct val="100000"/>
          </a:lnSpc>
          <a:buSzPct val="100000"/>
          <a:defRPr sz="1600" dirty="0" err="1" smtClean="0"/>
        </a:defPPr>
      </a:lstStyle>
    </a:txDef>
  </a:objectDefaults>
  <a:extraClrSchemeLst/>
  <a:custClrLst>
    <a:custClr name="Dark Orange 2">
      <a:srgbClr val="571F01"/>
    </a:custClr>
    <a:custClr name="Dark Orange 1">
      <a:srgbClr val="933401"/>
    </a:custClr>
    <a:custClr name="Primary Orange">
      <a:srgbClr val="D04A02"/>
    </a:custClr>
    <a:custClr name="Light Orange 1">
      <a:srgbClr val="FD6412"/>
    </a:custClr>
    <a:custClr name="Light Orange 2">
      <a:srgbClr val="FEB791"/>
    </a:custClr>
    <a:custClr name="Dark Tangerine 2">
      <a:srgbClr val="714300"/>
    </a:custClr>
    <a:custClr name="Dark Tangerine 1">
      <a:srgbClr val="AE6800"/>
    </a:custClr>
    <a:custClr name="Primary Tangerine">
      <a:srgbClr val="EB8C00"/>
    </a:custClr>
    <a:custClr name="Light Tangerine 1">
      <a:srgbClr val="FFA929"/>
    </a:custClr>
    <a:custClr name="Light Tangerine 2">
      <a:srgbClr val="FFDCA9"/>
    </a:custClr>
    <a:custClr name="Dark Yellow 2">
      <a:srgbClr val="855F00"/>
    </a:custClr>
    <a:custClr name="Dark Yellow 1">
      <a:srgbClr val="C28A00"/>
    </a:custClr>
    <a:custClr name="Primary Yellow">
      <a:srgbClr val="FFB600"/>
    </a:custClr>
    <a:custClr name="Light Yellow 1">
      <a:srgbClr val="FFC83D"/>
    </a:custClr>
    <a:custClr name="Light Yellow 2">
      <a:srgbClr val="FFECBD"/>
    </a:custClr>
    <a:custClr name="Dark Rose 2">
      <a:srgbClr val="6E2A35"/>
    </a:custClr>
    <a:custClr name="Dark Rose 1">
      <a:srgbClr val="A43E50"/>
    </a:custClr>
    <a:custClr name="Primary Rose">
      <a:srgbClr val="DB536A"/>
    </a:custClr>
    <a:custClr name="Light Rose 1">
      <a:srgbClr val="E27588"/>
    </a:custClr>
    <a:custClr name="Light Rose 2">
      <a:srgbClr val="F1BAC3"/>
    </a:custClr>
    <a:custClr name="Dark Red 2">
      <a:srgbClr val="741910"/>
    </a:custClr>
    <a:custClr name="Dark Red 1">
      <a:srgbClr val="AA2417"/>
    </a:custClr>
    <a:custClr name="Primary Red">
      <a:srgbClr val="E0301E"/>
    </a:custClr>
    <a:custClr name="Light Red 1">
      <a:srgbClr val="E86153"/>
    </a:custClr>
    <a:custClr name="Light Red 2">
      <a:srgbClr val="F7C8C4"/>
    </a:custClr>
    <a:custClr name="Black">
      <a:srgbClr val="000000"/>
    </a:custClr>
    <a:custClr name="Dark Grey">
      <a:srgbClr val="2D2D2D"/>
    </a:custClr>
    <a:custClr name="Medium Grey">
      <a:srgbClr val="464646"/>
    </a:custClr>
    <a:custClr name="Grey">
      <a:srgbClr val="7D7D7D"/>
    </a:custClr>
    <a:custClr name="Light Grey">
      <a:srgbClr val="DEDEDE"/>
    </a:custClr>
    <a:custClr name="Dark Purple 2">
      <a:srgbClr val="4B06B2"/>
    </a:custClr>
    <a:custClr name="Dark Purple 1">
      <a:srgbClr val="6A1CE2"/>
    </a:custClr>
    <a:custClr name="Secondary Purple">
      <a:srgbClr val="9013FE"/>
    </a:custClr>
    <a:custClr name="Light Purple 1">
      <a:srgbClr val="B15AFE"/>
    </a:custClr>
    <a:custClr name="Light Purple 2">
      <a:srgbClr val="DEB8FF"/>
    </a:custClr>
    <a:custClr name="Dark Blue 2">
      <a:srgbClr val="003DAB"/>
    </a:custClr>
    <a:custClr name="Dark Blue 1">
      <a:srgbClr val="0060D7"/>
    </a:custClr>
    <a:custClr name="Secondary Blue">
      <a:srgbClr val="0089EB"/>
    </a:custClr>
    <a:custClr name="Light Blue 1">
      <a:srgbClr val="4DACF1"/>
    </a:custClr>
    <a:custClr name="Light Blue 2">
      <a:srgbClr val="B3DCF9"/>
    </a:custClr>
    <a:custClr name="Dark Green 2">
      <a:srgbClr val="175C2C"/>
    </a:custClr>
    <a:custClr name="Dark Green 1">
      <a:srgbClr val="2C8646"/>
    </a:custClr>
    <a:custClr name="Secondary Green">
      <a:srgbClr val="4EB523"/>
    </a:custClr>
    <a:custClr name="Light Green 1">
      <a:srgbClr val="86DB4F"/>
    </a:custClr>
    <a:custClr name="Light Green 2">
      <a:srgbClr val="C4FC9F"/>
    </a:custClr>
    <a:custClr name="Status Red">
      <a:srgbClr val="E0301E"/>
    </a:custClr>
    <a:custClr name="Status Yellow">
      <a:srgbClr val="FFB600"/>
    </a:custClr>
    <a:custClr name="Status Green">
      <a:srgbClr val="175C2C"/>
    </a:custClr>
  </a:custClrLst>
  <a:extLst>
    <a:ext uri="{05A4C25C-085E-4340-85A3-A5531E510DB2}">
      <thm15:themeFamily xmlns:thm15="http://schemas.microsoft.com/office/thememl/2012/main" name="PwC 16x9 PowerPoint 08Oct2018" id="{BF377696-7D08-47D2-AF19-27D76F4E8FB7}" vid="{71BF8C14-62C8-40A5-97EF-74ED9907CD5B}"/>
    </a:ext>
  </a:extLst>
</a:theme>
</file>

<file path=ppt/theme/theme2.xml><?xml version="1.0" encoding="utf-8"?>
<a:theme xmlns:a="http://schemas.openxmlformats.org/drawingml/2006/main" name="PwC">
  <a:themeElements>
    <a:clrScheme name="PwC Colors">
      <a:dk1>
        <a:srgbClr val="000000"/>
      </a:dk1>
      <a:lt1>
        <a:srgbClr val="FFFFFF"/>
      </a:lt1>
      <a:dk2>
        <a:srgbClr val="7D7D7D"/>
      </a:dk2>
      <a:lt2>
        <a:srgbClr val="DEDEDE"/>
      </a:lt2>
      <a:accent1>
        <a:srgbClr val="D04A02"/>
      </a:accent1>
      <a:accent2>
        <a:srgbClr val="FFB600"/>
      </a:accent2>
      <a:accent3>
        <a:srgbClr val="E0301E"/>
      </a:accent3>
      <a:accent4>
        <a:srgbClr val="EB8C00"/>
      </a:accent4>
      <a:accent5>
        <a:srgbClr val="DB536A"/>
      </a:accent5>
      <a:accent6>
        <a:srgbClr val="464646"/>
      </a:accent6>
      <a:hlink>
        <a:srgbClr val="D04A02"/>
      </a:hlink>
      <a:folHlink>
        <a:srgbClr val="DB536A"/>
      </a:folHlink>
    </a:clrScheme>
    <a:fontScheme name="PwC Fon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PwC Effects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127000" dist="63500" dir="2700000" algn="b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>
    <a:spDef>
      <a:spPr>
        <a:ln>
          <a:noFill/>
        </a:ln>
      </a:spPr>
      <a:bodyPr/>
      <a:lstStyle>
        <a:defPPr algn="ctr">
          <a:lnSpc>
            <a:spcPct val="100000"/>
          </a:lnSpc>
          <a:defRPr sz="1600"/>
        </a:defPPr>
      </a:lstStyle>
      <a:style>
        <a:lnRef idx="0">
          <a:schemeClr val="accent1"/>
        </a:lnRef>
        <a:fillRef idx="1">
          <a:schemeClr val="accent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 cap="sq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dk1"/>
        </a:effectRef>
        <a:fontRef idx="minor">
          <a:schemeClr val="lt1"/>
        </a:fontRef>
      </a:style>
    </a:lnDef>
    <a:txDef>
      <a:spPr>
        <a:noFill/>
      </a:spPr>
      <a:bodyPr wrap="square" lIns="0" tIns="0" rIns="0" bIns="0" rtlCol="0"/>
      <a:lstStyle>
        <a:defPPr marL="182880" indent="-182880">
          <a:lnSpc>
            <a:spcPct val="100000"/>
          </a:lnSpc>
          <a:spcAft>
            <a:spcPts val="600"/>
          </a:spcAft>
          <a:buSzPct val="100000"/>
          <a:buFont typeface="Arial"/>
          <a:buChar char="•"/>
          <a:defRPr sz="1600"/>
        </a:defPPr>
      </a:lstStyle>
    </a:txDef>
  </a:objectDefaults>
  <a:extraClrSchemeLst/>
  <a:custClrLst>
    <a:custClr name="Dark Orange 2">
      <a:srgbClr val="571F01"/>
    </a:custClr>
    <a:custClr name="Dark Orange 1">
      <a:srgbClr val="933401"/>
    </a:custClr>
    <a:custClr name="Primary Orange">
      <a:srgbClr val="D04A02"/>
    </a:custClr>
    <a:custClr name="Light Orange 1">
      <a:srgbClr val="FD6412"/>
    </a:custClr>
    <a:custClr name="Light Orange 2">
      <a:srgbClr val="FEB791"/>
    </a:custClr>
    <a:custClr name="Dark Tangerine 2">
      <a:srgbClr val="714300"/>
    </a:custClr>
    <a:custClr name="Dark Tangerine 1">
      <a:srgbClr val="AE6800"/>
    </a:custClr>
    <a:custClr name="Primary Tangerine">
      <a:srgbClr val="EB8C00"/>
    </a:custClr>
    <a:custClr name="Light Tangerine 1">
      <a:srgbClr val="FFA929"/>
    </a:custClr>
    <a:custClr name="Light Tangerine 2">
      <a:srgbClr val="FFDCA9"/>
    </a:custClr>
    <a:custClr name="Dark Yellow 2">
      <a:srgbClr val="855F00"/>
    </a:custClr>
    <a:custClr name="Dark Yellow 1">
      <a:srgbClr val="C28A00"/>
    </a:custClr>
    <a:custClr name="Primary Yellow">
      <a:srgbClr val="FFB600"/>
    </a:custClr>
    <a:custClr name="Light Yellow 1">
      <a:srgbClr val="FFC83D"/>
    </a:custClr>
    <a:custClr name="Light Yellow 2">
      <a:srgbClr val="FFECBD"/>
    </a:custClr>
    <a:custClr name="Dark Rose 2">
      <a:srgbClr val="6E2A35"/>
    </a:custClr>
    <a:custClr name="Dark Rose 1">
      <a:srgbClr val="A43E50"/>
    </a:custClr>
    <a:custClr name="Primary Rose">
      <a:srgbClr val="DB536A"/>
    </a:custClr>
    <a:custClr name="Light Rose 1">
      <a:srgbClr val="E27588"/>
    </a:custClr>
    <a:custClr name="Light Rose 2">
      <a:srgbClr val="F1BAC3"/>
    </a:custClr>
    <a:custClr name="Dark Red 2">
      <a:srgbClr val="741910"/>
    </a:custClr>
    <a:custClr name="Dark Red 1">
      <a:srgbClr val="AA2417"/>
    </a:custClr>
    <a:custClr name="Primary Red">
      <a:srgbClr val="E0301E"/>
    </a:custClr>
    <a:custClr name="Light Red 1">
      <a:srgbClr val="E86153"/>
    </a:custClr>
    <a:custClr name="Light Red 2">
      <a:srgbClr val="F7C8C4"/>
    </a:custClr>
    <a:custClr name="Black">
      <a:srgbClr val="000000"/>
    </a:custClr>
    <a:custClr name="Dark Grey">
      <a:srgbClr val="2D2D2D"/>
    </a:custClr>
    <a:custClr name="Medium Grey">
      <a:srgbClr val="464646"/>
    </a:custClr>
    <a:custClr name="Grey">
      <a:srgbClr val="7D7D7D"/>
    </a:custClr>
    <a:custClr name="Light Grey">
      <a:srgbClr val="DEDEDE"/>
    </a:custClr>
    <a:custClr name="Dark Purple 2">
      <a:srgbClr val="4B06B2"/>
    </a:custClr>
    <a:custClr name="Dark Purple 1">
      <a:srgbClr val="6A1CE2"/>
    </a:custClr>
    <a:custClr name="Secondary Purple">
      <a:srgbClr val="9013FE"/>
    </a:custClr>
    <a:custClr name="Light Purple 1">
      <a:srgbClr val="B15AFE"/>
    </a:custClr>
    <a:custClr name="Light Purple 2">
      <a:srgbClr val="DEB8FF"/>
    </a:custClr>
    <a:custClr name="Dark Blue 2">
      <a:srgbClr val="003DAB"/>
    </a:custClr>
    <a:custClr name="Dark Blue 1">
      <a:srgbClr val="0060D7"/>
    </a:custClr>
    <a:custClr name="Secondary Blue">
      <a:srgbClr val="0089EB"/>
    </a:custClr>
    <a:custClr name="Light Blue 1">
      <a:srgbClr val="4DACF1"/>
    </a:custClr>
    <a:custClr name="Light Blue 2">
      <a:srgbClr val="B3DCF9"/>
    </a:custClr>
    <a:custClr name="Dark Green 2">
      <a:srgbClr val="175C2C"/>
    </a:custClr>
    <a:custClr name="Dark Green 1">
      <a:srgbClr val="2C8646"/>
    </a:custClr>
    <a:custClr name="Secondary Green">
      <a:srgbClr val="4EB523"/>
    </a:custClr>
    <a:custClr name="Light Green 1">
      <a:srgbClr val="86DB4F"/>
    </a:custClr>
    <a:custClr name="Light Green 2">
      <a:srgbClr val="C4FC9F"/>
    </a:custClr>
    <a:custClr name="Status Red">
      <a:srgbClr val="E0301E"/>
    </a:custClr>
    <a:custClr name="Status Yellow">
      <a:srgbClr val="FFB600"/>
    </a:custClr>
    <a:custClr name="Status Green">
      <a:srgbClr val="175C2C"/>
    </a:custClr>
  </a:custClrLst>
</a:theme>
</file>

<file path=ppt/theme/theme3.xml><?xml version="1.0" encoding="utf-8"?>
<a:theme xmlns:a="http://schemas.openxmlformats.org/drawingml/2006/main" name="PwC">
  <a:themeElements>
    <a:clrScheme name="PwC Colors">
      <a:dk1>
        <a:srgbClr val="000000"/>
      </a:dk1>
      <a:lt1>
        <a:srgbClr val="FFFFFF"/>
      </a:lt1>
      <a:dk2>
        <a:srgbClr val="7D7D7D"/>
      </a:dk2>
      <a:lt2>
        <a:srgbClr val="DEDEDE"/>
      </a:lt2>
      <a:accent1>
        <a:srgbClr val="D04A02"/>
      </a:accent1>
      <a:accent2>
        <a:srgbClr val="FFB600"/>
      </a:accent2>
      <a:accent3>
        <a:srgbClr val="E0301E"/>
      </a:accent3>
      <a:accent4>
        <a:srgbClr val="EB8C00"/>
      </a:accent4>
      <a:accent5>
        <a:srgbClr val="DB536A"/>
      </a:accent5>
      <a:accent6>
        <a:srgbClr val="464646"/>
      </a:accent6>
      <a:hlink>
        <a:srgbClr val="D04A02"/>
      </a:hlink>
      <a:folHlink>
        <a:srgbClr val="DB536A"/>
      </a:folHlink>
    </a:clrScheme>
    <a:fontScheme name="PwC Fonts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PwC Effects"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  <a:ln w="12700" cap="sq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127000" dist="63500" dir="2700000" algn="b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  <a:objectDefaults>
    <a:spDef>
      <a:spPr>
        <a:ln>
          <a:noFill/>
        </a:ln>
      </a:spPr>
      <a:bodyPr/>
      <a:lstStyle>
        <a:defPPr algn="ctr">
          <a:lnSpc>
            <a:spcPct val="100000"/>
          </a:lnSpc>
          <a:defRPr sz="1600"/>
        </a:defPPr>
      </a:lstStyle>
      <a:style>
        <a:lnRef idx="0">
          <a:schemeClr val="accent1"/>
        </a:lnRef>
        <a:fillRef idx="1">
          <a:schemeClr val="accent1"/>
        </a:fillRef>
        <a:effectRef idx="0">
          <a:schemeClr val="dk1"/>
        </a:effectRef>
        <a:fontRef idx="minor">
          <a:schemeClr val="lt1"/>
        </a:fontRef>
      </a:style>
    </a:spDef>
    <a:lnDef>
      <a:spPr>
        <a:ln w="12700" cap="sq"/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dk1"/>
        </a:effectRef>
        <a:fontRef idx="minor">
          <a:schemeClr val="lt1"/>
        </a:fontRef>
      </a:style>
    </a:lnDef>
    <a:txDef>
      <a:spPr>
        <a:noFill/>
      </a:spPr>
      <a:bodyPr wrap="square" lIns="0" tIns="0" rIns="0" bIns="0" rtlCol="0"/>
      <a:lstStyle>
        <a:defPPr marL="182880" indent="-182880">
          <a:lnSpc>
            <a:spcPct val="100000"/>
          </a:lnSpc>
          <a:spcAft>
            <a:spcPts val="600"/>
          </a:spcAft>
          <a:buSzPct val="100000"/>
          <a:buFont typeface="Arial"/>
          <a:buChar char="•"/>
          <a:defRPr sz="1600"/>
        </a:defPPr>
      </a:lstStyle>
    </a:txDef>
  </a:objectDefaults>
  <a:extraClrSchemeLst/>
  <a:custClrLst>
    <a:custClr name="Dark Orange 2">
      <a:srgbClr val="571F01"/>
    </a:custClr>
    <a:custClr name="Dark Orange 1">
      <a:srgbClr val="933401"/>
    </a:custClr>
    <a:custClr name="Primary Orange">
      <a:srgbClr val="D04A02"/>
    </a:custClr>
    <a:custClr name="Light Orange 1">
      <a:srgbClr val="FD6412"/>
    </a:custClr>
    <a:custClr name="Light Orange 2">
      <a:srgbClr val="FEB791"/>
    </a:custClr>
    <a:custClr name="Dark Tangerine 2">
      <a:srgbClr val="714300"/>
    </a:custClr>
    <a:custClr name="Dark Tangerine 1">
      <a:srgbClr val="AE6800"/>
    </a:custClr>
    <a:custClr name="Primary Tangerine">
      <a:srgbClr val="EB8C00"/>
    </a:custClr>
    <a:custClr name="Light Tangerine 1">
      <a:srgbClr val="FFA929"/>
    </a:custClr>
    <a:custClr name="Light Tangerine 2">
      <a:srgbClr val="FFDCA9"/>
    </a:custClr>
    <a:custClr name="Dark Yellow 2">
      <a:srgbClr val="855F00"/>
    </a:custClr>
    <a:custClr name="Dark Yellow 1">
      <a:srgbClr val="C28A00"/>
    </a:custClr>
    <a:custClr name="Primary Yellow">
      <a:srgbClr val="FFB600"/>
    </a:custClr>
    <a:custClr name="Light Yellow 1">
      <a:srgbClr val="FFC83D"/>
    </a:custClr>
    <a:custClr name="Light Yellow 2">
      <a:srgbClr val="FFECBD"/>
    </a:custClr>
    <a:custClr name="Dark Rose 2">
      <a:srgbClr val="6E2A35"/>
    </a:custClr>
    <a:custClr name="Dark Rose 1">
      <a:srgbClr val="A43E50"/>
    </a:custClr>
    <a:custClr name="Primary Rose">
      <a:srgbClr val="DB536A"/>
    </a:custClr>
    <a:custClr name="Light Rose 1">
      <a:srgbClr val="E27588"/>
    </a:custClr>
    <a:custClr name="Light Rose 2">
      <a:srgbClr val="F1BAC3"/>
    </a:custClr>
    <a:custClr name="Dark Red 2">
      <a:srgbClr val="741910"/>
    </a:custClr>
    <a:custClr name="Dark Red 1">
      <a:srgbClr val="AA2417"/>
    </a:custClr>
    <a:custClr name="Primary Red">
      <a:srgbClr val="E0301E"/>
    </a:custClr>
    <a:custClr name="Light Red 1">
      <a:srgbClr val="E86153"/>
    </a:custClr>
    <a:custClr name="Light Red 2">
      <a:srgbClr val="F7C8C4"/>
    </a:custClr>
    <a:custClr name="Black">
      <a:srgbClr val="000000"/>
    </a:custClr>
    <a:custClr name="Dark Grey">
      <a:srgbClr val="2D2D2D"/>
    </a:custClr>
    <a:custClr name="Medium Grey">
      <a:srgbClr val="464646"/>
    </a:custClr>
    <a:custClr name="Grey">
      <a:srgbClr val="7D7D7D"/>
    </a:custClr>
    <a:custClr name="Light Grey">
      <a:srgbClr val="DEDEDE"/>
    </a:custClr>
    <a:custClr name="Dark Purple 2">
      <a:srgbClr val="4B06B2"/>
    </a:custClr>
    <a:custClr name="Dark Purple 1">
      <a:srgbClr val="6A1CE2"/>
    </a:custClr>
    <a:custClr name="Secondary Purple">
      <a:srgbClr val="9013FE"/>
    </a:custClr>
    <a:custClr name="Light Purple 1">
      <a:srgbClr val="B15AFE"/>
    </a:custClr>
    <a:custClr name="Light Purple 2">
      <a:srgbClr val="DEB8FF"/>
    </a:custClr>
    <a:custClr name="Dark Blue 2">
      <a:srgbClr val="003DAB"/>
    </a:custClr>
    <a:custClr name="Dark Blue 1">
      <a:srgbClr val="0060D7"/>
    </a:custClr>
    <a:custClr name="Secondary Blue">
      <a:srgbClr val="0089EB"/>
    </a:custClr>
    <a:custClr name="Light Blue 1">
      <a:srgbClr val="4DACF1"/>
    </a:custClr>
    <a:custClr name="Light Blue 2">
      <a:srgbClr val="B3DCF9"/>
    </a:custClr>
    <a:custClr name="Dark Green 2">
      <a:srgbClr val="175C2C"/>
    </a:custClr>
    <a:custClr name="Dark Green 1">
      <a:srgbClr val="2C8646"/>
    </a:custClr>
    <a:custClr name="Secondary Green">
      <a:srgbClr val="4EB523"/>
    </a:custClr>
    <a:custClr name="Light Green 1">
      <a:srgbClr val="86DB4F"/>
    </a:custClr>
    <a:custClr name="Light Green 2">
      <a:srgbClr val="C4FC9F"/>
    </a:custClr>
    <a:custClr name="Status Red">
      <a:srgbClr val="E0301E"/>
    </a:custClr>
    <a:custClr name="Status Yellow">
      <a:srgbClr val="FFB600"/>
    </a:custClr>
    <a:custClr name="Status Green">
      <a:srgbClr val="175C2C"/>
    </a:custClr>
  </a:custClr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PwC_16x9_BrandUpdate_2018</Template>
  <TotalTime>327</TotalTime>
  <Words>1015</Words>
  <Application>Microsoft Office PowerPoint</Application>
  <PresentationFormat>Panoramiczny</PresentationFormat>
  <Paragraphs>84</Paragraphs>
  <Slides>9</Slides>
  <Notes>9</Notes>
  <HiddenSlides>0</HiddenSlides>
  <MMClips>0</MMClips>
  <ScaleCrop>false</ScaleCrop>
  <HeadingPairs>
    <vt:vector size="6" baseType="variant">
      <vt:variant>
        <vt:lpstr>Używane czcionki</vt:lpstr>
      </vt:variant>
      <vt:variant>
        <vt:i4>2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9</vt:i4>
      </vt:variant>
    </vt:vector>
  </HeadingPairs>
  <TitlesOfParts>
    <vt:vector size="12" baseType="lpstr">
      <vt:lpstr>Arial</vt:lpstr>
      <vt:lpstr>Georgia</vt:lpstr>
      <vt:lpstr>PwC</vt:lpstr>
      <vt:lpstr>Poniesienie ekonomicznego ciężaru podatku przez podatnika jako warunek powstania i zwrotu nadpłaty w VAT</vt:lpstr>
      <vt:lpstr>Stan faktyczny 1/2</vt:lpstr>
      <vt:lpstr>Stan faktyczny 2/2</vt:lpstr>
      <vt:lpstr>Stanowisko NSA</vt:lpstr>
      <vt:lpstr>Uchwała NSA o sygn. I GPS 1/11</vt:lpstr>
      <vt:lpstr>Odmienny pogląd: literatura, bogate orzecznictwo…aż trudno wymienić…</vt:lpstr>
      <vt:lpstr>Wątpliwości także na gruncie podatku akcyzowego…</vt:lpstr>
      <vt:lpstr>Konkluzja referenta</vt:lpstr>
      <vt:lpstr>Dziękuję za uwagę.</vt:lpstr>
    </vt:vector>
  </TitlesOfParts>
  <Manager/>
  <Company>PricewaterhouseCoopers</Company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Lorem ipsum  dolor sit amet consectetuer</dc:title>
  <dc:subject/>
  <dc:creator>Dorota Joziak</dc:creator>
  <cp:keywords/>
  <dc:description/>
  <cp:lastModifiedBy>Wojciech Morawski</cp:lastModifiedBy>
  <cp:revision>43</cp:revision>
  <dcterms:created xsi:type="dcterms:W3CDTF">2018-11-30T12:52:36Z</dcterms:created>
  <dcterms:modified xsi:type="dcterms:W3CDTF">2020-03-04T15:52:44Z</dcterms:modified>
  <cp:category/>
</cp:coreProperties>
</file>