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3.xml" ContentType="application/vnd.openxmlformats-officedocument.presentationml.tags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491" r:id="rId2"/>
    <p:sldId id="454" r:id="rId3"/>
    <p:sldId id="496" r:id="rId4"/>
    <p:sldId id="497" r:id="rId5"/>
    <p:sldId id="498" r:id="rId6"/>
    <p:sldId id="499" r:id="rId7"/>
    <p:sldId id="500" r:id="rId8"/>
    <p:sldId id="501" r:id="rId9"/>
    <p:sldId id="503" r:id="rId10"/>
    <p:sldId id="504" r:id="rId11"/>
    <p:sldId id="502" r:id="rId12"/>
    <p:sldId id="505" r:id="rId13"/>
    <p:sldId id="493" r:id="rId14"/>
  </p:sldIdLst>
  <p:sldSz cx="9144000" cy="6858000" type="screen4x3"/>
  <p:notesSz cx="6797675" cy="9926638"/>
  <p:custDataLst>
    <p:tags r:id="rId1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10">
          <p15:clr>
            <a:srgbClr val="A4A3A4"/>
          </p15:clr>
        </p15:guide>
        <p15:guide id="2" orient="horz" pos="3890">
          <p15:clr>
            <a:srgbClr val="A4A3A4"/>
          </p15:clr>
        </p15:guide>
        <p15:guide id="3" orient="horz" pos="4193">
          <p15:clr>
            <a:srgbClr val="A4A3A4"/>
          </p15:clr>
        </p15:guide>
        <p15:guide id="4" orient="horz" pos="2455" userDrawn="1">
          <p15:clr>
            <a:srgbClr val="A4A3A4"/>
          </p15:clr>
        </p15:guide>
        <p15:guide id="5" orient="horz" pos="498">
          <p15:clr>
            <a:srgbClr val="A4A3A4"/>
          </p15:clr>
        </p15:guide>
        <p15:guide id="6" orient="horz" pos="417">
          <p15:clr>
            <a:srgbClr val="A4A3A4"/>
          </p15:clr>
        </p15:guide>
        <p15:guide id="7" orient="horz" pos="688">
          <p15:clr>
            <a:srgbClr val="A4A3A4"/>
          </p15:clr>
        </p15:guide>
        <p15:guide id="8" orient="horz" pos="4095">
          <p15:clr>
            <a:srgbClr val="A4A3A4"/>
          </p15:clr>
        </p15:guide>
        <p15:guide id="9" orient="horz" pos="267">
          <p15:clr>
            <a:srgbClr val="A4A3A4"/>
          </p15:clr>
        </p15:guide>
        <p15:guide id="10" orient="horz" pos="4012">
          <p15:clr>
            <a:srgbClr val="A4A3A4"/>
          </p15:clr>
        </p15:guide>
        <p15:guide id="11" orient="horz" pos="1759">
          <p15:clr>
            <a:srgbClr val="A4A3A4"/>
          </p15:clr>
        </p15:guide>
        <p15:guide id="12" pos="231">
          <p15:clr>
            <a:srgbClr val="A4A3A4"/>
          </p15:clr>
        </p15:guide>
        <p15:guide id="13" pos="5528">
          <p15:clr>
            <a:srgbClr val="A4A3A4"/>
          </p15:clr>
        </p15:guide>
        <p15:guide id="14" pos="1311">
          <p15:clr>
            <a:srgbClr val="A4A3A4"/>
          </p15:clr>
        </p15:guide>
        <p15:guide id="15" pos="2391">
          <p15:clr>
            <a:srgbClr val="A4A3A4"/>
          </p15:clr>
        </p15:guide>
        <p15:guide id="16" pos="3471">
          <p15:clr>
            <a:srgbClr val="A4A3A4"/>
          </p15:clr>
        </p15:guide>
        <p15:guide id="17" pos="4554">
          <p15:clr>
            <a:srgbClr val="A4A3A4"/>
          </p15:clr>
        </p15:guide>
        <p15:guide id="18" pos="2776">
          <p15:clr>
            <a:srgbClr val="A4A3A4"/>
          </p15:clr>
        </p15:guide>
        <p15:guide id="19" pos="298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kulski, Rafał" initials="MR" lastIdx="13" clrIdx="0">
    <p:extLst>
      <p:ext uri="{19B8F6BF-5375-455C-9EA6-DF929625EA0E}">
        <p15:presenceInfo xmlns:p15="http://schemas.microsoft.com/office/powerpoint/2012/main" userId="S-1-5-21-1105726237-1434957364-413861611-45188" providerId="AD"/>
      </p:ext>
    </p:extLst>
  </p:cmAuthor>
  <p:cmAuthor id="2" name="Rutkowska, Aleksandra" initials="RA" lastIdx="5" clrIdx="1">
    <p:extLst>
      <p:ext uri="{19B8F6BF-5375-455C-9EA6-DF929625EA0E}">
        <p15:presenceInfo xmlns:p15="http://schemas.microsoft.com/office/powerpoint/2012/main" userId="S-1-5-21-1105726237-1434957364-413861611-174328" providerId="AD"/>
      </p:ext>
    </p:extLst>
  </p:cmAuthor>
  <p:cmAuthor id="3" name="Cieśla, Marta" initials="CM" lastIdx="5" clrIdx="2">
    <p:extLst>
      <p:ext uri="{19B8F6BF-5375-455C-9EA6-DF929625EA0E}">
        <p15:presenceInfo xmlns:p15="http://schemas.microsoft.com/office/powerpoint/2012/main" userId="S-1-5-21-1105726237-1434957364-413861611-169078" providerId="AD"/>
      </p:ext>
    </p:extLst>
  </p:cmAuthor>
  <p:cmAuthor id="4" name="Gąsior, Kamila" initials="GK" lastIdx="1" clrIdx="3">
    <p:extLst>
      <p:ext uri="{19B8F6BF-5375-455C-9EA6-DF929625EA0E}">
        <p15:presenceInfo xmlns:p15="http://schemas.microsoft.com/office/powerpoint/2012/main" userId="S-1-5-21-1105726237-1434957364-413861611-15149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5A5C"/>
    <a:srgbClr val="9064AA"/>
    <a:srgbClr val="E00371"/>
    <a:srgbClr val="9C5FB5"/>
    <a:srgbClr val="D5D5D2"/>
    <a:srgbClr val="D5D5D5"/>
    <a:srgbClr val="EBECED"/>
    <a:srgbClr val="000000"/>
    <a:srgbClr val="427730"/>
    <a:srgbClr val="005E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45" autoAdjust="0"/>
    <p:restoredTop sz="94778" autoAdjust="0"/>
  </p:normalViewPr>
  <p:slideViewPr>
    <p:cSldViewPr snapToGrid="0">
      <p:cViewPr varScale="1">
        <p:scale>
          <a:sx n="78" d="100"/>
          <a:sy n="78" d="100"/>
        </p:scale>
        <p:origin x="1339" y="58"/>
      </p:cViewPr>
      <p:guideLst>
        <p:guide orient="horz" pos="1010"/>
        <p:guide orient="horz" pos="3890"/>
        <p:guide orient="horz" pos="4193"/>
        <p:guide orient="horz" pos="2455"/>
        <p:guide orient="horz" pos="498"/>
        <p:guide orient="horz" pos="417"/>
        <p:guide orient="horz" pos="688"/>
        <p:guide orient="horz" pos="4095"/>
        <p:guide orient="horz" pos="267"/>
        <p:guide orient="horz" pos="4012"/>
        <p:guide orient="horz" pos="1759"/>
        <p:guide pos="231"/>
        <p:guide pos="5528"/>
        <p:guide pos="1311"/>
        <p:guide pos="2391"/>
        <p:guide pos="3471"/>
        <p:guide pos="4554"/>
        <p:guide pos="2776"/>
        <p:guide pos="2984"/>
      </p:guideLst>
    </p:cSldViewPr>
  </p:slideViewPr>
  <p:outlineViewPr>
    <p:cViewPr>
      <p:scale>
        <a:sx n="33" d="100"/>
        <a:sy n="33" d="100"/>
      </p:scale>
      <p:origin x="0" y="1782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94" d="100"/>
          <a:sy n="94" d="100"/>
        </p:scale>
        <p:origin x="-3672" y="-108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9B54F0-1D7F-4045-8213-B7D9C7FFB374}" type="datetimeFigureOut">
              <a:rPr lang="en-GB" smtClean="0"/>
              <a:t>06/03/2020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4632E1-11D0-46CC-8676-7C313BB9F5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63273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5560" tIns="47780" rIns="95560" bIns="47780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5560" tIns="47780" rIns="95560" bIns="47780" rtlCol="0"/>
          <a:lstStyle>
            <a:lvl1pPr algn="r">
              <a:defRPr sz="1300"/>
            </a:lvl1pPr>
          </a:lstStyle>
          <a:p>
            <a:fld id="{D77633BE-0766-4701-97A4-87960AEAA15B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0" tIns="47780" rIns="95560" bIns="4778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5560" tIns="47780" rIns="95560" bIns="4778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5560" tIns="47780" rIns="95560" bIns="47780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5560" tIns="47780" rIns="95560" bIns="47780" rtlCol="0" anchor="b"/>
          <a:lstStyle>
            <a:lvl1pPr algn="r">
              <a:defRPr sz="1300"/>
            </a:lvl1pPr>
          </a:lstStyle>
          <a:p>
            <a:fld id="{A2B71D9D-C59C-46A3-89DC-993D8C59CB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4422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B71D9D-C59C-46A3-89DC-993D8C59CBB9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7588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B71D9D-C59C-46A3-89DC-993D8C59CBB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7206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B71D9D-C59C-46A3-89DC-993D8C59CBB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240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B71D9D-C59C-46A3-89DC-993D8C59CBB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8641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B71D9D-C59C-46A3-89DC-993D8C59CBB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1321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B71D9D-C59C-46A3-89DC-993D8C59CBB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1075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B71D9D-C59C-46A3-89DC-993D8C59CBB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9498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B71D9D-C59C-46A3-89DC-993D8C59CBB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6077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B71D9D-C59C-46A3-89DC-993D8C59CBB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8682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B71D9D-C59C-46A3-89DC-993D8C59CBB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2326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B71D9D-C59C-46A3-89DC-993D8C59CBB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3674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B71D9D-C59C-46A3-89DC-993D8C59CBB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2157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B71D9D-C59C-46A3-89DC-993D8C59CBB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5701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flip="none" rotWithShape="1">
          <a:gsLst>
            <a:gs pos="0">
              <a:schemeClr val="accent1"/>
            </a:gs>
            <a:gs pos="100000">
              <a:schemeClr val="tx2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5"/>
          <p:cNvSpPr/>
          <p:nvPr userDrawn="1"/>
        </p:nvSpPr>
        <p:spPr>
          <a:xfrm>
            <a:off x="0" y="0"/>
            <a:ext cx="8793784" cy="6858000"/>
          </a:xfrm>
          <a:custGeom>
            <a:avLst/>
            <a:gdLst>
              <a:gd name="T0" fmla="*/ 0 w 2770"/>
              <a:gd name="T1" fmla="*/ 2160 h 2160"/>
              <a:gd name="T2" fmla="*/ 1683 w 2770"/>
              <a:gd name="T3" fmla="*/ 2160 h 2160"/>
              <a:gd name="T4" fmla="*/ 2757 w 2770"/>
              <a:gd name="T5" fmla="*/ 1115 h 2160"/>
              <a:gd name="T6" fmla="*/ 2757 w 2770"/>
              <a:gd name="T7" fmla="*/ 1070 h 2160"/>
              <a:gd name="T8" fmla="*/ 1637 w 2770"/>
              <a:gd name="T9" fmla="*/ 0 h 2160"/>
              <a:gd name="T10" fmla="*/ 0 w 2770"/>
              <a:gd name="T11" fmla="*/ 0 h 2160"/>
              <a:gd name="T12" fmla="*/ 0 w 2770"/>
              <a:gd name="T13" fmla="*/ 2160 h 2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70" h="2160">
                <a:moveTo>
                  <a:pt x="0" y="2160"/>
                </a:moveTo>
                <a:cubicBezTo>
                  <a:pt x="1683" y="2160"/>
                  <a:pt x="1683" y="2160"/>
                  <a:pt x="1683" y="2160"/>
                </a:cubicBezTo>
                <a:cubicBezTo>
                  <a:pt x="2757" y="1115"/>
                  <a:pt x="2757" y="1115"/>
                  <a:pt x="2757" y="1115"/>
                </a:cubicBezTo>
                <a:cubicBezTo>
                  <a:pt x="2770" y="1103"/>
                  <a:pt x="2770" y="1082"/>
                  <a:pt x="2757" y="1070"/>
                </a:cubicBezTo>
                <a:cubicBezTo>
                  <a:pt x="1637" y="0"/>
                  <a:pt x="1637" y="0"/>
                  <a:pt x="1637" y="0"/>
                </a:cubicBezTo>
                <a:cubicBezTo>
                  <a:pt x="0" y="0"/>
                  <a:pt x="0" y="0"/>
                  <a:pt x="0" y="0"/>
                </a:cubicBezTo>
                <a:lnTo>
                  <a:pt x="0" y="2160"/>
                </a:lnTo>
                <a:close/>
              </a:path>
            </a:pathLst>
          </a:custGeom>
          <a:gradFill flip="none" rotWithShape="1">
            <a:gsLst>
              <a:gs pos="40000">
                <a:schemeClr val="tx2"/>
              </a:gs>
              <a:gs pos="0">
                <a:schemeClr val="tx2"/>
              </a:gs>
              <a:gs pos="100000">
                <a:srgbClr val="9C5FB5">
                  <a:alpha val="80000"/>
                </a:srgbClr>
              </a:gs>
            </a:gsLst>
            <a:lin ang="18600000" scaled="0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noProof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6713" y="2178030"/>
            <a:ext cx="6876200" cy="553998"/>
          </a:xfrm>
        </p:spPr>
        <p:txBody>
          <a:bodyPr wrap="square" lIns="0" tIns="0" rIns="0" bIns="0" anchor="b" anchorCtr="0">
            <a:spAutoFit/>
          </a:bodyPr>
          <a:lstStyle>
            <a:lvl1pPr algn="l">
              <a:lnSpc>
                <a:spcPct val="100000"/>
              </a:lnSpc>
              <a:defRPr sz="3600" b="1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6713" y="2788920"/>
            <a:ext cx="6876200" cy="1280160"/>
          </a:xfrm>
        </p:spPr>
        <p:txBody>
          <a:bodyPr wrap="square" lIns="0" tIns="0" rIns="0" bIns="0">
            <a:noAutofit/>
          </a:bodyPr>
          <a:lstStyle>
            <a:lvl1pPr marL="0" indent="0" algn="l">
              <a:lnSpc>
                <a:spcPct val="90000"/>
              </a:lnSpc>
              <a:spcBef>
                <a:spcPct val="0"/>
              </a:spcBef>
              <a:buNone/>
              <a:defRPr sz="3600" b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/>
              <a:t>Click to edit Master subtitle style</a:t>
            </a:r>
            <a:endParaRPr lang="en-GB" noProof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366713" y="4466951"/>
            <a:ext cx="1620000" cy="161583"/>
          </a:xfrm>
        </p:spPr>
        <p:txBody>
          <a:bodyPr/>
          <a:lstStyle>
            <a:lvl1pPr>
              <a:defRPr sz="1050" b="1">
                <a:solidFill>
                  <a:schemeClr val="bg1"/>
                </a:solidFill>
              </a:defRPr>
            </a:lvl1pPr>
          </a:lstStyle>
          <a:p>
            <a:endParaRPr lang="en-GB" noProof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>
          <a:xfrm>
            <a:off x="7031950" y="559117"/>
            <a:ext cx="1743749" cy="334799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66713" y="6858692"/>
            <a:ext cx="2160000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8631700" y="6858000"/>
            <a:ext cx="144000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34DACC3-9742-4940-92E6-4CAB853A32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997007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B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1490889" y="1568454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ct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 marL="0" indent="0">
              <a:spcBef>
                <a:spcPts val="1200"/>
              </a:spcBef>
              <a:buNone/>
              <a:defRPr sz="1000"/>
            </a:lvl4pPr>
            <a:lvl5pPr marL="0" indent="0">
              <a:buNone/>
              <a:defRPr sz="90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5"/>
          </p:nvPr>
        </p:nvSpPr>
        <p:spPr>
          <a:xfrm>
            <a:off x="1490889" y="2833435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ct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>
              <a:buNone/>
              <a:defRPr sz="1100"/>
            </a:lvl4pPr>
            <a:lvl5pPr>
              <a:buNone/>
              <a:defRPr sz="110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>
          <a:xfrm>
            <a:off x="5842655" y="4139444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ct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>
              <a:buNone/>
              <a:defRPr sz="1100"/>
            </a:lvl4pPr>
            <a:lvl5pPr>
              <a:buNone/>
              <a:defRPr sz="110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7"/>
          </p:nvPr>
        </p:nvSpPr>
        <p:spPr>
          <a:xfrm>
            <a:off x="5842655" y="1568454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ct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>
              <a:buNone/>
              <a:defRPr sz="1100"/>
            </a:lvl4pPr>
            <a:lvl5pPr>
              <a:buNone/>
              <a:defRPr sz="110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8"/>
          </p:nvPr>
        </p:nvSpPr>
        <p:spPr>
          <a:xfrm>
            <a:off x="5842655" y="2833435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ct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 marL="0" indent="0">
              <a:buNone/>
              <a:defRPr sz="1100"/>
            </a:lvl4pPr>
            <a:lvl5pPr>
              <a:buNone/>
              <a:defRPr sz="110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20"/>
          </p:nvPr>
        </p:nvSpPr>
        <p:spPr>
          <a:xfrm>
            <a:off x="368300" y="1601788"/>
            <a:ext cx="960120" cy="957262"/>
          </a:xfrm>
          <a:solidFill>
            <a:schemeClr val="bg2"/>
          </a:solidFill>
        </p:spPr>
        <p:txBody>
          <a:bodyPr anchor="ctr" anchorCtr="1"/>
          <a:lstStyle>
            <a:lvl1pPr marL="0" indent="0" algn="ctr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28" name="Picture Placeholder 27"/>
          <p:cNvSpPr>
            <a:spLocks noGrp="1"/>
          </p:cNvSpPr>
          <p:nvPr>
            <p:ph type="pic" sz="quarter" idx="21"/>
          </p:nvPr>
        </p:nvSpPr>
        <p:spPr>
          <a:xfrm>
            <a:off x="368300" y="2869187"/>
            <a:ext cx="960120" cy="960120"/>
          </a:xfrm>
          <a:solidFill>
            <a:schemeClr val="bg2"/>
          </a:solidFill>
        </p:spPr>
        <p:txBody>
          <a:bodyPr anchor="ctr" anchorCtr="1"/>
          <a:lstStyle>
            <a:lvl1pPr marL="0" indent="0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30" name="Picture Placeholder 29"/>
          <p:cNvSpPr>
            <a:spLocks noGrp="1"/>
          </p:cNvSpPr>
          <p:nvPr>
            <p:ph type="pic" sz="quarter" idx="22"/>
          </p:nvPr>
        </p:nvSpPr>
        <p:spPr>
          <a:xfrm>
            <a:off x="368300" y="4139444"/>
            <a:ext cx="960120" cy="960120"/>
          </a:xfrm>
          <a:solidFill>
            <a:schemeClr val="bg2"/>
          </a:solidFill>
        </p:spPr>
        <p:txBody>
          <a:bodyPr anchor="ctr" anchorCtr="1"/>
          <a:lstStyle>
            <a:lvl1pPr marL="0" indent="0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32" name="Picture Placeholder 31"/>
          <p:cNvSpPr>
            <a:spLocks noGrp="1"/>
          </p:cNvSpPr>
          <p:nvPr>
            <p:ph type="pic" sz="quarter" idx="23"/>
          </p:nvPr>
        </p:nvSpPr>
        <p:spPr>
          <a:xfrm>
            <a:off x="4737100" y="1601787"/>
            <a:ext cx="960120" cy="960120"/>
          </a:xfrm>
          <a:solidFill>
            <a:schemeClr val="bg2"/>
          </a:solidFill>
        </p:spPr>
        <p:txBody>
          <a:bodyPr anchor="ctr" anchorCtr="1"/>
          <a:lstStyle>
            <a:lvl1pPr marL="0" indent="0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34" name="Picture Placeholder 33"/>
          <p:cNvSpPr>
            <a:spLocks noGrp="1"/>
          </p:cNvSpPr>
          <p:nvPr>
            <p:ph type="pic" sz="quarter" idx="24"/>
          </p:nvPr>
        </p:nvSpPr>
        <p:spPr>
          <a:xfrm>
            <a:off x="4737100" y="2870616"/>
            <a:ext cx="960120" cy="960120"/>
          </a:xfrm>
          <a:solidFill>
            <a:schemeClr val="bg2"/>
          </a:solidFill>
        </p:spPr>
        <p:txBody>
          <a:bodyPr anchor="ctr" anchorCtr="1"/>
          <a:lstStyle>
            <a:lvl1pPr marL="0" indent="0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36" name="Picture Placeholder 35"/>
          <p:cNvSpPr>
            <a:spLocks noGrp="1"/>
          </p:cNvSpPr>
          <p:nvPr>
            <p:ph type="pic" sz="quarter" idx="25"/>
          </p:nvPr>
        </p:nvSpPr>
        <p:spPr>
          <a:xfrm>
            <a:off x="4737100" y="4139444"/>
            <a:ext cx="960120" cy="960120"/>
          </a:xfrm>
          <a:solidFill>
            <a:schemeClr val="bg2"/>
          </a:solidFill>
        </p:spPr>
        <p:txBody>
          <a:bodyPr anchor="ctr" anchorCtr="1"/>
          <a:lstStyle>
            <a:lvl1pPr marL="0" indent="0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26"/>
          </p:nvPr>
        </p:nvSpPr>
        <p:spPr>
          <a:xfrm>
            <a:off x="1490889" y="4106110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ct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>
              <a:buNone/>
              <a:defRPr sz="1200"/>
            </a:lvl4pPr>
            <a:lvl5pPr>
              <a:buNone/>
              <a:defRPr sz="120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28"/>
          </p:nvPr>
        </p:nvSpPr>
        <p:spPr/>
        <p:txBody>
          <a:bodyPr/>
          <a:lstStyle/>
          <a:p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81717260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ividual B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1490888" y="1568454"/>
            <a:ext cx="2916011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ct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 marL="0" indent="0">
              <a:spcBef>
                <a:spcPts val="1200"/>
              </a:spcBef>
              <a:buNone/>
              <a:defRPr sz="1000"/>
            </a:lvl4pPr>
            <a:lvl5pPr marL="0" indent="0">
              <a:buNone/>
              <a:defRPr sz="90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20"/>
          </p:nvPr>
        </p:nvSpPr>
        <p:spPr>
          <a:xfrm>
            <a:off x="368300" y="1601788"/>
            <a:ext cx="960120" cy="957262"/>
          </a:xfrm>
          <a:solidFill>
            <a:schemeClr val="bg2"/>
          </a:solidFill>
        </p:spPr>
        <p:txBody>
          <a:bodyPr anchor="ctr" anchorCtr="1"/>
          <a:lstStyle>
            <a:lvl1pPr marL="0" indent="0" algn="ctr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21"/>
          </p:nvPr>
        </p:nvSpPr>
        <p:spPr>
          <a:xfrm>
            <a:off x="366712" y="2791375"/>
            <a:ext cx="4040187" cy="3383999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1050" b="0" baseline="0">
                <a:solidFill>
                  <a:srgbClr val="565A5C"/>
                </a:solidFill>
              </a:defRPr>
            </a:lvl1pPr>
            <a:lvl2pPr marL="115200" indent="-115200">
              <a:defRPr sz="1050"/>
            </a:lvl2pPr>
            <a:lvl3pPr marL="230400" indent="-115200">
              <a:spcBef>
                <a:spcPts val="600"/>
              </a:spcBef>
              <a:defRPr sz="1050"/>
            </a:lvl3pPr>
            <a:lvl4pPr marL="345600" indent="-115200">
              <a:spcBef>
                <a:spcPts val="600"/>
              </a:spcBef>
              <a:defRPr sz="1050"/>
            </a:lvl4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22"/>
          </p:nvPr>
        </p:nvSpPr>
        <p:spPr>
          <a:xfrm>
            <a:off x="4737100" y="2791375"/>
            <a:ext cx="4038600" cy="3384000"/>
          </a:xfrm>
        </p:spPr>
        <p:txBody>
          <a:bodyPr/>
          <a:lstStyle>
            <a:lvl1pPr marL="115888" indent="-115888">
              <a:spcBef>
                <a:spcPts val="600"/>
              </a:spcBef>
              <a:buClr>
                <a:schemeClr val="tx1"/>
              </a:buClr>
              <a:defRPr sz="1050" b="0">
                <a:solidFill>
                  <a:srgbClr val="565A5C"/>
                </a:solidFill>
              </a:defRPr>
            </a:lvl1pPr>
            <a:lvl2pPr marL="230400" indent="-115200">
              <a:spcBef>
                <a:spcPts val="600"/>
              </a:spcBef>
              <a:defRPr sz="1050"/>
            </a:lvl2pPr>
            <a:lvl3pPr marL="345600" indent="-115200">
              <a:spcBef>
                <a:spcPts val="600"/>
              </a:spcBef>
              <a:defRPr sz="1050"/>
            </a:lvl3pPr>
            <a:lvl4pPr marL="460800" indent="-115200">
              <a:spcBef>
                <a:spcPts val="600"/>
              </a:spcBef>
              <a:defRPr sz="1050"/>
            </a:lvl4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21717972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bst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icture Placeholder 54"/>
          <p:cNvSpPr>
            <a:spLocks noGrp="1"/>
          </p:cNvSpPr>
          <p:nvPr>
            <p:ph type="pic" sz="quarter" idx="35" hasCustomPrompt="1"/>
          </p:nvPr>
        </p:nvSpPr>
        <p:spPr>
          <a:xfrm>
            <a:off x="7229475" y="1603374"/>
            <a:ext cx="1546225" cy="1368000"/>
          </a:xfrm>
        </p:spPr>
        <p:txBody>
          <a:bodyPr anchor="ctr" anchorCtr="0"/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Tx/>
              <a:buFont typeface="Arial"/>
              <a:buNone/>
              <a:defRPr sz="1000"/>
            </a:lvl1pPr>
          </a:lstStyle>
          <a:p>
            <a:r>
              <a:rPr lang="en-GB" noProof="0"/>
              <a:t>Photo 4.3x3.8cm</a:t>
            </a:r>
          </a:p>
        </p:txBody>
      </p:sp>
      <p:sp>
        <p:nvSpPr>
          <p:cNvPr id="56" name="Picture Placeholder 54"/>
          <p:cNvSpPr>
            <a:spLocks noGrp="1"/>
          </p:cNvSpPr>
          <p:nvPr>
            <p:ph type="pic" sz="quarter" idx="36" hasCustomPrompt="1"/>
          </p:nvPr>
        </p:nvSpPr>
        <p:spPr>
          <a:xfrm>
            <a:off x="7229475" y="3125962"/>
            <a:ext cx="1546225" cy="1368000"/>
          </a:xfrm>
        </p:spPr>
        <p:txBody>
          <a:bodyPr anchor="ctr" anchorCtr="0"/>
          <a:lstStyle>
            <a:lvl1pPr marL="0" indent="0" algn="ctr">
              <a:buNone/>
              <a:defRPr sz="1000"/>
            </a:lvl1pPr>
          </a:lstStyle>
          <a:p>
            <a:r>
              <a:rPr lang="en-GB" noProof="0"/>
              <a:t>Photo 4.3x3.8cm</a:t>
            </a:r>
          </a:p>
        </p:txBody>
      </p:sp>
      <p:sp>
        <p:nvSpPr>
          <p:cNvPr id="57" name="Picture Placeholder 54"/>
          <p:cNvSpPr>
            <a:spLocks noGrp="1"/>
          </p:cNvSpPr>
          <p:nvPr>
            <p:ph type="pic" sz="quarter" idx="37" hasCustomPrompt="1"/>
          </p:nvPr>
        </p:nvSpPr>
        <p:spPr>
          <a:xfrm>
            <a:off x="7229475" y="4648550"/>
            <a:ext cx="1546225" cy="1368000"/>
          </a:xfrm>
        </p:spPr>
        <p:txBody>
          <a:bodyPr anchor="ctr" anchorCtr="0"/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Tx/>
              <a:buFont typeface="Arial"/>
              <a:buNone/>
              <a:defRPr sz="1000"/>
            </a:lvl1pPr>
          </a:lstStyle>
          <a:p>
            <a:r>
              <a:rPr lang="en-GB" noProof="0"/>
              <a:t>Photo 4.3x3.8cm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366713" y="1603375"/>
            <a:ext cx="1548000" cy="1656000"/>
          </a:xfrm>
          <a:blipFill>
            <a:blip r:embed="rId2"/>
            <a:srcRect/>
            <a:stretch>
              <a:fillRect/>
            </a:stretch>
          </a:blipFill>
        </p:spPr>
        <p:txBody>
          <a:bodyPr lIns="72000" tIns="64800" rIns="72000" bIns="72000"/>
          <a:lstStyle>
            <a:lvl1pPr marL="0" indent="0">
              <a:spcBef>
                <a:spcPts val="600"/>
              </a:spcBef>
              <a:buNone/>
              <a:defRPr sz="800" b="1">
                <a:solidFill>
                  <a:schemeClr val="tx2"/>
                </a:solidFill>
              </a:defRPr>
            </a:lvl1pPr>
            <a:lvl2pPr marL="0" indent="0">
              <a:spcBef>
                <a:spcPts val="300"/>
              </a:spcBef>
              <a:buNone/>
              <a:defRPr sz="800"/>
            </a:lvl2pPr>
            <a:lvl3pPr marL="72000" indent="-72000">
              <a:spcBef>
                <a:spcPts val="300"/>
              </a:spcBef>
              <a:defRPr sz="800"/>
            </a:lvl3pPr>
            <a:lvl4pPr marL="144000" indent="-72000">
              <a:spcBef>
                <a:spcPts val="300"/>
              </a:spcBef>
              <a:defRPr sz="800"/>
            </a:lvl4pPr>
            <a:lvl5pPr marL="216000" indent="-72000">
              <a:spcBef>
                <a:spcPts val="300"/>
              </a:spcBef>
              <a:defRPr sz="80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6" hasCustomPrompt="1"/>
          </p:nvPr>
        </p:nvSpPr>
        <p:spPr>
          <a:xfrm>
            <a:off x="366713" y="3259375"/>
            <a:ext cx="1548000" cy="468000"/>
          </a:xfrm>
        </p:spPr>
        <p:txBody>
          <a:bodyPr anchor="ctr" anchorCtr="0"/>
          <a:lstStyle>
            <a:lvl1pPr marL="0" indent="0" algn="r">
              <a:buNone/>
              <a:defRPr sz="800"/>
            </a:lvl1pPr>
          </a:lstStyle>
          <a:p>
            <a:r>
              <a:rPr lang="en-GB" noProof="0"/>
              <a:t>[Client logo]</a:t>
            </a:r>
          </a:p>
        </p:txBody>
      </p:sp>
      <p:sp>
        <p:nvSpPr>
          <p:cNvPr id="27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2081213" y="1603375"/>
            <a:ext cx="1548000" cy="1656000"/>
          </a:xfrm>
          <a:blipFill>
            <a:blip r:embed="rId2"/>
            <a:srcRect/>
            <a:stretch>
              <a:fillRect/>
            </a:stretch>
          </a:blipFill>
        </p:spPr>
        <p:txBody>
          <a:bodyPr lIns="72000" tIns="64800" rIns="72000" bIns="72000"/>
          <a:lstStyle>
            <a:lvl1pPr marL="0" indent="0">
              <a:spcBef>
                <a:spcPts val="600"/>
              </a:spcBef>
              <a:buNone/>
              <a:defRPr lang="en-US" sz="800" b="1" kern="120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>
              <a:spcBef>
                <a:spcPts val="300"/>
              </a:spcBef>
              <a:buNone/>
              <a:defRPr sz="800"/>
            </a:lvl2pPr>
            <a:lvl3pPr marL="72000" indent="-72000">
              <a:spcBef>
                <a:spcPts val="300"/>
              </a:spcBef>
              <a:defRPr sz="800"/>
            </a:lvl3pPr>
            <a:lvl4pPr marL="144000" indent="-72000">
              <a:spcBef>
                <a:spcPts val="300"/>
              </a:spcBef>
              <a:defRPr sz="800"/>
            </a:lvl4pPr>
            <a:lvl5pPr marL="216000" indent="-72000">
              <a:spcBef>
                <a:spcPts val="300"/>
              </a:spcBef>
              <a:defRPr sz="800"/>
            </a:lvl5pPr>
          </a:lstStyle>
          <a:p>
            <a:pPr marL="0" lvl="0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Edit Master text styles</a:t>
            </a:r>
          </a:p>
          <a:p>
            <a:pPr marL="0" lvl="1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Second level</a:t>
            </a:r>
          </a:p>
          <a:p>
            <a:pPr marL="0" lvl="2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Third level</a:t>
            </a:r>
          </a:p>
          <a:p>
            <a:pPr marL="0" lvl="3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Fourth level</a:t>
            </a:r>
          </a:p>
          <a:p>
            <a:pPr marL="0" lvl="4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28" name="Picture Placeholder 8"/>
          <p:cNvSpPr>
            <a:spLocks noGrp="1"/>
          </p:cNvSpPr>
          <p:nvPr>
            <p:ph type="pic" sz="quarter" idx="18" hasCustomPrompt="1"/>
          </p:nvPr>
        </p:nvSpPr>
        <p:spPr>
          <a:xfrm>
            <a:off x="2081213" y="3259375"/>
            <a:ext cx="1548000" cy="468000"/>
          </a:xfrm>
        </p:spPr>
        <p:txBody>
          <a:bodyPr anchor="ctr" anchorCtr="0"/>
          <a:lstStyle>
            <a:lvl1pPr marL="0" indent="0" algn="r">
              <a:buNone/>
              <a:defRPr sz="800"/>
            </a:lvl1pPr>
          </a:lstStyle>
          <a:p>
            <a:r>
              <a:rPr lang="en-GB" noProof="0"/>
              <a:t>[Client logo]</a:t>
            </a:r>
          </a:p>
        </p:txBody>
      </p:sp>
      <p:sp>
        <p:nvSpPr>
          <p:cNvPr id="29" name="Text Placeholder 6"/>
          <p:cNvSpPr>
            <a:spLocks noGrp="1"/>
          </p:cNvSpPr>
          <p:nvPr>
            <p:ph type="body" sz="quarter" idx="19"/>
          </p:nvPr>
        </p:nvSpPr>
        <p:spPr>
          <a:xfrm>
            <a:off x="366713" y="3892550"/>
            <a:ext cx="1548000" cy="1656000"/>
          </a:xfrm>
          <a:blipFill>
            <a:blip r:embed="rId2"/>
            <a:srcRect/>
            <a:stretch>
              <a:fillRect/>
            </a:stretch>
          </a:blipFill>
        </p:spPr>
        <p:txBody>
          <a:bodyPr lIns="72000" tIns="64800" rIns="72000" bIns="72000"/>
          <a:lstStyle>
            <a:lvl1pPr marL="0" indent="0">
              <a:spcBef>
                <a:spcPts val="600"/>
              </a:spcBef>
              <a:buNone/>
              <a:defRPr lang="en-US" sz="800" b="1" kern="120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>
              <a:spcBef>
                <a:spcPts val="300"/>
              </a:spcBef>
              <a:buNone/>
              <a:defRPr sz="800"/>
            </a:lvl2pPr>
            <a:lvl3pPr marL="72000" indent="-72000">
              <a:spcBef>
                <a:spcPts val="300"/>
              </a:spcBef>
              <a:defRPr sz="800"/>
            </a:lvl3pPr>
            <a:lvl4pPr marL="144000" indent="-72000">
              <a:spcBef>
                <a:spcPts val="300"/>
              </a:spcBef>
              <a:defRPr sz="800"/>
            </a:lvl4pPr>
            <a:lvl5pPr marL="216000" indent="-72000">
              <a:spcBef>
                <a:spcPts val="300"/>
              </a:spcBef>
              <a:defRPr sz="800"/>
            </a:lvl5pPr>
          </a:lstStyle>
          <a:p>
            <a:pPr marL="0" lvl="0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Edit Master text styles</a:t>
            </a:r>
          </a:p>
          <a:p>
            <a:pPr marL="0" lvl="1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Second level</a:t>
            </a:r>
          </a:p>
          <a:p>
            <a:pPr marL="0" lvl="2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Third level</a:t>
            </a:r>
          </a:p>
          <a:p>
            <a:pPr marL="0" lvl="3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Fourth level</a:t>
            </a:r>
          </a:p>
          <a:p>
            <a:pPr marL="0" lvl="4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30" name="Picture Placeholder 8"/>
          <p:cNvSpPr>
            <a:spLocks noGrp="1"/>
          </p:cNvSpPr>
          <p:nvPr>
            <p:ph type="pic" sz="quarter" idx="20" hasCustomPrompt="1"/>
          </p:nvPr>
        </p:nvSpPr>
        <p:spPr>
          <a:xfrm>
            <a:off x="366713" y="5548550"/>
            <a:ext cx="1548000" cy="468000"/>
          </a:xfrm>
        </p:spPr>
        <p:txBody>
          <a:bodyPr anchor="ctr" anchorCtr="0"/>
          <a:lstStyle>
            <a:lvl1pPr marL="0" indent="0" algn="r">
              <a:buNone/>
              <a:defRPr sz="800"/>
            </a:lvl1pPr>
          </a:lstStyle>
          <a:p>
            <a:r>
              <a:rPr lang="en-GB" noProof="0"/>
              <a:t>[Client logo]</a:t>
            </a:r>
          </a:p>
        </p:txBody>
      </p:sp>
      <p:sp>
        <p:nvSpPr>
          <p:cNvPr id="31" name="Text Placeholder 6"/>
          <p:cNvSpPr>
            <a:spLocks noGrp="1"/>
          </p:cNvSpPr>
          <p:nvPr>
            <p:ph type="body" sz="quarter" idx="21"/>
          </p:nvPr>
        </p:nvSpPr>
        <p:spPr>
          <a:xfrm>
            <a:off x="2081213" y="3892550"/>
            <a:ext cx="1548000" cy="1656000"/>
          </a:xfrm>
          <a:blipFill>
            <a:blip r:embed="rId2"/>
            <a:srcRect/>
            <a:stretch>
              <a:fillRect/>
            </a:stretch>
          </a:blipFill>
        </p:spPr>
        <p:txBody>
          <a:bodyPr lIns="72000" tIns="64800" rIns="72000" bIns="72000"/>
          <a:lstStyle>
            <a:lvl1pPr marL="0" indent="0">
              <a:spcBef>
                <a:spcPts val="600"/>
              </a:spcBef>
              <a:buNone/>
              <a:defRPr lang="en-US" sz="800" b="1" kern="120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>
              <a:spcBef>
                <a:spcPts val="300"/>
              </a:spcBef>
              <a:buNone/>
              <a:defRPr sz="800"/>
            </a:lvl2pPr>
            <a:lvl3pPr marL="72000" indent="-72000">
              <a:spcBef>
                <a:spcPts val="300"/>
              </a:spcBef>
              <a:defRPr sz="800"/>
            </a:lvl3pPr>
            <a:lvl4pPr marL="144000" indent="-72000">
              <a:spcBef>
                <a:spcPts val="300"/>
              </a:spcBef>
              <a:defRPr sz="800"/>
            </a:lvl4pPr>
            <a:lvl5pPr marL="216000" indent="-72000">
              <a:spcBef>
                <a:spcPts val="300"/>
              </a:spcBef>
              <a:defRPr sz="800"/>
            </a:lvl5pPr>
          </a:lstStyle>
          <a:p>
            <a:pPr marL="0" lvl="0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Edit Master text styles</a:t>
            </a:r>
          </a:p>
          <a:p>
            <a:pPr marL="0" lvl="1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Second level</a:t>
            </a:r>
          </a:p>
          <a:p>
            <a:pPr marL="0" lvl="2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Third level</a:t>
            </a:r>
          </a:p>
          <a:p>
            <a:pPr marL="0" lvl="3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Fourth level</a:t>
            </a:r>
          </a:p>
          <a:p>
            <a:pPr marL="0" lvl="4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32" name="Picture Placeholder 8"/>
          <p:cNvSpPr>
            <a:spLocks noGrp="1"/>
          </p:cNvSpPr>
          <p:nvPr>
            <p:ph type="pic" sz="quarter" idx="22" hasCustomPrompt="1"/>
          </p:nvPr>
        </p:nvSpPr>
        <p:spPr>
          <a:xfrm>
            <a:off x="2081213" y="5548550"/>
            <a:ext cx="1548000" cy="468000"/>
          </a:xfrm>
        </p:spPr>
        <p:txBody>
          <a:bodyPr anchor="ctr" anchorCtr="0"/>
          <a:lstStyle>
            <a:lvl1pPr marL="0" indent="0" algn="r">
              <a:buNone/>
              <a:defRPr sz="800"/>
            </a:lvl1pPr>
          </a:lstStyle>
          <a:p>
            <a:r>
              <a:rPr lang="en-GB" noProof="0"/>
              <a:t>[Client logo]</a:t>
            </a:r>
          </a:p>
        </p:txBody>
      </p:sp>
      <p:sp>
        <p:nvSpPr>
          <p:cNvPr id="34" name="Text Placeholder 6"/>
          <p:cNvSpPr>
            <a:spLocks noGrp="1"/>
          </p:cNvSpPr>
          <p:nvPr>
            <p:ph type="body" sz="quarter" idx="23"/>
          </p:nvPr>
        </p:nvSpPr>
        <p:spPr>
          <a:xfrm>
            <a:off x="3795713" y="1603375"/>
            <a:ext cx="1548000" cy="1656000"/>
          </a:xfrm>
          <a:blipFill>
            <a:blip r:embed="rId2"/>
            <a:srcRect/>
            <a:stretch>
              <a:fillRect/>
            </a:stretch>
          </a:blipFill>
        </p:spPr>
        <p:txBody>
          <a:bodyPr lIns="72000" tIns="64800" rIns="72000" bIns="72000"/>
          <a:lstStyle>
            <a:lvl1pPr marL="0" indent="0">
              <a:spcBef>
                <a:spcPts val="600"/>
              </a:spcBef>
              <a:buNone/>
              <a:defRPr lang="en-US" sz="800" b="1" kern="120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>
              <a:spcBef>
                <a:spcPts val="300"/>
              </a:spcBef>
              <a:buNone/>
              <a:defRPr sz="800"/>
            </a:lvl2pPr>
            <a:lvl3pPr marL="72000" indent="-72000">
              <a:spcBef>
                <a:spcPts val="300"/>
              </a:spcBef>
              <a:defRPr sz="800"/>
            </a:lvl3pPr>
            <a:lvl4pPr marL="144000" indent="-72000">
              <a:spcBef>
                <a:spcPts val="300"/>
              </a:spcBef>
              <a:defRPr sz="800"/>
            </a:lvl4pPr>
            <a:lvl5pPr marL="216000" indent="-72000">
              <a:spcBef>
                <a:spcPts val="300"/>
              </a:spcBef>
              <a:defRPr sz="800"/>
            </a:lvl5pPr>
          </a:lstStyle>
          <a:p>
            <a:pPr marL="0" lvl="0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Edit Master text styles</a:t>
            </a:r>
          </a:p>
          <a:p>
            <a:pPr marL="0" lvl="1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Second level</a:t>
            </a:r>
          </a:p>
          <a:p>
            <a:pPr marL="0" lvl="2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Third level</a:t>
            </a:r>
          </a:p>
          <a:p>
            <a:pPr marL="0" lvl="3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Fourth level</a:t>
            </a:r>
          </a:p>
          <a:p>
            <a:pPr marL="0" lvl="4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35" name="Picture Placeholder 8"/>
          <p:cNvSpPr>
            <a:spLocks noGrp="1"/>
          </p:cNvSpPr>
          <p:nvPr>
            <p:ph type="pic" sz="quarter" idx="24" hasCustomPrompt="1"/>
          </p:nvPr>
        </p:nvSpPr>
        <p:spPr>
          <a:xfrm>
            <a:off x="3795713" y="3259375"/>
            <a:ext cx="1548000" cy="468000"/>
          </a:xfrm>
        </p:spPr>
        <p:txBody>
          <a:bodyPr anchor="ctr" anchorCtr="0"/>
          <a:lstStyle>
            <a:lvl1pPr marL="0" indent="0" algn="r">
              <a:buNone/>
              <a:defRPr sz="800"/>
            </a:lvl1pPr>
          </a:lstStyle>
          <a:p>
            <a:r>
              <a:rPr lang="en-GB" noProof="0"/>
              <a:t>[Client logo]</a:t>
            </a:r>
          </a:p>
        </p:txBody>
      </p:sp>
      <p:sp>
        <p:nvSpPr>
          <p:cNvPr id="36" name="Text Placeholder 6"/>
          <p:cNvSpPr>
            <a:spLocks noGrp="1"/>
          </p:cNvSpPr>
          <p:nvPr>
            <p:ph type="body" sz="quarter" idx="25"/>
          </p:nvPr>
        </p:nvSpPr>
        <p:spPr>
          <a:xfrm>
            <a:off x="5510213" y="1603375"/>
            <a:ext cx="1548000" cy="1656000"/>
          </a:xfrm>
          <a:blipFill>
            <a:blip r:embed="rId2"/>
            <a:srcRect/>
            <a:stretch>
              <a:fillRect/>
            </a:stretch>
          </a:blipFill>
        </p:spPr>
        <p:txBody>
          <a:bodyPr lIns="72000" tIns="64800" rIns="72000" bIns="72000"/>
          <a:lstStyle>
            <a:lvl1pPr marL="0" indent="0">
              <a:spcBef>
                <a:spcPts val="600"/>
              </a:spcBef>
              <a:buNone/>
              <a:defRPr lang="en-US" sz="800" b="1" kern="120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>
              <a:spcBef>
                <a:spcPts val="300"/>
              </a:spcBef>
              <a:buNone/>
              <a:defRPr sz="800"/>
            </a:lvl2pPr>
            <a:lvl3pPr marL="72000" indent="-72000">
              <a:spcBef>
                <a:spcPts val="300"/>
              </a:spcBef>
              <a:defRPr sz="800"/>
            </a:lvl3pPr>
            <a:lvl4pPr marL="144000" indent="-72000">
              <a:spcBef>
                <a:spcPts val="300"/>
              </a:spcBef>
              <a:defRPr sz="800"/>
            </a:lvl4pPr>
            <a:lvl5pPr marL="216000" indent="-72000">
              <a:spcBef>
                <a:spcPts val="300"/>
              </a:spcBef>
              <a:defRPr sz="800"/>
            </a:lvl5pPr>
          </a:lstStyle>
          <a:p>
            <a:pPr marL="0" lvl="0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Edit Master text styles</a:t>
            </a:r>
          </a:p>
          <a:p>
            <a:pPr marL="0" lvl="1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Second level</a:t>
            </a:r>
          </a:p>
          <a:p>
            <a:pPr marL="0" lvl="2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Third level</a:t>
            </a:r>
          </a:p>
          <a:p>
            <a:pPr marL="0" lvl="3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Fourth level</a:t>
            </a:r>
          </a:p>
          <a:p>
            <a:pPr marL="0" lvl="4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37" name="Picture Placeholder 8"/>
          <p:cNvSpPr>
            <a:spLocks noGrp="1"/>
          </p:cNvSpPr>
          <p:nvPr>
            <p:ph type="pic" sz="quarter" idx="26" hasCustomPrompt="1"/>
          </p:nvPr>
        </p:nvSpPr>
        <p:spPr>
          <a:xfrm>
            <a:off x="5510213" y="3259375"/>
            <a:ext cx="1548000" cy="468000"/>
          </a:xfrm>
        </p:spPr>
        <p:txBody>
          <a:bodyPr anchor="ctr" anchorCtr="0"/>
          <a:lstStyle>
            <a:lvl1pPr marL="0" indent="0" algn="r">
              <a:buNone/>
              <a:defRPr sz="800"/>
            </a:lvl1pPr>
          </a:lstStyle>
          <a:p>
            <a:r>
              <a:rPr lang="en-GB" noProof="0"/>
              <a:t>[Client logo]</a:t>
            </a:r>
          </a:p>
        </p:txBody>
      </p:sp>
      <p:sp>
        <p:nvSpPr>
          <p:cNvPr id="38" name="Text Placeholder 6"/>
          <p:cNvSpPr>
            <a:spLocks noGrp="1"/>
          </p:cNvSpPr>
          <p:nvPr>
            <p:ph type="body" sz="quarter" idx="27"/>
          </p:nvPr>
        </p:nvSpPr>
        <p:spPr>
          <a:xfrm>
            <a:off x="3795713" y="3892550"/>
            <a:ext cx="1548000" cy="1656000"/>
          </a:xfrm>
          <a:blipFill>
            <a:blip r:embed="rId2"/>
            <a:srcRect/>
            <a:stretch>
              <a:fillRect/>
            </a:stretch>
          </a:blipFill>
        </p:spPr>
        <p:txBody>
          <a:bodyPr lIns="72000" tIns="64800" rIns="72000" bIns="72000"/>
          <a:lstStyle>
            <a:lvl1pPr marL="0" indent="0">
              <a:spcBef>
                <a:spcPts val="600"/>
              </a:spcBef>
              <a:buNone/>
              <a:defRPr lang="en-US" sz="800" b="1" kern="120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>
              <a:spcBef>
                <a:spcPts val="300"/>
              </a:spcBef>
              <a:buNone/>
              <a:defRPr sz="800"/>
            </a:lvl2pPr>
            <a:lvl3pPr marL="72000" indent="-72000">
              <a:spcBef>
                <a:spcPts val="300"/>
              </a:spcBef>
              <a:defRPr sz="800"/>
            </a:lvl3pPr>
            <a:lvl4pPr marL="144000" indent="-72000">
              <a:spcBef>
                <a:spcPts val="300"/>
              </a:spcBef>
              <a:defRPr sz="800"/>
            </a:lvl4pPr>
            <a:lvl5pPr marL="216000" indent="-72000">
              <a:spcBef>
                <a:spcPts val="300"/>
              </a:spcBef>
              <a:defRPr sz="800"/>
            </a:lvl5pPr>
          </a:lstStyle>
          <a:p>
            <a:pPr marL="0" lvl="0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Edit Master text styles</a:t>
            </a:r>
          </a:p>
          <a:p>
            <a:pPr marL="0" lvl="1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Second level</a:t>
            </a:r>
          </a:p>
          <a:p>
            <a:pPr marL="0" lvl="2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Third level</a:t>
            </a:r>
          </a:p>
          <a:p>
            <a:pPr marL="0" lvl="3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Fourth level</a:t>
            </a:r>
          </a:p>
          <a:p>
            <a:pPr marL="0" lvl="4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39" name="Picture Placeholder 8"/>
          <p:cNvSpPr>
            <a:spLocks noGrp="1"/>
          </p:cNvSpPr>
          <p:nvPr>
            <p:ph type="pic" sz="quarter" idx="28" hasCustomPrompt="1"/>
          </p:nvPr>
        </p:nvSpPr>
        <p:spPr>
          <a:xfrm>
            <a:off x="3795713" y="5548550"/>
            <a:ext cx="1548000" cy="468000"/>
          </a:xfrm>
        </p:spPr>
        <p:txBody>
          <a:bodyPr anchor="ctr" anchorCtr="0"/>
          <a:lstStyle>
            <a:lvl1pPr marL="0" indent="0" algn="r">
              <a:buNone/>
              <a:defRPr sz="800"/>
            </a:lvl1pPr>
          </a:lstStyle>
          <a:p>
            <a:r>
              <a:rPr lang="en-GB" noProof="0"/>
              <a:t>[Client logo]</a:t>
            </a:r>
          </a:p>
        </p:txBody>
      </p:sp>
      <p:sp>
        <p:nvSpPr>
          <p:cNvPr id="40" name="Text Placeholder 6"/>
          <p:cNvSpPr>
            <a:spLocks noGrp="1"/>
          </p:cNvSpPr>
          <p:nvPr>
            <p:ph type="body" sz="quarter" idx="29"/>
          </p:nvPr>
        </p:nvSpPr>
        <p:spPr>
          <a:xfrm>
            <a:off x="5510213" y="3892550"/>
            <a:ext cx="1548000" cy="1656000"/>
          </a:xfrm>
          <a:blipFill>
            <a:blip r:embed="rId2"/>
            <a:srcRect/>
            <a:stretch>
              <a:fillRect/>
            </a:stretch>
          </a:blipFill>
        </p:spPr>
        <p:txBody>
          <a:bodyPr lIns="72000" tIns="64800" rIns="72000" bIns="72000"/>
          <a:lstStyle>
            <a:lvl1pPr marL="0" indent="0">
              <a:spcBef>
                <a:spcPts val="600"/>
              </a:spcBef>
              <a:buNone/>
              <a:defRPr lang="en-US" sz="800" b="1" kern="120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>
              <a:spcBef>
                <a:spcPts val="300"/>
              </a:spcBef>
              <a:buNone/>
              <a:defRPr sz="800"/>
            </a:lvl2pPr>
            <a:lvl3pPr marL="72000" indent="-72000">
              <a:spcBef>
                <a:spcPts val="300"/>
              </a:spcBef>
              <a:defRPr sz="800"/>
            </a:lvl3pPr>
            <a:lvl4pPr marL="144000" indent="-72000">
              <a:spcBef>
                <a:spcPts val="300"/>
              </a:spcBef>
              <a:defRPr sz="800"/>
            </a:lvl4pPr>
            <a:lvl5pPr marL="216000" indent="-72000">
              <a:spcBef>
                <a:spcPts val="300"/>
              </a:spcBef>
              <a:defRPr sz="800"/>
            </a:lvl5pPr>
          </a:lstStyle>
          <a:p>
            <a:pPr marL="0" lvl="0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Edit Master text styles</a:t>
            </a:r>
          </a:p>
          <a:p>
            <a:pPr marL="0" lvl="1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Second level</a:t>
            </a:r>
          </a:p>
          <a:p>
            <a:pPr marL="0" lvl="2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Third level</a:t>
            </a:r>
          </a:p>
          <a:p>
            <a:pPr marL="0" lvl="3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Fourth level</a:t>
            </a:r>
          </a:p>
          <a:p>
            <a:pPr marL="0" lvl="4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41" name="Picture Placeholder 8"/>
          <p:cNvSpPr>
            <a:spLocks noGrp="1"/>
          </p:cNvSpPr>
          <p:nvPr>
            <p:ph type="pic" sz="quarter" idx="30" hasCustomPrompt="1"/>
          </p:nvPr>
        </p:nvSpPr>
        <p:spPr>
          <a:xfrm>
            <a:off x="5510213" y="5548550"/>
            <a:ext cx="1548000" cy="468000"/>
          </a:xfrm>
        </p:spPr>
        <p:txBody>
          <a:bodyPr anchor="ctr" anchorCtr="0"/>
          <a:lstStyle>
            <a:lvl1pPr marL="0" indent="0" algn="r">
              <a:buNone/>
              <a:defRPr sz="800"/>
            </a:lvl1pPr>
          </a:lstStyle>
          <a:p>
            <a:r>
              <a:rPr lang="en-GB" noProof="0"/>
              <a:t>[Client logo]</a:t>
            </a:r>
          </a:p>
        </p:txBody>
      </p:sp>
      <p:sp>
        <p:nvSpPr>
          <p:cNvPr id="50" name="Text Placeholder 6"/>
          <p:cNvSpPr>
            <a:spLocks noGrp="1"/>
          </p:cNvSpPr>
          <p:nvPr>
            <p:ph type="body" sz="quarter" idx="31"/>
          </p:nvPr>
        </p:nvSpPr>
        <p:spPr>
          <a:xfrm>
            <a:off x="7229475" y="1603375"/>
            <a:ext cx="1548000" cy="1656000"/>
          </a:xfrm>
          <a:blipFill>
            <a:blip r:embed="rId2"/>
            <a:srcRect/>
            <a:stretch>
              <a:fillRect/>
            </a:stretch>
          </a:blipFill>
        </p:spPr>
        <p:txBody>
          <a:bodyPr lIns="72000" tIns="64800" rIns="72000" bIns="72000"/>
          <a:lstStyle>
            <a:lvl1pPr marL="0" indent="0">
              <a:spcBef>
                <a:spcPts val="600"/>
              </a:spcBef>
              <a:buNone/>
              <a:defRPr lang="en-US" sz="800" b="1" kern="120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>
              <a:spcBef>
                <a:spcPts val="300"/>
              </a:spcBef>
              <a:buNone/>
              <a:defRPr sz="800"/>
            </a:lvl2pPr>
            <a:lvl3pPr marL="72000" indent="-72000">
              <a:spcBef>
                <a:spcPts val="300"/>
              </a:spcBef>
              <a:defRPr sz="800"/>
            </a:lvl3pPr>
            <a:lvl4pPr marL="144000" indent="-72000">
              <a:spcBef>
                <a:spcPts val="300"/>
              </a:spcBef>
              <a:defRPr sz="800"/>
            </a:lvl4pPr>
            <a:lvl5pPr marL="216000" indent="-72000">
              <a:spcBef>
                <a:spcPts val="300"/>
              </a:spcBef>
              <a:defRPr sz="800"/>
            </a:lvl5pPr>
          </a:lstStyle>
          <a:p>
            <a:pPr marL="0" lvl="0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Edit Master text styles</a:t>
            </a:r>
          </a:p>
          <a:p>
            <a:pPr marL="0" lvl="1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Second level</a:t>
            </a:r>
          </a:p>
          <a:p>
            <a:pPr marL="0" lvl="2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Third level</a:t>
            </a:r>
          </a:p>
          <a:p>
            <a:pPr marL="0" lvl="3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Fourth level</a:t>
            </a:r>
          </a:p>
          <a:p>
            <a:pPr marL="0" lvl="4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51" name="Picture Placeholder 8"/>
          <p:cNvSpPr>
            <a:spLocks noGrp="1"/>
          </p:cNvSpPr>
          <p:nvPr>
            <p:ph type="pic" sz="quarter" idx="32" hasCustomPrompt="1"/>
          </p:nvPr>
        </p:nvSpPr>
        <p:spPr>
          <a:xfrm>
            <a:off x="7229475" y="3259375"/>
            <a:ext cx="1548000" cy="468000"/>
          </a:xfrm>
        </p:spPr>
        <p:txBody>
          <a:bodyPr anchor="ctr" anchorCtr="0"/>
          <a:lstStyle>
            <a:lvl1pPr marL="0" indent="0" algn="r">
              <a:buNone/>
              <a:defRPr sz="800"/>
            </a:lvl1pPr>
          </a:lstStyle>
          <a:p>
            <a:r>
              <a:rPr lang="en-GB" noProof="0"/>
              <a:t>[Client logo]</a:t>
            </a:r>
          </a:p>
        </p:txBody>
      </p:sp>
      <p:sp>
        <p:nvSpPr>
          <p:cNvPr id="52" name="Text Placeholder 6"/>
          <p:cNvSpPr>
            <a:spLocks noGrp="1"/>
          </p:cNvSpPr>
          <p:nvPr>
            <p:ph type="body" sz="quarter" idx="33"/>
          </p:nvPr>
        </p:nvSpPr>
        <p:spPr>
          <a:xfrm>
            <a:off x="7229475" y="3892550"/>
            <a:ext cx="1548000" cy="1656000"/>
          </a:xfrm>
          <a:blipFill>
            <a:blip r:embed="rId2"/>
            <a:srcRect/>
            <a:stretch>
              <a:fillRect/>
            </a:stretch>
          </a:blipFill>
        </p:spPr>
        <p:txBody>
          <a:bodyPr lIns="72000" tIns="64800" rIns="72000" bIns="72000"/>
          <a:lstStyle>
            <a:lvl1pPr marL="0" indent="0">
              <a:spcBef>
                <a:spcPts val="600"/>
              </a:spcBef>
              <a:buNone/>
              <a:defRPr lang="en-US" sz="800" b="1" kern="120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>
              <a:spcBef>
                <a:spcPts val="300"/>
              </a:spcBef>
              <a:buNone/>
              <a:defRPr sz="800"/>
            </a:lvl2pPr>
            <a:lvl3pPr marL="72000" indent="-72000">
              <a:spcBef>
                <a:spcPts val="300"/>
              </a:spcBef>
              <a:defRPr sz="800"/>
            </a:lvl3pPr>
            <a:lvl4pPr marL="144000" indent="-72000">
              <a:spcBef>
                <a:spcPts val="300"/>
              </a:spcBef>
              <a:defRPr sz="800"/>
            </a:lvl4pPr>
            <a:lvl5pPr marL="216000" indent="-72000">
              <a:spcBef>
                <a:spcPts val="300"/>
              </a:spcBef>
              <a:defRPr sz="800"/>
            </a:lvl5pPr>
          </a:lstStyle>
          <a:p>
            <a:pPr marL="0" lvl="0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Edit Master text styles</a:t>
            </a:r>
          </a:p>
          <a:p>
            <a:pPr marL="0" lvl="1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Second level</a:t>
            </a:r>
          </a:p>
          <a:p>
            <a:pPr marL="0" lvl="2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Third level</a:t>
            </a:r>
          </a:p>
          <a:p>
            <a:pPr marL="0" lvl="3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Fourth level</a:t>
            </a:r>
          </a:p>
          <a:p>
            <a:pPr marL="0" lvl="4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53" name="Picture Placeholder 8"/>
          <p:cNvSpPr>
            <a:spLocks noGrp="1"/>
          </p:cNvSpPr>
          <p:nvPr>
            <p:ph type="pic" sz="quarter" idx="34" hasCustomPrompt="1"/>
          </p:nvPr>
        </p:nvSpPr>
        <p:spPr>
          <a:xfrm>
            <a:off x="7229475" y="5548550"/>
            <a:ext cx="1548000" cy="468000"/>
          </a:xfrm>
        </p:spPr>
        <p:txBody>
          <a:bodyPr anchor="ctr" anchorCtr="0"/>
          <a:lstStyle>
            <a:lvl1pPr marL="0" indent="0" algn="r">
              <a:buNone/>
              <a:defRPr sz="800"/>
            </a:lvl1pPr>
          </a:lstStyle>
          <a:p>
            <a:r>
              <a:rPr lang="en-GB" noProof="0"/>
              <a:t>[Client logo]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8"/>
          </p:nvPr>
        </p:nvSpPr>
        <p:spPr/>
        <p:txBody>
          <a:bodyPr/>
          <a:lstStyle/>
          <a:p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71008273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Gradient B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3999" cy="6371771"/>
          </a:xfrm>
          <a:prstGeom prst="rect">
            <a:avLst/>
          </a:prstGeom>
          <a:gradFill flip="none" rotWithShape="1">
            <a:gsLst>
              <a:gs pos="0">
                <a:srgbClr val="FFFFFF"/>
              </a:gs>
              <a:gs pos="100000">
                <a:srgbClr val="D5D5D2"/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9" name="Subtitle Placeholder 6"/>
          <p:cNvSpPr>
            <a:spLocks noGrp="1"/>
          </p:cNvSpPr>
          <p:nvPr>
            <p:ph type="body" sz="quarter" idx="24" hasCustomPrompt="1"/>
          </p:nvPr>
        </p:nvSpPr>
        <p:spPr>
          <a:xfrm>
            <a:off x="366713" y="790575"/>
            <a:ext cx="8408987" cy="396000"/>
          </a:xfrm>
        </p:spPr>
        <p:txBody>
          <a:bodyPr/>
          <a:lstStyle>
            <a:lvl1pPr marL="0" indent="0">
              <a:lnSpc>
                <a:spcPct val="95000"/>
              </a:lnSpc>
              <a:buNone/>
              <a:defRPr sz="2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noProof="0"/>
              <a:t>Click to add subtitle</a:t>
            </a:r>
          </a:p>
        </p:txBody>
      </p:sp>
    </p:spTree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76239" y="4051919"/>
            <a:ext cx="8399460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>
          <a:xfrm>
            <a:off x="7031950" y="558000"/>
            <a:ext cx="1743749" cy="334800"/>
          </a:xfrm>
          <a:prstGeom prst="rect">
            <a:avLst/>
          </a:prstGeom>
        </p:spPr>
      </p:pic>
      <p:sp>
        <p:nvSpPr>
          <p:cNvPr id="15" name="Date Placeholder 14"/>
          <p:cNvSpPr>
            <a:spLocks noGrp="1"/>
          </p:cNvSpPr>
          <p:nvPr userDrawn="1">
            <p:ph type="dt" sz="half" idx="11"/>
          </p:nvPr>
        </p:nvSpPr>
        <p:spPr>
          <a:xfrm>
            <a:off x="366713" y="6715036"/>
            <a:ext cx="2160000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noProof="0"/>
          </a:p>
        </p:txBody>
      </p:sp>
      <p:sp>
        <p:nvSpPr>
          <p:cNvPr id="16" name="Footer Placeholder 15"/>
          <p:cNvSpPr>
            <a:spLocks noGrp="1"/>
          </p:cNvSpPr>
          <p:nvPr userDrawn="1">
            <p:ph type="ftr" sz="quarter" idx="12"/>
          </p:nvPr>
        </p:nvSpPr>
        <p:spPr>
          <a:xfrm>
            <a:off x="4737100" y="6714000"/>
            <a:ext cx="2160000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noProof="0"/>
          </a:p>
        </p:txBody>
      </p:sp>
      <p:sp>
        <p:nvSpPr>
          <p:cNvPr id="17" name="Slide Number Placeholder 16"/>
          <p:cNvSpPr>
            <a:spLocks noGrp="1"/>
          </p:cNvSpPr>
          <p:nvPr userDrawn="1">
            <p:ph type="sldNum" sz="quarter" idx="13"/>
          </p:nvPr>
        </p:nvSpPr>
        <p:spPr>
          <a:xfrm>
            <a:off x="7494482" y="6713474"/>
            <a:ext cx="144000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34DACC3-9742-4940-92E6-4CAB853A3218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6714" y="348298"/>
            <a:ext cx="5143500" cy="576000"/>
          </a:xfrm>
        </p:spPr>
        <p:txBody>
          <a:bodyPr/>
          <a:lstStyle>
            <a:lvl1pPr>
              <a:defRPr sz="3600" b="0"/>
            </a:lvl1pPr>
          </a:lstStyle>
          <a:p>
            <a:r>
              <a:rPr lang="en-GB" noProof="0"/>
              <a:t>Click to add ‘thank you’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366712" y="2040415"/>
            <a:ext cx="4370387" cy="1852135"/>
          </a:xfrm>
        </p:spPr>
        <p:txBody>
          <a:bodyPr/>
          <a:lstStyle>
            <a:lvl1pPr marL="0" indent="0" algn="l" defTabSz="457200" rtl="0" eaLnBrk="1" latinLnBrk="0" hangingPunct="1">
              <a:lnSpc>
                <a:spcPts val="2000"/>
              </a:lnSpc>
              <a:spcBef>
                <a:spcPct val="0"/>
              </a:spcBef>
              <a:spcAft>
                <a:spcPts val="300"/>
              </a:spcAft>
              <a:buClr>
                <a:schemeClr val="accent1"/>
              </a:buClr>
              <a:buFont typeface="Arial"/>
              <a:buNone/>
              <a:defRPr lang="en-US" sz="1800" kern="1200" smtClean="0">
                <a:solidFill>
                  <a:srgbClr val="565A5C"/>
                </a:solidFill>
                <a:effectLst/>
                <a:latin typeface="+mn-lt"/>
                <a:ea typeface="Arial"/>
                <a:cs typeface="Arial"/>
              </a:defRPr>
            </a:lvl1pPr>
            <a:lvl2pPr>
              <a:spcBef>
                <a:spcPct val="0"/>
              </a:spcBef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GB" noProof="0"/>
              <a:t>Office name and address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366713" y="4153191"/>
            <a:ext cx="8408987" cy="1857084"/>
          </a:xfrm>
        </p:spPr>
        <p:txBody>
          <a:bodyPr anchor="ctr" anchorCtr="0"/>
          <a:lstStyle>
            <a:lvl1pPr marL="0" indent="0">
              <a:spcBef>
                <a:spcPct val="0"/>
              </a:spcBef>
              <a:buNone/>
              <a:defRPr sz="1400">
                <a:solidFill>
                  <a:schemeClr val="tx2"/>
                </a:solidFill>
              </a:defRPr>
            </a:lvl1pPr>
            <a:lvl2pPr marL="183600">
              <a:spcBef>
                <a:spcPct val="0"/>
              </a:spcBef>
              <a:defRPr sz="1400">
                <a:solidFill>
                  <a:schemeClr val="tx1"/>
                </a:solidFill>
              </a:defRPr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366712" y="6058773"/>
            <a:ext cx="8408987" cy="442040"/>
          </a:xfrm>
        </p:spPr>
        <p:txBody>
          <a:bodyPr anchor="b" anchorCtr="0"/>
          <a:lstStyle>
            <a:lvl1pPr marL="0" indent="0">
              <a:lnSpc>
                <a:spcPts val="700"/>
              </a:lnSpc>
              <a:spcBef>
                <a:spcPct val="0"/>
              </a:spcBef>
              <a:buNone/>
              <a:defRPr sz="650"/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2114828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ingual Title Slide">
    <p:bg>
      <p:bgPr>
        <a:gradFill flip="none" rotWithShape="1">
          <a:gsLst>
            <a:gs pos="0">
              <a:schemeClr val="accent1"/>
            </a:gs>
            <a:gs pos="100000">
              <a:schemeClr val="tx2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5"/>
          <p:cNvSpPr/>
          <p:nvPr userDrawn="1"/>
        </p:nvSpPr>
        <p:spPr>
          <a:xfrm>
            <a:off x="0" y="0"/>
            <a:ext cx="8793784" cy="6858000"/>
          </a:xfrm>
          <a:custGeom>
            <a:avLst/>
            <a:gdLst>
              <a:gd name="T0" fmla="*/ 0 w 2770"/>
              <a:gd name="T1" fmla="*/ 2160 h 2160"/>
              <a:gd name="T2" fmla="*/ 1683 w 2770"/>
              <a:gd name="T3" fmla="*/ 2160 h 2160"/>
              <a:gd name="T4" fmla="*/ 2757 w 2770"/>
              <a:gd name="T5" fmla="*/ 1115 h 2160"/>
              <a:gd name="T6" fmla="*/ 2757 w 2770"/>
              <a:gd name="T7" fmla="*/ 1070 h 2160"/>
              <a:gd name="T8" fmla="*/ 1637 w 2770"/>
              <a:gd name="T9" fmla="*/ 0 h 2160"/>
              <a:gd name="T10" fmla="*/ 0 w 2770"/>
              <a:gd name="T11" fmla="*/ 0 h 2160"/>
              <a:gd name="T12" fmla="*/ 0 w 2770"/>
              <a:gd name="T13" fmla="*/ 2160 h 2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70" h="2160">
                <a:moveTo>
                  <a:pt x="0" y="2160"/>
                </a:moveTo>
                <a:cubicBezTo>
                  <a:pt x="1683" y="2160"/>
                  <a:pt x="1683" y="2160"/>
                  <a:pt x="1683" y="2160"/>
                </a:cubicBezTo>
                <a:cubicBezTo>
                  <a:pt x="2757" y="1115"/>
                  <a:pt x="2757" y="1115"/>
                  <a:pt x="2757" y="1115"/>
                </a:cubicBezTo>
                <a:cubicBezTo>
                  <a:pt x="2770" y="1103"/>
                  <a:pt x="2770" y="1082"/>
                  <a:pt x="2757" y="1070"/>
                </a:cubicBezTo>
                <a:cubicBezTo>
                  <a:pt x="1637" y="0"/>
                  <a:pt x="1637" y="0"/>
                  <a:pt x="1637" y="0"/>
                </a:cubicBezTo>
                <a:cubicBezTo>
                  <a:pt x="0" y="0"/>
                  <a:pt x="0" y="0"/>
                  <a:pt x="0" y="0"/>
                </a:cubicBezTo>
                <a:lnTo>
                  <a:pt x="0" y="2160"/>
                </a:lnTo>
                <a:close/>
              </a:path>
            </a:pathLst>
          </a:custGeom>
          <a:gradFill flip="none" rotWithShape="1">
            <a:gsLst>
              <a:gs pos="40000">
                <a:schemeClr val="tx2"/>
              </a:gs>
              <a:gs pos="0">
                <a:schemeClr val="tx2"/>
              </a:gs>
              <a:gs pos="100000">
                <a:srgbClr val="9C5FB5">
                  <a:alpha val="80000"/>
                </a:srgbClr>
              </a:gs>
            </a:gsLst>
            <a:lin ang="18600000" scaled="0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noProof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>
          <a:xfrm>
            <a:off x="7031950" y="559117"/>
            <a:ext cx="1743749" cy="334799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366712" y="1839050"/>
            <a:ext cx="4370387" cy="492443"/>
          </a:xfrm>
        </p:spPr>
        <p:txBody>
          <a:bodyPr wrap="square" lIns="0" tIns="0" rIns="0" bIns="0" anchor="b" anchorCtr="0">
            <a:noAutofit/>
          </a:bodyPr>
          <a:lstStyle>
            <a:lvl1pPr algn="l">
              <a:lnSpc>
                <a:spcPct val="100000"/>
              </a:lnSpc>
              <a:defRPr sz="3200" b="1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GB" noProof="0"/>
              <a:t>Chinese title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6712" y="2388384"/>
            <a:ext cx="4370387" cy="1080000"/>
          </a:xfrm>
        </p:spPr>
        <p:txBody>
          <a:bodyPr wrap="square" lIns="432000" tIns="0" rIns="0" bIns="0">
            <a:noAutofit/>
          </a:bodyPr>
          <a:lstStyle>
            <a:lvl1pPr marL="0" indent="0" algn="l">
              <a:lnSpc>
                <a:spcPct val="90000"/>
              </a:lnSpc>
              <a:spcBef>
                <a:spcPct val="0"/>
              </a:spcBef>
              <a:buNone/>
              <a:defRPr sz="3200" b="0" baseline="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/>
              <a:t>Chinese subtitle</a:t>
            </a:r>
          </a:p>
        </p:txBody>
      </p:sp>
      <p:sp>
        <p:nvSpPr>
          <p:cNvPr id="11" name="Date Placeholder 5"/>
          <p:cNvSpPr>
            <a:spLocks noGrp="1"/>
          </p:cNvSpPr>
          <p:nvPr>
            <p:ph type="dt" sz="half" idx="10"/>
          </p:nvPr>
        </p:nvSpPr>
        <p:spPr>
          <a:xfrm>
            <a:off x="5510213" y="2106555"/>
            <a:ext cx="1620000" cy="161583"/>
          </a:xfrm>
        </p:spPr>
        <p:txBody>
          <a:bodyPr>
            <a:noAutofit/>
          </a:bodyPr>
          <a:lstStyle>
            <a:lvl1pPr>
              <a:defRPr sz="105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noProof="0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366713" y="3892550"/>
            <a:ext cx="4370387" cy="553998"/>
          </a:xfrm>
        </p:spPr>
        <p:txBody>
          <a:bodyPr>
            <a:noAutofit/>
          </a:bodyPr>
          <a:lstStyle>
            <a:lvl1pPr marL="0" indent="0">
              <a:spcBef>
                <a:spcPct val="0"/>
              </a:spcBef>
              <a:buNone/>
              <a:defRPr sz="3200" b="1">
                <a:solidFill>
                  <a:schemeClr val="bg1"/>
                </a:solidFill>
                <a:latin typeface="+mj-lt"/>
              </a:defRPr>
            </a:lvl1pPr>
            <a:lvl2pPr>
              <a:defRPr sz="900">
                <a:solidFill>
                  <a:schemeClr val="bg1"/>
                </a:solidFill>
              </a:defRPr>
            </a:lvl2pPr>
            <a:lvl3pPr>
              <a:defRPr sz="900">
                <a:solidFill>
                  <a:schemeClr val="bg1"/>
                </a:solidFill>
              </a:defRPr>
            </a:lvl3pPr>
            <a:lvl4pPr>
              <a:defRPr sz="900">
                <a:solidFill>
                  <a:schemeClr val="bg1"/>
                </a:solidFill>
              </a:defRPr>
            </a:lvl4pPr>
            <a:lvl5pPr>
              <a:defRPr sz="9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/>
              <a:t>Western title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366712" y="4503439"/>
            <a:ext cx="4370387" cy="1080000"/>
          </a:xfrm>
        </p:spPr>
        <p:txBody>
          <a:bodyPr>
            <a:noAutofit/>
          </a:bodyPr>
          <a:lstStyle>
            <a:lvl1pPr marL="0" indent="0" algn="l" defTabSz="4572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200" b="0" kern="120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en-GB" noProof="0"/>
              <a:t>Western title</a:t>
            </a:r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366713" y="6387298"/>
            <a:ext cx="1714500" cy="144000"/>
          </a:xfrm>
        </p:spPr>
        <p:txBody>
          <a:bodyPr>
            <a:no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0"/>
              </a:spcBef>
              <a:buClr>
                <a:schemeClr val="accent1"/>
              </a:buClr>
              <a:buFont typeface="Arial"/>
              <a:buNone/>
              <a:defRPr lang="en-GB" sz="900" b="0" kern="1200" baseline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 lvl="0"/>
            <a:r>
              <a:rPr lang="en-GB" noProof="0"/>
              <a:t>Document ref (Western)</a:t>
            </a:r>
          </a:p>
        </p:txBody>
      </p:sp>
      <p:sp>
        <p:nvSpPr>
          <p:cNvPr id="16" name="Footer Placeholder 12"/>
          <p:cNvSpPr>
            <a:spLocks noGrp="1"/>
          </p:cNvSpPr>
          <p:nvPr>
            <p:ph type="ftr" sz="quarter" idx="14"/>
          </p:nvPr>
        </p:nvSpPr>
        <p:spPr>
          <a:xfrm>
            <a:off x="5510213" y="4159528"/>
            <a:ext cx="1620000" cy="161583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>
              <a:defRPr lang="en-US" altLang="ja-JP" sz="1050" b="1" smtClean="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endParaRPr lang="en-GB" altLang="zh-CN" noProof="0"/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366712" y="6146803"/>
            <a:ext cx="1714502" cy="144000"/>
          </a:xfrm>
        </p:spPr>
        <p:txBody>
          <a:bodyPr>
            <a:noAutofit/>
          </a:bodyPr>
          <a:lstStyle>
            <a:lvl1pPr marL="0" indent="0">
              <a:spcBef>
                <a:spcPct val="0"/>
              </a:spcBef>
              <a:buNone/>
              <a:defRPr sz="900" baseline="0">
                <a:solidFill>
                  <a:schemeClr val="bg1"/>
                </a:solidFill>
                <a:latin typeface="+mn-lt"/>
                <a:ea typeface="+mn-ea"/>
              </a:defRPr>
            </a:lvl1pPr>
            <a:lvl2pPr>
              <a:defRPr sz="900">
                <a:solidFill>
                  <a:schemeClr val="bg1"/>
                </a:solidFill>
              </a:defRPr>
            </a:lvl2pPr>
            <a:lvl3pPr>
              <a:defRPr sz="900">
                <a:solidFill>
                  <a:schemeClr val="bg1"/>
                </a:solidFill>
              </a:defRPr>
            </a:lvl3pPr>
            <a:lvl4pPr>
              <a:defRPr sz="900">
                <a:solidFill>
                  <a:schemeClr val="bg1"/>
                </a:solidFill>
              </a:defRPr>
            </a:lvl4pPr>
            <a:lvl5pPr>
              <a:defRPr sz="9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/>
              <a:t>Document ref (Chinese)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7"/>
          </p:nvPr>
        </p:nvSpPr>
        <p:spPr>
          <a:xfrm>
            <a:off x="8631699" y="6858000"/>
            <a:ext cx="144000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34DACC3-9742-4940-92E6-4CAB853A32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19191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ingual Section Header">
    <p:bg>
      <p:bgPr>
        <a:gradFill>
          <a:gsLst>
            <a:gs pos="0">
              <a:schemeClr val="bg2"/>
            </a:gs>
            <a:gs pos="100000">
              <a:schemeClr val="bg1"/>
            </a:gs>
          </a:gsLst>
          <a:lin ang="45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EBECED">
                  <a:alpha val="0"/>
                </a:srgbClr>
              </a:gs>
              <a:gs pos="45000">
                <a:srgbClr val="EBECED">
                  <a:alpha val="0"/>
                </a:srgbClr>
              </a:gs>
              <a:gs pos="90000">
                <a:srgbClr val="EBECED"/>
              </a:gs>
            </a:gsLst>
            <a:lin ang="54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>
              <a:solidFill>
                <a:schemeClr val="bg2"/>
              </a:solidFill>
            </a:endParaRPr>
          </a:p>
        </p:txBody>
      </p:sp>
      <p:sp>
        <p:nvSpPr>
          <p:cNvPr id="8" name="Freeform 5"/>
          <p:cNvSpPr/>
          <p:nvPr userDrawn="1"/>
        </p:nvSpPr>
        <p:spPr>
          <a:xfrm>
            <a:off x="0" y="0"/>
            <a:ext cx="8791575" cy="6858000"/>
          </a:xfrm>
          <a:custGeom>
            <a:avLst/>
            <a:gdLst>
              <a:gd name="T0" fmla="*/ 2755 w 2770"/>
              <a:gd name="T1" fmla="*/ 592 h 2160"/>
              <a:gd name="T2" fmla="*/ 2136 w 2770"/>
              <a:gd name="T3" fmla="*/ 0 h 2160"/>
              <a:gd name="T4" fmla="*/ 0 w 2770"/>
              <a:gd name="T5" fmla="*/ 0 h 2160"/>
              <a:gd name="T6" fmla="*/ 0 w 2770"/>
              <a:gd name="T7" fmla="*/ 2160 h 2160"/>
              <a:gd name="T8" fmla="*/ 1196 w 2770"/>
              <a:gd name="T9" fmla="*/ 2160 h 2160"/>
              <a:gd name="T10" fmla="*/ 2755 w 2770"/>
              <a:gd name="T11" fmla="*/ 643 h 2160"/>
              <a:gd name="T12" fmla="*/ 2755 w 2770"/>
              <a:gd name="T13" fmla="*/ 592 h 2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70" h="2160">
                <a:moveTo>
                  <a:pt x="2755" y="592"/>
                </a:moveTo>
                <a:cubicBezTo>
                  <a:pt x="2136" y="0"/>
                  <a:pt x="2136" y="0"/>
                  <a:pt x="213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196" y="2160"/>
                  <a:pt x="1196" y="2160"/>
                  <a:pt x="1196" y="2160"/>
                </a:cubicBezTo>
                <a:cubicBezTo>
                  <a:pt x="2755" y="643"/>
                  <a:pt x="2755" y="643"/>
                  <a:pt x="2755" y="643"/>
                </a:cubicBezTo>
                <a:cubicBezTo>
                  <a:pt x="2770" y="629"/>
                  <a:pt x="2770" y="606"/>
                  <a:pt x="2755" y="592"/>
                </a:cubicBezTo>
                <a:close/>
              </a:path>
            </a:pathLst>
          </a:custGeom>
          <a:gradFill flip="none" rotWithShape="1">
            <a:gsLst>
              <a:gs pos="40000">
                <a:schemeClr val="bg1">
                  <a:alpha val="80000"/>
                </a:schemeClr>
              </a:gs>
              <a:gs pos="0">
                <a:srgbClr val="EBECED"/>
              </a:gs>
              <a:gs pos="90000">
                <a:srgbClr val="EBECED">
                  <a:alpha val="0"/>
                </a:srgbClr>
              </a:gs>
            </a:gsLst>
            <a:lin ang="4500000" scaled="0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noProof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>
          <a:xfrm>
            <a:off x="7783200" y="6508800"/>
            <a:ext cx="1104343" cy="21203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494482" y="6537600"/>
            <a:ext cx="144000" cy="144000"/>
          </a:xfrm>
        </p:spPr>
        <p:txBody>
          <a:bodyPr/>
          <a:lstStyle/>
          <a:p>
            <a:fld id="{D34DACC3-9742-4940-92E6-4CAB853A3218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10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66713" y="1096021"/>
            <a:ext cx="6271902" cy="553998"/>
          </a:xfrm>
        </p:spPr>
        <p:txBody>
          <a:bodyPr wrap="square" lIns="0" tIns="0" rIns="0" bIns="0" anchor="b">
            <a:noAutofit/>
          </a:bodyPr>
          <a:lstStyle>
            <a:lvl1pPr marL="0" indent="0">
              <a:spcBef>
                <a:spcPct val="0"/>
              </a:spcBef>
              <a:buNone/>
              <a:defRPr sz="3200" b="1">
                <a:solidFill>
                  <a:srgbClr val="565A5C"/>
                </a:solidFill>
                <a:latin typeface="+mj-lt"/>
                <a:ea typeface="+mj-ea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noProof="0"/>
              <a:t>Chinese title</a:t>
            </a:r>
          </a:p>
        </p:txBody>
      </p:sp>
      <p:sp>
        <p:nvSpPr>
          <p:cNvPr id="11" name="Title 17"/>
          <p:cNvSpPr>
            <a:spLocks noGrp="1"/>
          </p:cNvSpPr>
          <p:nvPr>
            <p:ph type="title" hasCustomPrompt="1"/>
          </p:nvPr>
        </p:nvSpPr>
        <p:spPr>
          <a:xfrm>
            <a:off x="366713" y="1691899"/>
            <a:ext cx="6271411" cy="1280160"/>
          </a:xfrm>
        </p:spPr>
        <p:txBody>
          <a:bodyPr lIns="432000" tIns="0" rIns="0" bIns="0" anchor="t" anchorCtr="0">
            <a:noAutofit/>
          </a:bodyPr>
          <a:lstStyle>
            <a:lvl1pPr algn="l">
              <a:lnSpc>
                <a:spcPct val="90000"/>
              </a:lnSpc>
              <a:defRPr sz="3200" b="0">
                <a:solidFill>
                  <a:srgbClr val="565A5C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GB" noProof="0"/>
              <a:t>Chinese subtitle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366713" y="3435087"/>
            <a:ext cx="6273000" cy="1281600"/>
          </a:xfrm>
        </p:spPr>
        <p:txBody>
          <a:bodyPr/>
          <a:lstStyle>
            <a:lvl1pPr marL="0" indent="0" algn="l" defTabSz="4572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200" b="0" kern="1200">
                <a:solidFill>
                  <a:srgbClr val="565A5C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en-GB" noProof="0"/>
              <a:t>Western subtitle</a:t>
            </a: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366713" y="2834968"/>
            <a:ext cx="6273000" cy="554400"/>
          </a:xfrm>
        </p:spPr>
        <p:txBody>
          <a:bodyPr/>
          <a:lstStyle>
            <a:lvl1pPr marL="182880" indent="-182880">
              <a:buNone/>
              <a:defRPr lang="en-GB" sz="3200" b="1" kern="1200">
                <a:solidFill>
                  <a:srgbClr val="565A5C"/>
                </a:solidFill>
                <a:latin typeface="+mj-lt"/>
                <a:ea typeface="+mn-ea"/>
                <a:cs typeface="Arial" pitchFamily="34" charset="0"/>
              </a:defRPr>
            </a:lvl1pPr>
          </a:lstStyle>
          <a:p>
            <a:pPr marL="0" lvl="0" indent="0" algn="l" defTabSz="457200" rtl="0" eaLnBrk="1" latinLnBrk="0" hangingPunct="1">
              <a:spcBef>
                <a:spcPct val="0"/>
              </a:spcBef>
              <a:buClr>
                <a:schemeClr val="accent1"/>
              </a:buClr>
            </a:pPr>
            <a:r>
              <a:rPr lang="en-GB" noProof="0"/>
              <a:t>Western title</a:t>
            </a:r>
          </a:p>
        </p:txBody>
      </p:sp>
    </p:spTree>
    <p:extLst>
      <p:ext uri="{BB962C8B-B14F-4D97-AF65-F5344CB8AC3E}">
        <p14:creationId xmlns:p14="http://schemas.microsoft.com/office/powerpoint/2010/main" val="655654832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ingual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713" y="1603375"/>
            <a:ext cx="4038600" cy="4572000"/>
          </a:xfrm>
        </p:spPr>
        <p:txBody>
          <a:bodyPr/>
          <a:lstStyle>
            <a:lvl1pPr>
              <a:defRPr sz="1800">
                <a:solidFill>
                  <a:srgbClr val="565A5C"/>
                </a:solidFill>
                <a:latin typeface="+mn-lt"/>
                <a:ea typeface="+mn-ea"/>
              </a:defRPr>
            </a:lvl1pPr>
            <a:lvl2pPr>
              <a:buClr>
                <a:srgbClr val="565A5C"/>
              </a:buClr>
              <a:defRPr sz="1600">
                <a:solidFill>
                  <a:srgbClr val="565A5C"/>
                </a:solidFill>
                <a:latin typeface="+mn-lt"/>
                <a:ea typeface="+mn-ea"/>
              </a:defRPr>
            </a:lvl2pPr>
            <a:lvl3pPr>
              <a:defRPr sz="1200">
                <a:solidFill>
                  <a:srgbClr val="565A5C"/>
                </a:solidFill>
                <a:latin typeface="+mn-lt"/>
                <a:ea typeface="+mn-ea"/>
              </a:defRPr>
            </a:lvl3pPr>
            <a:lvl4pPr>
              <a:defRPr sz="1100">
                <a:solidFill>
                  <a:srgbClr val="565A5C"/>
                </a:solidFill>
                <a:latin typeface="+mn-lt"/>
                <a:ea typeface="+mn-ea"/>
              </a:defRPr>
            </a:lvl4pPr>
            <a:lvl5pPr>
              <a:defRPr sz="1050">
                <a:solidFill>
                  <a:srgbClr val="565A5C"/>
                </a:solidFill>
                <a:latin typeface="+mn-lt"/>
                <a:ea typeface="+mn-e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7100" y="1603375"/>
            <a:ext cx="4038600" cy="4571999"/>
          </a:xfrm>
        </p:spPr>
        <p:txBody>
          <a:bodyPr/>
          <a:lstStyle>
            <a:lvl1pPr>
              <a:defRPr sz="1800">
                <a:solidFill>
                  <a:srgbClr val="565A5C"/>
                </a:solidFill>
              </a:defRPr>
            </a:lvl1pPr>
            <a:lvl2pPr>
              <a:buClr>
                <a:srgbClr val="565A5C"/>
              </a:buClr>
              <a:defRPr sz="1600">
                <a:solidFill>
                  <a:srgbClr val="565A5C"/>
                </a:solidFill>
              </a:defRPr>
            </a:lvl2pPr>
            <a:lvl3pPr>
              <a:defRPr sz="1200">
                <a:solidFill>
                  <a:srgbClr val="565A5C"/>
                </a:solidFill>
              </a:defRPr>
            </a:lvl3pPr>
            <a:lvl4pPr>
              <a:defRPr sz="1100">
                <a:solidFill>
                  <a:srgbClr val="565A5C"/>
                </a:solidFill>
              </a:defRPr>
            </a:lvl4pPr>
            <a:lvl5pPr>
              <a:defRPr sz="1050">
                <a:solidFill>
                  <a:srgbClr val="565A5C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366714" y="365760"/>
            <a:ext cx="4038600" cy="396000"/>
          </a:xfrm>
        </p:spPr>
        <p:txBody>
          <a:bodyPr/>
          <a:lstStyle>
            <a:lvl1pPr>
              <a:defRPr sz="2400" baseline="0">
                <a:solidFill>
                  <a:schemeClr val="tx2"/>
                </a:solidFill>
                <a:latin typeface="+mj-lt"/>
                <a:ea typeface="+mj-ea"/>
              </a:defRPr>
            </a:lvl1pPr>
          </a:lstStyle>
          <a:p>
            <a:r>
              <a:rPr lang="en-GB" noProof="0"/>
              <a:t>Click to edit Chinese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737100" y="367200"/>
            <a:ext cx="4038600" cy="396875"/>
          </a:xfrm>
        </p:spPr>
        <p:txBody>
          <a:bodyPr/>
          <a:lstStyle>
            <a:lvl1pPr marL="0" indent="0" algn="l" defTabSz="457200" rtl="0" eaLnBrk="1" latinLnBrk="0" hangingPunct="1">
              <a:spcBef>
                <a:spcPct val="0"/>
              </a:spcBef>
              <a:buNone/>
              <a:defRPr lang="en-GB" sz="2400" b="1" kern="1200" baseline="0">
                <a:solidFill>
                  <a:schemeClr val="tx2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en-GB" noProof="0"/>
              <a:t>Click to edit Western title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 hasCustomPrompt="1"/>
          </p:nvPr>
        </p:nvSpPr>
        <p:spPr>
          <a:xfrm>
            <a:off x="366713" y="808990"/>
            <a:ext cx="4038601" cy="396000"/>
          </a:xfrm>
        </p:spPr>
        <p:txBody>
          <a:bodyPr lIns="331200"/>
          <a:lstStyle>
            <a:lvl1pPr marL="0" indent="0">
              <a:lnSpc>
                <a:spcPct val="95000"/>
              </a:lnSpc>
              <a:spcBef>
                <a:spcPct val="0"/>
              </a:spcBef>
              <a:buNone/>
              <a:defRPr sz="2400" b="0">
                <a:solidFill>
                  <a:schemeClr val="accent2"/>
                </a:solidFill>
                <a:latin typeface="+mj-lt"/>
                <a:ea typeface="+mj-ea"/>
              </a:defRPr>
            </a:lvl1pPr>
          </a:lstStyle>
          <a:p>
            <a:pPr lvl="0"/>
            <a:r>
              <a:rPr lang="en-GB" noProof="0"/>
              <a:t>Chinese subtitle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 hasCustomPrompt="1"/>
          </p:nvPr>
        </p:nvSpPr>
        <p:spPr>
          <a:xfrm>
            <a:off x="4737099" y="808990"/>
            <a:ext cx="4038601" cy="396000"/>
          </a:xfrm>
        </p:spPr>
        <p:txBody>
          <a:bodyPr/>
          <a:lstStyle>
            <a:lvl1pPr marL="0" indent="0">
              <a:lnSpc>
                <a:spcPct val="95000"/>
              </a:lnSpc>
              <a:spcBef>
                <a:spcPct val="0"/>
              </a:spcBef>
              <a:buNone/>
              <a:defRPr sz="2400" b="0" baseline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GB" noProof="0"/>
              <a:t>Western subtitle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145473643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ingual Team B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366713" y="1568447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  <a:latin typeface="+mn-lt"/>
                <a:ea typeface="+mn-ea"/>
              </a:defRPr>
            </a:lvl1pPr>
            <a:lvl2pPr marL="0" indent="0">
              <a:spcBef>
                <a:spcPct val="0"/>
              </a:spcBef>
              <a:buNone/>
              <a:defRPr sz="1050">
                <a:solidFill>
                  <a:srgbClr val="565A5C"/>
                </a:solidFill>
                <a:latin typeface="+mn-lt"/>
                <a:ea typeface="+mn-ea"/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  <a:latin typeface="+mn-lt"/>
                <a:ea typeface="+mn-ea"/>
              </a:defRPr>
            </a:lvl3pPr>
            <a:lvl4pPr marL="0" indent="0">
              <a:spcBef>
                <a:spcPts val="1200"/>
              </a:spcBef>
              <a:buNone/>
              <a:defRPr sz="1000"/>
            </a:lvl4pPr>
            <a:lvl5pPr marL="0" indent="0">
              <a:buNone/>
              <a:defRPr sz="90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5"/>
          </p:nvPr>
        </p:nvSpPr>
        <p:spPr>
          <a:xfrm>
            <a:off x="366713" y="2772936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  <a:latin typeface="+mn-lt"/>
                <a:ea typeface="+mn-ea"/>
              </a:defRPr>
            </a:lvl1pPr>
            <a:lvl2pPr marL="0" indent="0">
              <a:spcBef>
                <a:spcPct val="0"/>
              </a:spcBef>
              <a:buNone/>
              <a:defRPr sz="1050">
                <a:solidFill>
                  <a:srgbClr val="565A5C"/>
                </a:solidFill>
                <a:latin typeface="+mn-lt"/>
                <a:ea typeface="+mn-ea"/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  <a:latin typeface="+mn-lt"/>
                <a:ea typeface="+mn-ea"/>
              </a:defRPr>
            </a:lvl3pPr>
            <a:lvl4pPr>
              <a:buNone/>
              <a:defRPr sz="1100"/>
            </a:lvl4pPr>
            <a:lvl5pPr>
              <a:buNone/>
              <a:defRPr sz="110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7"/>
          </p:nvPr>
        </p:nvSpPr>
        <p:spPr>
          <a:xfrm>
            <a:off x="366713" y="5181915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  <a:latin typeface="+mn-lt"/>
                <a:ea typeface="+mn-ea"/>
              </a:defRPr>
            </a:lvl1pPr>
            <a:lvl2pPr marL="0" indent="0">
              <a:spcBef>
                <a:spcPct val="0"/>
              </a:spcBef>
              <a:buNone/>
              <a:defRPr sz="1050">
                <a:solidFill>
                  <a:srgbClr val="565A5C"/>
                </a:solidFill>
                <a:latin typeface="+mn-lt"/>
                <a:ea typeface="+mn-ea"/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  <a:latin typeface="+mn-lt"/>
                <a:ea typeface="+mn-ea"/>
              </a:defRPr>
            </a:lvl3pPr>
            <a:lvl4pPr>
              <a:buNone/>
              <a:defRPr sz="1100"/>
            </a:lvl4pPr>
            <a:lvl5pPr>
              <a:buNone/>
              <a:defRPr sz="110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20"/>
          </p:nvPr>
        </p:nvSpPr>
        <p:spPr>
          <a:xfrm>
            <a:off x="3315653" y="1601788"/>
            <a:ext cx="960120" cy="957262"/>
          </a:xfrm>
          <a:solidFill>
            <a:srgbClr val="A2A4A3"/>
          </a:solidFill>
        </p:spPr>
        <p:txBody>
          <a:bodyPr anchor="ctr" anchorCtr="1"/>
          <a:lstStyle>
            <a:lvl1pPr marL="0" indent="0" algn="ctr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28" name="Picture Placeholder 27"/>
          <p:cNvSpPr>
            <a:spLocks noGrp="1"/>
          </p:cNvSpPr>
          <p:nvPr>
            <p:ph type="pic" sz="quarter" idx="21"/>
          </p:nvPr>
        </p:nvSpPr>
        <p:spPr>
          <a:xfrm>
            <a:off x="3315653" y="2804372"/>
            <a:ext cx="960120" cy="960120"/>
          </a:xfrm>
          <a:solidFill>
            <a:srgbClr val="A2A4A3"/>
          </a:solidFill>
        </p:spPr>
        <p:txBody>
          <a:bodyPr anchor="ctr" anchorCtr="1"/>
          <a:lstStyle>
            <a:lvl1pPr marL="0" indent="0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30" name="Picture Placeholder 29"/>
          <p:cNvSpPr>
            <a:spLocks noGrp="1"/>
          </p:cNvSpPr>
          <p:nvPr>
            <p:ph type="pic" sz="quarter" idx="22"/>
          </p:nvPr>
        </p:nvSpPr>
        <p:spPr>
          <a:xfrm>
            <a:off x="3315653" y="4009814"/>
            <a:ext cx="960120" cy="960120"/>
          </a:xfrm>
          <a:solidFill>
            <a:srgbClr val="A2A4A3"/>
          </a:solidFill>
        </p:spPr>
        <p:txBody>
          <a:bodyPr anchor="ctr" anchorCtr="1"/>
          <a:lstStyle>
            <a:lvl1pPr marL="0" indent="0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32" name="Picture Placeholder 31"/>
          <p:cNvSpPr>
            <a:spLocks noGrp="1"/>
          </p:cNvSpPr>
          <p:nvPr>
            <p:ph type="pic" sz="quarter" idx="23"/>
          </p:nvPr>
        </p:nvSpPr>
        <p:spPr>
          <a:xfrm>
            <a:off x="3314066" y="5215255"/>
            <a:ext cx="960120" cy="960120"/>
          </a:xfrm>
          <a:solidFill>
            <a:srgbClr val="A2A4A3"/>
          </a:solidFill>
        </p:spPr>
        <p:txBody>
          <a:bodyPr anchor="ctr" anchorCtr="1"/>
          <a:lstStyle>
            <a:lvl1pPr marL="0" indent="0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26"/>
          </p:nvPr>
        </p:nvSpPr>
        <p:spPr>
          <a:xfrm>
            <a:off x="366713" y="3977425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  <a:latin typeface="+mn-lt"/>
                <a:ea typeface="+mn-ea"/>
              </a:defRPr>
            </a:lvl1pPr>
            <a:lvl2pPr marL="0" indent="0">
              <a:spcBef>
                <a:spcPct val="0"/>
              </a:spcBef>
              <a:buNone/>
              <a:defRPr sz="1050">
                <a:solidFill>
                  <a:srgbClr val="565A5C"/>
                </a:solidFill>
                <a:latin typeface="+mn-lt"/>
                <a:ea typeface="+mn-ea"/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  <a:latin typeface="+mn-lt"/>
                <a:ea typeface="+mn-ea"/>
              </a:defRPr>
            </a:lvl3pPr>
            <a:lvl4pPr>
              <a:buNone/>
              <a:defRPr sz="1200"/>
            </a:lvl4pPr>
            <a:lvl5pPr>
              <a:buNone/>
              <a:defRPr sz="120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366712" y="365760"/>
            <a:ext cx="4040187" cy="396000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  <a:latin typeface="+mj-lt"/>
                <a:ea typeface="+mj-ea"/>
              </a:defRPr>
            </a:lvl1pPr>
          </a:lstStyle>
          <a:p>
            <a:r>
              <a:rPr lang="en-GB" noProof="0"/>
              <a:t>Click to edit Chinese title</a:t>
            </a:r>
          </a:p>
        </p:txBody>
      </p:sp>
      <p:sp>
        <p:nvSpPr>
          <p:cNvPr id="17" name="Text Placeholder 13"/>
          <p:cNvSpPr>
            <a:spLocks noGrp="1"/>
          </p:cNvSpPr>
          <p:nvPr>
            <p:ph type="body" sz="quarter" idx="27"/>
          </p:nvPr>
        </p:nvSpPr>
        <p:spPr>
          <a:xfrm>
            <a:off x="4737100" y="1568447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ct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 marL="0" indent="0">
              <a:spcBef>
                <a:spcPts val="1200"/>
              </a:spcBef>
              <a:buNone/>
              <a:defRPr sz="1000"/>
            </a:lvl4pPr>
            <a:lvl5pPr marL="0" indent="0">
              <a:buNone/>
              <a:defRPr sz="90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19" name="Text Placeholder 15"/>
          <p:cNvSpPr>
            <a:spLocks noGrp="1"/>
          </p:cNvSpPr>
          <p:nvPr>
            <p:ph type="body" sz="quarter" idx="28"/>
          </p:nvPr>
        </p:nvSpPr>
        <p:spPr>
          <a:xfrm>
            <a:off x="4737100" y="2772936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ct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>
              <a:buNone/>
              <a:defRPr sz="1100"/>
            </a:lvl4pPr>
            <a:lvl5pPr>
              <a:buNone/>
              <a:defRPr sz="110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21" name="Text Placeholder 19"/>
          <p:cNvSpPr>
            <a:spLocks noGrp="1"/>
          </p:cNvSpPr>
          <p:nvPr>
            <p:ph type="body" sz="quarter" idx="29"/>
          </p:nvPr>
        </p:nvSpPr>
        <p:spPr>
          <a:xfrm>
            <a:off x="4737100" y="5181915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ct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>
              <a:buNone/>
              <a:defRPr sz="1100"/>
            </a:lvl4pPr>
            <a:lvl5pPr>
              <a:buNone/>
              <a:defRPr sz="110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23" name="Text Placeholder 37"/>
          <p:cNvSpPr>
            <a:spLocks noGrp="1"/>
          </p:cNvSpPr>
          <p:nvPr>
            <p:ph type="body" sz="quarter" idx="30"/>
          </p:nvPr>
        </p:nvSpPr>
        <p:spPr>
          <a:xfrm>
            <a:off x="4737100" y="3977425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ct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>
              <a:buNone/>
              <a:defRPr sz="1200"/>
            </a:lvl4pPr>
            <a:lvl5pPr>
              <a:buNone/>
              <a:defRPr sz="120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2" hasCustomPrompt="1"/>
          </p:nvPr>
        </p:nvSpPr>
        <p:spPr>
          <a:xfrm>
            <a:off x="4737100" y="367200"/>
            <a:ext cx="4038600" cy="396000"/>
          </a:xfrm>
        </p:spPr>
        <p:txBody>
          <a:bodyPr/>
          <a:lstStyle>
            <a:lvl1pPr marL="0" indent="0" algn="l" defTabSz="457200" rtl="0" eaLnBrk="1" latinLnBrk="0" hangingPunct="1">
              <a:spcBef>
                <a:spcPct val="0"/>
              </a:spcBef>
              <a:buNone/>
              <a:defRPr lang="en-GB" sz="2400" b="1" kern="1200">
                <a:solidFill>
                  <a:schemeClr val="tx2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en-GB" noProof="0"/>
              <a:t>Click to edit Western title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33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4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5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48915880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ingual Individual B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/>
          <p:cNvSpPr>
            <a:spLocks noGrp="1"/>
          </p:cNvSpPr>
          <p:nvPr>
            <p:ph type="pic" sz="quarter" idx="20"/>
          </p:nvPr>
        </p:nvSpPr>
        <p:spPr>
          <a:xfrm>
            <a:off x="3445193" y="1603375"/>
            <a:ext cx="960120" cy="957262"/>
          </a:xfrm>
          <a:solidFill>
            <a:srgbClr val="A2A4A3"/>
          </a:solidFill>
        </p:spPr>
        <p:txBody>
          <a:bodyPr anchor="ctr" anchorCtr="1"/>
          <a:lstStyle>
            <a:lvl1pPr marL="0" indent="0" algn="ctr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366714" y="367200"/>
            <a:ext cx="4038600" cy="396000"/>
          </a:xfrm>
        </p:spPr>
        <p:txBody>
          <a:bodyPr/>
          <a:lstStyle>
            <a:lvl1pPr>
              <a:defRPr sz="24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GB" noProof="0"/>
              <a:t>Click to edit Chinese title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6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13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366712" y="1568454"/>
            <a:ext cx="2916011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ct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 marL="0" indent="0">
              <a:spcBef>
                <a:spcPts val="1200"/>
              </a:spcBef>
              <a:buNone/>
              <a:defRPr sz="1000"/>
            </a:lvl4pPr>
            <a:lvl5pPr marL="0" indent="0">
              <a:buNone/>
              <a:defRPr sz="90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15" name="Text Placeholder 20"/>
          <p:cNvSpPr>
            <a:spLocks noGrp="1"/>
          </p:cNvSpPr>
          <p:nvPr>
            <p:ph type="body" sz="quarter" idx="21"/>
          </p:nvPr>
        </p:nvSpPr>
        <p:spPr>
          <a:xfrm>
            <a:off x="366712" y="2791375"/>
            <a:ext cx="3078481" cy="3384000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1050" b="0" baseline="0">
                <a:solidFill>
                  <a:srgbClr val="565A5C"/>
                </a:solidFill>
              </a:defRPr>
            </a:lvl1pPr>
            <a:lvl2pPr marL="115200" indent="-115200">
              <a:defRPr sz="1050"/>
            </a:lvl2pPr>
            <a:lvl3pPr marL="230400" indent="-115200">
              <a:spcBef>
                <a:spcPts val="600"/>
              </a:spcBef>
              <a:defRPr sz="1050"/>
            </a:lvl3pPr>
            <a:lvl4pPr marL="345600" indent="-115200">
              <a:spcBef>
                <a:spcPts val="600"/>
              </a:spcBef>
              <a:defRPr sz="1050"/>
            </a:lvl4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20" name="Text Placeholder 13"/>
          <p:cNvSpPr>
            <a:spLocks noGrp="1"/>
          </p:cNvSpPr>
          <p:nvPr>
            <p:ph type="body" sz="quarter" idx="29"/>
          </p:nvPr>
        </p:nvSpPr>
        <p:spPr>
          <a:xfrm>
            <a:off x="4735513" y="1568454"/>
            <a:ext cx="2916011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ct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 marL="0" indent="0">
              <a:spcBef>
                <a:spcPts val="1200"/>
              </a:spcBef>
              <a:buNone/>
              <a:defRPr sz="1000"/>
            </a:lvl4pPr>
            <a:lvl5pPr marL="0" indent="0">
              <a:buNone/>
              <a:defRPr sz="90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22" name="Text Placeholder 20"/>
          <p:cNvSpPr>
            <a:spLocks noGrp="1"/>
          </p:cNvSpPr>
          <p:nvPr>
            <p:ph type="body" sz="quarter" idx="30"/>
          </p:nvPr>
        </p:nvSpPr>
        <p:spPr>
          <a:xfrm>
            <a:off x="4735513" y="2791375"/>
            <a:ext cx="4040187" cy="3384000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1050" b="0" baseline="0">
                <a:solidFill>
                  <a:srgbClr val="565A5C"/>
                </a:solidFill>
              </a:defRPr>
            </a:lvl1pPr>
            <a:lvl2pPr marL="115200" indent="-115200">
              <a:defRPr sz="1050"/>
            </a:lvl2pPr>
            <a:lvl3pPr marL="230400" indent="-115200">
              <a:spcBef>
                <a:spcPts val="600"/>
              </a:spcBef>
              <a:defRPr sz="1050"/>
            </a:lvl3pPr>
            <a:lvl4pPr marL="345600" indent="-115200">
              <a:spcBef>
                <a:spcPts val="600"/>
              </a:spcBef>
              <a:defRPr sz="1050"/>
            </a:lvl4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1" hasCustomPrompt="1"/>
          </p:nvPr>
        </p:nvSpPr>
        <p:spPr>
          <a:xfrm>
            <a:off x="4737100" y="367200"/>
            <a:ext cx="4038600" cy="3960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/>
              <a:t>Click to edit Western title</a:t>
            </a:r>
          </a:p>
        </p:txBody>
      </p:sp>
    </p:spTree>
    <p:extLst>
      <p:ext uri="{BB962C8B-B14F-4D97-AF65-F5344CB8AC3E}">
        <p14:creationId xmlns:p14="http://schemas.microsoft.com/office/powerpoint/2010/main" val="3195526172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Pr>
        <a:gradFill>
          <a:gsLst>
            <a:gs pos="0">
              <a:schemeClr val="bg2"/>
            </a:gs>
            <a:gs pos="100000">
              <a:schemeClr val="bg1"/>
            </a:gs>
          </a:gsLst>
          <a:lin ang="45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EBECED">
                  <a:alpha val="0"/>
                </a:srgbClr>
              </a:gs>
              <a:gs pos="45000">
                <a:srgbClr val="EBECED">
                  <a:alpha val="0"/>
                </a:srgbClr>
              </a:gs>
              <a:gs pos="90000">
                <a:srgbClr val="EBECED"/>
              </a:gs>
            </a:gsLst>
            <a:lin ang="54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>
              <a:solidFill>
                <a:schemeClr val="bg2"/>
              </a:solidFill>
            </a:endParaRPr>
          </a:p>
        </p:txBody>
      </p:sp>
      <p:sp>
        <p:nvSpPr>
          <p:cNvPr id="8" name="Freeform 5"/>
          <p:cNvSpPr/>
          <p:nvPr userDrawn="1"/>
        </p:nvSpPr>
        <p:spPr>
          <a:xfrm>
            <a:off x="0" y="0"/>
            <a:ext cx="8791575" cy="6858000"/>
          </a:xfrm>
          <a:custGeom>
            <a:avLst/>
            <a:gdLst>
              <a:gd name="T0" fmla="*/ 2755 w 2770"/>
              <a:gd name="T1" fmla="*/ 592 h 2160"/>
              <a:gd name="T2" fmla="*/ 2136 w 2770"/>
              <a:gd name="T3" fmla="*/ 0 h 2160"/>
              <a:gd name="T4" fmla="*/ 0 w 2770"/>
              <a:gd name="T5" fmla="*/ 0 h 2160"/>
              <a:gd name="T6" fmla="*/ 0 w 2770"/>
              <a:gd name="T7" fmla="*/ 2160 h 2160"/>
              <a:gd name="T8" fmla="*/ 1196 w 2770"/>
              <a:gd name="T9" fmla="*/ 2160 h 2160"/>
              <a:gd name="T10" fmla="*/ 2755 w 2770"/>
              <a:gd name="T11" fmla="*/ 643 h 2160"/>
              <a:gd name="T12" fmla="*/ 2755 w 2770"/>
              <a:gd name="T13" fmla="*/ 592 h 2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70" h="2160">
                <a:moveTo>
                  <a:pt x="2755" y="592"/>
                </a:moveTo>
                <a:cubicBezTo>
                  <a:pt x="2136" y="0"/>
                  <a:pt x="2136" y="0"/>
                  <a:pt x="213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196" y="2160"/>
                  <a:pt x="1196" y="2160"/>
                  <a:pt x="1196" y="2160"/>
                </a:cubicBezTo>
                <a:cubicBezTo>
                  <a:pt x="2755" y="643"/>
                  <a:pt x="2755" y="643"/>
                  <a:pt x="2755" y="643"/>
                </a:cubicBezTo>
                <a:cubicBezTo>
                  <a:pt x="2770" y="629"/>
                  <a:pt x="2770" y="606"/>
                  <a:pt x="2755" y="592"/>
                </a:cubicBezTo>
                <a:close/>
              </a:path>
            </a:pathLst>
          </a:custGeom>
          <a:gradFill flip="none" rotWithShape="1">
            <a:gsLst>
              <a:gs pos="40000">
                <a:schemeClr val="bg1">
                  <a:alpha val="80000"/>
                </a:schemeClr>
              </a:gs>
              <a:gs pos="0">
                <a:srgbClr val="EBECED"/>
              </a:gs>
              <a:gs pos="90000">
                <a:srgbClr val="EBECED">
                  <a:alpha val="0"/>
                </a:srgbClr>
              </a:gs>
            </a:gsLst>
            <a:lin ang="4500000" scaled="0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713" y="302417"/>
            <a:ext cx="6876000" cy="553998"/>
          </a:xfrm>
        </p:spPr>
        <p:txBody>
          <a:bodyPr wrap="square" lIns="0" tIns="0" rIns="0" bIns="0" anchor="b">
            <a:noAutofit/>
          </a:bodyPr>
          <a:lstStyle>
            <a:lvl1pPr marL="0" indent="0">
              <a:spcBef>
                <a:spcPct val="0"/>
              </a:spcBef>
              <a:buNone/>
              <a:defRPr sz="3600" b="1">
                <a:solidFill>
                  <a:srgbClr val="565A5C"/>
                </a:solidFill>
                <a:latin typeface="+mj-lt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366713" y="898850"/>
            <a:ext cx="6875462" cy="1280160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3600" b="0">
                <a:solidFill>
                  <a:srgbClr val="565A5C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494482" y="6537600"/>
            <a:ext cx="144000" cy="144000"/>
          </a:xfrm>
        </p:spPr>
        <p:txBody>
          <a:bodyPr/>
          <a:lstStyle/>
          <a:p>
            <a:fld id="{D34DACC3-9742-4940-92E6-4CAB853A3218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noProof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>
          <a:xfrm>
            <a:off x="7782482" y="6507853"/>
            <a:ext cx="1104343" cy="212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53427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ingual 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 Placeholder 35"/>
          <p:cNvSpPr>
            <a:spLocks noGrp="1"/>
          </p:cNvSpPr>
          <p:nvPr>
            <p:ph type="body" sz="quarter" idx="22"/>
          </p:nvPr>
        </p:nvSpPr>
        <p:spPr>
          <a:xfrm>
            <a:off x="4221698" y="495525"/>
            <a:ext cx="2675990" cy="596675"/>
          </a:xfrm>
        </p:spPr>
        <p:txBody>
          <a:bodyPr/>
          <a:lstStyle>
            <a:lvl1pPr marL="0" indent="0" algn="l" defTabSz="457200" rtl="0" eaLnBrk="1" latinLnBrk="0" hangingPunct="1">
              <a:spcBef>
                <a:spcPct val="0"/>
              </a:spcBef>
              <a:buNone/>
              <a:defRPr lang="en-US" sz="3200" b="0" kern="1200" smtClean="0">
                <a:solidFill>
                  <a:schemeClr val="tx2"/>
                </a:solidFill>
                <a:latin typeface="+mj-lt"/>
                <a:ea typeface="+mj-ea"/>
                <a:cs typeface="Arial" pitchFamily="34" charset="0"/>
              </a:defRPr>
            </a:lvl1pPr>
            <a:lvl2pPr marL="182160" indent="0" algn="l" defTabSz="457200" rtl="0" eaLnBrk="1" latinLnBrk="0" hangingPunct="1">
              <a:spcBef>
                <a:spcPct val="0"/>
              </a:spcBef>
              <a:buNone/>
              <a:defRPr lang="en-US" sz="3200" b="0" kern="1200" smtClean="0">
                <a:solidFill>
                  <a:schemeClr val="tx2"/>
                </a:solidFill>
                <a:latin typeface="+mj-lt"/>
                <a:ea typeface="+mj-ea"/>
                <a:cs typeface="Arial" pitchFamily="34" charset="0"/>
              </a:defRPr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366714" y="495525"/>
            <a:ext cx="3429000" cy="492443"/>
          </a:xfrm>
        </p:spPr>
        <p:txBody>
          <a:bodyPr/>
          <a:lstStyle>
            <a:lvl1pPr>
              <a:defRPr lang="en-GB" sz="3200" b="0" kern="1200">
                <a:solidFill>
                  <a:schemeClr val="tx2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366713" y="3515630"/>
            <a:ext cx="8408986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>
          <a:xfrm>
            <a:off x="7031950" y="558000"/>
            <a:ext cx="1743749" cy="3348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34DACC3-9742-4940-92E6-4CAB853A3218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28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366712" y="1603375"/>
            <a:ext cx="3429001" cy="1686067"/>
          </a:xfrm>
        </p:spPr>
        <p:txBody>
          <a:bodyPr lIns="144000"/>
          <a:lstStyle>
            <a:lvl1pPr marL="0" indent="0" algn="l" defTabSz="457200" rtl="0" eaLnBrk="1" latinLnBrk="0" hangingPunct="1">
              <a:lnSpc>
                <a:spcPts val="2000"/>
              </a:lnSpc>
              <a:spcBef>
                <a:spcPct val="0"/>
              </a:spcBef>
              <a:spcAft>
                <a:spcPts val="300"/>
              </a:spcAft>
              <a:buClr>
                <a:schemeClr val="accent1"/>
              </a:buClr>
              <a:buFont typeface="Arial"/>
              <a:buNone/>
              <a:defRPr lang="en-US" sz="1800" kern="1200" smtClean="0">
                <a:solidFill>
                  <a:srgbClr val="565A5C"/>
                </a:solidFill>
                <a:effectLst/>
                <a:latin typeface="+mn-lt"/>
                <a:ea typeface="Arial"/>
                <a:cs typeface="Arial"/>
              </a:defRPr>
            </a:lvl1pPr>
            <a:lvl2pPr>
              <a:spcBef>
                <a:spcPct val="0"/>
              </a:spcBef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GB" noProof="0"/>
              <a:t>Office name and address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9" name="Text Placeholder 4"/>
          <p:cNvSpPr>
            <a:spLocks noGrp="1"/>
          </p:cNvSpPr>
          <p:nvPr>
            <p:ph type="body" sz="quarter" idx="17"/>
          </p:nvPr>
        </p:nvSpPr>
        <p:spPr>
          <a:xfrm>
            <a:off x="366714" y="3682800"/>
            <a:ext cx="3499200" cy="2228400"/>
          </a:xfrm>
        </p:spPr>
        <p:txBody>
          <a:bodyPr anchor="t" anchorCtr="0"/>
          <a:lstStyle>
            <a:lvl1pPr marL="0" indent="0">
              <a:spcBef>
                <a:spcPct val="0"/>
              </a:spcBef>
              <a:buNone/>
              <a:defRPr sz="1200">
                <a:solidFill>
                  <a:schemeClr val="tx2"/>
                </a:solidFill>
              </a:defRPr>
            </a:lvl1pPr>
            <a:lvl2pPr marL="183600">
              <a:spcBef>
                <a:spcPct val="0"/>
              </a:spcBef>
              <a:defRPr sz="1200">
                <a:solidFill>
                  <a:schemeClr val="tx2"/>
                </a:solidFill>
              </a:defRPr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sz="quarter" idx="19"/>
          </p:nvPr>
        </p:nvSpPr>
        <p:spPr>
          <a:xfrm>
            <a:off x="4221698" y="6058773"/>
            <a:ext cx="4554000" cy="442040"/>
          </a:xfrm>
        </p:spPr>
        <p:txBody>
          <a:bodyPr anchor="b" anchorCtr="0"/>
          <a:lstStyle>
            <a:lvl1pPr marL="0" indent="0" algn="l" defTabSz="457200" rtl="0" eaLnBrk="1" latinLnBrk="0" hangingPunct="1">
              <a:lnSpc>
                <a:spcPts val="7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None/>
              <a:defRPr lang="en-US" sz="650" kern="1200" smtClean="0">
                <a:solidFill>
                  <a:srgbClr val="565A5C"/>
                </a:solidFill>
                <a:effectLst/>
                <a:latin typeface="+mn-lt"/>
                <a:ea typeface="Arial"/>
                <a:cs typeface="Arial"/>
              </a:defRPr>
            </a:lvl1pPr>
            <a:lvl2pPr>
              <a:spcBef>
                <a:spcPct val="0"/>
              </a:spcBef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33" name="Text Placeholder 4"/>
          <p:cNvSpPr>
            <a:spLocks noGrp="1"/>
          </p:cNvSpPr>
          <p:nvPr>
            <p:ph type="body" sz="quarter" idx="20"/>
          </p:nvPr>
        </p:nvSpPr>
        <p:spPr>
          <a:xfrm>
            <a:off x="4221700" y="3682800"/>
            <a:ext cx="4554000" cy="2228400"/>
          </a:xfrm>
        </p:spPr>
        <p:txBody>
          <a:bodyPr anchor="t" anchorCtr="0"/>
          <a:lstStyle>
            <a:lvl1pPr marL="0" indent="0">
              <a:spcBef>
                <a:spcPct val="0"/>
              </a:spcBef>
              <a:buNone/>
              <a:defRPr sz="1200">
                <a:solidFill>
                  <a:schemeClr val="tx2"/>
                </a:solidFill>
              </a:defRPr>
            </a:lvl1pPr>
            <a:lvl2pPr marL="183600">
              <a:spcBef>
                <a:spcPct val="0"/>
              </a:spcBef>
              <a:defRPr sz="1200">
                <a:solidFill>
                  <a:schemeClr val="tx2"/>
                </a:solidFill>
              </a:defRPr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34" name="Text Placeholder 6"/>
          <p:cNvSpPr>
            <a:spLocks noGrp="1"/>
          </p:cNvSpPr>
          <p:nvPr>
            <p:ph type="body" sz="quarter" idx="21" hasCustomPrompt="1"/>
          </p:nvPr>
        </p:nvSpPr>
        <p:spPr>
          <a:xfrm>
            <a:off x="4222800" y="1601788"/>
            <a:ext cx="3430800" cy="1687512"/>
          </a:xfrm>
        </p:spPr>
        <p:txBody>
          <a:bodyPr anchor="t" anchorCtr="0"/>
          <a:lstStyle>
            <a:lvl1pPr marL="0" indent="0">
              <a:lnSpc>
                <a:spcPts val="2000"/>
              </a:lnSpc>
              <a:spcBef>
                <a:spcPct val="0"/>
              </a:spcBef>
              <a:spcAft>
                <a:spcPts val="300"/>
              </a:spcAft>
              <a:buNone/>
              <a:defRPr sz="1800"/>
            </a:lvl1pPr>
          </a:lstStyle>
          <a:p>
            <a:pPr lvl="0"/>
            <a:r>
              <a:rPr lang="en-GB" noProof="0"/>
              <a:t>Office name and address</a:t>
            </a:r>
          </a:p>
          <a:p>
            <a:pPr lvl="1"/>
            <a:r>
              <a:rPr lang="en-GB" noProof="0"/>
              <a:t>Second level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66713" y="6059488"/>
            <a:ext cx="3498850" cy="441325"/>
          </a:xfrm>
        </p:spPr>
        <p:txBody>
          <a:bodyPr anchor="b" anchorCtr="0"/>
          <a:lstStyle>
            <a:lvl1pPr marL="0" indent="0">
              <a:lnSpc>
                <a:spcPts val="800"/>
              </a:lnSpc>
              <a:spcBef>
                <a:spcPct val="0"/>
              </a:spcBef>
              <a:buNone/>
              <a:defRPr sz="700"/>
            </a:lvl1pPr>
            <a:lvl2pPr marL="182160" indent="0">
              <a:lnSpc>
                <a:spcPts val="700"/>
              </a:lnSpc>
              <a:buNone/>
              <a:defRPr sz="650"/>
            </a:lvl2pPr>
            <a:lvl3pPr marL="367920" indent="0">
              <a:lnSpc>
                <a:spcPts val="700"/>
              </a:lnSpc>
              <a:buNone/>
              <a:defRPr sz="650"/>
            </a:lvl3pPr>
            <a:lvl4pPr marL="551520" indent="0">
              <a:lnSpc>
                <a:spcPts val="700"/>
              </a:lnSpc>
              <a:buNone/>
              <a:defRPr sz="650"/>
            </a:lvl4pPr>
            <a:lvl5pPr marL="735120" indent="0">
              <a:lnSpc>
                <a:spcPts val="700"/>
              </a:lnSpc>
              <a:buNone/>
              <a:defRPr sz="650"/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437850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v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/>
          <p:nvPr userDrawn="1"/>
        </p:nvSpPr>
        <p:spPr>
          <a:xfrm>
            <a:off x="0" y="0"/>
            <a:ext cx="7740000" cy="6873858"/>
          </a:xfrm>
          <a:custGeom>
            <a:avLst/>
            <a:gdLst>
              <a:gd name="connsiteX0" fmla="*/ 5208143 w 7413398"/>
              <a:gd name="connsiteY0" fmla="*/ 1903 h 6873858"/>
              <a:gd name="connsiteX1" fmla="*/ 8262 w 7413398"/>
              <a:gd name="connsiteY1" fmla="*/ 0 h 6873858"/>
              <a:gd name="connsiteX2" fmla="*/ 0 w 7413398"/>
              <a:gd name="connsiteY2" fmla="*/ 6873858 h 6873858"/>
              <a:gd name="connsiteX3" fmla="*/ 2817159 w 7413398"/>
              <a:gd name="connsiteY3" fmla="*/ 6873858 h 6873858"/>
              <a:gd name="connsiteX4" fmla="*/ 7061056 w 7413398"/>
              <a:gd name="connsiteY4" fmla="*/ 2620829 h 6873858"/>
              <a:gd name="connsiteX5" fmla="*/ 7296797 w 7413398"/>
              <a:gd name="connsiteY5" fmla="*/ 2389868 h 6873858"/>
              <a:gd name="connsiteX6" fmla="*/ 7315452 w 7413398"/>
              <a:gd name="connsiteY6" fmla="*/ 2018209 h 6873858"/>
              <a:gd name="connsiteX7" fmla="*/ 6823799 w 7413398"/>
              <a:gd name="connsiteY7" fmla="*/ 1561011 h 6873858"/>
              <a:gd name="connsiteX8" fmla="*/ 5208143 w 7413398"/>
              <a:gd name="connsiteY8" fmla="*/ 1903 h 6873858"/>
              <a:gd name="connsiteX9" fmla="*/ 5204012 w 7446512"/>
              <a:gd name="connsiteY9" fmla="*/ 0 h 6884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413398" h="6873858">
                <a:moveTo>
                  <a:pt x="5208143" y="1903"/>
                </a:moveTo>
                <a:lnTo>
                  <a:pt x="8262" y="0"/>
                </a:lnTo>
                <a:lnTo>
                  <a:pt x="0" y="6873858"/>
                </a:lnTo>
                <a:lnTo>
                  <a:pt x="2817159" y="6873858"/>
                </a:lnTo>
                <a:lnTo>
                  <a:pt x="7061056" y="2620829"/>
                </a:lnTo>
                <a:cubicBezTo>
                  <a:pt x="7196815" y="2478569"/>
                  <a:pt x="7294942" y="2394174"/>
                  <a:pt x="7296797" y="2389868"/>
                </a:cubicBezTo>
                <a:cubicBezTo>
                  <a:pt x="7450622" y="2239111"/>
                  <a:pt x="7447481" y="2149881"/>
                  <a:pt x="7315452" y="2018209"/>
                </a:cubicBezTo>
                <a:lnTo>
                  <a:pt x="6823799" y="1561011"/>
                </a:lnTo>
                <a:lnTo>
                  <a:pt x="5208143" y="1903"/>
                </a:lnTo>
                <a:close/>
              </a:path>
            </a:pathLst>
          </a:custGeom>
          <a:gradFill flip="none" rotWithShape="1">
            <a:gsLst>
              <a:gs pos="61000">
                <a:srgbClr val="6C2C8C">
                  <a:alpha val="80000"/>
                </a:srgbClr>
              </a:gs>
              <a:gs pos="28000">
                <a:srgbClr val="692A87">
                  <a:alpha val="50000"/>
                </a:srgbClr>
              </a:gs>
              <a:gs pos="0">
                <a:schemeClr val="bg1">
                  <a:alpha val="0"/>
                </a:schemeClr>
              </a:gs>
              <a:gs pos="100000">
                <a:srgbClr val="6E2D91"/>
              </a:gs>
            </a:gsLst>
            <a:lin ang="18900000" scaled="1"/>
            <a:tileRect/>
          </a:gradFill>
          <a:ln>
            <a:noFill/>
          </a:ln>
          <a:effectLst>
            <a:softEdge rad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>
            <a:defPPr>
              <a:defRPr lang="en-US"/>
            </a:defPPr>
          </a:lstStyle>
          <a:p>
            <a:pPr algn="ctr"/>
            <a:r>
              <a:rPr lang="en-US">
                <a:solidFill>
                  <a:schemeClr val="bg2"/>
                </a:solidFill>
              </a:rPr>
              <a:t> 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358775" y="2153136"/>
            <a:ext cx="6681746" cy="549189"/>
          </a:xfrm>
        </p:spPr>
        <p:txBody>
          <a:bodyPr wrap="square" lIns="0" tIns="0" rIns="0" bIns="0" anchor="t" anchorCtr="0">
            <a:spAutoFit/>
          </a:bodyPr>
          <a:lstStyle>
            <a:lvl1pPr algn="l">
              <a:lnSpc>
                <a:spcPct val="100000"/>
              </a:lnSpc>
              <a:defRPr sz="3600" b="1" i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r>
              <a:rPr lang="en-GB" noProof="0"/>
              <a:t> 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8774" y="2791818"/>
            <a:ext cx="6675071" cy="1097280"/>
          </a:xfrm>
          <a:prstGeom prst="rect">
            <a:avLst/>
          </a:prstGeom>
        </p:spPr>
        <p:txBody>
          <a:bodyPr wrap="square" lIns="0" tIns="0" rIns="0" bIns="0" numCol="1">
            <a:noAutofit/>
          </a:bodyPr>
          <a:lstStyle>
            <a:lvl1pPr marL="0" indent="0" algn="l">
              <a:lnSpc>
                <a:spcPct val="90000"/>
              </a:lnSpc>
              <a:spcBef>
                <a:spcPct val="0"/>
              </a:spcBef>
              <a:buNone/>
              <a:defRPr sz="3600" b="0" i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/>
              <a:t>Click to edit Master subtitle style</a:t>
            </a:r>
            <a:r>
              <a:rPr lang="en-GB" noProof="0"/>
              <a:t> </a:t>
            </a:r>
          </a:p>
        </p:txBody>
      </p:sp>
      <p:sp>
        <p:nvSpPr>
          <p:cNvPr id="15" name="Text Placeholder 16"/>
          <p:cNvSpPr>
            <a:spLocks noGrp="1"/>
          </p:cNvSpPr>
          <p:nvPr>
            <p:ph type="body" sz="quarter" idx="12" hasCustomPrompt="1"/>
          </p:nvPr>
        </p:nvSpPr>
        <p:spPr>
          <a:xfrm>
            <a:off x="358773" y="5013325"/>
            <a:ext cx="2930525" cy="1378800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 typeface="Arial" pitchFamily="34" charset="0"/>
              <a:buNone/>
              <a:defRPr sz="1050" b="0" i="0" baseline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defRPr>
            </a:lvl1pPr>
          </a:lstStyle>
          <a:p>
            <a:r>
              <a:rPr lang="en-CA"/>
              <a:t>Partner Information</a:t>
            </a:r>
          </a:p>
        </p:txBody>
      </p:sp>
      <p:sp>
        <p:nvSpPr>
          <p:cNvPr id="16" name="Text Placeholder 16"/>
          <p:cNvSpPr>
            <a:spLocks noGrp="1"/>
          </p:cNvSpPr>
          <p:nvPr>
            <p:ph type="body" sz="quarter" idx="13" hasCustomPrompt="1"/>
          </p:nvPr>
        </p:nvSpPr>
        <p:spPr>
          <a:xfrm>
            <a:off x="3240088" y="5013325"/>
            <a:ext cx="2930525" cy="1378800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 typeface="Arial" pitchFamily="34" charset="0"/>
              <a:buNone/>
              <a:defRPr sz="1050" b="0" i="0" baseline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defRPr>
            </a:lvl1pPr>
          </a:lstStyle>
          <a:p>
            <a:r>
              <a:rPr lang="en-CA"/>
              <a:t>Partner 2 Information</a:t>
            </a:r>
            <a:r>
              <a:rPr lang="en-US" b="0"/>
              <a:t> </a:t>
            </a:r>
          </a:p>
        </p:txBody>
      </p:sp>
      <p:sp>
        <p:nvSpPr>
          <p:cNvPr id="17" name="Content Placeholder 14"/>
          <p:cNvSpPr>
            <a:spLocks noGrp="1"/>
          </p:cNvSpPr>
          <p:nvPr>
            <p:ph sz="quarter" idx="11" hasCustomPrompt="1"/>
          </p:nvPr>
        </p:nvSpPr>
        <p:spPr>
          <a:xfrm>
            <a:off x="366715" y="4438184"/>
            <a:ext cx="2085975" cy="204787"/>
          </a:xfrm>
          <a:prstGeom prst="rect">
            <a:avLst/>
          </a:prstGeom>
        </p:spPr>
        <p:txBody>
          <a:bodyPr wrap="square" lIns="0" tIns="0" rIns="0" bIns="0" anchor="ctr">
            <a:normAutofit/>
          </a:bodyPr>
          <a:lstStyle>
            <a:lvl1pPr marL="0" indent="0">
              <a:buNone/>
              <a:defRPr sz="500"/>
            </a:lvl1pPr>
          </a:lstStyle>
          <a:p>
            <a:pPr lvl="0"/>
            <a:r>
              <a:rPr lang="en-US"/>
              <a:t>Month, Day, Year</a:t>
            </a:r>
          </a:p>
        </p:txBody>
      </p:sp>
    </p:spTree>
    <p:extLst>
      <p:ext uri="{BB962C8B-B14F-4D97-AF65-F5344CB8AC3E}">
        <p14:creationId xmlns:p14="http://schemas.microsoft.com/office/powerpoint/2010/main" val="354819807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9E516095-7B22-4471-ABB0-8C5343C62324}"/>
              </a:ext>
            </a:extLst>
          </p:cNvPr>
          <p:cNvSpPr txBox="1"/>
          <p:nvPr userDrawn="1"/>
        </p:nvSpPr>
        <p:spPr>
          <a:xfrm>
            <a:off x="7781544" y="6510528"/>
            <a:ext cx="1104900" cy="214646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900" b="1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en-US"/>
              <a:t> </a:t>
            </a:r>
            <a:r>
              <a:rPr lang="en-GB"/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BB6C0CA-43C3-46F7-962B-D7AFAD011581}"/>
              </a:ext>
            </a:extLst>
          </p:cNvPr>
          <p:cNvSpPr/>
          <p:nvPr userDrawn="1"/>
        </p:nvSpPr>
        <p:spPr>
          <a:xfrm>
            <a:off x="2" y="6369944"/>
            <a:ext cx="9143999" cy="486460"/>
          </a:xfrm>
          <a:prstGeom prst="rect">
            <a:avLst/>
          </a:prstGeom>
          <a:solidFill>
            <a:srgbClr val="EBECE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US"/>
            </a:defPPr>
          </a:lstStyle>
          <a:p>
            <a:pPr lvl="0" algn="ctr"/>
            <a:r>
              <a:rPr lang="en-GB" sz="1800" noProof="0"/>
              <a:t> 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D7358A18-BF93-4A60-8CA4-17BB933D8603}"/>
              </a:ext>
            </a:extLst>
          </p:cNvPr>
          <p:cNvSpPr txBox="1"/>
          <p:nvPr userDrawn="1"/>
        </p:nvSpPr>
        <p:spPr>
          <a:xfrm>
            <a:off x="7781544" y="6510528"/>
            <a:ext cx="1060704" cy="144000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900" b="1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GB" sz="900"/>
              <a:t> </a:t>
            </a:r>
          </a:p>
        </p:txBody>
      </p:sp>
      <p:pic>
        <p:nvPicPr>
          <p:cNvPr id="9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781544" y="6510528"/>
            <a:ext cx="1104900" cy="214646"/>
          </a:xfrm>
          <a:prstGeom prst="rect">
            <a:avLst/>
          </a:prstGeom>
        </p:spPr>
      </p:pic>
      <p:sp>
        <p:nvSpPr>
          <p:cNvPr id="8" name="Footer Placeholder 6">
            <a:extLst>
              <a:ext uri="{FF2B5EF4-FFF2-40B4-BE49-F238E27FC236}">
                <a16:creationId xmlns:a16="http://schemas.microsoft.com/office/drawing/2014/main" id="{25C058D7-D4D0-459B-A1E1-C05173E2EB9E}"/>
              </a:ext>
            </a:extLst>
          </p:cNvPr>
          <p:cNvSpPr txBox="1"/>
          <p:nvPr userDrawn="1"/>
        </p:nvSpPr>
        <p:spPr>
          <a:xfrm>
            <a:off x="7498080" y="6537960"/>
            <a:ext cx="146304" cy="146304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lang="en-US" sz="900" b="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F1CECF0F-98C7-4995-81AF-9EFE7195F806}" type="slidenum">
              <a:rPr lang="en-GB"/>
              <a:t>‹#›</a:t>
            </a:fld>
            <a:r>
              <a:rPr lang="en-GB"/>
              <a:t> </a:t>
            </a:r>
          </a:p>
        </p:txBody>
      </p:sp>
      <p:sp>
        <p:nvSpPr>
          <p:cNvPr id="11" name="Footer Placeholder 6">
            <a:extLst>
              <a:ext uri="{FF2B5EF4-FFF2-40B4-BE49-F238E27FC236}">
                <a16:creationId xmlns:a16="http://schemas.microsoft.com/office/drawing/2014/main" id="{BA41DB53-7DF1-F841-9032-0646374727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779912" y="6538126"/>
            <a:ext cx="2160000" cy="144000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lang="en-US" sz="900" b="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09004774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66713" y="1600200"/>
            <a:ext cx="8408987" cy="4572000"/>
          </a:xfrm>
        </p:spPr>
        <p:txBody>
          <a:bodyPr/>
          <a:lstStyle>
            <a:lvl1pPr>
              <a:defRPr>
                <a:solidFill>
                  <a:srgbClr val="565A5C"/>
                </a:solidFill>
              </a:defRPr>
            </a:lvl1pPr>
            <a:lvl2pPr>
              <a:buClr>
                <a:srgbClr val="565A5C"/>
              </a:buClr>
              <a:defRPr>
                <a:solidFill>
                  <a:srgbClr val="565A5C"/>
                </a:solidFill>
              </a:defRPr>
            </a:lvl2pPr>
            <a:lvl3pPr>
              <a:defRPr>
                <a:solidFill>
                  <a:srgbClr val="565A5C"/>
                </a:solidFill>
              </a:defRPr>
            </a:lvl3pPr>
            <a:lvl4pPr>
              <a:defRPr>
                <a:solidFill>
                  <a:srgbClr val="565A5C"/>
                </a:solidFill>
              </a:defRPr>
            </a:lvl4pPr>
            <a:lvl5pPr>
              <a:defRPr>
                <a:solidFill>
                  <a:srgbClr val="565A5C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GB" noProof="0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+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66713" y="1600200"/>
            <a:ext cx="8408987" cy="4572000"/>
          </a:xfrm>
        </p:spPr>
        <p:txBody>
          <a:bodyPr/>
          <a:lstStyle>
            <a:lvl1pPr>
              <a:defRPr>
                <a:solidFill>
                  <a:srgbClr val="565A5C"/>
                </a:solidFill>
              </a:defRPr>
            </a:lvl1pPr>
            <a:lvl2pPr>
              <a:buClr>
                <a:srgbClr val="565A5C"/>
              </a:buClr>
              <a:defRPr>
                <a:solidFill>
                  <a:srgbClr val="565A5C"/>
                </a:solidFill>
              </a:defRPr>
            </a:lvl2pPr>
            <a:lvl3pPr>
              <a:defRPr>
                <a:solidFill>
                  <a:srgbClr val="565A5C"/>
                </a:solidFill>
              </a:defRPr>
            </a:lvl3pPr>
            <a:lvl4pPr>
              <a:defRPr>
                <a:solidFill>
                  <a:srgbClr val="565A5C"/>
                </a:solidFill>
              </a:defRPr>
            </a:lvl4pPr>
            <a:lvl5pPr>
              <a:defRPr>
                <a:solidFill>
                  <a:srgbClr val="565A5C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9" name="Subtitle Placeholder 6"/>
          <p:cNvSpPr>
            <a:spLocks noGrp="1"/>
          </p:cNvSpPr>
          <p:nvPr>
            <p:ph type="body" sz="quarter" idx="24" hasCustomPrompt="1"/>
          </p:nvPr>
        </p:nvSpPr>
        <p:spPr>
          <a:xfrm>
            <a:off x="366713" y="790575"/>
            <a:ext cx="8408987" cy="396000"/>
          </a:xfrm>
        </p:spPr>
        <p:txBody>
          <a:bodyPr/>
          <a:lstStyle>
            <a:lvl1pPr marL="0" indent="0">
              <a:lnSpc>
                <a:spcPct val="95000"/>
              </a:lnSpc>
              <a:buNone/>
              <a:defRPr sz="2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noProof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541605461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713" y="1603375"/>
            <a:ext cx="4040187" cy="4572000"/>
          </a:xfrm>
        </p:spPr>
        <p:txBody>
          <a:bodyPr/>
          <a:lstStyle>
            <a:lvl1pPr>
              <a:defRPr sz="2000">
                <a:solidFill>
                  <a:srgbClr val="565A5C"/>
                </a:solidFill>
              </a:defRPr>
            </a:lvl1pPr>
            <a:lvl2pPr>
              <a:buClr>
                <a:srgbClr val="565A5C"/>
              </a:buClr>
              <a:defRPr sz="1800">
                <a:solidFill>
                  <a:srgbClr val="565A5C"/>
                </a:solidFill>
              </a:defRPr>
            </a:lvl2pPr>
            <a:lvl3pPr>
              <a:defRPr sz="1400">
                <a:solidFill>
                  <a:srgbClr val="565A5C"/>
                </a:solidFill>
              </a:defRPr>
            </a:lvl3pPr>
            <a:lvl4pPr>
              <a:defRPr sz="1200">
                <a:solidFill>
                  <a:srgbClr val="565A5C"/>
                </a:solidFill>
              </a:defRPr>
            </a:lvl4pPr>
            <a:lvl5pPr>
              <a:defRPr sz="1100">
                <a:solidFill>
                  <a:srgbClr val="565A5C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7100" y="1603375"/>
            <a:ext cx="4038599" cy="4572000"/>
          </a:xfrm>
        </p:spPr>
        <p:txBody>
          <a:bodyPr/>
          <a:lstStyle>
            <a:lvl1pPr>
              <a:defRPr sz="2000">
                <a:solidFill>
                  <a:srgbClr val="565A5C"/>
                </a:solidFill>
              </a:defRPr>
            </a:lvl1pPr>
            <a:lvl2pPr>
              <a:buClr>
                <a:srgbClr val="565A5C"/>
              </a:buClr>
              <a:defRPr sz="1800">
                <a:solidFill>
                  <a:srgbClr val="565A5C"/>
                </a:solidFill>
              </a:defRPr>
            </a:lvl2pPr>
            <a:lvl3pPr>
              <a:defRPr sz="1400">
                <a:solidFill>
                  <a:srgbClr val="565A5C"/>
                </a:solidFill>
              </a:defRPr>
            </a:lvl3pPr>
            <a:lvl4pPr>
              <a:defRPr sz="1200">
                <a:solidFill>
                  <a:srgbClr val="565A5C"/>
                </a:solidFill>
              </a:defRPr>
            </a:lvl4pPr>
            <a:lvl5pPr>
              <a:defRPr sz="1100">
                <a:solidFill>
                  <a:srgbClr val="565A5C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noProof="0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+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713" y="1603375"/>
            <a:ext cx="4040187" cy="4572000"/>
          </a:xfrm>
        </p:spPr>
        <p:txBody>
          <a:bodyPr/>
          <a:lstStyle>
            <a:lvl1pPr>
              <a:defRPr sz="2000">
                <a:solidFill>
                  <a:srgbClr val="565A5C"/>
                </a:solidFill>
              </a:defRPr>
            </a:lvl1pPr>
            <a:lvl2pPr>
              <a:buClr>
                <a:srgbClr val="565A5C"/>
              </a:buClr>
              <a:defRPr sz="1800">
                <a:solidFill>
                  <a:srgbClr val="565A5C"/>
                </a:solidFill>
              </a:defRPr>
            </a:lvl2pPr>
            <a:lvl3pPr>
              <a:defRPr sz="1400">
                <a:solidFill>
                  <a:srgbClr val="565A5C"/>
                </a:solidFill>
              </a:defRPr>
            </a:lvl3pPr>
            <a:lvl4pPr>
              <a:defRPr sz="1200">
                <a:solidFill>
                  <a:srgbClr val="565A5C"/>
                </a:solidFill>
              </a:defRPr>
            </a:lvl4pPr>
            <a:lvl5pPr>
              <a:defRPr sz="1100">
                <a:solidFill>
                  <a:srgbClr val="565A5C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7100" y="1603375"/>
            <a:ext cx="4038599" cy="4572000"/>
          </a:xfrm>
        </p:spPr>
        <p:txBody>
          <a:bodyPr/>
          <a:lstStyle>
            <a:lvl1pPr>
              <a:defRPr sz="2000">
                <a:solidFill>
                  <a:srgbClr val="565A5C"/>
                </a:solidFill>
              </a:defRPr>
            </a:lvl1pPr>
            <a:lvl2pPr>
              <a:buClr>
                <a:srgbClr val="565A5C"/>
              </a:buClr>
              <a:defRPr sz="1800">
                <a:solidFill>
                  <a:srgbClr val="565A5C"/>
                </a:solidFill>
              </a:defRPr>
            </a:lvl2pPr>
            <a:lvl3pPr>
              <a:defRPr sz="1400">
                <a:solidFill>
                  <a:srgbClr val="565A5C"/>
                </a:solidFill>
              </a:defRPr>
            </a:lvl3pPr>
            <a:lvl4pPr>
              <a:defRPr sz="1200">
                <a:solidFill>
                  <a:srgbClr val="565A5C"/>
                </a:solidFill>
              </a:defRPr>
            </a:lvl4pPr>
            <a:lvl5pPr>
              <a:defRPr sz="1100">
                <a:solidFill>
                  <a:srgbClr val="565A5C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9" name="Subtitle Placeholder 6"/>
          <p:cNvSpPr>
            <a:spLocks noGrp="1"/>
          </p:cNvSpPr>
          <p:nvPr>
            <p:ph type="body" sz="quarter" idx="24" hasCustomPrompt="1"/>
          </p:nvPr>
        </p:nvSpPr>
        <p:spPr>
          <a:xfrm>
            <a:off x="366713" y="790575"/>
            <a:ext cx="8408987" cy="396000"/>
          </a:xfrm>
        </p:spPr>
        <p:txBody>
          <a:bodyPr/>
          <a:lstStyle>
            <a:lvl1pPr marL="0" indent="0">
              <a:lnSpc>
                <a:spcPct val="95000"/>
              </a:lnSpc>
              <a:buNone/>
              <a:defRPr sz="2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noProof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41014485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noProof="0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7" name="Subtitle Placeholder 6"/>
          <p:cNvSpPr>
            <a:spLocks noGrp="1"/>
          </p:cNvSpPr>
          <p:nvPr>
            <p:ph type="body" sz="quarter" idx="24" hasCustomPrompt="1"/>
          </p:nvPr>
        </p:nvSpPr>
        <p:spPr>
          <a:xfrm>
            <a:off x="366713" y="790575"/>
            <a:ext cx="8408987" cy="396000"/>
          </a:xfrm>
        </p:spPr>
        <p:txBody>
          <a:bodyPr/>
          <a:lstStyle>
            <a:lvl1pPr marL="0" indent="0">
              <a:lnSpc>
                <a:spcPct val="95000"/>
              </a:lnSpc>
              <a:buNone/>
              <a:defRPr sz="2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noProof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671323332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noProof="0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" y="6369944"/>
            <a:ext cx="9143999" cy="486460"/>
          </a:xfrm>
          <a:prstGeom prst="rect">
            <a:avLst/>
          </a:prstGeom>
          <a:solidFill>
            <a:srgbClr val="EBECE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lvl="0" algn="ctr"/>
            <a:endParaRPr lang="en-GB" noProof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6713" y="340360"/>
            <a:ext cx="8408987" cy="39600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713" y="1603375"/>
            <a:ext cx="8408987" cy="45720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94482" y="6537600"/>
            <a:ext cx="144000" cy="1440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 algn="r">
              <a:defRPr sz="900" b="1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4DACC3-9742-4940-92E6-4CAB853A3218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6713" y="6539162"/>
            <a:ext cx="2160000" cy="144000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algn="l">
              <a:defRPr sz="900" b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endParaRPr lang="en-GB" noProof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4"/>
          <a:srcRect/>
          <a:stretch>
            <a:fillRect/>
          </a:stretch>
        </p:blipFill>
        <p:spPr>
          <a:xfrm>
            <a:off x="7782482" y="6507853"/>
            <a:ext cx="1104343" cy="212034"/>
          </a:xfrm>
          <a:prstGeom prst="rect">
            <a:avLst/>
          </a:prstGeom>
        </p:spPr>
      </p:pic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4737100" y="6538126"/>
            <a:ext cx="2160000" cy="144000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>
              <a:defRPr lang="en-US" sz="900" b="0">
                <a:cs typeface="Arial" pitchFamily="34" charset="0"/>
              </a:defRPr>
            </a:lvl1pPr>
          </a:lstStyle>
          <a:p>
            <a:endParaRPr lang="en-GB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5" r:id="rId2"/>
    <p:sldLayoutId id="2147483650" r:id="rId3"/>
    <p:sldLayoutId id="2147483788" r:id="rId4"/>
    <p:sldLayoutId id="2147483652" r:id="rId5"/>
    <p:sldLayoutId id="2147483789" r:id="rId6"/>
    <p:sldLayoutId id="2147483654" r:id="rId7"/>
    <p:sldLayoutId id="2147483790" r:id="rId8"/>
    <p:sldLayoutId id="2147483655" r:id="rId9"/>
    <p:sldLayoutId id="2147483784" r:id="rId10"/>
    <p:sldLayoutId id="2147483787" r:id="rId11"/>
    <p:sldLayoutId id="2147483772" r:id="rId12"/>
    <p:sldLayoutId id="2147483660" r:id="rId13"/>
    <p:sldLayoutId id="2147483769" r:id="rId14"/>
    <p:sldLayoutId id="2147483782" r:id="rId15"/>
    <p:sldLayoutId id="2147483783" r:id="rId16"/>
    <p:sldLayoutId id="2147483792" r:id="rId17"/>
    <p:sldLayoutId id="2147483785" r:id="rId18"/>
    <p:sldLayoutId id="2147483786" r:id="rId19"/>
    <p:sldLayoutId id="2147483791" r:id="rId20"/>
    <p:sldLayoutId id="2147483793" r:id="rId21"/>
    <p:sldLayoutId id="2147483794" r:id="rId22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2600" b="1" kern="1200">
          <a:solidFill>
            <a:schemeClr val="tx2"/>
          </a:solidFill>
          <a:latin typeface="+mj-lt"/>
          <a:ea typeface="+mj-ea"/>
          <a:cs typeface="Arial" pitchFamily="34" charset="0"/>
        </a:defRPr>
      </a:lvl1pPr>
    </p:titleStyle>
    <p:bodyStyle>
      <a:lvl1pPr marL="182880" indent="-182880" algn="l" defTabSz="457200" rtl="0" eaLnBrk="1" latinLnBrk="0" hangingPunct="1">
        <a:spcBef>
          <a:spcPts val="1000"/>
        </a:spcBef>
        <a:buClr>
          <a:schemeClr val="tx2"/>
        </a:buClr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Arial" pitchFamily="34" charset="0"/>
        </a:defRPr>
      </a:lvl1pPr>
      <a:lvl2pPr marL="365760" indent="-183600" algn="l" defTabSz="457200" rtl="0" eaLnBrk="1" latinLnBrk="0" hangingPunct="1">
        <a:spcBef>
          <a:spcPts val="600"/>
        </a:spcBef>
        <a:buClr>
          <a:srgbClr val="565A5C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Arial" pitchFamily="34" charset="0"/>
        </a:defRPr>
      </a:lvl2pPr>
      <a:lvl3pPr marL="550800" indent="-182880" algn="l" defTabSz="457200" rtl="0" eaLnBrk="1" latinLnBrk="0" hangingPunct="1">
        <a:spcBef>
          <a:spcPts val="400"/>
        </a:spcBef>
        <a:buClr>
          <a:schemeClr val="tx1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Arial" pitchFamily="34" charset="0"/>
        </a:defRPr>
      </a:lvl3pPr>
      <a:lvl4pPr marL="734400" indent="-182880" algn="l" defTabSz="457200" rtl="0" eaLnBrk="1" latinLnBrk="0" hangingPunct="1">
        <a:spcBef>
          <a:spcPts val="300"/>
        </a:spcBef>
        <a:buClr>
          <a:schemeClr val="tx1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Arial" pitchFamily="34" charset="0"/>
        </a:defRPr>
      </a:lvl4pPr>
      <a:lvl5pPr marL="918000" indent="-182880" algn="l" defTabSz="457200" rtl="0" eaLnBrk="1" latinLnBrk="0" hangingPunct="1">
        <a:spcBef>
          <a:spcPts val="300"/>
        </a:spcBef>
        <a:buClr>
          <a:schemeClr val="tx1"/>
        </a:buClr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Arial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1.xml"/><Relationship Id="rId1" Type="http://schemas.openxmlformats.org/officeDocument/2006/relationships/tags" Target="../tags/tag2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2.xml"/><Relationship Id="rId1" Type="http://schemas.openxmlformats.org/officeDocument/2006/relationships/tags" Target="../tags/tag3.xml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-933450" y="0"/>
            <a:ext cx="11109960" cy="7406640"/>
          </a:xfrm>
          <a:prstGeom prst="rect">
            <a:avLst/>
          </a:prstGeom>
        </p:spPr>
      </p:pic>
      <p:sp>
        <p:nvSpPr>
          <p:cNvPr id="16" name="Date Placeholder 2" title="logo_original_cover">
            <a:extLst>
              <a:ext uri="{FF2B5EF4-FFF2-40B4-BE49-F238E27FC236}">
                <a16:creationId xmlns:a16="http://schemas.microsoft.com/office/drawing/2014/main" id="{1B57F9FC-9F94-4FE5-A2BD-D514D5D3E8A9}"/>
              </a:ext>
            </a:extLst>
          </p:cNvPr>
          <p:cNvSpPr txBox="1"/>
          <p:nvPr/>
        </p:nvSpPr>
        <p:spPr>
          <a:xfrm>
            <a:off x="356616" y="338328"/>
            <a:ext cx="1917700" cy="376481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050" b="1" kern="120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r>
              <a:rPr lang="en-GB"/>
              <a:t>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C31767C-A290-42B0-8FCF-74CE85CADEDC}"/>
              </a:ext>
            </a:extLst>
          </p:cNvPr>
          <p:cNvSpPr txBox="1"/>
          <p:nvPr userDrawn="1"/>
        </p:nvSpPr>
        <p:spPr>
          <a:xfrm>
            <a:off x="0" y="15391"/>
            <a:ext cx="9162297" cy="244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</a:lstStyle>
          <a:p>
            <a:r>
              <a:rPr lang="en-US" sz="100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9" name="Freeform 9">
            <a:extLst>
              <a:ext uri="{FF2B5EF4-FFF2-40B4-BE49-F238E27FC236}">
                <a16:creationId xmlns:a16="http://schemas.microsoft.com/office/drawing/2014/main" id="{0E47A634-7FFD-4574-9C06-DB9BC3B0FE18}"/>
              </a:ext>
            </a:extLst>
          </p:cNvPr>
          <p:cNvSpPr/>
          <p:nvPr userDrawn="1"/>
        </p:nvSpPr>
        <p:spPr>
          <a:xfrm>
            <a:off x="0" y="-126514"/>
            <a:ext cx="8820543" cy="7833483"/>
          </a:xfrm>
          <a:custGeom>
            <a:avLst/>
            <a:gdLst>
              <a:gd name="connsiteX0" fmla="*/ 5208143 w 7413398"/>
              <a:gd name="connsiteY0" fmla="*/ 1903 h 6873858"/>
              <a:gd name="connsiteX1" fmla="*/ 8262 w 7413398"/>
              <a:gd name="connsiteY1" fmla="*/ 0 h 6873858"/>
              <a:gd name="connsiteX2" fmla="*/ 0 w 7413398"/>
              <a:gd name="connsiteY2" fmla="*/ 6873858 h 6873858"/>
              <a:gd name="connsiteX3" fmla="*/ 2817159 w 7413398"/>
              <a:gd name="connsiteY3" fmla="*/ 6873858 h 6873858"/>
              <a:gd name="connsiteX4" fmla="*/ 7061056 w 7413398"/>
              <a:gd name="connsiteY4" fmla="*/ 2620829 h 6873858"/>
              <a:gd name="connsiteX5" fmla="*/ 7296797 w 7413398"/>
              <a:gd name="connsiteY5" fmla="*/ 2389868 h 6873858"/>
              <a:gd name="connsiteX6" fmla="*/ 7315452 w 7413398"/>
              <a:gd name="connsiteY6" fmla="*/ 2018209 h 6873858"/>
              <a:gd name="connsiteX7" fmla="*/ 6823799 w 7413398"/>
              <a:gd name="connsiteY7" fmla="*/ 1561011 h 6873858"/>
              <a:gd name="connsiteX8" fmla="*/ 5208143 w 7413398"/>
              <a:gd name="connsiteY8" fmla="*/ 1903 h 6873858"/>
              <a:gd name="connsiteX9" fmla="*/ 5204012 w 7446512"/>
              <a:gd name="connsiteY9" fmla="*/ 0 h 6884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413398" h="6873858">
                <a:moveTo>
                  <a:pt x="5208143" y="1903"/>
                </a:moveTo>
                <a:lnTo>
                  <a:pt x="8262" y="0"/>
                </a:lnTo>
                <a:lnTo>
                  <a:pt x="0" y="6873858"/>
                </a:lnTo>
                <a:lnTo>
                  <a:pt x="2817159" y="6873858"/>
                </a:lnTo>
                <a:lnTo>
                  <a:pt x="7061056" y="2620829"/>
                </a:lnTo>
                <a:cubicBezTo>
                  <a:pt x="7196815" y="2478569"/>
                  <a:pt x="7294942" y="2394174"/>
                  <a:pt x="7296797" y="2389868"/>
                </a:cubicBezTo>
                <a:cubicBezTo>
                  <a:pt x="7450622" y="2239111"/>
                  <a:pt x="7447481" y="2149881"/>
                  <a:pt x="7315452" y="2018209"/>
                </a:cubicBezTo>
                <a:lnTo>
                  <a:pt x="6823799" y="1561011"/>
                </a:lnTo>
                <a:lnTo>
                  <a:pt x="5208143" y="1903"/>
                </a:lnTo>
                <a:close/>
              </a:path>
            </a:pathLst>
          </a:custGeom>
          <a:gradFill flip="none" rotWithShape="1">
            <a:gsLst>
              <a:gs pos="50000">
                <a:srgbClr val="6C2C8C">
                  <a:alpha val="91000"/>
                </a:srgbClr>
              </a:gs>
              <a:gs pos="0">
                <a:schemeClr val="bg1">
                  <a:alpha val="20000"/>
                </a:schemeClr>
              </a:gs>
              <a:gs pos="100000">
                <a:srgbClr val="6E2D91"/>
              </a:gs>
            </a:gsLst>
            <a:lin ang="18900000" scaled="1"/>
            <a:tileRect/>
          </a:gradFill>
          <a:ln w="9525" cap="flat" algn="ctr">
            <a:noFill/>
            <a:prstDash val="solid"/>
          </a:ln>
          <a:effectLst>
            <a:softEdge rad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>
            <a:defPPr>
              <a:defRPr lang="en-US"/>
            </a:defPPr>
          </a:lstStyle>
          <a:p>
            <a:pPr algn="ctr"/>
            <a:r>
              <a:rPr lang="en-US">
                <a:solidFill>
                  <a:schemeClr val="bg2"/>
                </a:solidFill>
              </a:rPr>
              <a:t> 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90F20AD0-9F06-47D3-A9FB-CA6E8A925A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8319" y="5604389"/>
            <a:ext cx="8805681" cy="1107996"/>
          </a:xfrm>
        </p:spPr>
        <p:txBody>
          <a:bodyPr wrap="square">
            <a:noAutofit/>
          </a:bodyPr>
          <a:lstStyle/>
          <a:p>
            <a:r>
              <a:rPr lang="pl-PL" sz="2400" i="1" dirty="0">
                <a:solidFill>
                  <a:schemeClr val="accent1"/>
                </a:solidFill>
              </a:rPr>
              <a:t>Aleksandra Rutkowska – Czy możliwość korekty podstawy opodatkowania w akcyzie rzeczywiście odpadła wraz z ustawą o podatku od towarów i usług?</a:t>
            </a:r>
          </a:p>
        </p:txBody>
      </p:sp>
      <p:pic>
        <p:nvPicPr>
          <p:cNvPr id="22" name="New picture"/>
          <p:cNvPicPr/>
          <p:nvPr/>
        </p:nvPicPr>
        <p:blipFill>
          <a:blip r:embed="rId5"/>
          <a:srcRect/>
          <a:stretch>
            <a:fillRect/>
          </a:stretch>
        </p:blipFill>
        <p:spPr>
          <a:xfrm>
            <a:off x="356616" y="338328"/>
            <a:ext cx="1917700" cy="376481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90F20AD0-9F06-47D3-A9FB-CA6E8A925ADA}"/>
              </a:ext>
            </a:extLst>
          </p:cNvPr>
          <p:cNvSpPr txBox="1">
            <a:spLocks/>
          </p:cNvSpPr>
          <p:nvPr/>
        </p:nvSpPr>
        <p:spPr>
          <a:xfrm>
            <a:off x="406994" y="1345546"/>
            <a:ext cx="7596464" cy="1987589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 fontScale="52500" lnSpcReduction="200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defRPr>
            </a:lvl1pPr>
          </a:lstStyle>
          <a:p>
            <a:r>
              <a:rPr lang="pl-PL" sz="6200" dirty="0"/>
              <a:t>V Toruński Przegląd Orzecznictwa </a:t>
            </a:r>
          </a:p>
          <a:p>
            <a:r>
              <a:rPr lang="pl-PL" sz="6200" dirty="0"/>
              <a:t>Podatkowego </a:t>
            </a:r>
            <a:br>
              <a:rPr lang="pl-PL" sz="4000" dirty="0"/>
            </a:br>
            <a:br>
              <a:rPr lang="pl-PL" sz="3400" dirty="0"/>
            </a:br>
            <a:r>
              <a:rPr lang="pl-PL" sz="3400" dirty="0"/>
              <a:t>6-7 marca 2020 r.</a:t>
            </a:r>
            <a:br>
              <a:rPr lang="pl-PL" sz="3400" dirty="0"/>
            </a:br>
            <a:r>
              <a:rPr lang="pl-PL" sz="3400" dirty="0"/>
              <a:t>Wydział Prawa i Administracji UMK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327303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Podstawy </a:t>
            </a:r>
            <a:r>
              <a:rPr lang="pl-PL" u="sng" dirty="0"/>
              <a:t>braku</a:t>
            </a:r>
            <a:r>
              <a:rPr lang="pl-PL" dirty="0"/>
              <a:t> podstawy do korekty opodatkowania w orzecznictwie [2/2]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66713" y="1619570"/>
            <a:ext cx="8408987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endParaRPr lang="pl-PL" sz="1600" dirty="0"/>
          </a:p>
          <a:p>
            <a:endParaRPr lang="pl-PL" sz="1600" dirty="0"/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l-PL" sz="1600" dirty="0">
              <a:solidFill>
                <a:srgbClr val="565A5C"/>
              </a:solidFill>
            </a:endParaRPr>
          </a:p>
        </p:txBody>
      </p:sp>
      <p:sp>
        <p:nvSpPr>
          <p:cNvPr id="6" name="Freeform 533"/>
          <p:cNvSpPr>
            <a:spLocks noEditPoints="1"/>
          </p:cNvSpPr>
          <p:nvPr/>
        </p:nvSpPr>
        <p:spPr>
          <a:xfrm>
            <a:off x="366713" y="1619570"/>
            <a:ext cx="564781" cy="564780"/>
          </a:xfrm>
          <a:custGeom>
            <a:avLst/>
            <a:gdLst>
              <a:gd name="T0" fmla="*/ 356 w 512"/>
              <a:gd name="T1" fmla="*/ 352 h 512"/>
              <a:gd name="T2" fmla="*/ 366 w 512"/>
              <a:gd name="T3" fmla="*/ 373 h 512"/>
              <a:gd name="T4" fmla="*/ 145 w 512"/>
              <a:gd name="T5" fmla="*/ 373 h 512"/>
              <a:gd name="T6" fmla="*/ 156 w 512"/>
              <a:gd name="T7" fmla="*/ 352 h 512"/>
              <a:gd name="T8" fmla="*/ 356 w 512"/>
              <a:gd name="T9" fmla="*/ 352 h 512"/>
              <a:gd name="T10" fmla="*/ 256 w 512"/>
              <a:gd name="T11" fmla="*/ 118 h 512"/>
              <a:gd name="T12" fmla="*/ 180 w 512"/>
              <a:gd name="T13" fmla="*/ 160 h 512"/>
              <a:gd name="T14" fmla="*/ 331 w 512"/>
              <a:gd name="T15" fmla="*/ 160 h 512"/>
              <a:gd name="T16" fmla="*/ 256 w 512"/>
              <a:gd name="T17" fmla="*/ 118 h 512"/>
              <a:gd name="T18" fmla="*/ 512 w 512"/>
              <a:gd name="T19" fmla="*/ 256 h 512"/>
              <a:gd name="T20" fmla="*/ 256 w 512"/>
              <a:gd name="T21" fmla="*/ 512 h 512"/>
              <a:gd name="T22" fmla="*/ 0 w 512"/>
              <a:gd name="T23" fmla="*/ 256 h 512"/>
              <a:gd name="T24" fmla="*/ 256 w 512"/>
              <a:gd name="T25" fmla="*/ 0 h 512"/>
              <a:gd name="T26" fmla="*/ 512 w 512"/>
              <a:gd name="T27" fmla="*/ 256 h 512"/>
              <a:gd name="T28" fmla="*/ 128 w 512"/>
              <a:gd name="T29" fmla="*/ 173 h 512"/>
              <a:gd name="T30" fmla="*/ 138 w 512"/>
              <a:gd name="T31" fmla="*/ 181 h 512"/>
              <a:gd name="T32" fmla="*/ 373 w 512"/>
              <a:gd name="T33" fmla="*/ 181 h 512"/>
              <a:gd name="T34" fmla="*/ 383 w 512"/>
              <a:gd name="T35" fmla="*/ 173 h 512"/>
              <a:gd name="T36" fmla="*/ 378 w 512"/>
              <a:gd name="T37" fmla="*/ 161 h 512"/>
              <a:gd name="T38" fmla="*/ 261 w 512"/>
              <a:gd name="T39" fmla="*/ 97 h 512"/>
              <a:gd name="T40" fmla="*/ 251 w 512"/>
              <a:gd name="T41" fmla="*/ 97 h 512"/>
              <a:gd name="T42" fmla="*/ 133 w 512"/>
              <a:gd name="T43" fmla="*/ 161 h 512"/>
              <a:gd name="T44" fmla="*/ 128 w 512"/>
              <a:gd name="T45" fmla="*/ 173 h 512"/>
              <a:gd name="T46" fmla="*/ 352 w 512"/>
              <a:gd name="T47" fmla="*/ 202 h 512"/>
              <a:gd name="T48" fmla="*/ 341 w 512"/>
              <a:gd name="T49" fmla="*/ 213 h 512"/>
              <a:gd name="T50" fmla="*/ 341 w 512"/>
              <a:gd name="T51" fmla="*/ 298 h 512"/>
              <a:gd name="T52" fmla="*/ 352 w 512"/>
              <a:gd name="T53" fmla="*/ 309 h 512"/>
              <a:gd name="T54" fmla="*/ 362 w 512"/>
              <a:gd name="T55" fmla="*/ 298 h 512"/>
              <a:gd name="T56" fmla="*/ 362 w 512"/>
              <a:gd name="T57" fmla="*/ 213 h 512"/>
              <a:gd name="T58" fmla="*/ 352 w 512"/>
              <a:gd name="T59" fmla="*/ 202 h 512"/>
              <a:gd name="T60" fmla="*/ 288 w 512"/>
              <a:gd name="T61" fmla="*/ 202 h 512"/>
              <a:gd name="T62" fmla="*/ 277 w 512"/>
              <a:gd name="T63" fmla="*/ 213 h 512"/>
              <a:gd name="T64" fmla="*/ 277 w 512"/>
              <a:gd name="T65" fmla="*/ 298 h 512"/>
              <a:gd name="T66" fmla="*/ 288 w 512"/>
              <a:gd name="T67" fmla="*/ 309 h 512"/>
              <a:gd name="T68" fmla="*/ 298 w 512"/>
              <a:gd name="T69" fmla="*/ 298 h 512"/>
              <a:gd name="T70" fmla="*/ 298 w 512"/>
              <a:gd name="T71" fmla="*/ 213 h 512"/>
              <a:gd name="T72" fmla="*/ 288 w 512"/>
              <a:gd name="T73" fmla="*/ 202 h 512"/>
              <a:gd name="T74" fmla="*/ 224 w 512"/>
              <a:gd name="T75" fmla="*/ 202 h 512"/>
              <a:gd name="T76" fmla="*/ 213 w 512"/>
              <a:gd name="T77" fmla="*/ 213 h 512"/>
              <a:gd name="T78" fmla="*/ 213 w 512"/>
              <a:gd name="T79" fmla="*/ 298 h 512"/>
              <a:gd name="T80" fmla="*/ 224 w 512"/>
              <a:gd name="T81" fmla="*/ 309 h 512"/>
              <a:gd name="T82" fmla="*/ 234 w 512"/>
              <a:gd name="T83" fmla="*/ 298 h 512"/>
              <a:gd name="T84" fmla="*/ 234 w 512"/>
              <a:gd name="T85" fmla="*/ 213 h 512"/>
              <a:gd name="T86" fmla="*/ 224 w 512"/>
              <a:gd name="T87" fmla="*/ 202 h 512"/>
              <a:gd name="T88" fmla="*/ 160 w 512"/>
              <a:gd name="T89" fmla="*/ 202 h 512"/>
              <a:gd name="T90" fmla="*/ 149 w 512"/>
              <a:gd name="T91" fmla="*/ 213 h 512"/>
              <a:gd name="T92" fmla="*/ 149 w 512"/>
              <a:gd name="T93" fmla="*/ 298 h 512"/>
              <a:gd name="T94" fmla="*/ 160 w 512"/>
              <a:gd name="T95" fmla="*/ 309 h 512"/>
              <a:gd name="T96" fmla="*/ 170 w 512"/>
              <a:gd name="T97" fmla="*/ 298 h 512"/>
              <a:gd name="T98" fmla="*/ 170 w 512"/>
              <a:gd name="T99" fmla="*/ 213 h 512"/>
              <a:gd name="T100" fmla="*/ 160 w 512"/>
              <a:gd name="T101" fmla="*/ 202 h 512"/>
              <a:gd name="T102" fmla="*/ 393 w 512"/>
              <a:gd name="T103" fmla="*/ 379 h 512"/>
              <a:gd name="T104" fmla="*/ 372 w 512"/>
              <a:gd name="T105" fmla="*/ 336 h 512"/>
              <a:gd name="T106" fmla="*/ 362 w 512"/>
              <a:gd name="T107" fmla="*/ 330 h 512"/>
              <a:gd name="T108" fmla="*/ 149 w 512"/>
              <a:gd name="T109" fmla="*/ 330 h 512"/>
              <a:gd name="T110" fmla="*/ 139 w 512"/>
              <a:gd name="T111" fmla="*/ 336 h 512"/>
              <a:gd name="T112" fmla="*/ 118 w 512"/>
              <a:gd name="T113" fmla="*/ 379 h 512"/>
              <a:gd name="T114" fmla="*/ 119 w 512"/>
              <a:gd name="T115" fmla="*/ 389 h 512"/>
              <a:gd name="T116" fmla="*/ 128 w 512"/>
              <a:gd name="T117" fmla="*/ 394 h 512"/>
              <a:gd name="T118" fmla="*/ 384 w 512"/>
              <a:gd name="T119" fmla="*/ 394 h 512"/>
              <a:gd name="T120" fmla="*/ 393 w 512"/>
              <a:gd name="T121" fmla="*/ 389 h 512"/>
              <a:gd name="T122" fmla="*/ 393 w 512"/>
              <a:gd name="T123" fmla="*/ 379 h 5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12" h="512">
                <a:moveTo>
                  <a:pt x="356" y="352"/>
                </a:moveTo>
                <a:cubicBezTo>
                  <a:pt x="366" y="373"/>
                  <a:pt x="366" y="373"/>
                  <a:pt x="366" y="373"/>
                </a:cubicBezTo>
                <a:cubicBezTo>
                  <a:pt x="145" y="373"/>
                  <a:pt x="145" y="373"/>
                  <a:pt x="145" y="373"/>
                </a:cubicBezTo>
                <a:cubicBezTo>
                  <a:pt x="156" y="352"/>
                  <a:pt x="156" y="352"/>
                  <a:pt x="156" y="352"/>
                </a:cubicBezTo>
                <a:lnTo>
                  <a:pt x="356" y="352"/>
                </a:lnTo>
                <a:close/>
                <a:moveTo>
                  <a:pt x="256" y="118"/>
                </a:moveTo>
                <a:cubicBezTo>
                  <a:pt x="180" y="160"/>
                  <a:pt x="180" y="160"/>
                  <a:pt x="180" y="160"/>
                </a:cubicBezTo>
                <a:cubicBezTo>
                  <a:pt x="331" y="160"/>
                  <a:pt x="331" y="160"/>
                  <a:pt x="331" y="160"/>
                </a:cubicBezTo>
                <a:lnTo>
                  <a:pt x="256" y="118"/>
                </a:lnTo>
                <a:close/>
                <a:moveTo>
                  <a:pt x="512" y="256"/>
                </a:moveTo>
                <a:cubicBezTo>
                  <a:pt x="512" y="397"/>
                  <a:pt x="397" y="512"/>
                  <a:pt x="256" y="512"/>
                </a:cubicBezTo>
                <a:cubicBezTo>
                  <a:pt x="114" y="512"/>
                  <a:pt x="0" y="397"/>
                  <a:pt x="0" y="256"/>
                </a:cubicBezTo>
                <a:cubicBezTo>
                  <a:pt x="0" y="114"/>
                  <a:pt x="114" y="0"/>
                  <a:pt x="256" y="0"/>
                </a:cubicBezTo>
                <a:cubicBezTo>
                  <a:pt x="397" y="0"/>
                  <a:pt x="512" y="114"/>
                  <a:pt x="512" y="256"/>
                </a:cubicBezTo>
                <a:close/>
                <a:moveTo>
                  <a:pt x="128" y="173"/>
                </a:moveTo>
                <a:cubicBezTo>
                  <a:pt x="129" y="178"/>
                  <a:pt x="133" y="181"/>
                  <a:pt x="138" y="181"/>
                </a:cubicBezTo>
                <a:cubicBezTo>
                  <a:pt x="373" y="181"/>
                  <a:pt x="373" y="181"/>
                  <a:pt x="373" y="181"/>
                </a:cubicBezTo>
                <a:cubicBezTo>
                  <a:pt x="378" y="181"/>
                  <a:pt x="382" y="178"/>
                  <a:pt x="383" y="173"/>
                </a:cubicBezTo>
                <a:cubicBezTo>
                  <a:pt x="385" y="168"/>
                  <a:pt x="382" y="163"/>
                  <a:pt x="378" y="161"/>
                </a:cubicBezTo>
                <a:cubicBezTo>
                  <a:pt x="261" y="97"/>
                  <a:pt x="261" y="97"/>
                  <a:pt x="261" y="97"/>
                </a:cubicBezTo>
                <a:cubicBezTo>
                  <a:pt x="258" y="95"/>
                  <a:pt x="254" y="95"/>
                  <a:pt x="251" y="97"/>
                </a:cubicBezTo>
                <a:cubicBezTo>
                  <a:pt x="133" y="161"/>
                  <a:pt x="133" y="161"/>
                  <a:pt x="133" y="161"/>
                </a:cubicBezTo>
                <a:cubicBezTo>
                  <a:pt x="129" y="163"/>
                  <a:pt x="127" y="168"/>
                  <a:pt x="128" y="173"/>
                </a:cubicBezTo>
                <a:close/>
                <a:moveTo>
                  <a:pt x="352" y="202"/>
                </a:moveTo>
                <a:cubicBezTo>
                  <a:pt x="346" y="202"/>
                  <a:pt x="341" y="207"/>
                  <a:pt x="341" y="213"/>
                </a:cubicBezTo>
                <a:cubicBezTo>
                  <a:pt x="341" y="298"/>
                  <a:pt x="341" y="298"/>
                  <a:pt x="341" y="298"/>
                </a:cubicBezTo>
                <a:cubicBezTo>
                  <a:pt x="341" y="304"/>
                  <a:pt x="346" y="309"/>
                  <a:pt x="352" y="309"/>
                </a:cubicBezTo>
                <a:cubicBezTo>
                  <a:pt x="358" y="309"/>
                  <a:pt x="362" y="304"/>
                  <a:pt x="362" y="298"/>
                </a:cubicBezTo>
                <a:cubicBezTo>
                  <a:pt x="362" y="213"/>
                  <a:pt x="362" y="213"/>
                  <a:pt x="362" y="213"/>
                </a:cubicBezTo>
                <a:cubicBezTo>
                  <a:pt x="362" y="207"/>
                  <a:pt x="358" y="202"/>
                  <a:pt x="352" y="202"/>
                </a:cubicBezTo>
                <a:close/>
                <a:moveTo>
                  <a:pt x="288" y="202"/>
                </a:moveTo>
                <a:cubicBezTo>
                  <a:pt x="282" y="202"/>
                  <a:pt x="277" y="207"/>
                  <a:pt x="277" y="213"/>
                </a:cubicBezTo>
                <a:cubicBezTo>
                  <a:pt x="277" y="298"/>
                  <a:pt x="277" y="298"/>
                  <a:pt x="277" y="298"/>
                </a:cubicBezTo>
                <a:cubicBezTo>
                  <a:pt x="277" y="304"/>
                  <a:pt x="282" y="309"/>
                  <a:pt x="288" y="309"/>
                </a:cubicBezTo>
                <a:cubicBezTo>
                  <a:pt x="294" y="309"/>
                  <a:pt x="298" y="304"/>
                  <a:pt x="298" y="298"/>
                </a:cubicBezTo>
                <a:cubicBezTo>
                  <a:pt x="298" y="213"/>
                  <a:pt x="298" y="213"/>
                  <a:pt x="298" y="213"/>
                </a:cubicBezTo>
                <a:cubicBezTo>
                  <a:pt x="298" y="207"/>
                  <a:pt x="294" y="202"/>
                  <a:pt x="288" y="202"/>
                </a:cubicBezTo>
                <a:close/>
                <a:moveTo>
                  <a:pt x="224" y="202"/>
                </a:moveTo>
                <a:cubicBezTo>
                  <a:pt x="218" y="202"/>
                  <a:pt x="213" y="207"/>
                  <a:pt x="213" y="213"/>
                </a:cubicBezTo>
                <a:cubicBezTo>
                  <a:pt x="213" y="298"/>
                  <a:pt x="213" y="298"/>
                  <a:pt x="213" y="298"/>
                </a:cubicBezTo>
                <a:cubicBezTo>
                  <a:pt x="213" y="304"/>
                  <a:pt x="218" y="309"/>
                  <a:pt x="224" y="309"/>
                </a:cubicBezTo>
                <a:cubicBezTo>
                  <a:pt x="230" y="309"/>
                  <a:pt x="234" y="304"/>
                  <a:pt x="234" y="298"/>
                </a:cubicBezTo>
                <a:cubicBezTo>
                  <a:pt x="234" y="213"/>
                  <a:pt x="234" y="213"/>
                  <a:pt x="234" y="213"/>
                </a:cubicBezTo>
                <a:cubicBezTo>
                  <a:pt x="234" y="207"/>
                  <a:pt x="230" y="202"/>
                  <a:pt x="224" y="202"/>
                </a:cubicBezTo>
                <a:close/>
                <a:moveTo>
                  <a:pt x="160" y="202"/>
                </a:moveTo>
                <a:cubicBezTo>
                  <a:pt x="154" y="202"/>
                  <a:pt x="149" y="207"/>
                  <a:pt x="149" y="213"/>
                </a:cubicBezTo>
                <a:cubicBezTo>
                  <a:pt x="149" y="298"/>
                  <a:pt x="149" y="298"/>
                  <a:pt x="149" y="298"/>
                </a:cubicBezTo>
                <a:cubicBezTo>
                  <a:pt x="149" y="304"/>
                  <a:pt x="154" y="309"/>
                  <a:pt x="160" y="309"/>
                </a:cubicBezTo>
                <a:cubicBezTo>
                  <a:pt x="166" y="309"/>
                  <a:pt x="170" y="304"/>
                  <a:pt x="170" y="298"/>
                </a:cubicBezTo>
                <a:cubicBezTo>
                  <a:pt x="170" y="213"/>
                  <a:pt x="170" y="213"/>
                  <a:pt x="170" y="213"/>
                </a:cubicBezTo>
                <a:cubicBezTo>
                  <a:pt x="170" y="207"/>
                  <a:pt x="166" y="202"/>
                  <a:pt x="160" y="202"/>
                </a:cubicBezTo>
                <a:close/>
                <a:moveTo>
                  <a:pt x="393" y="379"/>
                </a:moveTo>
                <a:cubicBezTo>
                  <a:pt x="372" y="336"/>
                  <a:pt x="372" y="336"/>
                  <a:pt x="372" y="336"/>
                </a:cubicBezTo>
                <a:cubicBezTo>
                  <a:pt x="370" y="333"/>
                  <a:pt x="366" y="330"/>
                  <a:pt x="362" y="330"/>
                </a:cubicBezTo>
                <a:cubicBezTo>
                  <a:pt x="149" y="330"/>
                  <a:pt x="149" y="330"/>
                  <a:pt x="149" y="330"/>
                </a:cubicBezTo>
                <a:cubicBezTo>
                  <a:pt x="145" y="330"/>
                  <a:pt x="141" y="333"/>
                  <a:pt x="139" y="336"/>
                </a:cubicBezTo>
                <a:cubicBezTo>
                  <a:pt x="118" y="379"/>
                  <a:pt x="118" y="379"/>
                  <a:pt x="118" y="379"/>
                </a:cubicBezTo>
                <a:cubicBezTo>
                  <a:pt x="116" y="382"/>
                  <a:pt x="117" y="386"/>
                  <a:pt x="119" y="389"/>
                </a:cubicBezTo>
                <a:cubicBezTo>
                  <a:pt x="121" y="392"/>
                  <a:pt x="124" y="394"/>
                  <a:pt x="128" y="394"/>
                </a:cubicBezTo>
                <a:cubicBezTo>
                  <a:pt x="384" y="394"/>
                  <a:pt x="384" y="394"/>
                  <a:pt x="384" y="394"/>
                </a:cubicBezTo>
                <a:cubicBezTo>
                  <a:pt x="387" y="394"/>
                  <a:pt x="391" y="392"/>
                  <a:pt x="393" y="389"/>
                </a:cubicBezTo>
                <a:cubicBezTo>
                  <a:pt x="395" y="386"/>
                  <a:pt x="395" y="382"/>
                  <a:pt x="393" y="379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153294" y="1557824"/>
            <a:ext cx="7499093" cy="17851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pl-PL" b="1" dirty="0">
                <a:solidFill>
                  <a:srgbClr val="565A5C"/>
                </a:solidFill>
              </a:rPr>
              <a:t>I GSK 83/17: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1600" dirty="0"/>
              <a:t>przy ustalaniu "kwoty należnej z tytułu sprzedaży" określonej w art. 10 ust. 1 pkt 1 ustawy o podatku akcyzowym [NIE] można posiłkować się automatycznie zasadą wyrażoną w art. 29 ust. 4 ustawy o podatku od towarów i usług. Uprawnienia takiego nie można wywieść z art. 2 pkt 18 ustawy o podatku akcyzowym, który określa, że faktura to dokument w rozumieniu przepisów ustawy o podatku od towarów i usług.</a:t>
            </a:r>
            <a:endParaRPr lang="pl-PL" sz="1600" b="1" dirty="0">
              <a:solidFill>
                <a:srgbClr val="565A5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6230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Argumenty ZA prawem do korekty podstawy opodatkowania w akcyzie [1/2]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66713" y="1619570"/>
            <a:ext cx="8408987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endParaRPr lang="pl-PL" sz="1600" dirty="0"/>
          </a:p>
          <a:p>
            <a:endParaRPr lang="pl-PL" sz="1600" dirty="0"/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l-PL" sz="1600" dirty="0">
              <a:solidFill>
                <a:srgbClr val="565A5C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02456" y="1388804"/>
            <a:ext cx="7499093" cy="53245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pl-PL" sz="1500" dirty="0"/>
              <a:t>Podatek akcyzowy jest rodzajem podatku </a:t>
            </a:r>
            <a:r>
              <a:rPr lang="pl-PL" sz="1500" b="1" dirty="0"/>
              <a:t>obrotowego</a:t>
            </a:r>
            <a:r>
              <a:rPr lang="pl-PL" sz="1500" dirty="0"/>
              <a:t> o charakterze </a:t>
            </a:r>
            <a:r>
              <a:rPr lang="pl-PL" sz="1500" b="1" dirty="0"/>
              <a:t>konsumpcyjnym</a:t>
            </a:r>
            <a:r>
              <a:rPr lang="pl-PL" sz="1500" dirty="0"/>
              <a:t>, co wyraża się tym, że obciąża konsumpcję ściśle określonych dóbr (wyrobów akcyzowych), a podatnicy obwiązani do jego określenia i uiszczenia przerzucają go w cenie wyrobów na ostatecznych konsumentów. Podatek akcyzowy jest podatkiem </a:t>
            </a:r>
            <a:r>
              <a:rPr lang="pl-PL" sz="1500" b="1" dirty="0"/>
              <a:t>jednokrotnym (jednofazowym), </a:t>
            </a:r>
            <a:r>
              <a:rPr lang="pl-PL" sz="1500" dirty="0"/>
              <a:t>stanowiącym integralny element ceny wyrobu akcyzowego</a:t>
            </a:r>
          </a:p>
          <a:p>
            <a:endParaRPr lang="pl-PL" sz="1500" dirty="0"/>
          </a:p>
          <a:p>
            <a:r>
              <a:rPr lang="pl-PL" sz="1500" dirty="0"/>
              <a:t>Podatek akcyzowy od samochodów osobowych nie jest podatkiem zharmonizowanym w UE – </a:t>
            </a:r>
            <a:r>
              <a:rPr lang="pl-PL" sz="1500" b="1" dirty="0"/>
              <a:t>TSUE potwierdził, że polska akcyza od samochodów ma cechy właściwe podatku akcyzowego i z tego względu dopuszczalne jest wliczanie go do podstawy opodatkowania VAT </a:t>
            </a:r>
            <a:r>
              <a:rPr lang="pl-PL" sz="1500" dirty="0"/>
              <a:t>[C-228/09]</a:t>
            </a:r>
          </a:p>
          <a:p>
            <a:endParaRPr lang="pl-PL" sz="1500" dirty="0"/>
          </a:p>
          <a:p>
            <a:r>
              <a:rPr lang="pl-PL" sz="1500" dirty="0"/>
              <a:t>Faktura korekta, odzwierciedlająca parametry sprzedaży wyrobu akcyzowego po uwzględnieniu okoliczności pomniejszających podstawę opodatkowania, powinna zawierać dane adekwatne do faktycznych okoliczności wykazanej w niej transakcji, a więc zarówno właściwą kwotę podatku należnego VAT, jak i stosowną do faktycznej podstawy opodatkowania kwotę podatku akcyzowego. </a:t>
            </a:r>
            <a:r>
              <a:rPr lang="pl-PL" sz="1500" b="1" dirty="0"/>
              <a:t>Nieprawidłową byłaby bowiem faktura korygująca, w której po stosownej korekcie wielkości podstawy opodatkowania VAT, zmniejszeniu uległby wykazany na tej fakturze VAT należny, a kwota akcyzy </a:t>
            </a:r>
            <a:r>
              <a:rPr lang="pl-PL" sz="1500" dirty="0"/>
              <a:t>– jak wynikałoby z zaskarżonej interpretacji – </a:t>
            </a:r>
            <a:r>
              <a:rPr lang="pl-PL" sz="1500" b="1" dirty="0"/>
              <a:t>wykazana byłaby w pierwotnej, niezmienionej kwocie, nieadekwatnej do nowej podstawy opodatkowania</a:t>
            </a:r>
            <a:r>
              <a:rPr lang="pl-PL" sz="1500" dirty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l-PL" sz="1600" dirty="0">
              <a:solidFill>
                <a:srgbClr val="565A5C"/>
              </a:solidFill>
            </a:endParaRPr>
          </a:p>
        </p:txBody>
      </p:sp>
      <p:sp>
        <p:nvSpPr>
          <p:cNvPr id="9" name="Freeform 841"/>
          <p:cNvSpPr>
            <a:spLocks noChangeAspect="1" noEditPoints="1"/>
          </p:cNvSpPr>
          <p:nvPr/>
        </p:nvSpPr>
        <p:spPr>
          <a:xfrm>
            <a:off x="344767" y="1407347"/>
            <a:ext cx="557652" cy="568970"/>
          </a:xfrm>
          <a:custGeom>
            <a:avLst/>
            <a:gdLst>
              <a:gd name="T0" fmla="*/ 160 w 512"/>
              <a:gd name="T1" fmla="*/ 334 h 512"/>
              <a:gd name="T2" fmla="*/ 128 w 512"/>
              <a:gd name="T3" fmla="*/ 352 h 512"/>
              <a:gd name="T4" fmla="*/ 352 w 512"/>
              <a:gd name="T5" fmla="*/ 352 h 512"/>
              <a:gd name="T6" fmla="*/ 384 w 512"/>
              <a:gd name="T7" fmla="*/ 329 h 512"/>
              <a:gd name="T8" fmla="*/ 352 w 512"/>
              <a:gd name="T9" fmla="*/ 352 h 512"/>
              <a:gd name="T10" fmla="*/ 394 w 512"/>
              <a:gd name="T11" fmla="*/ 300 h 512"/>
              <a:gd name="T12" fmla="*/ 117 w 512"/>
              <a:gd name="T13" fmla="*/ 297 h 512"/>
              <a:gd name="T14" fmla="*/ 158 w 512"/>
              <a:gd name="T15" fmla="*/ 224 h 512"/>
              <a:gd name="T16" fmla="*/ 394 w 512"/>
              <a:gd name="T17" fmla="*/ 266 h 512"/>
              <a:gd name="T18" fmla="*/ 181 w 512"/>
              <a:gd name="T19" fmla="*/ 266 h 512"/>
              <a:gd name="T20" fmla="*/ 138 w 512"/>
              <a:gd name="T21" fmla="*/ 266 h 512"/>
              <a:gd name="T22" fmla="*/ 181 w 512"/>
              <a:gd name="T23" fmla="*/ 266 h 512"/>
              <a:gd name="T24" fmla="*/ 288 w 512"/>
              <a:gd name="T25" fmla="*/ 256 h 512"/>
              <a:gd name="T26" fmla="*/ 213 w 512"/>
              <a:gd name="T27" fmla="*/ 266 h 512"/>
              <a:gd name="T28" fmla="*/ 288 w 512"/>
              <a:gd name="T29" fmla="*/ 277 h 512"/>
              <a:gd name="T30" fmla="*/ 373 w 512"/>
              <a:gd name="T31" fmla="*/ 266 h 512"/>
              <a:gd name="T32" fmla="*/ 330 w 512"/>
              <a:gd name="T33" fmla="*/ 266 h 512"/>
              <a:gd name="T34" fmla="*/ 373 w 512"/>
              <a:gd name="T35" fmla="*/ 266 h 512"/>
              <a:gd name="T36" fmla="*/ 256 w 512"/>
              <a:gd name="T37" fmla="*/ 512 h 512"/>
              <a:gd name="T38" fmla="*/ 256 w 512"/>
              <a:gd name="T39" fmla="*/ 0 h 512"/>
              <a:gd name="T40" fmla="*/ 416 w 512"/>
              <a:gd name="T41" fmla="*/ 266 h 512"/>
              <a:gd name="T42" fmla="*/ 370 w 512"/>
              <a:gd name="T43" fmla="*/ 202 h 512"/>
              <a:gd name="T44" fmla="*/ 394 w 512"/>
              <a:gd name="T45" fmla="*/ 192 h 512"/>
              <a:gd name="T46" fmla="*/ 363 w 512"/>
              <a:gd name="T47" fmla="*/ 181 h 512"/>
              <a:gd name="T48" fmla="*/ 350 w 512"/>
              <a:gd name="T49" fmla="*/ 144 h 512"/>
              <a:gd name="T50" fmla="*/ 202 w 512"/>
              <a:gd name="T51" fmla="*/ 117 h 512"/>
              <a:gd name="T52" fmla="*/ 160 w 512"/>
              <a:gd name="T53" fmla="*/ 146 h 512"/>
              <a:gd name="T54" fmla="*/ 128 w 512"/>
              <a:gd name="T55" fmla="*/ 181 h 512"/>
              <a:gd name="T56" fmla="*/ 128 w 512"/>
              <a:gd name="T57" fmla="*/ 202 h 512"/>
              <a:gd name="T58" fmla="*/ 140 w 512"/>
              <a:gd name="T59" fmla="*/ 205 h 512"/>
              <a:gd name="T60" fmla="*/ 96 w 512"/>
              <a:gd name="T61" fmla="*/ 298 h 512"/>
              <a:gd name="T62" fmla="*/ 106 w 512"/>
              <a:gd name="T63" fmla="*/ 316 h 512"/>
              <a:gd name="T64" fmla="*/ 106 w 512"/>
              <a:gd name="T65" fmla="*/ 320 h 512"/>
              <a:gd name="T66" fmla="*/ 106 w 512"/>
              <a:gd name="T67" fmla="*/ 320 h 512"/>
              <a:gd name="T68" fmla="*/ 117 w 512"/>
              <a:gd name="T69" fmla="*/ 373 h 512"/>
              <a:gd name="T70" fmla="*/ 181 w 512"/>
              <a:gd name="T71" fmla="*/ 362 h 512"/>
              <a:gd name="T72" fmla="*/ 261 w 512"/>
              <a:gd name="T73" fmla="*/ 341 h 512"/>
              <a:gd name="T74" fmla="*/ 330 w 512"/>
              <a:gd name="T75" fmla="*/ 362 h 512"/>
              <a:gd name="T76" fmla="*/ 394 w 512"/>
              <a:gd name="T77" fmla="*/ 373 h 512"/>
              <a:gd name="T78" fmla="*/ 405 w 512"/>
              <a:gd name="T79" fmla="*/ 319 h 512"/>
              <a:gd name="T80" fmla="*/ 416 w 512"/>
              <a:gd name="T81" fmla="*/ 297 h 512"/>
              <a:gd name="T82" fmla="*/ 331 w 512"/>
              <a:gd name="T83" fmla="*/ 153 h 512"/>
              <a:gd name="T84" fmla="*/ 202 w 512"/>
              <a:gd name="T85" fmla="*/ 138 h 512"/>
              <a:gd name="T86" fmla="*/ 164 w 512"/>
              <a:gd name="T87" fmla="*/ 202 h 512"/>
              <a:gd name="T88" fmla="*/ 331 w 512"/>
              <a:gd name="T89" fmla="*/ 153 h 5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512" h="512">
                <a:moveTo>
                  <a:pt x="128" y="327"/>
                </a:moveTo>
                <a:cubicBezTo>
                  <a:pt x="137" y="330"/>
                  <a:pt x="147" y="332"/>
                  <a:pt x="160" y="334"/>
                </a:cubicBezTo>
                <a:cubicBezTo>
                  <a:pt x="160" y="352"/>
                  <a:pt x="160" y="352"/>
                  <a:pt x="160" y="352"/>
                </a:cubicBezTo>
                <a:cubicBezTo>
                  <a:pt x="128" y="352"/>
                  <a:pt x="128" y="352"/>
                  <a:pt x="128" y="352"/>
                </a:cubicBezTo>
                <a:lnTo>
                  <a:pt x="128" y="327"/>
                </a:lnTo>
                <a:close/>
                <a:moveTo>
                  <a:pt x="352" y="352"/>
                </a:moveTo>
                <a:cubicBezTo>
                  <a:pt x="384" y="352"/>
                  <a:pt x="384" y="352"/>
                  <a:pt x="384" y="352"/>
                </a:cubicBezTo>
                <a:cubicBezTo>
                  <a:pt x="384" y="329"/>
                  <a:pt x="384" y="329"/>
                  <a:pt x="384" y="329"/>
                </a:cubicBezTo>
                <a:cubicBezTo>
                  <a:pt x="375" y="332"/>
                  <a:pt x="364" y="334"/>
                  <a:pt x="352" y="336"/>
                </a:cubicBezTo>
                <a:lnTo>
                  <a:pt x="352" y="352"/>
                </a:lnTo>
                <a:close/>
                <a:moveTo>
                  <a:pt x="394" y="298"/>
                </a:moveTo>
                <a:cubicBezTo>
                  <a:pt x="394" y="299"/>
                  <a:pt x="394" y="299"/>
                  <a:pt x="394" y="300"/>
                </a:cubicBezTo>
                <a:cubicBezTo>
                  <a:pt x="392" y="302"/>
                  <a:pt x="374" y="320"/>
                  <a:pt x="261" y="320"/>
                </a:cubicBezTo>
                <a:cubicBezTo>
                  <a:pt x="139" y="320"/>
                  <a:pt x="119" y="300"/>
                  <a:pt x="117" y="297"/>
                </a:cubicBezTo>
                <a:cubicBezTo>
                  <a:pt x="117" y="266"/>
                  <a:pt x="117" y="266"/>
                  <a:pt x="117" y="266"/>
                </a:cubicBezTo>
                <a:cubicBezTo>
                  <a:pt x="117" y="243"/>
                  <a:pt x="135" y="224"/>
                  <a:pt x="158" y="224"/>
                </a:cubicBezTo>
                <a:cubicBezTo>
                  <a:pt x="354" y="224"/>
                  <a:pt x="354" y="224"/>
                  <a:pt x="354" y="224"/>
                </a:cubicBezTo>
                <a:cubicBezTo>
                  <a:pt x="376" y="224"/>
                  <a:pt x="394" y="243"/>
                  <a:pt x="394" y="266"/>
                </a:cubicBezTo>
                <a:lnTo>
                  <a:pt x="394" y="298"/>
                </a:lnTo>
                <a:close/>
                <a:moveTo>
                  <a:pt x="181" y="266"/>
                </a:moveTo>
                <a:cubicBezTo>
                  <a:pt x="181" y="255"/>
                  <a:pt x="171" y="245"/>
                  <a:pt x="160" y="245"/>
                </a:cubicBezTo>
                <a:cubicBezTo>
                  <a:pt x="148" y="245"/>
                  <a:pt x="138" y="255"/>
                  <a:pt x="138" y="266"/>
                </a:cubicBezTo>
                <a:cubicBezTo>
                  <a:pt x="138" y="278"/>
                  <a:pt x="148" y="288"/>
                  <a:pt x="160" y="288"/>
                </a:cubicBezTo>
                <a:cubicBezTo>
                  <a:pt x="171" y="288"/>
                  <a:pt x="181" y="278"/>
                  <a:pt x="181" y="266"/>
                </a:cubicBezTo>
                <a:close/>
                <a:moveTo>
                  <a:pt x="298" y="266"/>
                </a:moveTo>
                <a:cubicBezTo>
                  <a:pt x="298" y="260"/>
                  <a:pt x="294" y="256"/>
                  <a:pt x="288" y="256"/>
                </a:cubicBezTo>
                <a:cubicBezTo>
                  <a:pt x="224" y="256"/>
                  <a:pt x="224" y="256"/>
                  <a:pt x="224" y="256"/>
                </a:cubicBezTo>
                <a:cubicBezTo>
                  <a:pt x="218" y="256"/>
                  <a:pt x="213" y="260"/>
                  <a:pt x="213" y="266"/>
                </a:cubicBezTo>
                <a:cubicBezTo>
                  <a:pt x="213" y="272"/>
                  <a:pt x="218" y="277"/>
                  <a:pt x="224" y="277"/>
                </a:cubicBezTo>
                <a:cubicBezTo>
                  <a:pt x="288" y="277"/>
                  <a:pt x="288" y="277"/>
                  <a:pt x="288" y="277"/>
                </a:cubicBezTo>
                <a:cubicBezTo>
                  <a:pt x="294" y="277"/>
                  <a:pt x="298" y="272"/>
                  <a:pt x="298" y="266"/>
                </a:cubicBezTo>
                <a:close/>
                <a:moveTo>
                  <a:pt x="373" y="266"/>
                </a:moveTo>
                <a:cubicBezTo>
                  <a:pt x="373" y="255"/>
                  <a:pt x="363" y="245"/>
                  <a:pt x="352" y="245"/>
                </a:cubicBezTo>
                <a:cubicBezTo>
                  <a:pt x="340" y="245"/>
                  <a:pt x="330" y="255"/>
                  <a:pt x="330" y="266"/>
                </a:cubicBezTo>
                <a:cubicBezTo>
                  <a:pt x="330" y="278"/>
                  <a:pt x="340" y="288"/>
                  <a:pt x="352" y="288"/>
                </a:cubicBezTo>
                <a:cubicBezTo>
                  <a:pt x="363" y="288"/>
                  <a:pt x="373" y="278"/>
                  <a:pt x="373" y="266"/>
                </a:cubicBezTo>
                <a:close/>
                <a:moveTo>
                  <a:pt x="512" y="256"/>
                </a:moveTo>
                <a:cubicBezTo>
                  <a:pt x="512" y="397"/>
                  <a:pt x="397" y="512"/>
                  <a:pt x="256" y="512"/>
                </a:cubicBezTo>
                <a:cubicBezTo>
                  <a:pt x="114" y="512"/>
                  <a:pt x="0" y="397"/>
                  <a:pt x="0" y="256"/>
                </a:cubicBezTo>
                <a:cubicBezTo>
                  <a:pt x="0" y="114"/>
                  <a:pt x="114" y="0"/>
                  <a:pt x="256" y="0"/>
                </a:cubicBezTo>
                <a:cubicBezTo>
                  <a:pt x="397" y="0"/>
                  <a:pt x="512" y="114"/>
                  <a:pt x="512" y="256"/>
                </a:cubicBezTo>
                <a:close/>
                <a:moveTo>
                  <a:pt x="416" y="266"/>
                </a:moveTo>
                <a:cubicBezTo>
                  <a:pt x="416" y="237"/>
                  <a:pt x="397" y="213"/>
                  <a:pt x="371" y="205"/>
                </a:cubicBezTo>
                <a:cubicBezTo>
                  <a:pt x="370" y="202"/>
                  <a:pt x="370" y="202"/>
                  <a:pt x="370" y="202"/>
                </a:cubicBezTo>
                <a:cubicBezTo>
                  <a:pt x="384" y="202"/>
                  <a:pt x="384" y="202"/>
                  <a:pt x="384" y="202"/>
                </a:cubicBezTo>
                <a:cubicBezTo>
                  <a:pt x="390" y="202"/>
                  <a:pt x="394" y="198"/>
                  <a:pt x="394" y="192"/>
                </a:cubicBezTo>
                <a:cubicBezTo>
                  <a:pt x="394" y="186"/>
                  <a:pt x="390" y="181"/>
                  <a:pt x="384" y="181"/>
                </a:cubicBezTo>
                <a:cubicBezTo>
                  <a:pt x="363" y="181"/>
                  <a:pt x="363" y="181"/>
                  <a:pt x="363" y="181"/>
                </a:cubicBezTo>
                <a:cubicBezTo>
                  <a:pt x="351" y="146"/>
                  <a:pt x="351" y="146"/>
                  <a:pt x="351" y="146"/>
                </a:cubicBezTo>
                <a:cubicBezTo>
                  <a:pt x="351" y="145"/>
                  <a:pt x="351" y="145"/>
                  <a:pt x="350" y="144"/>
                </a:cubicBezTo>
                <a:cubicBezTo>
                  <a:pt x="350" y="143"/>
                  <a:pt x="336" y="117"/>
                  <a:pt x="309" y="117"/>
                </a:cubicBezTo>
                <a:cubicBezTo>
                  <a:pt x="202" y="117"/>
                  <a:pt x="202" y="117"/>
                  <a:pt x="202" y="117"/>
                </a:cubicBezTo>
                <a:cubicBezTo>
                  <a:pt x="176" y="117"/>
                  <a:pt x="161" y="143"/>
                  <a:pt x="161" y="144"/>
                </a:cubicBezTo>
                <a:cubicBezTo>
                  <a:pt x="161" y="145"/>
                  <a:pt x="160" y="145"/>
                  <a:pt x="160" y="146"/>
                </a:cubicBezTo>
                <a:cubicBezTo>
                  <a:pt x="148" y="181"/>
                  <a:pt x="148" y="181"/>
                  <a:pt x="148" y="181"/>
                </a:cubicBezTo>
                <a:cubicBezTo>
                  <a:pt x="128" y="181"/>
                  <a:pt x="128" y="181"/>
                  <a:pt x="128" y="181"/>
                </a:cubicBezTo>
                <a:cubicBezTo>
                  <a:pt x="122" y="181"/>
                  <a:pt x="117" y="186"/>
                  <a:pt x="117" y="192"/>
                </a:cubicBezTo>
                <a:cubicBezTo>
                  <a:pt x="117" y="198"/>
                  <a:pt x="122" y="202"/>
                  <a:pt x="128" y="202"/>
                </a:cubicBezTo>
                <a:cubicBezTo>
                  <a:pt x="141" y="202"/>
                  <a:pt x="141" y="202"/>
                  <a:pt x="141" y="202"/>
                </a:cubicBezTo>
                <a:cubicBezTo>
                  <a:pt x="140" y="205"/>
                  <a:pt x="140" y="205"/>
                  <a:pt x="140" y="205"/>
                </a:cubicBezTo>
                <a:cubicBezTo>
                  <a:pt x="115" y="213"/>
                  <a:pt x="96" y="237"/>
                  <a:pt x="96" y="266"/>
                </a:cubicBezTo>
                <a:cubicBezTo>
                  <a:pt x="96" y="298"/>
                  <a:pt x="96" y="298"/>
                  <a:pt x="96" y="298"/>
                </a:cubicBezTo>
                <a:cubicBezTo>
                  <a:pt x="96" y="300"/>
                  <a:pt x="96" y="306"/>
                  <a:pt x="102" y="312"/>
                </a:cubicBezTo>
                <a:cubicBezTo>
                  <a:pt x="103" y="314"/>
                  <a:pt x="106" y="316"/>
                  <a:pt x="106" y="316"/>
                </a:cubicBezTo>
                <a:cubicBezTo>
                  <a:pt x="106" y="320"/>
                  <a:pt x="106" y="320"/>
                  <a:pt x="106" y="320"/>
                </a:cubicBezTo>
                <a:cubicBezTo>
                  <a:pt x="106" y="320"/>
                  <a:pt x="106" y="320"/>
                  <a:pt x="106" y="320"/>
                </a:cubicBezTo>
                <a:cubicBezTo>
                  <a:pt x="106" y="320"/>
                  <a:pt x="106" y="320"/>
                  <a:pt x="106" y="320"/>
                </a:cubicBezTo>
                <a:cubicBezTo>
                  <a:pt x="106" y="320"/>
                  <a:pt x="106" y="320"/>
                  <a:pt x="106" y="320"/>
                </a:cubicBezTo>
                <a:cubicBezTo>
                  <a:pt x="106" y="362"/>
                  <a:pt x="106" y="362"/>
                  <a:pt x="106" y="362"/>
                </a:cubicBezTo>
                <a:cubicBezTo>
                  <a:pt x="106" y="368"/>
                  <a:pt x="111" y="373"/>
                  <a:pt x="117" y="373"/>
                </a:cubicBezTo>
                <a:cubicBezTo>
                  <a:pt x="170" y="373"/>
                  <a:pt x="170" y="373"/>
                  <a:pt x="170" y="373"/>
                </a:cubicBezTo>
                <a:cubicBezTo>
                  <a:pt x="176" y="373"/>
                  <a:pt x="181" y="368"/>
                  <a:pt x="181" y="362"/>
                </a:cubicBezTo>
                <a:cubicBezTo>
                  <a:pt x="181" y="337"/>
                  <a:pt x="181" y="337"/>
                  <a:pt x="181" y="337"/>
                </a:cubicBezTo>
                <a:cubicBezTo>
                  <a:pt x="203" y="340"/>
                  <a:pt x="230" y="341"/>
                  <a:pt x="261" y="341"/>
                </a:cubicBezTo>
                <a:cubicBezTo>
                  <a:pt x="288" y="341"/>
                  <a:pt x="311" y="340"/>
                  <a:pt x="330" y="338"/>
                </a:cubicBezTo>
                <a:cubicBezTo>
                  <a:pt x="330" y="362"/>
                  <a:pt x="330" y="362"/>
                  <a:pt x="330" y="362"/>
                </a:cubicBezTo>
                <a:cubicBezTo>
                  <a:pt x="330" y="368"/>
                  <a:pt x="335" y="373"/>
                  <a:pt x="341" y="373"/>
                </a:cubicBezTo>
                <a:cubicBezTo>
                  <a:pt x="394" y="373"/>
                  <a:pt x="394" y="373"/>
                  <a:pt x="394" y="373"/>
                </a:cubicBezTo>
                <a:cubicBezTo>
                  <a:pt x="400" y="373"/>
                  <a:pt x="405" y="368"/>
                  <a:pt x="405" y="362"/>
                </a:cubicBezTo>
                <a:cubicBezTo>
                  <a:pt x="405" y="362"/>
                  <a:pt x="405" y="319"/>
                  <a:pt x="405" y="319"/>
                </a:cubicBezTo>
                <a:cubicBezTo>
                  <a:pt x="408" y="316"/>
                  <a:pt x="410" y="314"/>
                  <a:pt x="412" y="311"/>
                </a:cubicBezTo>
                <a:cubicBezTo>
                  <a:pt x="416" y="306"/>
                  <a:pt x="416" y="301"/>
                  <a:pt x="416" y="297"/>
                </a:cubicBezTo>
                <a:lnTo>
                  <a:pt x="416" y="266"/>
                </a:lnTo>
                <a:close/>
                <a:moveTo>
                  <a:pt x="331" y="153"/>
                </a:moveTo>
                <a:cubicBezTo>
                  <a:pt x="329" y="151"/>
                  <a:pt x="321" y="138"/>
                  <a:pt x="309" y="138"/>
                </a:cubicBezTo>
                <a:cubicBezTo>
                  <a:pt x="202" y="138"/>
                  <a:pt x="202" y="138"/>
                  <a:pt x="202" y="138"/>
                </a:cubicBezTo>
                <a:cubicBezTo>
                  <a:pt x="190" y="138"/>
                  <a:pt x="182" y="150"/>
                  <a:pt x="180" y="153"/>
                </a:cubicBezTo>
                <a:cubicBezTo>
                  <a:pt x="164" y="202"/>
                  <a:pt x="164" y="202"/>
                  <a:pt x="164" y="202"/>
                </a:cubicBezTo>
                <a:cubicBezTo>
                  <a:pt x="348" y="202"/>
                  <a:pt x="348" y="202"/>
                  <a:pt x="348" y="202"/>
                </a:cubicBezTo>
                <a:lnTo>
                  <a:pt x="331" y="15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Freeform 841"/>
          <p:cNvSpPr>
            <a:spLocks noChangeAspect="1" noEditPoints="1"/>
          </p:cNvSpPr>
          <p:nvPr/>
        </p:nvSpPr>
        <p:spPr>
          <a:xfrm>
            <a:off x="344767" y="3018786"/>
            <a:ext cx="557652" cy="568970"/>
          </a:xfrm>
          <a:custGeom>
            <a:avLst/>
            <a:gdLst>
              <a:gd name="T0" fmla="*/ 160 w 512"/>
              <a:gd name="T1" fmla="*/ 334 h 512"/>
              <a:gd name="T2" fmla="*/ 128 w 512"/>
              <a:gd name="T3" fmla="*/ 352 h 512"/>
              <a:gd name="T4" fmla="*/ 352 w 512"/>
              <a:gd name="T5" fmla="*/ 352 h 512"/>
              <a:gd name="T6" fmla="*/ 384 w 512"/>
              <a:gd name="T7" fmla="*/ 329 h 512"/>
              <a:gd name="T8" fmla="*/ 352 w 512"/>
              <a:gd name="T9" fmla="*/ 352 h 512"/>
              <a:gd name="T10" fmla="*/ 394 w 512"/>
              <a:gd name="T11" fmla="*/ 300 h 512"/>
              <a:gd name="T12" fmla="*/ 117 w 512"/>
              <a:gd name="T13" fmla="*/ 297 h 512"/>
              <a:gd name="T14" fmla="*/ 158 w 512"/>
              <a:gd name="T15" fmla="*/ 224 h 512"/>
              <a:gd name="T16" fmla="*/ 394 w 512"/>
              <a:gd name="T17" fmla="*/ 266 h 512"/>
              <a:gd name="T18" fmla="*/ 181 w 512"/>
              <a:gd name="T19" fmla="*/ 266 h 512"/>
              <a:gd name="T20" fmla="*/ 138 w 512"/>
              <a:gd name="T21" fmla="*/ 266 h 512"/>
              <a:gd name="T22" fmla="*/ 181 w 512"/>
              <a:gd name="T23" fmla="*/ 266 h 512"/>
              <a:gd name="T24" fmla="*/ 288 w 512"/>
              <a:gd name="T25" fmla="*/ 256 h 512"/>
              <a:gd name="T26" fmla="*/ 213 w 512"/>
              <a:gd name="T27" fmla="*/ 266 h 512"/>
              <a:gd name="T28" fmla="*/ 288 w 512"/>
              <a:gd name="T29" fmla="*/ 277 h 512"/>
              <a:gd name="T30" fmla="*/ 373 w 512"/>
              <a:gd name="T31" fmla="*/ 266 h 512"/>
              <a:gd name="T32" fmla="*/ 330 w 512"/>
              <a:gd name="T33" fmla="*/ 266 h 512"/>
              <a:gd name="T34" fmla="*/ 373 w 512"/>
              <a:gd name="T35" fmla="*/ 266 h 512"/>
              <a:gd name="T36" fmla="*/ 256 w 512"/>
              <a:gd name="T37" fmla="*/ 512 h 512"/>
              <a:gd name="T38" fmla="*/ 256 w 512"/>
              <a:gd name="T39" fmla="*/ 0 h 512"/>
              <a:gd name="T40" fmla="*/ 416 w 512"/>
              <a:gd name="T41" fmla="*/ 266 h 512"/>
              <a:gd name="T42" fmla="*/ 370 w 512"/>
              <a:gd name="T43" fmla="*/ 202 h 512"/>
              <a:gd name="T44" fmla="*/ 394 w 512"/>
              <a:gd name="T45" fmla="*/ 192 h 512"/>
              <a:gd name="T46" fmla="*/ 363 w 512"/>
              <a:gd name="T47" fmla="*/ 181 h 512"/>
              <a:gd name="T48" fmla="*/ 350 w 512"/>
              <a:gd name="T49" fmla="*/ 144 h 512"/>
              <a:gd name="T50" fmla="*/ 202 w 512"/>
              <a:gd name="T51" fmla="*/ 117 h 512"/>
              <a:gd name="T52" fmla="*/ 160 w 512"/>
              <a:gd name="T53" fmla="*/ 146 h 512"/>
              <a:gd name="T54" fmla="*/ 128 w 512"/>
              <a:gd name="T55" fmla="*/ 181 h 512"/>
              <a:gd name="T56" fmla="*/ 128 w 512"/>
              <a:gd name="T57" fmla="*/ 202 h 512"/>
              <a:gd name="T58" fmla="*/ 140 w 512"/>
              <a:gd name="T59" fmla="*/ 205 h 512"/>
              <a:gd name="T60" fmla="*/ 96 w 512"/>
              <a:gd name="T61" fmla="*/ 298 h 512"/>
              <a:gd name="T62" fmla="*/ 106 w 512"/>
              <a:gd name="T63" fmla="*/ 316 h 512"/>
              <a:gd name="T64" fmla="*/ 106 w 512"/>
              <a:gd name="T65" fmla="*/ 320 h 512"/>
              <a:gd name="T66" fmla="*/ 106 w 512"/>
              <a:gd name="T67" fmla="*/ 320 h 512"/>
              <a:gd name="T68" fmla="*/ 117 w 512"/>
              <a:gd name="T69" fmla="*/ 373 h 512"/>
              <a:gd name="T70" fmla="*/ 181 w 512"/>
              <a:gd name="T71" fmla="*/ 362 h 512"/>
              <a:gd name="T72" fmla="*/ 261 w 512"/>
              <a:gd name="T73" fmla="*/ 341 h 512"/>
              <a:gd name="T74" fmla="*/ 330 w 512"/>
              <a:gd name="T75" fmla="*/ 362 h 512"/>
              <a:gd name="T76" fmla="*/ 394 w 512"/>
              <a:gd name="T77" fmla="*/ 373 h 512"/>
              <a:gd name="T78" fmla="*/ 405 w 512"/>
              <a:gd name="T79" fmla="*/ 319 h 512"/>
              <a:gd name="T80" fmla="*/ 416 w 512"/>
              <a:gd name="T81" fmla="*/ 297 h 512"/>
              <a:gd name="T82" fmla="*/ 331 w 512"/>
              <a:gd name="T83" fmla="*/ 153 h 512"/>
              <a:gd name="T84" fmla="*/ 202 w 512"/>
              <a:gd name="T85" fmla="*/ 138 h 512"/>
              <a:gd name="T86" fmla="*/ 164 w 512"/>
              <a:gd name="T87" fmla="*/ 202 h 512"/>
              <a:gd name="T88" fmla="*/ 331 w 512"/>
              <a:gd name="T89" fmla="*/ 153 h 5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512" h="512">
                <a:moveTo>
                  <a:pt x="128" y="327"/>
                </a:moveTo>
                <a:cubicBezTo>
                  <a:pt x="137" y="330"/>
                  <a:pt x="147" y="332"/>
                  <a:pt x="160" y="334"/>
                </a:cubicBezTo>
                <a:cubicBezTo>
                  <a:pt x="160" y="352"/>
                  <a:pt x="160" y="352"/>
                  <a:pt x="160" y="352"/>
                </a:cubicBezTo>
                <a:cubicBezTo>
                  <a:pt x="128" y="352"/>
                  <a:pt x="128" y="352"/>
                  <a:pt x="128" y="352"/>
                </a:cubicBezTo>
                <a:lnTo>
                  <a:pt x="128" y="327"/>
                </a:lnTo>
                <a:close/>
                <a:moveTo>
                  <a:pt x="352" y="352"/>
                </a:moveTo>
                <a:cubicBezTo>
                  <a:pt x="384" y="352"/>
                  <a:pt x="384" y="352"/>
                  <a:pt x="384" y="352"/>
                </a:cubicBezTo>
                <a:cubicBezTo>
                  <a:pt x="384" y="329"/>
                  <a:pt x="384" y="329"/>
                  <a:pt x="384" y="329"/>
                </a:cubicBezTo>
                <a:cubicBezTo>
                  <a:pt x="375" y="332"/>
                  <a:pt x="364" y="334"/>
                  <a:pt x="352" y="336"/>
                </a:cubicBezTo>
                <a:lnTo>
                  <a:pt x="352" y="352"/>
                </a:lnTo>
                <a:close/>
                <a:moveTo>
                  <a:pt x="394" y="298"/>
                </a:moveTo>
                <a:cubicBezTo>
                  <a:pt x="394" y="299"/>
                  <a:pt x="394" y="299"/>
                  <a:pt x="394" y="300"/>
                </a:cubicBezTo>
                <a:cubicBezTo>
                  <a:pt x="392" y="302"/>
                  <a:pt x="374" y="320"/>
                  <a:pt x="261" y="320"/>
                </a:cubicBezTo>
                <a:cubicBezTo>
                  <a:pt x="139" y="320"/>
                  <a:pt x="119" y="300"/>
                  <a:pt x="117" y="297"/>
                </a:cubicBezTo>
                <a:cubicBezTo>
                  <a:pt x="117" y="266"/>
                  <a:pt x="117" y="266"/>
                  <a:pt x="117" y="266"/>
                </a:cubicBezTo>
                <a:cubicBezTo>
                  <a:pt x="117" y="243"/>
                  <a:pt x="135" y="224"/>
                  <a:pt x="158" y="224"/>
                </a:cubicBezTo>
                <a:cubicBezTo>
                  <a:pt x="354" y="224"/>
                  <a:pt x="354" y="224"/>
                  <a:pt x="354" y="224"/>
                </a:cubicBezTo>
                <a:cubicBezTo>
                  <a:pt x="376" y="224"/>
                  <a:pt x="394" y="243"/>
                  <a:pt x="394" y="266"/>
                </a:cubicBezTo>
                <a:lnTo>
                  <a:pt x="394" y="298"/>
                </a:lnTo>
                <a:close/>
                <a:moveTo>
                  <a:pt x="181" y="266"/>
                </a:moveTo>
                <a:cubicBezTo>
                  <a:pt x="181" y="255"/>
                  <a:pt x="171" y="245"/>
                  <a:pt x="160" y="245"/>
                </a:cubicBezTo>
                <a:cubicBezTo>
                  <a:pt x="148" y="245"/>
                  <a:pt x="138" y="255"/>
                  <a:pt x="138" y="266"/>
                </a:cubicBezTo>
                <a:cubicBezTo>
                  <a:pt x="138" y="278"/>
                  <a:pt x="148" y="288"/>
                  <a:pt x="160" y="288"/>
                </a:cubicBezTo>
                <a:cubicBezTo>
                  <a:pt x="171" y="288"/>
                  <a:pt x="181" y="278"/>
                  <a:pt x="181" y="266"/>
                </a:cubicBezTo>
                <a:close/>
                <a:moveTo>
                  <a:pt x="298" y="266"/>
                </a:moveTo>
                <a:cubicBezTo>
                  <a:pt x="298" y="260"/>
                  <a:pt x="294" y="256"/>
                  <a:pt x="288" y="256"/>
                </a:cubicBezTo>
                <a:cubicBezTo>
                  <a:pt x="224" y="256"/>
                  <a:pt x="224" y="256"/>
                  <a:pt x="224" y="256"/>
                </a:cubicBezTo>
                <a:cubicBezTo>
                  <a:pt x="218" y="256"/>
                  <a:pt x="213" y="260"/>
                  <a:pt x="213" y="266"/>
                </a:cubicBezTo>
                <a:cubicBezTo>
                  <a:pt x="213" y="272"/>
                  <a:pt x="218" y="277"/>
                  <a:pt x="224" y="277"/>
                </a:cubicBezTo>
                <a:cubicBezTo>
                  <a:pt x="288" y="277"/>
                  <a:pt x="288" y="277"/>
                  <a:pt x="288" y="277"/>
                </a:cubicBezTo>
                <a:cubicBezTo>
                  <a:pt x="294" y="277"/>
                  <a:pt x="298" y="272"/>
                  <a:pt x="298" y="266"/>
                </a:cubicBezTo>
                <a:close/>
                <a:moveTo>
                  <a:pt x="373" y="266"/>
                </a:moveTo>
                <a:cubicBezTo>
                  <a:pt x="373" y="255"/>
                  <a:pt x="363" y="245"/>
                  <a:pt x="352" y="245"/>
                </a:cubicBezTo>
                <a:cubicBezTo>
                  <a:pt x="340" y="245"/>
                  <a:pt x="330" y="255"/>
                  <a:pt x="330" y="266"/>
                </a:cubicBezTo>
                <a:cubicBezTo>
                  <a:pt x="330" y="278"/>
                  <a:pt x="340" y="288"/>
                  <a:pt x="352" y="288"/>
                </a:cubicBezTo>
                <a:cubicBezTo>
                  <a:pt x="363" y="288"/>
                  <a:pt x="373" y="278"/>
                  <a:pt x="373" y="266"/>
                </a:cubicBezTo>
                <a:close/>
                <a:moveTo>
                  <a:pt x="512" y="256"/>
                </a:moveTo>
                <a:cubicBezTo>
                  <a:pt x="512" y="397"/>
                  <a:pt x="397" y="512"/>
                  <a:pt x="256" y="512"/>
                </a:cubicBezTo>
                <a:cubicBezTo>
                  <a:pt x="114" y="512"/>
                  <a:pt x="0" y="397"/>
                  <a:pt x="0" y="256"/>
                </a:cubicBezTo>
                <a:cubicBezTo>
                  <a:pt x="0" y="114"/>
                  <a:pt x="114" y="0"/>
                  <a:pt x="256" y="0"/>
                </a:cubicBezTo>
                <a:cubicBezTo>
                  <a:pt x="397" y="0"/>
                  <a:pt x="512" y="114"/>
                  <a:pt x="512" y="256"/>
                </a:cubicBezTo>
                <a:close/>
                <a:moveTo>
                  <a:pt x="416" y="266"/>
                </a:moveTo>
                <a:cubicBezTo>
                  <a:pt x="416" y="237"/>
                  <a:pt x="397" y="213"/>
                  <a:pt x="371" y="205"/>
                </a:cubicBezTo>
                <a:cubicBezTo>
                  <a:pt x="370" y="202"/>
                  <a:pt x="370" y="202"/>
                  <a:pt x="370" y="202"/>
                </a:cubicBezTo>
                <a:cubicBezTo>
                  <a:pt x="384" y="202"/>
                  <a:pt x="384" y="202"/>
                  <a:pt x="384" y="202"/>
                </a:cubicBezTo>
                <a:cubicBezTo>
                  <a:pt x="390" y="202"/>
                  <a:pt x="394" y="198"/>
                  <a:pt x="394" y="192"/>
                </a:cubicBezTo>
                <a:cubicBezTo>
                  <a:pt x="394" y="186"/>
                  <a:pt x="390" y="181"/>
                  <a:pt x="384" y="181"/>
                </a:cubicBezTo>
                <a:cubicBezTo>
                  <a:pt x="363" y="181"/>
                  <a:pt x="363" y="181"/>
                  <a:pt x="363" y="181"/>
                </a:cubicBezTo>
                <a:cubicBezTo>
                  <a:pt x="351" y="146"/>
                  <a:pt x="351" y="146"/>
                  <a:pt x="351" y="146"/>
                </a:cubicBezTo>
                <a:cubicBezTo>
                  <a:pt x="351" y="145"/>
                  <a:pt x="351" y="145"/>
                  <a:pt x="350" y="144"/>
                </a:cubicBezTo>
                <a:cubicBezTo>
                  <a:pt x="350" y="143"/>
                  <a:pt x="336" y="117"/>
                  <a:pt x="309" y="117"/>
                </a:cubicBezTo>
                <a:cubicBezTo>
                  <a:pt x="202" y="117"/>
                  <a:pt x="202" y="117"/>
                  <a:pt x="202" y="117"/>
                </a:cubicBezTo>
                <a:cubicBezTo>
                  <a:pt x="176" y="117"/>
                  <a:pt x="161" y="143"/>
                  <a:pt x="161" y="144"/>
                </a:cubicBezTo>
                <a:cubicBezTo>
                  <a:pt x="161" y="145"/>
                  <a:pt x="160" y="145"/>
                  <a:pt x="160" y="146"/>
                </a:cubicBezTo>
                <a:cubicBezTo>
                  <a:pt x="148" y="181"/>
                  <a:pt x="148" y="181"/>
                  <a:pt x="148" y="181"/>
                </a:cubicBezTo>
                <a:cubicBezTo>
                  <a:pt x="128" y="181"/>
                  <a:pt x="128" y="181"/>
                  <a:pt x="128" y="181"/>
                </a:cubicBezTo>
                <a:cubicBezTo>
                  <a:pt x="122" y="181"/>
                  <a:pt x="117" y="186"/>
                  <a:pt x="117" y="192"/>
                </a:cubicBezTo>
                <a:cubicBezTo>
                  <a:pt x="117" y="198"/>
                  <a:pt x="122" y="202"/>
                  <a:pt x="128" y="202"/>
                </a:cubicBezTo>
                <a:cubicBezTo>
                  <a:pt x="141" y="202"/>
                  <a:pt x="141" y="202"/>
                  <a:pt x="141" y="202"/>
                </a:cubicBezTo>
                <a:cubicBezTo>
                  <a:pt x="140" y="205"/>
                  <a:pt x="140" y="205"/>
                  <a:pt x="140" y="205"/>
                </a:cubicBezTo>
                <a:cubicBezTo>
                  <a:pt x="115" y="213"/>
                  <a:pt x="96" y="237"/>
                  <a:pt x="96" y="266"/>
                </a:cubicBezTo>
                <a:cubicBezTo>
                  <a:pt x="96" y="298"/>
                  <a:pt x="96" y="298"/>
                  <a:pt x="96" y="298"/>
                </a:cubicBezTo>
                <a:cubicBezTo>
                  <a:pt x="96" y="300"/>
                  <a:pt x="96" y="306"/>
                  <a:pt x="102" y="312"/>
                </a:cubicBezTo>
                <a:cubicBezTo>
                  <a:pt x="103" y="314"/>
                  <a:pt x="106" y="316"/>
                  <a:pt x="106" y="316"/>
                </a:cubicBezTo>
                <a:cubicBezTo>
                  <a:pt x="106" y="320"/>
                  <a:pt x="106" y="320"/>
                  <a:pt x="106" y="320"/>
                </a:cubicBezTo>
                <a:cubicBezTo>
                  <a:pt x="106" y="320"/>
                  <a:pt x="106" y="320"/>
                  <a:pt x="106" y="320"/>
                </a:cubicBezTo>
                <a:cubicBezTo>
                  <a:pt x="106" y="320"/>
                  <a:pt x="106" y="320"/>
                  <a:pt x="106" y="320"/>
                </a:cubicBezTo>
                <a:cubicBezTo>
                  <a:pt x="106" y="320"/>
                  <a:pt x="106" y="320"/>
                  <a:pt x="106" y="320"/>
                </a:cubicBezTo>
                <a:cubicBezTo>
                  <a:pt x="106" y="362"/>
                  <a:pt x="106" y="362"/>
                  <a:pt x="106" y="362"/>
                </a:cubicBezTo>
                <a:cubicBezTo>
                  <a:pt x="106" y="368"/>
                  <a:pt x="111" y="373"/>
                  <a:pt x="117" y="373"/>
                </a:cubicBezTo>
                <a:cubicBezTo>
                  <a:pt x="170" y="373"/>
                  <a:pt x="170" y="373"/>
                  <a:pt x="170" y="373"/>
                </a:cubicBezTo>
                <a:cubicBezTo>
                  <a:pt x="176" y="373"/>
                  <a:pt x="181" y="368"/>
                  <a:pt x="181" y="362"/>
                </a:cubicBezTo>
                <a:cubicBezTo>
                  <a:pt x="181" y="337"/>
                  <a:pt x="181" y="337"/>
                  <a:pt x="181" y="337"/>
                </a:cubicBezTo>
                <a:cubicBezTo>
                  <a:pt x="203" y="340"/>
                  <a:pt x="230" y="341"/>
                  <a:pt x="261" y="341"/>
                </a:cubicBezTo>
                <a:cubicBezTo>
                  <a:pt x="288" y="341"/>
                  <a:pt x="311" y="340"/>
                  <a:pt x="330" y="338"/>
                </a:cubicBezTo>
                <a:cubicBezTo>
                  <a:pt x="330" y="362"/>
                  <a:pt x="330" y="362"/>
                  <a:pt x="330" y="362"/>
                </a:cubicBezTo>
                <a:cubicBezTo>
                  <a:pt x="330" y="368"/>
                  <a:pt x="335" y="373"/>
                  <a:pt x="341" y="373"/>
                </a:cubicBezTo>
                <a:cubicBezTo>
                  <a:pt x="394" y="373"/>
                  <a:pt x="394" y="373"/>
                  <a:pt x="394" y="373"/>
                </a:cubicBezTo>
                <a:cubicBezTo>
                  <a:pt x="400" y="373"/>
                  <a:pt x="405" y="368"/>
                  <a:pt x="405" y="362"/>
                </a:cubicBezTo>
                <a:cubicBezTo>
                  <a:pt x="405" y="362"/>
                  <a:pt x="405" y="319"/>
                  <a:pt x="405" y="319"/>
                </a:cubicBezTo>
                <a:cubicBezTo>
                  <a:pt x="408" y="316"/>
                  <a:pt x="410" y="314"/>
                  <a:pt x="412" y="311"/>
                </a:cubicBezTo>
                <a:cubicBezTo>
                  <a:pt x="416" y="306"/>
                  <a:pt x="416" y="301"/>
                  <a:pt x="416" y="297"/>
                </a:cubicBezTo>
                <a:lnTo>
                  <a:pt x="416" y="266"/>
                </a:lnTo>
                <a:close/>
                <a:moveTo>
                  <a:pt x="331" y="153"/>
                </a:moveTo>
                <a:cubicBezTo>
                  <a:pt x="329" y="151"/>
                  <a:pt x="321" y="138"/>
                  <a:pt x="309" y="138"/>
                </a:cubicBezTo>
                <a:cubicBezTo>
                  <a:pt x="202" y="138"/>
                  <a:pt x="202" y="138"/>
                  <a:pt x="202" y="138"/>
                </a:cubicBezTo>
                <a:cubicBezTo>
                  <a:pt x="190" y="138"/>
                  <a:pt x="182" y="150"/>
                  <a:pt x="180" y="153"/>
                </a:cubicBezTo>
                <a:cubicBezTo>
                  <a:pt x="164" y="202"/>
                  <a:pt x="164" y="202"/>
                  <a:pt x="164" y="202"/>
                </a:cubicBezTo>
                <a:cubicBezTo>
                  <a:pt x="348" y="202"/>
                  <a:pt x="348" y="202"/>
                  <a:pt x="348" y="202"/>
                </a:cubicBezTo>
                <a:lnTo>
                  <a:pt x="331" y="15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Freeform 841"/>
          <p:cNvSpPr>
            <a:spLocks noChangeAspect="1" noEditPoints="1"/>
          </p:cNvSpPr>
          <p:nvPr/>
        </p:nvSpPr>
        <p:spPr>
          <a:xfrm>
            <a:off x="344767" y="4248308"/>
            <a:ext cx="557652" cy="568970"/>
          </a:xfrm>
          <a:custGeom>
            <a:avLst/>
            <a:gdLst>
              <a:gd name="T0" fmla="*/ 160 w 512"/>
              <a:gd name="T1" fmla="*/ 334 h 512"/>
              <a:gd name="T2" fmla="*/ 128 w 512"/>
              <a:gd name="T3" fmla="*/ 352 h 512"/>
              <a:gd name="T4" fmla="*/ 352 w 512"/>
              <a:gd name="T5" fmla="*/ 352 h 512"/>
              <a:gd name="T6" fmla="*/ 384 w 512"/>
              <a:gd name="T7" fmla="*/ 329 h 512"/>
              <a:gd name="T8" fmla="*/ 352 w 512"/>
              <a:gd name="T9" fmla="*/ 352 h 512"/>
              <a:gd name="T10" fmla="*/ 394 w 512"/>
              <a:gd name="T11" fmla="*/ 300 h 512"/>
              <a:gd name="T12" fmla="*/ 117 w 512"/>
              <a:gd name="T13" fmla="*/ 297 h 512"/>
              <a:gd name="T14" fmla="*/ 158 w 512"/>
              <a:gd name="T15" fmla="*/ 224 h 512"/>
              <a:gd name="T16" fmla="*/ 394 w 512"/>
              <a:gd name="T17" fmla="*/ 266 h 512"/>
              <a:gd name="T18" fmla="*/ 181 w 512"/>
              <a:gd name="T19" fmla="*/ 266 h 512"/>
              <a:gd name="T20" fmla="*/ 138 w 512"/>
              <a:gd name="T21" fmla="*/ 266 h 512"/>
              <a:gd name="T22" fmla="*/ 181 w 512"/>
              <a:gd name="T23" fmla="*/ 266 h 512"/>
              <a:gd name="T24" fmla="*/ 288 w 512"/>
              <a:gd name="T25" fmla="*/ 256 h 512"/>
              <a:gd name="T26" fmla="*/ 213 w 512"/>
              <a:gd name="T27" fmla="*/ 266 h 512"/>
              <a:gd name="T28" fmla="*/ 288 w 512"/>
              <a:gd name="T29" fmla="*/ 277 h 512"/>
              <a:gd name="T30" fmla="*/ 373 w 512"/>
              <a:gd name="T31" fmla="*/ 266 h 512"/>
              <a:gd name="T32" fmla="*/ 330 w 512"/>
              <a:gd name="T33" fmla="*/ 266 h 512"/>
              <a:gd name="T34" fmla="*/ 373 w 512"/>
              <a:gd name="T35" fmla="*/ 266 h 512"/>
              <a:gd name="T36" fmla="*/ 256 w 512"/>
              <a:gd name="T37" fmla="*/ 512 h 512"/>
              <a:gd name="T38" fmla="*/ 256 w 512"/>
              <a:gd name="T39" fmla="*/ 0 h 512"/>
              <a:gd name="T40" fmla="*/ 416 w 512"/>
              <a:gd name="T41" fmla="*/ 266 h 512"/>
              <a:gd name="T42" fmla="*/ 370 w 512"/>
              <a:gd name="T43" fmla="*/ 202 h 512"/>
              <a:gd name="T44" fmla="*/ 394 w 512"/>
              <a:gd name="T45" fmla="*/ 192 h 512"/>
              <a:gd name="T46" fmla="*/ 363 w 512"/>
              <a:gd name="T47" fmla="*/ 181 h 512"/>
              <a:gd name="T48" fmla="*/ 350 w 512"/>
              <a:gd name="T49" fmla="*/ 144 h 512"/>
              <a:gd name="T50" fmla="*/ 202 w 512"/>
              <a:gd name="T51" fmla="*/ 117 h 512"/>
              <a:gd name="T52" fmla="*/ 160 w 512"/>
              <a:gd name="T53" fmla="*/ 146 h 512"/>
              <a:gd name="T54" fmla="*/ 128 w 512"/>
              <a:gd name="T55" fmla="*/ 181 h 512"/>
              <a:gd name="T56" fmla="*/ 128 w 512"/>
              <a:gd name="T57" fmla="*/ 202 h 512"/>
              <a:gd name="T58" fmla="*/ 140 w 512"/>
              <a:gd name="T59" fmla="*/ 205 h 512"/>
              <a:gd name="T60" fmla="*/ 96 w 512"/>
              <a:gd name="T61" fmla="*/ 298 h 512"/>
              <a:gd name="T62" fmla="*/ 106 w 512"/>
              <a:gd name="T63" fmla="*/ 316 h 512"/>
              <a:gd name="T64" fmla="*/ 106 w 512"/>
              <a:gd name="T65" fmla="*/ 320 h 512"/>
              <a:gd name="T66" fmla="*/ 106 w 512"/>
              <a:gd name="T67" fmla="*/ 320 h 512"/>
              <a:gd name="T68" fmla="*/ 117 w 512"/>
              <a:gd name="T69" fmla="*/ 373 h 512"/>
              <a:gd name="T70" fmla="*/ 181 w 512"/>
              <a:gd name="T71" fmla="*/ 362 h 512"/>
              <a:gd name="T72" fmla="*/ 261 w 512"/>
              <a:gd name="T73" fmla="*/ 341 h 512"/>
              <a:gd name="T74" fmla="*/ 330 w 512"/>
              <a:gd name="T75" fmla="*/ 362 h 512"/>
              <a:gd name="T76" fmla="*/ 394 w 512"/>
              <a:gd name="T77" fmla="*/ 373 h 512"/>
              <a:gd name="T78" fmla="*/ 405 w 512"/>
              <a:gd name="T79" fmla="*/ 319 h 512"/>
              <a:gd name="T80" fmla="*/ 416 w 512"/>
              <a:gd name="T81" fmla="*/ 297 h 512"/>
              <a:gd name="T82" fmla="*/ 331 w 512"/>
              <a:gd name="T83" fmla="*/ 153 h 512"/>
              <a:gd name="T84" fmla="*/ 202 w 512"/>
              <a:gd name="T85" fmla="*/ 138 h 512"/>
              <a:gd name="T86" fmla="*/ 164 w 512"/>
              <a:gd name="T87" fmla="*/ 202 h 512"/>
              <a:gd name="T88" fmla="*/ 331 w 512"/>
              <a:gd name="T89" fmla="*/ 153 h 5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512" h="512">
                <a:moveTo>
                  <a:pt x="128" y="327"/>
                </a:moveTo>
                <a:cubicBezTo>
                  <a:pt x="137" y="330"/>
                  <a:pt x="147" y="332"/>
                  <a:pt x="160" y="334"/>
                </a:cubicBezTo>
                <a:cubicBezTo>
                  <a:pt x="160" y="352"/>
                  <a:pt x="160" y="352"/>
                  <a:pt x="160" y="352"/>
                </a:cubicBezTo>
                <a:cubicBezTo>
                  <a:pt x="128" y="352"/>
                  <a:pt x="128" y="352"/>
                  <a:pt x="128" y="352"/>
                </a:cubicBezTo>
                <a:lnTo>
                  <a:pt x="128" y="327"/>
                </a:lnTo>
                <a:close/>
                <a:moveTo>
                  <a:pt x="352" y="352"/>
                </a:moveTo>
                <a:cubicBezTo>
                  <a:pt x="384" y="352"/>
                  <a:pt x="384" y="352"/>
                  <a:pt x="384" y="352"/>
                </a:cubicBezTo>
                <a:cubicBezTo>
                  <a:pt x="384" y="329"/>
                  <a:pt x="384" y="329"/>
                  <a:pt x="384" y="329"/>
                </a:cubicBezTo>
                <a:cubicBezTo>
                  <a:pt x="375" y="332"/>
                  <a:pt x="364" y="334"/>
                  <a:pt x="352" y="336"/>
                </a:cubicBezTo>
                <a:lnTo>
                  <a:pt x="352" y="352"/>
                </a:lnTo>
                <a:close/>
                <a:moveTo>
                  <a:pt x="394" y="298"/>
                </a:moveTo>
                <a:cubicBezTo>
                  <a:pt x="394" y="299"/>
                  <a:pt x="394" y="299"/>
                  <a:pt x="394" y="300"/>
                </a:cubicBezTo>
                <a:cubicBezTo>
                  <a:pt x="392" y="302"/>
                  <a:pt x="374" y="320"/>
                  <a:pt x="261" y="320"/>
                </a:cubicBezTo>
                <a:cubicBezTo>
                  <a:pt x="139" y="320"/>
                  <a:pt x="119" y="300"/>
                  <a:pt x="117" y="297"/>
                </a:cubicBezTo>
                <a:cubicBezTo>
                  <a:pt x="117" y="266"/>
                  <a:pt x="117" y="266"/>
                  <a:pt x="117" y="266"/>
                </a:cubicBezTo>
                <a:cubicBezTo>
                  <a:pt x="117" y="243"/>
                  <a:pt x="135" y="224"/>
                  <a:pt x="158" y="224"/>
                </a:cubicBezTo>
                <a:cubicBezTo>
                  <a:pt x="354" y="224"/>
                  <a:pt x="354" y="224"/>
                  <a:pt x="354" y="224"/>
                </a:cubicBezTo>
                <a:cubicBezTo>
                  <a:pt x="376" y="224"/>
                  <a:pt x="394" y="243"/>
                  <a:pt x="394" y="266"/>
                </a:cubicBezTo>
                <a:lnTo>
                  <a:pt x="394" y="298"/>
                </a:lnTo>
                <a:close/>
                <a:moveTo>
                  <a:pt x="181" y="266"/>
                </a:moveTo>
                <a:cubicBezTo>
                  <a:pt x="181" y="255"/>
                  <a:pt x="171" y="245"/>
                  <a:pt x="160" y="245"/>
                </a:cubicBezTo>
                <a:cubicBezTo>
                  <a:pt x="148" y="245"/>
                  <a:pt x="138" y="255"/>
                  <a:pt x="138" y="266"/>
                </a:cubicBezTo>
                <a:cubicBezTo>
                  <a:pt x="138" y="278"/>
                  <a:pt x="148" y="288"/>
                  <a:pt x="160" y="288"/>
                </a:cubicBezTo>
                <a:cubicBezTo>
                  <a:pt x="171" y="288"/>
                  <a:pt x="181" y="278"/>
                  <a:pt x="181" y="266"/>
                </a:cubicBezTo>
                <a:close/>
                <a:moveTo>
                  <a:pt x="298" y="266"/>
                </a:moveTo>
                <a:cubicBezTo>
                  <a:pt x="298" y="260"/>
                  <a:pt x="294" y="256"/>
                  <a:pt x="288" y="256"/>
                </a:cubicBezTo>
                <a:cubicBezTo>
                  <a:pt x="224" y="256"/>
                  <a:pt x="224" y="256"/>
                  <a:pt x="224" y="256"/>
                </a:cubicBezTo>
                <a:cubicBezTo>
                  <a:pt x="218" y="256"/>
                  <a:pt x="213" y="260"/>
                  <a:pt x="213" y="266"/>
                </a:cubicBezTo>
                <a:cubicBezTo>
                  <a:pt x="213" y="272"/>
                  <a:pt x="218" y="277"/>
                  <a:pt x="224" y="277"/>
                </a:cubicBezTo>
                <a:cubicBezTo>
                  <a:pt x="288" y="277"/>
                  <a:pt x="288" y="277"/>
                  <a:pt x="288" y="277"/>
                </a:cubicBezTo>
                <a:cubicBezTo>
                  <a:pt x="294" y="277"/>
                  <a:pt x="298" y="272"/>
                  <a:pt x="298" y="266"/>
                </a:cubicBezTo>
                <a:close/>
                <a:moveTo>
                  <a:pt x="373" y="266"/>
                </a:moveTo>
                <a:cubicBezTo>
                  <a:pt x="373" y="255"/>
                  <a:pt x="363" y="245"/>
                  <a:pt x="352" y="245"/>
                </a:cubicBezTo>
                <a:cubicBezTo>
                  <a:pt x="340" y="245"/>
                  <a:pt x="330" y="255"/>
                  <a:pt x="330" y="266"/>
                </a:cubicBezTo>
                <a:cubicBezTo>
                  <a:pt x="330" y="278"/>
                  <a:pt x="340" y="288"/>
                  <a:pt x="352" y="288"/>
                </a:cubicBezTo>
                <a:cubicBezTo>
                  <a:pt x="363" y="288"/>
                  <a:pt x="373" y="278"/>
                  <a:pt x="373" y="266"/>
                </a:cubicBezTo>
                <a:close/>
                <a:moveTo>
                  <a:pt x="512" y="256"/>
                </a:moveTo>
                <a:cubicBezTo>
                  <a:pt x="512" y="397"/>
                  <a:pt x="397" y="512"/>
                  <a:pt x="256" y="512"/>
                </a:cubicBezTo>
                <a:cubicBezTo>
                  <a:pt x="114" y="512"/>
                  <a:pt x="0" y="397"/>
                  <a:pt x="0" y="256"/>
                </a:cubicBezTo>
                <a:cubicBezTo>
                  <a:pt x="0" y="114"/>
                  <a:pt x="114" y="0"/>
                  <a:pt x="256" y="0"/>
                </a:cubicBezTo>
                <a:cubicBezTo>
                  <a:pt x="397" y="0"/>
                  <a:pt x="512" y="114"/>
                  <a:pt x="512" y="256"/>
                </a:cubicBezTo>
                <a:close/>
                <a:moveTo>
                  <a:pt x="416" y="266"/>
                </a:moveTo>
                <a:cubicBezTo>
                  <a:pt x="416" y="237"/>
                  <a:pt x="397" y="213"/>
                  <a:pt x="371" y="205"/>
                </a:cubicBezTo>
                <a:cubicBezTo>
                  <a:pt x="370" y="202"/>
                  <a:pt x="370" y="202"/>
                  <a:pt x="370" y="202"/>
                </a:cubicBezTo>
                <a:cubicBezTo>
                  <a:pt x="384" y="202"/>
                  <a:pt x="384" y="202"/>
                  <a:pt x="384" y="202"/>
                </a:cubicBezTo>
                <a:cubicBezTo>
                  <a:pt x="390" y="202"/>
                  <a:pt x="394" y="198"/>
                  <a:pt x="394" y="192"/>
                </a:cubicBezTo>
                <a:cubicBezTo>
                  <a:pt x="394" y="186"/>
                  <a:pt x="390" y="181"/>
                  <a:pt x="384" y="181"/>
                </a:cubicBezTo>
                <a:cubicBezTo>
                  <a:pt x="363" y="181"/>
                  <a:pt x="363" y="181"/>
                  <a:pt x="363" y="181"/>
                </a:cubicBezTo>
                <a:cubicBezTo>
                  <a:pt x="351" y="146"/>
                  <a:pt x="351" y="146"/>
                  <a:pt x="351" y="146"/>
                </a:cubicBezTo>
                <a:cubicBezTo>
                  <a:pt x="351" y="145"/>
                  <a:pt x="351" y="145"/>
                  <a:pt x="350" y="144"/>
                </a:cubicBezTo>
                <a:cubicBezTo>
                  <a:pt x="350" y="143"/>
                  <a:pt x="336" y="117"/>
                  <a:pt x="309" y="117"/>
                </a:cubicBezTo>
                <a:cubicBezTo>
                  <a:pt x="202" y="117"/>
                  <a:pt x="202" y="117"/>
                  <a:pt x="202" y="117"/>
                </a:cubicBezTo>
                <a:cubicBezTo>
                  <a:pt x="176" y="117"/>
                  <a:pt x="161" y="143"/>
                  <a:pt x="161" y="144"/>
                </a:cubicBezTo>
                <a:cubicBezTo>
                  <a:pt x="161" y="145"/>
                  <a:pt x="160" y="145"/>
                  <a:pt x="160" y="146"/>
                </a:cubicBezTo>
                <a:cubicBezTo>
                  <a:pt x="148" y="181"/>
                  <a:pt x="148" y="181"/>
                  <a:pt x="148" y="181"/>
                </a:cubicBezTo>
                <a:cubicBezTo>
                  <a:pt x="128" y="181"/>
                  <a:pt x="128" y="181"/>
                  <a:pt x="128" y="181"/>
                </a:cubicBezTo>
                <a:cubicBezTo>
                  <a:pt x="122" y="181"/>
                  <a:pt x="117" y="186"/>
                  <a:pt x="117" y="192"/>
                </a:cubicBezTo>
                <a:cubicBezTo>
                  <a:pt x="117" y="198"/>
                  <a:pt x="122" y="202"/>
                  <a:pt x="128" y="202"/>
                </a:cubicBezTo>
                <a:cubicBezTo>
                  <a:pt x="141" y="202"/>
                  <a:pt x="141" y="202"/>
                  <a:pt x="141" y="202"/>
                </a:cubicBezTo>
                <a:cubicBezTo>
                  <a:pt x="140" y="205"/>
                  <a:pt x="140" y="205"/>
                  <a:pt x="140" y="205"/>
                </a:cubicBezTo>
                <a:cubicBezTo>
                  <a:pt x="115" y="213"/>
                  <a:pt x="96" y="237"/>
                  <a:pt x="96" y="266"/>
                </a:cubicBezTo>
                <a:cubicBezTo>
                  <a:pt x="96" y="298"/>
                  <a:pt x="96" y="298"/>
                  <a:pt x="96" y="298"/>
                </a:cubicBezTo>
                <a:cubicBezTo>
                  <a:pt x="96" y="300"/>
                  <a:pt x="96" y="306"/>
                  <a:pt x="102" y="312"/>
                </a:cubicBezTo>
                <a:cubicBezTo>
                  <a:pt x="103" y="314"/>
                  <a:pt x="106" y="316"/>
                  <a:pt x="106" y="316"/>
                </a:cubicBezTo>
                <a:cubicBezTo>
                  <a:pt x="106" y="320"/>
                  <a:pt x="106" y="320"/>
                  <a:pt x="106" y="320"/>
                </a:cubicBezTo>
                <a:cubicBezTo>
                  <a:pt x="106" y="320"/>
                  <a:pt x="106" y="320"/>
                  <a:pt x="106" y="320"/>
                </a:cubicBezTo>
                <a:cubicBezTo>
                  <a:pt x="106" y="320"/>
                  <a:pt x="106" y="320"/>
                  <a:pt x="106" y="320"/>
                </a:cubicBezTo>
                <a:cubicBezTo>
                  <a:pt x="106" y="320"/>
                  <a:pt x="106" y="320"/>
                  <a:pt x="106" y="320"/>
                </a:cubicBezTo>
                <a:cubicBezTo>
                  <a:pt x="106" y="362"/>
                  <a:pt x="106" y="362"/>
                  <a:pt x="106" y="362"/>
                </a:cubicBezTo>
                <a:cubicBezTo>
                  <a:pt x="106" y="368"/>
                  <a:pt x="111" y="373"/>
                  <a:pt x="117" y="373"/>
                </a:cubicBezTo>
                <a:cubicBezTo>
                  <a:pt x="170" y="373"/>
                  <a:pt x="170" y="373"/>
                  <a:pt x="170" y="373"/>
                </a:cubicBezTo>
                <a:cubicBezTo>
                  <a:pt x="176" y="373"/>
                  <a:pt x="181" y="368"/>
                  <a:pt x="181" y="362"/>
                </a:cubicBezTo>
                <a:cubicBezTo>
                  <a:pt x="181" y="337"/>
                  <a:pt x="181" y="337"/>
                  <a:pt x="181" y="337"/>
                </a:cubicBezTo>
                <a:cubicBezTo>
                  <a:pt x="203" y="340"/>
                  <a:pt x="230" y="341"/>
                  <a:pt x="261" y="341"/>
                </a:cubicBezTo>
                <a:cubicBezTo>
                  <a:pt x="288" y="341"/>
                  <a:pt x="311" y="340"/>
                  <a:pt x="330" y="338"/>
                </a:cubicBezTo>
                <a:cubicBezTo>
                  <a:pt x="330" y="362"/>
                  <a:pt x="330" y="362"/>
                  <a:pt x="330" y="362"/>
                </a:cubicBezTo>
                <a:cubicBezTo>
                  <a:pt x="330" y="368"/>
                  <a:pt x="335" y="373"/>
                  <a:pt x="341" y="373"/>
                </a:cubicBezTo>
                <a:cubicBezTo>
                  <a:pt x="394" y="373"/>
                  <a:pt x="394" y="373"/>
                  <a:pt x="394" y="373"/>
                </a:cubicBezTo>
                <a:cubicBezTo>
                  <a:pt x="400" y="373"/>
                  <a:pt x="405" y="368"/>
                  <a:pt x="405" y="362"/>
                </a:cubicBezTo>
                <a:cubicBezTo>
                  <a:pt x="405" y="362"/>
                  <a:pt x="405" y="319"/>
                  <a:pt x="405" y="319"/>
                </a:cubicBezTo>
                <a:cubicBezTo>
                  <a:pt x="408" y="316"/>
                  <a:pt x="410" y="314"/>
                  <a:pt x="412" y="311"/>
                </a:cubicBezTo>
                <a:cubicBezTo>
                  <a:pt x="416" y="306"/>
                  <a:pt x="416" y="301"/>
                  <a:pt x="416" y="297"/>
                </a:cubicBezTo>
                <a:lnTo>
                  <a:pt x="416" y="266"/>
                </a:lnTo>
                <a:close/>
                <a:moveTo>
                  <a:pt x="331" y="153"/>
                </a:moveTo>
                <a:cubicBezTo>
                  <a:pt x="329" y="151"/>
                  <a:pt x="321" y="138"/>
                  <a:pt x="309" y="138"/>
                </a:cubicBezTo>
                <a:cubicBezTo>
                  <a:pt x="202" y="138"/>
                  <a:pt x="202" y="138"/>
                  <a:pt x="202" y="138"/>
                </a:cubicBezTo>
                <a:cubicBezTo>
                  <a:pt x="190" y="138"/>
                  <a:pt x="182" y="150"/>
                  <a:pt x="180" y="153"/>
                </a:cubicBezTo>
                <a:cubicBezTo>
                  <a:pt x="164" y="202"/>
                  <a:pt x="164" y="202"/>
                  <a:pt x="164" y="202"/>
                </a:cubicBezTo>
                <a:cubicBezTo>
                  <a:pt x="348" y="202"/>
                  <a:pt x="348" y="202"/>
                  <a:pt x="348" y="202"/>
                </a:cubicBezTo>
                <a:lnTo>
                  <a:pt x="331" y="15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60837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Argumenty ZA prawem do korekty podstawy opodatkowania w akcyzie [2/2]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243324" y="1638891"/>
            <a:ext cx="7532375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endParaRPr lang="pl-PL" sz="1600" b="1" dirty="0"/>
          </a:p>
          <a:p>
            <a:endParaRPr lang="pl-PL" sz="1600" dirty="0"/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l-PL" sz="1600" dirty="0">
              <a:solidFill>
                <a:srgbClr val="565A5C"/>
              </a:solidFill>
            </a:endParaRPr>
          </a:p>
        </p:txBody>
      </p:sp>
      <p:grpSp>
        <p:nvGrpSpPr>
          <p:cNvPr id="8" name="Group 336"/>
          <p:cNvGrpSpPr/>
          <p:nvPr/>
        </p:nvGrpSpPr>
        <p:grpSpPr>
          <a:xfrm>
            <a:off x="381325" y="1747364"/>
            <a:ext cx="678426" cy="646759"/>
            <a:chOff x="4220" y="1197"/>
            <a:chExt cx="340" cy="340"/>
          </a:xfrm>
          <a:solidFill>
            <a:srgbClr val="D5D5D5"/>
          </a:solidFill>
        </p:grpSpPr>
        <p:sp>
          <p:nvSpPr>
            <p:cNvPr id="12" name="Freeform 337"/>
            <p:cNvSpPr>
              <a:spLocks noEditPoints="1"/>
            </p:cNvSpPr>
            <p:nvPr/>
          </p:nvSpPr>
          <p:spPr>
            <a:xfrm>
              <a:off x="4220" y="1197"/>
              <a:ext cx="340" cy="340"/>
            </a:xfrm>
            <a:custGeom>
              <a:avLst/>
              <a:gdLst>
                <a:gd name="T0" fmla="*/ 256 w 512"/>
                <a:gd name="T1" fmla="*/ 21 h 512"/>
                <a:gd name="T2" fmla="*/ 490 w 512"/>
                <a:gd name="T3" fmla="*/ 256 h 512"/>
                <a:gd name="T4" fmla="*/ 256 w 512"/>
                <a:gd name="T5" fmla="*/ 490 h 512"/>
                <a:gd name="T6" fmla="*/ 21 w 512"/>
                <a:gd name="T7" fmla="*/ 256 h 512"/>
                <a:gd name="T8" fmla="*/ 256 w 512"/>
                <a:gd name="T9" fmla="*/ 21 h 512"/>
                <a:gd name="T10" fmla="*/ 256 w 512"/>
                <a:gd name="T11" fmla="*/ 0 h 512"/>
                <a:gd name="T12" fmla="*/ 0 w 512"/>
                <a:gd name="T13" fmla="*/ 256 h 512"/>
                <a:gd name="T14" fmla="*/ 256 w 512"/>
                <a:gd name="T15" fmla="*/ 512 h 512"/>
                <a:gd name="T16" fmla="*/ 512 w 512"/>
                <a:gd name="T17" fmla="*/ 256 h 512"/>
                <a:gd name="T18" fmla="*/ 256 w 512"/>
                <a:gd name="T19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2" h="512">
                  <a:moveTo>
                    <a:pt x="256" y="21"/>
                  </a:moveTo>
                  <a:cubicBezTo>
                    <a:pt x="385" y="21"/>
                    <a:pt x="490" y="126"/>
                    <a:pt x="490" y="256"/>
                  </a:cubicBezTo>
                  <a:cubicBezTo>
                    <a:pt x="490" y="385"/>
                    <a:pt x="385" y="490"/>
                    <a:pt x="256" y="490"/>
                  </a:cubicBezTo>
                  <a:cubicBezTo>
                    <a:pt x="126" y="490"/>
                    <a:pt x="21" y="385"/>
                    <a:pt x="21" y="256"/>
                  </a:cubicBezTo>
                  <a:cubicBezTo>
                    <a:pt x="21" y="126"/>
                    <a:pt x="126" y="21"/>
                    <a:pt x="256" y="21"/>
                  </a:cubicBezTo>
                  <a:moveTo>
                    <a:pt x="256" y="0"/>
                  </a:moveTo>
                  <a:cubicBezTo>
                    <a:pt x="114" y="0"/>
                    <a:pt x="0" y="114"/>
                    <a:pt x="0" y="256"/>
                  </a:cubicBezTo>
                  <a:cubicBezTo>
                    <a:pt x="0" y="397"/>
                    <a:pt x="114" y="512"/>
                    <a:pt x="256" y="512"/>
                  </a:cubicBezTo>
                  <a:cubicBezTo>
                    <a:pt x="397" y="512"/>
                    <a:pt x="512" y="397"/>
                    <a:pt x="512" y="256"/>
                  </a:cubicBezTo>
                  <a:cubicBezTo>
                    <a:pt x="512" y="114"/>
                    <a:pt x="397" y="0"/>
                    <a:pt x="256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solidFill>
                <a:srgbClr val="D5D5D5"/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338"/>
            <p:cNvSpPr>
              <a:spLocks noEditPoints="1"/>
            </p:cNvSpPr>
            <p:nvPr/>
          </p:nvSpPr>
          <p:spPr>
            <a:xfrm>
              <a:off x="4312" y="1261"/>
              <a:ext cx="156" cy="212"/>
            </a:xfrm>
            <a:custGeom>
              <a:avLst/>
              <a:gdLst>
                <a:gd name="T0" fmla="*/ 234 w 235"/>
                <a:gd name="T1" fmla="*/ 81 h 320"/>
                <a:gd name="T2" fmla="*/ 232 w 235"/>
                <a:gd name="T3" fmla="*/ 77 h 320"/>
                <a:gd name="T4" fmla="*/ 157 w 235"/>
                <a:gd name="T5" fmla="*/ 3 h 320"/>
                <a:gd name="T6" fmla="*/ 154 w 235"/>
                <a:gd name="T7" fmla="*/ 0 h 320"/>
                <a:gd name="T8" fmla="*/ 150 w 235"/>
                <a:gd name="T9" fmla="*/ 0 h 320"/>
                <a:gd name="T10" fmla="*/ 11 w 235"/>
                <a:gd name="T11" fmla="*/ 0 h 320"/>
                <a:gd name="T12" fmla="*/ 0 w 235"/>
                <a:gd name="T13" fmla="*/ 10 h 320"/>
                <a:gd name="T14" fmla="*/ 0 w 235"/>
                <a:gd name="T15" fmla="*/ 309 h 320"/>
                <a:gd name="T16" fmla="*/ 11 w 235"/>
                <a:gd name="T17" fmla="*/ 320 h 320"/>
                <a:gd name="T18" fmla="*/ 224 w 235"/>
                <a:gd name="T19" fmla="*/ 320 h 320"/>
                <a:gd name="T20" fmla="*/ 235 w 235"/>
                <a:gd name="T21" fmla="*/ 309 h 320"/>
                <a:gd name="T22" fmla="*/ 235 w 235"/>
                <a:gd name="T23" fmla="*/ 85 h 320"/>
                <a:gd name="T24" fmla="*/ 234 w 235"/>
                <a:gd name="T25" fmla="*/ 81 h 320"/>
                <a:gd name="T26" fmla="*/ 160 w 235"/>
                <a:gd name="T27" fmla="*/ 36 h 320"/>
                <a:gd name="T28" fmla="*/ 199 w 235"/>
                <a:gd name="T29" fmla="*/ 74 h 320"/>
                <a:gd name="T30" fmla="*/ 160 w 235"/>
                <a:gd name="T31" fmla="*/ 74 h 320"/>
                <a:gd name="T32" fmla="*/ 160 w 235"/>
                <a:gd name="T33" fmla="*/ 36 h 320"/>
                <a:gd name="T34" fmla="*/ 22 w 235"/>
                <a:gd name="T35" fmla="*/ 298 h 320"/>
                <a:gd name="T36" fmla="*/ 22 w 235"/>
                <a:gd name="T37" fmla="*/ 21 h 320"/>
                <a:gd name="T38" fmla="*/ 139 w 235"/>
                <a:gd name="T39" fmla="*/ 21 h 320"/>
                <a:gd name="T40" fmla="*/ 139 w 235"/>
                <a:gd name="T41" fmla="*/ 85 h 320"/>
                <a:gd name="T42" fmla="*/ 150 w 235"/>
                <a:gd name="T43" fmla="*/ 96 h 320"/>
                <a:gd name="T44" fmla="*/ 214 w 235"/>
                <a:gd name="T45" fmla="*/ 96 h 320"/>
                <a:gd name="T46" fmla="*/ 214 w 235"/>
                <a:gd name="T47" fmla="*/ 298 h 320"/>
                <a:gd name="T48" fmla="*/ 22 w 235"/>
                <a:gd name="T49" fmla="*/ 298 h 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35" h="320">
                  <a:moveTo>
                    <a:pt x="234" y="81"/>
                  </a:moveTo>
                  <a:cubicBezTo>
                    <a:pt x="234" y="80"/>
                    <a:pt x="233" y="78"/>
                    <a:pt x="232" y="77"/>
                  </a:cubicBezTo>
                  <a:cubicBezTo>
                    <a:pt x="157" y="3"/>
                    <a:pt x="157" y="3"/>
                    <a:pt x="157" y="3"/>
                  </a:cubicBezTo>
                  <a:cubicBezTo>
                    <a:pt x="156" y="2"/>
                    <a:pt x="155" y="1"/>
                    <a:pt x="154" y="0"/>
                  </a:cubicBezTo>
                  <a:cubicBezTo>
                    <a:pt x="152" y="0"/>
                    <a:pt x="151" y="0"/>
                    <a:pt x="150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309"/>
                    <a:pt x="0" y="309"/>
                    <a:pt x="0" y="309"/>
                  </a:cubicBezTo>
                  <a:cubicBezTo>
                    <a:pt x="0" y="315"/>
                    <a:pt x="5" y="320"/>
                    <a:pt x="11" y="320"/>
                  </a:cubicBezTo>
                  <a:cubicBezTo>
                    <a:pt x="224" y="320"/>
                    <a:pt x="224" y="320"/>
                    <a:pt x="224" y="320"/>
                  </a:cubicBezTo>
                  <a:cubicBezTo>
                    <a:pt x="230" y="320"/>
                    <a:pt x="235" y="315"/>
                    <a:pt x="235" y="309"/>
                  </a:cubicBezTo>
                  <a:cubicBezTo>
                    <a:pt x="235" y="85"/>
                    <a:pt x="235" y="85"/>
                    <a:pt x="235" y="85"/>
                  </a:cubicBezTo>
                  <a:cubicBezTo>
                    <a:pt x="235" y="84"/>
                    <a:pt x="235" y="82"/>
                    <a:pt x="234" y="81"/>
                  </a:cubicBezTo>
                  <a:close/>
                  <a:moveTo>
                    <a:pt x="160" y="36"/>
                  </a:moveTo>
                  <a:cubicBezTo>
                    <a:pt x="199" y="74"/>
                    <a:pt x="199" y="74"/>
                    <a:pt x="199" y="74"/>
                  </a:cubicBezTo>
                  <a:cubicBezTo>
                    <a:pt x="160" y="74"/>
                    <a:pt x="160" y="74"/>
                    <a:pt x="160" y="74"/>
                  </a:cubicBezTo>
                  <a:lnTo>
                    <a:pt x="160" y="36"/>
                  </a:lnTo>
                  <a:close/>
                  <a:moveTo>
                    <a:pt x="22" y="298"/>
                  </a:moveTo>
                  <a:cubicBezTo>
                    <a:pt x="22" y="21"/>
                    <a:pt x="22" y="21"/>
                    <a:pt x="22" y="21"/>
                  </a:cubicBezTo>
                  <a:cubicBezTo>
                    <a:pt x="139" y="21"/>
                    <a:pt x="139" y="21"/>
                    <a:pt x="139" y="21"/>
                  </a:cubicBezTo>
                  <a:cubicBezTo>
                    <a:pt x="139" y="85"/>
                    <a:pt x="139" y="85"/>
                    <a:pt x="139" y="85"/>
                  </a:cubicBezTo>
                  <a:cubicBezTo>
                    <a:pt x="139" y="91"/>
                    <a:pt x="144" y="96"/>
                    <a:pt x="150" y="96"/>
                  </a:cubicBezTo>
                  <a:cubicBezTo>
                    <a:pt x="214" y="96"/>
                    <a:pt x="214" y="96"/>
                    <a:pt x="214" y="96"/>
                  </a:cubicBezTo>
                  <a:cubicBezTo>
                    <a:pt x="214" y="298"/>
                    <a:pt x="214" y="298"/>
                    <a:pt x="214" y="298"/>
                  </a:cubicBezTo>
                  <a:lnTo>
                    <a:pt x="22" y="298"/>
                  </a:lnTo>
                  <a:close/>
                </a:path>
              </a:pathLst>
            </a:custGeom>
            <a:solidFill>
              <a:schemeClr val="tx2"/>
            </a:solidFill>
            <a:ln>
              <a:solidFill>
                <a:srgbClr val="D5D5D5"/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solidFill>
                  <a:schemeClr val="accent1"/>
                </a:solidFill>
              </a:endParaRPr>
            </a:p>
          </p:txBody>
        </p:sp>
        <p:sp>
          <p:nvSpPr>
            <p:cNvPr id="14" name="Freeform 339"/>
            <p:cNvSpPr/>
            <p:nvPr/>
          </p:nvSpPr>
          <p:spPr>
            <a:xfrm>
              <a:off x="4340" y="1431"/>
              <a:ext cx="99" cy="14"/>
            </a:xfrm>
            <a:custGeom>
              <a:avLst/>
              <a:gdLst>
                <a:gd name="T0" fmla="*/ 139 w 149"/>
                <a:gd name="T1" fmla="*/ 0 h 21"/>
                <a:gd name="T2" fmla="*/ 11 w 149"/>
                <a:gd name="T3" fmla="*/ 0 h 21"/>
                <a:gd name="T4" fmla="*/ 0 w 149"/>
                <a:gd name="T5" fmla="*/ 10 h 21"/>
                <a:gd name="T6" fmla="*/ 11 w 149"/>
                <a:gd name="T7" fmla="*/ 21 h 21"/>
                <a:gd name="T8" fmla="*/ 139 w 149"/>
                <a:gd name="T9" fmla="*/ 21 h 21"/>
                <a:gd name="T10" fmla="*/ 149 w 149"/>
                <a:gd name="T11" fmla="*/ 10 h 21"/>
                <a:gd name="T12" fmla="*/ 139 w 149"/>
                <a:gd name="T1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21">
                  <a:moveTo>
                    <a:pt x="139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16"/>
                    <a:pt x="5" y="21"/>
                    <a:pt x="11" y="21"/>
                  </a:cubicBezTo>
                  <a:cubicBezTo>
                    <a:pt x="139" y="21"/>
                    <a:pt x="139" y="21"/>
                    <a:pt x="139" y="21"/>
                  </a:cubicBezTo>
                  <a:cubicBezTo>
                    <a:pt x="145" y="21"/>
                    <a:pt x="149" y="16"/>
                    <a:pt x="149" y="10"/>
                  </a:cubicBezTo>
                  <a:cubicBezTo>
                    <a:pt x="149" y="4"/>
                    <a:pt x="145" y="0"/>
                    <a:pt x="139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solidFill>
                <a:srgbClr val="D5D5D5"/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340"/>
            <p:cNvSpPr/>
            <p:nvPr/>
          </p:nvSpPr>
          <p:spPr>
            <a:xfrm>
              <a:off x="4340" y="1402"/>
              <a:ext cx="99" cy="14"/>
            </a:xfrm>
            <a:custGeom>
              <a:avLst/>
              <a:gdLst>
                <a:gd name="T0" fmla="*/ 139 w 149"/>
                <a:gd name="T1" fmla="*/ 0 h 21"/>
                <a:gd name="T2" fmla="*/ 11 w 149"/>
                <a:gd name="T3" fmla="*/ 0 h 21"/>
                <a:gd name="T4" fmla="*/ 0 w 149"/>
                <a:gd name="T5" fmla="*/ 11 h 21"/>
                <a:gd name="T6" fmla="*/ 11 w 149"/>
                <a:gd name="T7" fmla="*/ 21 h 21"/>
                <a:gd name="T8" fmla="*/ 139 w 149"/>
                <a:gd name="T9" fmla="*/ 21 h 21"/>
                <a:gd name="T10" fmla="*/ 149 w 149"/>
                <a:gd name="T11" fmla="*/ 11 h 21"/>
                <a:gd name="T12" fmla="*/ 139 w 149"/>
                <a:gd name="T1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21">
                  <a:moveTo>
                    <a:pt x="139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17"/>
                    <a:pt x="5" y="21"/>
                    <a:pt x="11" y="21"/>
                  </a:cubicBezTo>
                  <a:cubicBezTo>
                    <a:pt x="139" y="21"/>
                    <a:pt x="139" y="21"/>
                    <a:pt x="139" y="21"/>
                  </a:cubicBezTo>
                  <a:cubicBezTo>
                    <a:pt x="145" y="21"/>
                    <a:pt x="149" y="17"/>
                    <a:pt x="149" y="11"/>
                  </a:cubicBezTo>
                  <a:cubicBezTo>
                    <a:pt x="149" y="5"/>
                    <a:pt x="145" y="0"/>
                    <a:pt x="139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solidFill>
                <a:srgbClr val="D5D5D5"/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341"/>
            <p:cNvSpPr/>
            <p:nvPr/>
          </p:nvSpPr>
          <p:spPr>
            <a:xfrm>
              <a:off x="4340" y="1374"/>
              <a:ext cx="99" cy="14"/>
            </a:xfrm>
            <a:custGeom>
              <a:avLst/>
              <a:gdLst>
                <a:gd name="T0" fmla="*/ 139 w 149"/>
                <a:gd name="T1" fmla="*/ 0 h 22"/>
                <a:gd name="T2" fmla="*/ 11 w 149"/>
                <a:gd name="T3" fmla="*/ 0 h 22"/>
                <a:gd name="T4" fmla="*/ 0 w 149"/>
                <a:gd name="T5" fmla="*/ 11 h 22"/>
                <a:gd name="T6" fmla="*/ 11 w 149"/>
                <a:gd name="T7" fmla="*/ 22 h 22"/>
                <a:gd name="T8" fmla="*/ 139 w 149"/>
                <a:gd name="T9" fmla="*/ 22 h 22"/>
                <a:gd name="T10" fmla="*/ 149 w 149"/>
                <a:gd name="T11" fmla="*/ 11 h 22"/>
                <a:gd name="T12" fmla="*/ 139 w 149"/>
                <a:gd name="T13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22">
                  <a:moveTo>
                    <a:pt x="139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17"/>
                    <a:pt x="5" y="22"/>
                    <a:pt x="11" y="22"/>
                  </a:cubicBezTo>
                  <a:cubicBezTo>
                    <a:pt x="139" y="22"/>
                    <a:pt x="139" y="22"/>
                    <a:pt x="139" y="22"/>
                  </a:cubicBezTo>
                  <a:cubicBezTo>
                    <a:pt x="145" y="22"/>
                    <a:pt x="149" y="17"/>
                    <a:pt x="149" y="11"/>
                  </a:cubicBezTo>
                  <a:cubicBezTo>
                    <a:pt x="149" y="5"/>
                    <a:pt x="145" y="0"/>
                    <a:pt x="139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solidFill>
                <a:srgbClr val="D5D5D5"/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342"/>
            <p:cNvSpPr/>
            <p:nvPr/>
          </p:nvSpPr>
          <p:spPr>
            <a:xfrm>
              <a:off x="4340" y="1346"/>
              <a:ext cx="99" cy="14"/>
            </a:xfrm>
            <a:custGeom>
              <a:avLst/>
              <a:gdLst>
                <a:gd name="T0" fmla="*/ 139 w 149"/>
                <a:gd name="T1" fmla="*/ 0 h 21"/>
                <a:gd name="T2" fmla="*/ 11 w 149"/>
                <a:gd name="T3" fmla="*/ 0 h 21"/>
                <a:gd name="T4" fmla="*/ 0 w 149"/>
                <a:gd name="T5" fmla="*/ 10 h 21"/>
                <a:gd name="T6" fmla="*/ 11 w 149"/>
                <a:gd name="T7" fmla="*/ 21 h 21"/>
                <a:gd name="T8" fmla="*/ 139 w 149"/>
                <a:gd name="T9" fmla="*/ 21 h 21"/>
                <a:gd name="T10" fmla="*/ 149 w 149"/>
                <a:gd name="T11" fmla="*/ 10 h 21"/>
                <a:gd name="T12" fmla="*/ 139 w 149"/>
                <a:gd name="T1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21">
                  <a:moveTo>
                    <a:pt x="139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16"/>
                    <a:pt x="5" y="21"/>
                    <a:pt x="11" y="21"/>
                  </a:cubicBezTo>
                  <a:cubicBezTo>
                    <a:pt x="139" y="21"/>
                    <a:pt x="139" y="21"/>
                    <a:pt x="139" y="21"/>
                  </a:cubicBezTo>
                  <a:cubicBezTo>
                    <a:pt x="145" y="21"/>
                    <a:pt x="149" y="16"/>
                    <a:pt x="149" y="10"/>
                  </a:cubicBezTo>
                  <a:cubicBezTo>
                    <a:pt x="149" y="4"/>
                    <a:pt x="145" y="0"/>
                    <a:pt x="139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solidFill>
                <a:srgbClr val="D5D5D5"/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Rectangle 1"/>
          <p:cNvSpPr/>
          <p:nvPr/>
        </p:nvSpPr>
        <p:spPr>
          <a:xfrm>
            <a:off x="1243324" y="1638891"/>
            <a:ext cx="6917450" cy="2050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b="1" dirty="0">
                <a:ea typeface="Calibri" panose="020F0502020204030204" pitchFamily="34" charset="0"/>
                <a:cs typeface="Times New Roman" panose="02020603050405020304" pitchFamily="18" charset="0"/>
              </a:rPr>
              <a:t>Ustawa z dnia 29 sierpnia 1997 r. Ordynacja podatkowa (</a:t>
            </a:r>
            <a:r>
              <a:rPr lang="pl-PL" sz="16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t.j</a:t>
            </a:r>
            <a:r>
              <a:rPr lang="pl-PL" sz="1600" b="1" dirty="0">
                <a:ea typeface="Calibri" panose="020F0502020204030204" pitchFamily="34" charset="0"/>
                <a:cs typeface="Times New Roman" panose="02020603050405020304" pitchFamily="18" charset="0"/>
              </a:rPr>
              <a:t>. Dz. U. 2019, poz. 900 ze zm.)</a:t>
            </a:r>
            <a:endParaRPr lang="pl-PL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Art. 81. § 1. Jeżeli odrębne przepisy nie stanowią inaczej, podatnicy, płatnicy i inkasenci mogą skorygować uprzednio złożoną deklarację.</a:t>
            </a:r>
            <a:endParaRPr lang="pl-PL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(…) </a:t>
            </a:r>
            <a:endParaRPr lang="pl-PL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§ 2. Skorygowanie deklaracji następuje przez złożenie korygującej deklaracji.</a:t>
            </a:r>
            <a:endParaRPr lang="pl-PL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2113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2CFF4A1-E6F2-204D-B04C-55ACA96067F0}"/>
              </a:ext>
            </a:extLst>
          </p:cNvPr>
          <p:cNvCxnSpPr/>
          <p:nvPr/>
        </p:nvCxnSpPr>
        <p:spPr>
          <a:xfrm>
            <a:off x="376239" y="4051919"/>
            <a:ext cx="8399460" cy="0"/>
          </a:xfrm>
          <a:prstGeom prst="line">
            <a:avLst/>
          </a:prstGeom>
          <a:ln w="9525" cap="flat" algn="ctr">
            <a:solidFill>
              <a:schemeClr val="tx2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550E0A2A-F953-BD4D-BFBB-462B3A08471B}"/>
              </a:ext>
            </a:extLst>
          </p:cNvPr>
          <p:cNvSpPr txBox="1"/>
          <p:nvPr/>
        </p:nvSpPr>
        <p:spPr>
          <a:xfrm>
            <a:off x="366713" y="4153191"/>
            <a:ext cx="8408987" cy="1857084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>
                <a:schemeClr val="tx2"/>
              </a:buClr>
              <a:buSzTx/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  <a:lvl2pPr marL="365760" indent="-183600" algn="l" defTabSz="457200" rtl="0" eaLnBrk="1" latinLnBrk="0" hangingPunct="1">
              <a:spcBef>
                <a:spcPts val="600"/>
              </a:spcBef>
              <a:buClr>
                <a:srgbClr val="565A5C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 marL="550800" indent="-182880" algn="l" defTabSz="457200" rtl="0" eaLnBrk="1" latinLnBrk="0" hangingPunct="1">
              <a:spcBef>
                <a:spcPts val="400"/>
              </a:spcBef>
              <a:buClr>
                <a:schemeClr val="tx1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3pPr>
            <a:lvl4pPr marL="734400" indent="-182880" algn="l" defTabSz="457200" rtl="0" eaLnBrk="1" latinLnBrk="0" hangingPunct="1">
              <a:spcBef>
                <a:spcPts val="300"/>
              </a:spcBef>
              <a:buClr>
                <a:schemeClr val="tx1"/>
              </a:buClr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4pPr>
            <a:lvl5pPr marL="918000" indent="-182880" algn="l" defTabSz="457200" rtl="0" eaLnBrk="1" latinLnBrk="0" hangingPunct="1">
              <a:spcBef>
                <a:spcPts val="300"/>
              </a:spcBef>
              <a:buClr>
                <a:schemeClr val="tx1"/>
              </a:buClr>
              <a:buFont typeface="Arial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chemeClr val="tx2"/>
                </a:solidFill>
              </a:rPr>
              <a:t>Dentons is the world's largest law firm, delivering quality and value to clients around the globe. Dentons is a leader on the </a:t>
            </a:r>
            <a:r>
              <a:rPr lang="en-US" sz="1400" dirty="0" err="1">
                <a:solidFill>
                  <a:schemeClr val="tx2"/>
                </a:solidFill>
              </a:rPr>
              <a:t>Acritas</a:t>
            </a:r>
            <a:r>
              <a:rPr lang="en-US" sz="1400" dirty="0">
                <a:solidFill>
                  <a:schemeClr val="tx2"/>
                </a:solidFill>
              </a:rPr>
              <a:t> Global Elite Brand Index, a BTI Client Service 30 Award winner and recognized by prominent business and legal publications for its innovations in client service, including founding </a:t>
            </a:r>
            <a:r>
              <a:rPr lang="en-US" sz="1400" dirty="0" err="1">
                <a:solidFill>
                  <a:schemeClr val="tx2"/>
                </a:solidFill>
              </a:rPr>
              <a:t>Nextlaw</a:t>
            </a:r>
            <a:r>
              <a:rPr lang="en-US" sz="1400" dirty="0">
                <a:solidFill>
                  <a:schemeClr val="tx2"/>
                </a:solidFill>
              </a:rPr>
              <a:t> Labs and the </a:t>
            </a:r>
            <a:r>
              <a:rPr lang="en-US" sz="1400" dirty="0" err="1">
                <a:solidFill>
                  <a:schemeClr val="tx2"/>
                </a:solidFill>
              </a:rPr>
              <a:t>Nextlaw</a:t>
            </a:r>
            <a:r>
              <a:rPr lang="en-US" sz="1400" dirty="0">
                <a:solidFill>
                  <a:schemeClr val="tx2"/>
                </a:solidFill>
              </a:rPr>
              <a:t> Referral Network. Dentons' polycentric approach and world-class talent challenge the status quo to advance client interests in the communities in which we live and work.</a:t>
            </a:r>
            <a:r>
              <a:rPr lang="en-GB" sz="1400" dirty="0">
                <a:solidFill>
                  <a:schemeClr val="tx2"/>
                </a:solidFill>
              </a:rPr>
              <a:t> </a:t>
            </a:r>
          </a:p>
          <a:p>
            <a:r>
              <a:rPr lang="en-GB" sz="1400" b="1" dirty="0">
                <a:solidFill>
                  <a:schemeClr val="tx2"/>
                </a:solidFill>
              </a:rPr>
              <a:t>dentons.com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CB2809A1-1E0B-B947-BAD1-053A7D3AE56D}"/>
              </a:ext>
            </a:extLst>
          </p:cNvPr>
          <p:cNvSpPr txBox="1"/>
          <p:nvPr/>
        </p:nvSpPr>
        <p:spPr>
          <a:xfrm>
            <a:off x="366712" y="5606028"/>
            <a:ext cx="8408987" cy="432048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>
                <a:schemeClr val="tx2"/>
              </a:buClr>
              <a:buSzTx/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  <a:lvl2pPr marL="365760" indent="-183600" algn="l" defTabSz="457200" rtl="0" eaLnBrk="1" latinLnBrk="0" hangingPunct="1">
              <a:spcBef>
                <a:spcPts val="600"/>
              </a:spcBef>
              <a:buClr>
                <a:srgbClr val="565A5C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 marL="550800" indent="-182880" algn="l" defTabSz="457200" rtl="0" eaLnBrk="1" latinLnBrk="0" hangingPunct="1">
              <a:spcBef>
                <a:spcPts val="400"/>
              </a:spcBef>
              <a:buClr>
                <a:schemeClr val="tx1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3pPr>
            <a:lvl4pPr marL="734400" indent="-182880" algn="l" defTabSz="457200" rtl="0" eaLnBrk="1" latinLnBrk="0" hangingPunct="1">
              <a:spcBef>
                <a:spcPts val="300"/>
              </a:spcBef>
              <a:buClr>
                <a:schemeClr val="tx1"/>
              </a:buClr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4pPr>
            <a:lvl5pPr marL="918000" indent="-182880" algn="l" defTabSz="457200" rtl="0" eaLnBrk="1" latinLnBrk="0" hangingPunct="1">
              <a:spcBef>
                <a:spcPts val="300"/>
              </a:spcBef>
              <a:buClr>
                <a:schemeClr val="tx1"/>
              </a:buClr>
              <a:buFont typeface="Arial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50"/>
              <a:t>© 2019 Dentons. Dentons is a global legal practice providing client services worldwide through its member firms and affiliates. This publication is not designed to provide legal or other advice and you should not take, </a:t>
            </a:r>
            <a:br>
              <a:rPr lang="en-US" sz="650"/>
            </a:br>
            <a:r>
              <a:rPr lang="en-US" sz="650"/>
              <a:t>or refrain from taking, action based on its content. Please see dentons.com for Legal Notices.</a:t>
            </a:r>
            <a:endParaRPr lang="en-GB" sz="650"/>
          </a:p>
        </p:txBody>
      </p:sp>
      <p:sp>
        <p:nvSpPr>
          <p:cNvPr id="5" name="TextBox 4"/>
          <p:cNvSpPr txBox="1"/>
          <p:nvPr/>
        </p:nvSpPr>
        <p:spPr>
          <a:xfrm>
            <a:off x="780537" y="2770319"/>
            <a:ext cx="75813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defRPr/>
            </a:pPr>
            <a:r>
              <a:rPr lang="pl-PL" sz="1400" b="1" i="1" dirty="0">
                <a:solidFill>
                  <a:schemeClr val="tx2"/>
                </a:solidFill>
                <a:latin typeface="Arial"/>
                <a:ea typeface="SimSun"/>
                <a:cs typeface="Arial"/>
              </a:rPr>
              <a:t>DZIĘKUJĘ ZA UWAGĘ!</a:t>
            </a:r>
            <a:endParaRPr kumimoji="0" lang="pl-PL" sz="1400" b="1" i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/>
              <a:ea typeface="SimSun"/>
              <a:cs typeface="Arial"/>
            </a:endParaRPr>
          </a:p>
        </p:txBody>
      </p:sp>
      <p:pic>
        <p:nvPicPr>
          <p:cNvPr id="7" name="Picture 2" descr="Aleksandra Rutkowsk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1105669" y="1069601"/>
            <a:ext cx="950644" cy="1139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Placeholder 3"/>
          <p:cNvSpPr>
            <a:spLocks noGrp="1"/>
          </p:cNvSpPr>
          <p:nvPr/>
        </p:nvSpPr>
        <p:spPr>
          <a:xfrm>
            <a:off x="2479884" y="1069601"/>
            <a:ext cx="2651760" cy="9601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buClr>
                <a:schemeClr val="tx2"/>
              </a:buClr>
              <a:buFont typeface="Arial"/>
              <a:buNone/>
              <a:defRPr sz="1050" b="1" kern="1200">
                <a:solidFill>
                  <a:schemeClr val="accent2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 algn="l" defTabSz="457200" rtl="0" eaLnBrk="1" latinLnBrk="0" hangingPunct="1">
              <a:spcBef>
                <a:spcPct val="0"/>
              </a:spcBef>
              <a:buClr>
                <a:srgbClr val="565A5C"/>
              </a:buClr>
              <a:buFont typeface="Arial" pitchFamily="34" charset="0"/>
              <a:buNone/>
              <a:defRPr sz="1050" kern="1200">
                <a:solidFill>
                  <a:srgbClr val="565A5C"/>
                </a:solidFill>
                <a:latin typeface="+mn-lt"/>
                <a:ea typeface="+mn-ea"/>
                <a:cs typeface="Arial" pitchFamily="34" charset="0"/>
              </a:defRPr>
            </a:lvl2pPr>
            <a:lvl3pPr marL="0" indent="0" algn="l" defTabSz="457200" rtl="0" eaLnBrk="1" latinLnBrk="0" hangingPunct="1">
              <a:spcBef>
                <a:spcPts val="600"/>
              </a:spcBef>
              <a:buClr>
                <a:schemeClr val="tx1"/>
              </a:buClr>
              <a:buFont typeface="Arial" pitchFamily="34" charset="0"/>
              <a:buNone/>
              <a:defRPr sz="1050" kern="1200">
                <a:solidFill>
                  <a:srgbClr val="565A5C"/>
                </a:solidFill>
                <a:latin typeface="+mn-lt"/>
                <a:ea typeface="+mn-ea"/>
                <a:cs typeface="Arial" pitchFamily="34" charset="0"/>
              </a:defRPr>
            </a:lvl3pPr>
            <a:lvl4pPr marL="0" indent="0" algn="l" defTabSz="457200" rtl="0" eaLnBrk="1" latinLnBrk="0" hangingPunct="1">
              <a:spcBef>
                <a:spcPts val="1200"/>
              </a:spcBef>
              <a:buClr>
                <a:schemeClr val="tx1"/>
              </a:buClr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4pPr>
            <a:lvl5pPr marL="0" indent="0" algn="l" defTabSz="457200" rtl="0" eaLnBrk="1" latinLnBrk="0" hangingPunct="1">
              <a:spcBef>
                <a:spcPts val="300"/>
              </a:spcBef>
              <a:buClr>
                <a:schemeClr val="tx1"/>
              </a:buClr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>
                <a:solidFill>
                  <a:schemeClr val="tx2"/>
                </a:solidFill>
              </a:rPr>
              <a:t>Aleksandra Rutkowska</a:t>
            </a:r>
          </a:p>
          <a:p>
            <a:r>
              <a:rPr lang="pl-PL" b="0" dirty="0" err="1">
                <a:solidFill>
                  <a:schemeClr val="tx1"/>
                </a:solidFill>
              </a:rPr>
              <a:t>Head</a:t>
            </a:r>
            <a:r>
              <a:rPr lang="pl-PL" b="0" dirty="0">
                <a:solidFill>
                  <a:schemeClr val="tx1"/>
                </a:solidFill>
              </a:rPr>
              <a:t> of </a:t>
            </a:r>
            <a:r>
              <a:rPr lang="pl-PL" b="0" dirty="0" err="1">
                <a:solidFill>
                  <a:schemeClr val="tx1"/>
                </a:solidFill>
              </a:rPr>
              <a:t>Tax</a:t>
            </a:r>
            <a:r>
              <a:rPr lang="pl-PL" b="0" dirty="0">
                <a:solidFill>
                  <a:schemeClr val="tx1"/>
                </a:solidFill>
              </a:rPr>
              <a:t> </a:t>
            </a:r>
            <a:r>
              <a:rPr lang="pl-PL" b="0" dirty="0" err="1">
                <a:solidFill>
                  <a:schemeClr val="tx1"/>
                </a:solidFill>
              </a:rPr>
              <a:t>Litigation</a:t>
            </a:r>
            <a:endParaRPr lang="pl-PL" b="0" dirty="0">
              <a:solidFill>
                <a:schemeClr val="tx1"/>
              </a:solidFill>
            </a:endParaRPr>
          </a:p>
          <a:p>
            <a:pPr lvl="1">
              <a:defRPr/>
            </a:pPr>
            <a:r>
              <a:rPr lang="pl-PL" altLang="en-US" dirty="0" err="1"/>
              <a:t>Counsel</a:t>
            </a:r>
            <a:r>
              <a:rPr lang="pl-PL" altLang="en-US" dirty="0"/>
              <a:t> / radca prawny</a:t>
            </a:r>
          </a:p>
          <a:p>
            <a:pPr lvl="1">
              <a:defRPr/>
            </a:pPr>
            <a:endParaRPr lang="pl-PL" altLang="en-US" dirty="0"/>
          </a:p>
          <a:p>
            <a:pPr lvl="1">
              <a:defRPr/>
            </a:pPr>
            <a:r>
              <a:rPr lang="pl-PL" altLang="en-US" dirty="0"/>
              <a:t>+48 22 2425 549</a:t>
            </a:r>
          </a:p>
          <a:p>
            <a:pPr lvl="1">
              <a:defRPr/>
            </a:pPr>
            <a:r>
              <a:rPr lang="pl-PL" altLang="en-US" dirty="0"/>
              <a:t>aleksandra.rutkowska@dentons.com</a:t>
            </a:r>
          </a:p>
          <a:p>
            <a:endParaRPr lang="pl-PL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80328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Ustawa z dnia 8 stycznia 1993 r. o podatku od towarów i usług oraz o podatku akcyzowym [1/2]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66712" y="1540912"/>
            <a:ext cx="8408987" cy="32008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pl-PL" sz="1600" dirty="0"/>
              <a:t>Art. 6. 1. </a:t>
            </a:r>
            <a:r>
              <a:rPr lang="pl-PL" sz="1600" b="1" dirty="0"/>
              <a:t>Obowiązek podatkowy powstaje z chwilą wydania (dostarczenia)</a:t>
            </a:r>
            <a:r>
              <a:rPr lang="pl-PL" sz="1600" dirty="0"/>
              <a:t>, przekazania, zamiany, darowizny towaru lub wykonania usługi, o których mowa w art. 2, z zastrzeżeniem ust. 2-10 oraz art. 6b i art. 35 ust. 2a-6. </a:t>
            </a:r>
          </a:p>
          <a:p>
            <a:r>
              <a:rPr lang="pl-PL" sz="1600" dirty="0"/>
              <a:t>(…)</a:t>
            </a:r>
          </a:p>
          <a:p>
            <a:r>
              <a:rPr lang="pl-PL" sz="1600" dirty="0"/>
              <a:t>4. Jeżeli sprzedaż towaru lub wykonanie usługi powinny być potwierdzone fakturą, </a:t>
            </a:r>
            <a:r>
              <a:rPr lang="pl-PL" sz="1600" b="1" dirty="0"/>
              <a:t>obowiązek podatkowy powstaje z chwilą wystawienia faktury</a:t>
            </a:r>
            <a:r>
              <a:rPr lang="pl-PL" sz="1600" dirty="0"/>
              <a:t>, nie później jednak niż w 7 dniu od dnia wydania towaru lub wykonania usługi.</a:t>
            </a:r>
          </a:p>
          <a:p>
            <a:r>
              <a:rPr lang="pl-PL" sz="1600" dirty="0"/>
              <a:t> </a:t>
            </a:r>
          </a:p>
          <a:p>
            <a:endParaRPr lang="pl-PL" sz="1600" dirty="0"/>
          </a:p>
          <a:p>
            <a:r>
              <a:rPr lang="pl-PL" sz="1600" dirty="0"/>
              <a:t>Art. 36. 1. </a:t>
            </a:r>
            <a:r>
              <a:rPr lang="pl-PL" sz="1600" b="1" dirty="0"/>
              <a:t>Podstawę opodatkowania akcyzą stanowi</a:t>
            </a:r>
            <a:r>
              <a:rPr lang="pl-PL" sz="1600" dirty="0"/>
              <a:t>, z zastrzeżeniem ust. 2-3, </a:t>
            </a:r>
            <a:r>
              <a:rPr lang="pl-PL" sz="1600" b="1" dirty="0"/>
              <a:t>obrót wyrobami akcyzowymi</a:t>
            </a:r>
            <a:r>
              <a:rPr lang="pl-PL" sz="1600" dirty="0"/>
              <a:t>. </a:t>
            </a:r>
          </a:p>
          <a:p>
            <a:endParaRPr lang="pl-PL" dirty="0"/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l-PL" sz="1400" dirty="0">
              <a:solidFill>
                <a:srgbClr val="565A5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6969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Ustawa z dnia 8 stycznia 1993 r. o podatku od towarów i usług oraz o podatku akcyzowym [2/2]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66712" y="1390974"/>
            <a:ext cx="8408987" cy="4001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pl-PL" sz="1600" dirty="0"/>
              <a:t>Art. 15. 1. </a:t>
            </a:r>
            <a:r>
              <a:rPr lang="pl-PL" sz="1600" b="1" dirty="0"/>
              <a:t>Podstawą opodatkowania jest obrót. </a:t>
            </a:r>
            <a:r>
              <a:rPr lang="pl-PL" sz="1600" dirty="0"/>
              <a:t>Obrotem, z zastrzeżeniem art. 16 i 17, jest kwota należna z tytułu sprzedaży towarów, pomniejszona o kwotę należnego podatku. W przypadku gdy pobrano zaliczki, zadatki, przedpłaty lub raty, o których mowa w art. 6 ust. 8, obrotem jest również kwota otrzymanych zaliczek, zadatków, przedpłat lub rat, pomniejszona o przypadającą od nich kwotę podatku. (…) </a:t>
            </a:r>
            <a:r>
              <a:rPr lang="pl-PL" sz="1600" b="1" dirty="0"/>
              <a:t>Kwota należna obejmuje całość świadczenia należnego od nabywcy.</a:t>
            </a:r>
            <a:r>
              <a:rPr lang="pl-PL" sz="1600" dirty="0"/>
              <a:t> </a:t>
            </a:r>
          </a:p>
          <a:p>
            <a:endParaRPr lang="pl-PL" sz="1600" dirty="0"/>
          </a:p>
          <a:p>
            <a:r>
              <a:rPr lang="pl-PL" sz="1600" dirty="0"/>
              <a:t>2. </a:t>
            </a:r>
            <a:r>
              <a:rPr lang="pl-PL" sz="1600" b="1" dirty="0"/>
              <a:t>Obrót zmniejsza się </a:t>
            </a:r>
            <a:r>
              <a:rPr lang="pl-PL" sz="1600" dirty="0"/>
              <a:t>o kwoty udokumentowanych, prawnie dopuszczalnych i obowiązkowych rabatów (bonifikat, upustów, uznanych reklamacji i skont) i o wartość zwróconych towarów oraz zwróconych kwot nienależnych w rozumieniu przepisów o cenach, a także kwot wynikających z dokonanych korekt faktur. </a:t>
            </a:r>
            <a:r>
              <a:rPr lang="pl-PL" sz="1600" b="1" dirty="0"/>
              <a:t>Rabaty pomniejszają obrót, gdy zostały przyznane w ciągu roku od dnia wydania towaru lub świadczenia usługi. </a:t>
            </a:r>
            <a:r>
              <a:rPr lang="pl-PL" sz="1600" dirty="0"/>
              <a:t>(…)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l-PL" sz="1400" dirty="0">
              <a:solidFill>
                <a:srgbClr val="565A5C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00776" y="5992599"/>
            <a:ext cx="8408987" cy="7694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endParaRPr lang="pl-PL" dirty="0"/>
          </a:p>
          <a:p>
            <a:endParaRPr lang="pl-PL" dirty="0"/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l-PL" sz="1400" dirty="0">
              <a:solidFill>
                <a:srgbClr val="565A5C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84554" y="4991043"/>
            <a:ext cx="645487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i="1" dirty="0">
                <a:solidFill>
                  <a:schemeClr val="tx2"/>
                </a:solidFill>
              </a:rPr>
              <a:t>ALE CZY TO OZNACZA, ŻE NIE MOŻNA BYŁO DOKONAĆ KOREKTY PODSTAWY OPODATKOWANIA IN PLUS, BO NIE MA BEZPOŚREDNIEJ PODSTAWY W PRZEPISIE?</a:t>
            </a:r>
          </a:p>
          <a:p>
            <a:endParaRPr lang="pl-PL" dirty="0"/>
          </a:p>
        </p:txBody>
      </p:sp>
      <p:grpSp>
        <p:nvGrpSpPr>
          <p:cNvPr id="7" name="Group 493"/>
          <p:cNvGrpSpPr/>
          <p:nvPr/>
        </p:nvGrpSpPr>
        <p:grpSpPr>
          <a:xfrm>
            <a:off x="397873" y="4991043"/>
            <a:ext cx="902903" cy="897454"/>
            <a:chOff x="6194" y="1960"/>
            <a:chExt cx="340" cy="340"/>
          </a:xfrm>
          <a:solidFill>
            <a:schemeClr val="tx2"/>
          </a:solidFill>
        </p:grpSpPr>
        <p:sp>
          <p:nvSpPr>
            <p:cNvPr id="8" name="Freeform 494"/>
            <p:cNvSpPr/>
            <p:nvPr/>
          </p:nvSpPr>
          <p:spPr>
            <a:xfrm>
              <a:off x="6316" y="2038"/>
              <a:ext cx="97" cy="127"/>
            </a:xfrm>
            <a:custGeom>
              <a:avLst/>
              <a:gdLst>
                <a:gd name="T0" fmla="*/ 72 w 146"/>
                <a:gd name="T1" fmla="*/ 0 h 192"/>
                <a:gd name="T2" fmla="*/ 0 w 146"/>
                <a:gd name="T3" fmla="*/ 54 h 192"/>
                <a:gd name="T4" fmla="*/ 22 w 146"/>
                <a:gd name="T5" fmla="*/ 56 h 192"/>
                <a:gd name="T6" fmla="*/ 72 w 146"/>
                <a:gd name="T7" fmla="*/ 21 h 192"/>
                <a:gd name="T8" fmla="*/ 125 w 146"/>
                <a:gd name="T9" fmla="*/ 75 h 192"/>
                <a:gd name="T10" fmla="*/ 72 w 146"/>
                <a:gd name="T11" fmla="*/ 128 h 192"/>
                <a:gd name="T12" fmla="*/ 61 w 146"/>
                <a:gd name="T13" fmla="*/ 128 h 192"/>
                <a:gd name="T14" fmla="*/ 61 w 146"/>
                <a:gd name="T15" fmla="*/ 192 h 192"/>
                <a:gd name="T16" fmla="*/ 82 w 146"/>
                <a:gd name="T17" fmla="*/ 192 h 192"/>
                <a:gd name="T18" fmla="*/ 82 w 146"/>
                <a:gd name="T19" fmla="*/ 157 h 192"/>
                <a:gd name="T20" fmla="*/ 90 w 146"/>
                <a:gd name="T21" fmla="*/ 147 h 192"/>
                <a:gd name="T22" fmla="*/ 146 w 146"/>
                <a:gd name="T23" fmla="*/ 75 h 192"/>
                <a:gd name="T24" fmla="*/ 72 w 146"/>
                <a:gd name="T25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6" h="192">
                  <a:moveTo>
                    <a:pt x="72" y="0"/>
                  </a:moveTo>
                  <a:cubicBezTo>
                    <a:pt x="38" y="0"/>
                    <a:pt x="9" y="22"/>
                    <a:pt x="0" y="54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9" y="35"/>
                    <a:pt x="49" y="21"/>
                    <a:pt x="72" y="21"/>
                  </a:cubicBezTo>
                  <a:cubicBezTo>
                    <a:pt x="101" y="21"/>
                    <a:pt x="125" y="45"/>
                    <a:pt x="125" y="75"/>
                  </a:cubicBezTo>
                  <a:cubicBezTo>
                    <a:pt x="125" y="104"/>
                    <a:pt x="101" y="128"/>
                    <a:pt x="72" y="128"/>
                  </a:cubicBezTo>
                  <a:cubicBezTo>
                    <a:pt x="61" y="128"/>
                    <a:pt x="61" y="128"/>
                    <a:pt x="61" y="128"/>
                  </a:cubicBezTo>
                  <a:cubicBezTo>
                    <a:pt x="61" y="192"/>
                    <a:pt x="61" y="192"/>
                    <a:pt x="61" y="192"/>
                  </a:cubicBezTo>
                  <a:cubicBezTo>
                    <a:pt x="82" y="192"/>
                    <a:pt x="82" y="192"/>
                    <a:pt x="82" y="192"/>
                  </a:cubicBezTo>
                  <a:cubicBezTo>
                    <a:pt x="82" y="157"/>
                    <a:pt x="82" y="157"/>
                    <a:pt x="82" y="157"/>
                  </a:cubicBezTo>
                  <a:cubicBezTo>
                    <a:pt x="82" y="152"/>
                    <a:pt x="86" y="148"/>
                    <a:pt x="90" y="147"/>
                  </a:cubicBezTo>
                  <a:cubicBezTo>
                    <a:pt x="123" y="138"/>
                    <a:pt x="146" y="109"/>
                    <a:pt x="146" y="75"/>
                  </a:cubicBezTo>
                  <a:cubicBezTo>
                    <a:pt x="146" y="33"/>
                    <a:pt x="113" y="0"/>
                    <a:pt x="72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Freeform 495"/>
            <p:cNvSpPr>
              <a:spLocks noEditPoints="1"/>
            </p:cNvSpPr>
            <p:nvPr/>
          </p:nvSpPr>
          <p:spPr>
            <a:xfrm>
              <a:off x="6194" y="1960"/>
              <a:ext cx="340" cy="340"/>
            </a:xfrm>
            <a:custGeom>
              <a:avLst/>
              <a:gdLst>
                <a:gd name="T0" fmla="*/ 256 w 512"/>
                <a:gd name="T1" fmla="*/ 0 h 512"/>
                <a:gd name="T2" fmla="*/ 0 w 512"/>
                <a:gd name="T3" fmla="*/ 256 h 512"/>
                <a:gd name="T4" fmla="*/ 256 w 512"/>
                <a:gd name="T5" fmla="*/ 512 h 512"/>
                <a:gd name="T6" fmla="*/ 512 w 512"/>
                <a:gd name="T7" fmla="*/ 256 h 512"/>
                <a:gd name="T8" fmla="*/ 256 w 512"/>
                <a:gd name="T9" fmla="*/ 0 h 512"/>
                <a:gd name="T10" fmla="*/ 256 w 512"/>
                <a:gd name="T11" fmla="*/ 416 h 512"/>
                <a:gd name="T12" fmla="*/ 224 w 512"/>
                <a:gd name="T13" fmla="*/ 384 h 512"/>
                <a:gd name="T14" fmla="*/ 256 w 512"/>
                <a:gd name="T15" fmla="*/ 352 h 512"/>
                <a:gd name="T16" fmla="*/ 288 w 512"/>
                <a:gd name="T17" fmla="*/ 384 h 512"/>
                <a:gd name="T18" fmla="*/ 256 w 512"/>
                <a:gd name="T19" fmla="*/ 416 h 512"/>
                <a:gd name="T20" fmla="*/ 288 w 512"/>
                <a:gd name="T21" fmla="*/ 282 h 512"/>
                <a:gd name="T22" fmla="*/ 288 w 512"/>
                <a:gd name="T23" fmla="*/ 320 h 512"/>
                <a:gd name="T24" fmla="*/ 277 w 512"/>
                <a:gd name="T25" fmla="*/ 330 h 512"/>
                <a:gd name="T26" fmla="*/ 234 w 512"/>
                <a:gd name="T27" fmla="*/ 330 h 512"/>
                <a:gd name="T28" fmla="*/ 224 w 512"/>
                <a:gd name="T29" fmla="*/ 320 h 512"/>
                <a:gd name="T30" fmla="*/ 224 w 512"/>
                <a:gd name="T31" fmla="*/ 234 h 512"/>
                <a:gd name="T32" fmla="*/ 227 w 512"/>
                <a:gd name="T33" fmla="*/ 227 h 512"/>
                <a:gd name="T34" fmla="*/ 234 w 512"/>
                <a:gd name="T35" fmla="*/ 224 h 512"/>
                <a:gd name="T36" fmla="*/ 256 w 512"/>
                <a:gd name="T37" fmla="*/ 224 h 512"/>
                <a:gd name="T38" fmla="*/ 288 w 512"/>
                <a:gd name="T39" fmla="*/ 192 h 512"/>
                <a:gd name="T40" fmla="*/ 256 w 512"/>
                <a:gd name="T41" fmla="*/ 160 h 512"/>
                <a:gd name="T42" fmla="*/ 224 w 512"/>
                <a:gd name="T43" fmla="*/ 186 h 512"/>
                <a:gd name="T44" fmla="*/ 214 w 512"/>
                <a:gd name="T45" fmla="*/ 195 h 512"/>
                <a:gd name="T46" fmla="*/ 171 w 512"/>
                <a:gd name="T47" fmla="*/ 192 h 512"/>
                <a:gd name="T48" fmla="*/ 161 w 512"/>
                <a:gd name="T49" fmla="*/ 181 h 512"/>
                <a:gd name="T50" fmla="*/ 161 w 512"/>
                <a:gd name="T51" fmla="*/ 176 h 512"/>
                <a:gd name="T52" fmla="*/ 256 w 512"/>
                <a:gd name="T53" fmla="*/ 96 h 512"/>
                <a:gd name="T54" fmla="*/ 352 w 512"/>
                <a:gd name="T55" fmla="*/ 192 h 512"/>
                <a:gd name="T56" fmla="*/ 288 w 512"/>
                <a:gd name="T57" fmla="*/ 282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2" h="512">
                  <a:moveTo>
                    <a:pt x="256" y="0"/>
                  </a:moveTo>
                  <a:cubicBezTo>
                    <a:pt x="114" y="0"/>
                    <a:pt x="0" y="114"/>
                    <a:pt x="0" y="256"/>
                  </a:cubicBezTo>
                  <a:cubicBezTo>
                    <a:pt x="0" y="397"/>
                    <a:pt x="114" y="512"/>
                    <a:pt x="256" y="512"/>
                  </a:cubicBezTo>
                  <a:cubicBezTo>
                    <a:pt x="397" y="512"/>
                    <a:pt x="512" y="397"/>
                    <a:pt x="512" y="256"/>
                  </a:cubicBezTo>
                  <a:cubicBezTo>
                    <a:pt x="512" y="114"/>
                    <a:pt x="397" y="0"/>
                    <a:pt x="256" y="0"/>
                  </a:cubicBezTo>
                  <a:close/>
                  <a:moveTo>
                    <a:pt x="256" y="416"/>
                  </a:moveTo>
                  <a:cubicBezTo>
                    <a:pt x="238" y="416"/>
                    <a:pt x="224" y="401"/>
                    <a:pt x="224" y="384"/>
                  </a:cubicBezTo>
                  <a:cubicBezTo>
                    <a:pt x="224" y="366"/>
                    <a:pt x="238" y="352"/>
                    <a:pt x="256" y="352"/>
                  </a:cubicBezTo>
                  <a:cubicBezTo>
                    <a:pt x="273" y="352"/>
                    <a:pt x="288" y="366"/>
                    <a:pt x="288" y="384"/>
                  </a:cubicBezTo>
                  <a:cubicBezTo>
                    <a:pt x="288" y="401"/>
                    <a:pt x="273" y="416"/>
                    <a:pt x="256" y="416"/>
                  </a:cubicBezTo>
                  <a:close/>
                  <a:moveTo>
                    <a:pt x="288" y="282"/>
                  </a:moveTo>
                  <a:cubicBezTo>
                    <a:pt x="288" y="320"/>
                    <a:pt x="288" y="320"/>
                    <a:pt x="288" y="320"/>
                  </a:cubicBezTo>
                  <a:cubicBezTo>
                    <a:pt x="288" y="326"/>
                    <a:pt x="283" y="330"/>
                    <a:pt x="277" y="330"/>
                  </a:cubicBezTo>
                  <a:cubicBezTo>
                    <a:pt x="234" y="330"/>
                    <a:pt x="234" y="330"/>
                    <a:pt x="234" y="330"/>
                  </a:cubicBezTo>
                  <a:cubicBezTo>
                    <a:pt x="228" y="330"/>
                    <a:pt x="224" y="326"/>
                    <a:pt x="224" y="320"/>
                  </a:cubicBezTo>
                  <a:cubicBezTo>
                    <a:pt x="224" y="234"/>
                    <a:pt x="224" y="234"/>
                    <a:pt x="224" y="234"/>
                  </a:cubicBezTo>
                  <a:cubicBezTo>
                    <a:pt x="224" y="232"/>
                    <a:pt x="225" y="229"/>
                    <a:pt x="227" y="227"/>
                  </a:cubicBezTo>
                  <a:cubicBezTo>
                    <a:pt x="229" y="225"/>
                    <a:pt x="231" y="224"/>
                    <a:pt x="234" y="224"/>
                  </a:cubicBezTo>
                  <a:cubicBezTo>
                    <a:pt x="256" y="224"/>
                    <a:pt x="256" y="224"/>
                    <a:pt x="256" y="224"/>
                  </a:cubicBezTo>
                  <a:cubicBezTo>
                    <a:pt x="272" y="224"/>
                    <a:pt x="288" y="208"/>
                    <a:pt x="288" y="192"/>
                  </a:cubicBezTo>
                  <a:cubicBezTo>
                    <a:pt x="288" y="174"/>
                    <a:pt x="273" y="160"/>
                    <a:pt x="256" y="160"/>
                  </a:cubicBezTo>
                  <a:cubicBezTo>
                    <a:pt x="240" y="160"/>
                    <a:pt x="227" y="171"/>
                    <a:pt x="224" y="186"/>
                  </a:cubicBezTo>
                  <a:cubicBezTo>
                    <a:pt x="223" y="191"/>
                    <a:pt x="219" y="195"/>
                    <a:pt x="214" y="195"/>
                  </a:cubicBezTo>
                  <a:cubicBezTo>
                    <a:pt x="171" y="192"/>
                    <a:pt x="171" y="192"/>
                    <a:pt x="171" y="192"/>
                  </a:cubicBezTo>
                  <a:cubicBezTo>
                    <a:pt x="165" y="191"/>
                    <a:pt x="161" y="187"/>
                    <a:pt x="161" y="181"/>
                  </a:cubicBezTo>
                  <a:cubicBezTo>
                    <a:pt x="161" y="181"/>
                    <a:pt x="161" y="178"/>
                    <a:pt x="161" y="176"/>
                  </a:cubicBezTo>
                  <a:cubicBezTo>
                    <a:pt x="169" y="129"/>
                    <a:pt x="208" y="96"/>
                    <a:pt x="256" y="96"/>
                  </a:cubicBezTo>
                  <a:cubicBezTo>
                    <a:pt x="309" y="96"/>
                    <a:pt x="352" y="139"/>
                    <a:pt x="352" y="192"/>
                  </a:cubicBezTo>
                  <a:cubicBezTo>
                    <a:pt x="352" y="233"/>
                    <a:pt x="326" y="269"/>
                    <a:pt x="288" y="28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Oval 496"/>
            <p:cNvSpPr>
              <a:spLocks noChangeArrowheads="1"/>
            </p:cNvSpPr>
            <p:nvPr/>
          </p:nvSpPr>
          <p:spPr>
            <a:xfrm>
              <a:off x="6357" y="2208"/>
              <a:ext cx="14" cy="14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593544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Ustawa z dnia 23 stycznia 2004 r. o podatku akcyzowym [1/2]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66712" y="1826048"/>
            <a:ext cx="8408987" cy="24929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pl-PL" sz="1600" dirty="0"/>
              <a:t>Art. 10. 1. </a:t>
            </a:r>
            <a:r>
              <a:rPr lang="pl-PL" sz="1600" b="1" dirty="0"/>
              <a:t>Podstawą opodatkowania </a:t>
            </a:r>
            <a:r>
              <a:rPr lang="pl-PL" sz="1600" dirty="0"/>
              <a:t>w przypadku wyrażenia stawki akcyzy w procencie podstawy opodatkowania jest: </a:t>
            </a:r>
          </a:p>
          <a:p>
            <a:r>
              <a:rPr lang="pl-PL" sz="1600" dirty="0"/>
              <a:t>1)</a:t>
            </a:r>
            <a:r>
              <a:rPr lang="pl-PL" sz="1600" b="1" dirty="0"/>
              <a:t> kwota należna z tytułu sprzedaży </a:t>
            </a:r>
            <a:r>
              <a:rPr lang="pl-PL" sz="1600" dirty="0"/>
              <a:t>na terytorium kraju wyrobów akcyzowych pomniejszona o kwotę podatku od towarów i usług oraz o kwotę akcyzy, należne od tych wyrobów; </a:t>
            </a:r>
          </a:p>
          <a:p>
            <a:r>
              <a:rPr lang="pl-PL" sz="1600" dirty="0"/>
              <a:t>2) </a:t>
            </a:r>
            <a:r>
              <a:rPr lang="pl-PL" sz="1600" b="1" dirty="0"/>
              <a:t>kwota jaką nabywca jest obowiązany zapłacić</a:t>
            </a:r>
            <a:r>
              <a:rPr lang="pl-PL" sz="1600" dirty="0"/>
              <a:t> za wyroby akcyzowe, w przypadku nabycia wewnątrzwspólnotowego; (…)</a:t>
            </a:r>
          </a:p>
          <a:p>
            <a:endParaRPr lang="pl-PL" dirty="0"/>
          </a:p>
          <a:p>
            <a:endParaRPr lang="pl-PL" dirty="0"/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l-PL" sz="1400" dirty="0">
              <a:solidFill>
                <a:srgbClr val="565A5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5635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Ustawa z dnia 23 stycznia 2004 r. o podatku akcyzowym [2/2]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66713" y="1531081"/>
            <a:ext cx="8408987" cy="4462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pl-PL" sz="1600" dirty="0"/>
              <a:t>Art. 80. (…) </a:t>
            </a:r>
          </a:p>
          <a:p>
            <a:r>
              <a:rPr lang="pl-PL" sz="1600" dirty="0"/>
              <a:t>3. </a:t>
            </a:r>
            <a:r>
              <a:rPr lang="pl-PL" sz="1600" b="1" dirty="0"/>
              <a:t>Obowiązek podatkowy </a:t>
            </a:r>
            <a:r>
              <a:rPr lang="pl-PL" sz="1600" dirty="0"/>
              <a:t>w akcyzie od samochodów powstaje: </a:t>
            </a:r>
          </a:p>
          <a:p>
            <a:r>
              <a:rPr lang="pl-PL" sz="1600" dirty="0"/>
              <a:t>1) </a:t>
            </a:r>
            <a:r>
              <a:rPr lang="pl-PL" sz="1600" b="1" dirty="0"/>
              <a:t>w przypadku sprzedaży - z chwilą wystawienia faktury</a:t>
            </a:r>
            <a:r>
              <a:rPr lang="pl-PL" sz="1600" dirty="0"/>
              <a:t>, nie później jednak niż w terminie 7 dni, licząc od dnia wydania wyrobu; </a:t>
            </a:r>
          </a:p>
          <a:p>
            <a:r>
              <a:rPr lang="pl-PL" sz="1600" dirty="0"/>
              <a:t>(…)</a:t>
            </a:r>
          </a:p>
          <a:p>
            <a:r>
              <a:rPr lang="pl-PL" sz="1600" dirty="0"/>
              <a:t>3) </a:t>
            </a:r>
            <a:r>
              <a:rPr lang="pl-PL" sz="1600" b="1" dirty="0"/>
              <a:t>w przypadku nabycia wewnątrzwspólnotowego - z chwilą nabycia prawa rozporządzania samochodem osobowym jak właściciel</a:t>
            </a:r>
            <a:r>
              <a:rPr lang="pl-PL" sz="1600" dirty="0"/>
              <a:t>, nie później jednak niż z chwilą jego rejestracji na terytorium kraju, zgodnie z przepisami o ruchu drogowym.(…)</a:t>
            </a:r>
          </a:p>
          <a:p>
            <a:r>
              <a:rPr lang="pl-PL" sz="1600" dirty="0"/>
              <a:t> </a:t>
            </a:r>
          </a:p>
          <a:p>
            <a:endParaRPr lang="pl-PL" sz="1600" dirty="0"/>
          </a:p>
          <a:p>
            <a:r>
              <a:rPr lang="pl-PL" sz="1600" dirty="0"/>
              <a:t>Art. 82. 1. Sprzedający jest obowiązany do </a:t>
            </a:r>
            <a:r>
              <a:rPr lang="pl-PL" sz="1600" b="1" dirty="0"/>
              <a:t>wykazania na wystawionej fakturze kwoty akcyzy od dokonywanej odsprzedaży samochodu osobowego</a:t>
            </a:r>
            <a:r>
              <a:rPr lang="pl-PL" sz="1600" dirty="0"/>
              <a:t>. </a:t>
            </a:r>
          </a:p>
          <a:p>
            <a:r>
              <a:rPr lang="pl-PL" sz="1600" dirty="0"/>
              <a:t>(…)</a:t>
            </a:r>
          </a:p>
          <a:p>
            <a:r>
              <a:rPr lang="pl-PL" sz="1600" dirty="0"/>
              <a:t>3. W przypadku nabycia wewnątrzwspólnotowego samochodu osobowego podstawą opodatkowania jest kwota, jaką nabywca jest obowiązany zapłacić.(…)</a:t>
            </a:r>
          </a:p>
          <a:p>
            <a:endParaRPr lang="pl-PL" dirty="0"/>
          </a:p>
          <a:p>
            <a:endParaRPr lang="pl-PL" dirty="0"/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l-PL" sz="1400" dirty="0">
              <a:solidFill>
                <a:srgbClr val="565A5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9188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Ustawa z dnia 6 grudnia 2008 r. o podatku akcyzowym [1/2]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66713" y="1324603"/>
            <a:ext cx="8408987" cy="51398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pl-PL" sz="1500" dirty="0"/>
              <a:t>Art. 101. (…) </a:t>
            </a:r>
          </a:p>
          <a:p>
            <a:r>
              <a:rPr lang="pl-PL" sz="1500" dirty="0"/>
              <a:t>2. </a:t>
            </a:r>
            <a:r>
              <a:rPr lang="pl-PL" sz="1500" b="1" dirty="0"/>
              <a:t>Obowiązek podatkowy z tytułu nabycia wewnątrzwspólnotowego</a:t>
            </a:r>
            <a:r>
              <a:rPr lang="pl-PL" sz="1500" dirty="0"/>
              <a:t> samochodu osobowego niezarejestrowanego wcześniej na terytorium kraju zgodnie z przepisami o ruchu drogowym powstaje z dniem: </a:t>
            </a:r>
          </a:p>
          <a:p>
            <a:r>
              <a:rPr lang="pl-PL" sz="1500" dirty="0"/>
              <a:t>1) </a:t>
            </a:r>
            <a:r>
              <a:rPr lang="pl-PL" sz="1500" b="1" dirty="0"/>
              <a:t>przemieszczenia</a:t>
            </a:r>
            <a:r>
              <a:rPr lang="pl-PL" sz="1500" dirty="0"/>
              <a:t> samochodu osobowego z terytorium państwa członkowskiego na terytorium kraju – jeżeli nabycie prawa rozporządzania samochodem osobowym jak właściciel nastąpiło przed przemieszczeniem samochodu na terytorium kraju; </a:t>
            </a:r>
          </a:p>
          <a:p>
            <a:r>
              <a:rPr lang="pl-PL" sz="1500" dirty="0"/>
              <a:t>2) </a:t>
            </a:r>
            <a:r>
              <a:rPr lang="pl-PL" sz="1500" b="1" dirty="0"/>
              <a:t>nabycia prawa rozporządzania samochodem osobowym jak właściciel </a:t>
            </a:r>
            <a:r>
              <a:rPr lang="pl-PL" sz="1500" dirty="0"/>
              <a:t>– jeżeli nabycie prawa rozporządzania samochodem osobowym jak właściciel nastąpiło po przemieszczeniu samochodu osobowego na terytorium kraju; </a:t>
            </a:r>
          </a:p>
          <a:p>
            <a:r>
              <a:rPr lang="pl-PL" sz="1500" dirty="0"/>
              <a:t>(…)</a:t>
            </a:r>
          </a:p>
          <a:p>
            <a:endParaRPr lang="pl-PL" sz="1500" dirty="0"/>
          </a:p>
          <a:p>
            <a:r>
              <a:rPr lang="pl-PL" sz="1500" dirty="0"/>
              <a:t>3. </a:t>
            </a:r>
            <a:r>
              <a:rPr lang="pl-PL" sz="1500" b="1" dirty="0"/>
              <a:t>Obowiązek podatkowy z tytułu sprzedaży na terytorium kraju </a:t>
            </a:r>
            <a:r>
              <a:rPr lang="pl-PL" sz="1500" dirty="0"/>
              <a:t>samochodu osobowego niezarejestrowanego na terytorium kraju zgodnie z przepisami o ruchu drogowym </a:t>
            </a:r>
            <a:r>
              <a:rPr lang="pl-PL" sz="1500" b="1" dirty="0"/>
              <a:t>powstaje z dniem wydania</a:t>
            </a:r>
            <a:r>
              <a:rPr lang="pl-PL" sz="1500" dirty="0"/>
              <a:t>, (…) </a:t>
            </a:r>
          </a:p>
          <a:p>
            <a:r>
              <a:rPr lang="pl-PL" sz="1500" dirty="0"/>
              <a:t>4. Jeżeli sprzedaż samochodu osobowego powinna być potwierdzona fakturą, </a:t>
            </a:r>
            <a:r>
              <a:rPr lang="pl-PL" sz="1500" b="1" dirty="0"/>
              <a:t>obowiązek podatkowy powstaje z dniem wystawienia faktury</a:t>
            </a:r>
            <a:r>
              <a:rPr lang="pl-PL" sz="1500" dirty="0"/>
              <a:t>, nie później jednak niż w 7. dniu, licząc od dnia wydania,(…) Sprzedawca jest obowiązany do </a:t>
            </a:r>
            <a:r>
              <a:rPr lang="pl-PL" sz="1500" b="1" dirty="0"/>
              <a:t>wykazania na wystawionej fakturze kwoty akcyzy od dokonanej sprzedaży. </a:t>
            </a:r>
            <a:r>
              <a:rPr lang="pl-PL" sz="1600" dirty="0"/>
              <a:t>(…)</a:t>
            </a:r>
          </a:p>
          <a:p>
            <a:endParaRPr lang="pl-PL" sz="1600" dirty="0"/>
          </a:p>
          <a:p>
            <a:endParaRPr lang="pl-PL" sz="1600" dirty="0"/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l-PL" sz="1600" dirty="0">
              <a:solidFill>
                <a:srgbClr val="565A5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8078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Ustawa z dnia 6 grudnia 2008 r. o podatku akcyzowym [2/2]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66713" y="1688396"/>
            <a:ext cx="8408987" cy="29546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pl-PL" sz="1600" dirty="0"/>
              <a:t>Art. 104. 1. </a:t>
            </a:r>
            <a:r>
              <a:rPr lang="pl-PL" sz="1600" b="1" dirty="0"/>
              <a:t>Podstawą opodatkowania </a:t>
            </a:r>
            <a:r>
              <a:rPr lang="pl-PL" sz="1600" dirty="0"/>
              <a:t>w przypadku samochodu osobowego jest: </a:t>
            </a:r>
          </a:p>
          <a:p>
            <a:r>
              <a:rPr lang="pl-PL" sz="1600" dirty="0"/>
              <a:t>1) </a:t>
            </a:r>
            <a:r>
              <a:rPr lang="pl-PL" sz="1600" b="1" dirty="0"/>
              <a:t>kwota należna z tytułu sprzedaży </a:t>
            </a:r>
            <a:r>
              <a:rPr lang="pl-PL" sz="1600" dirty="0"/>
              <a:t>samochodu osobowego na terytorium kraju pomniejszona o kwotę podatku od towarów i usług oraz o kwotę akcyzy należne od tego samochodu osobowego; </a:t>
            </a:r>
          </a:p>
          <a:p>
            <a:r>
              <a:rPr lang="pl-PL" sz="1600" dirty="0"/>
              <a:t>2) </a:t>
            </a:r>
            <a:r>
              <a:rPr lang="pl-PL" sz="1600" b="1" dirty="0"/>
              <a:t>kwota, jaką podatnik jest obowiązany zapłacić za samochód osobowy </a:t>
            </a:r>
            <a:r>
              <a:rPr lang="pl-PL" sz="1600" dirty="0"/>
              <a:t>– w przypadku jego nabycia wewnątrzwspólnotowego, z tym że w przypadku, o którym mowa w art. 101 ust. 2 pkt 3, podstawą opodatkowania jest średnia wartość rynkowa samochodu osobowego pomniejszona o kwotę podatku od towarów i usług oraz o kwotę akcyzy; </a:t>
            </a:r>
          </a:p>
          <a:p>
            <a:r>
              <a:rPr lang="pl-PL" sz="1600" dirty="0"/>
              <a:t>(…)</a:t>
            </a:r>
          </a:p>
          <a:p>
            <a:endParaRPr lang="pl-PL" sz="1600" dirty="0"/>
          </a:p>
          <a:p>
            <a:endParaRPr lang="pl-PL" sz="1600" dirty="0"/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l-PL" sz="1600" dirty="0">
              <a:solidFill>
                <a:srgbClr val="565A5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869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Podstawy korekty podstawy opodatkowania w orzecznictwie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66713" y="1619570"/>
            <a:ext cx="8408987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endParaRPr lang="pl-PL" sz="1600" dirty="0"/>
          </a:p>
          <a:p>
            <a:endParaRPr lang="pl-PL" sz="1600" dirty="0"/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l-PL" sz="1600" dirty="0">
              <a:solidFill>
                <a:srgbClr val="565A5C"/>
              </a:solidFill>
            </a:endParaRPr>
          </a:p>
        </p:txBody>
      </p:sp>
      <p:sp>
        <p:nvSpPr>
          <p:cNvPr id="6" name="Freeform 533"/>
          <p:cNvSpPr>
            <a:spLocks noEditPoints="1"/>
          </p:cNvSpPr>
          <p:nvPr/>
        </p:nvSpPr>
        <p:spPr>
          <a:xfrm>
            <a:off x="366713" y="1619570"/>
            <a:ext cx="564781" cy="564780"/>
          </a:xfrm>
          <a:custGeom>
            <a:avLst/>
            <a:gdLst>
              <a:gd name="T0" fmla="*/ 356 w 512"/>
              <a:gd name="T1" fmla="*/ 352 h 512"/>
              <a:gd name="T2" fmla="*/ 366 w 512"/>
              <a:gd name="T3" fmla="*/ 373 h 512"/>
              <a:gd name="T4" fmla="*/ 145 w 512"/>
              <a:gd name="T5" fmla="*/ 373 h 512"/>
              <a:gd name="T6" fmla="*/ 156 w 512"/>
              <a:gd name="T7" fmla="*/ 352 h 512"/>
              <a:gd name="T8" fmla="*/ 356 w 512"/>
              <a:gd name="T9" fmla="*/ 352 h 512"/>
              <a:gd name="T10" fmla="*/ 256 w 512"/>
              <a:gd name="T11" fmla="*/ 118 h 512"/>
              <a:gd name="T12" fmla="*/ 180 w 512"/>
              <a:gd name="T13" fmla="*/ 160 h 512"/>
              <a:gd name="T14" fmla="*/ 331 w 512"/>
              <a:gd name="T15" fmla="*/ 160 h 512"/>
              <a:gd name="T16" fmla="*/ 256 w 512"/>
              <a:gd name="T17" fmla="*/ 118 h 512"/>
              <a:gd name="T18" fmla="*/ 512 w 512"/>
              <a:gd name="T19" fmla="*/ 256 h 512"/>
              <a:gd name="T20" fmla="*/ 256 w 512"/>
              <a:gd name="T21" fmla="*/ 512 h 512"/>
              <a:gd name="T22" fmla="*/ 0 w 512"/>
              <a:gd name="T23" fmla="*/ 256 h 512"/>
              <a:gd name="T24" fmla="*/ 256 w 512"/>
              <a:gd name="T25" fmla="*/ 0 h 512"/>
              <a:gd name="T26" fmla="*/ 512 w 512"/>
              <a:gd name="T27" fmla="*/ 256 h 512"/>
              <a:gd name="T28" fmla="*/ 128 w 512"/>
              <a:gd name="T29" fmla="*/ 173 h 512"/>
              <a:gd name="T30" fmla="*/ 138 w 512"/>
              <a:gd name="T31" fmla="*/ 181 h 512"/>
              <a:gd name="T32" fmla="*/ 373 w 512"/>
              <a:gd name="T33" fmla="*/ 181 h 512"/>
              <a:gd name="T34" fmla="*/ 383 w 512"/>
              <a:gd name="T35" fmla="*/ 173 h 512"/>
              <a:gd name="T36" fmla="*/ 378 w 512"/>
              <a:gd name="T37" fmla="*/ 161 h 512"/>
              <a:gd name="T38" fmla="*/ 261 w 512"/>
              <a:gd name="T39" fmla="*/ 97 h 512"/>
              <a:gd name="T40" fmla="*/ 251 w 512"/>
              <a:gd name="T41" fmla="*/ 97 h 512"/>
              <a:gd name="T42" fmla="*/ 133 w 512"/>
              <a:gd name="T43" fmla="*/ 161 h 512"/>
              <a:gd name="T44" fmla="*/ 128 w 512"/>
              <a:gd name="T45" fmla="*/ 173 h 512"/>
              <a:gd name="T46" fmla="*/ 352 w 512"/>
              <a:gd name="T47" fmla="*/ 202 h 512"/>
              <a:gd name="T48" fmla="*/ 341 w 512"/>
              <a:gd name="T49" fmla="*/ 213 h 512"/>
              <a:gd name="T50" fmla="*/ 341 w 512"/>
              <a:gd name="T51" fmla="*/ 298 h 512"/>
              <a:gd name="T52" fmla="*/ 352 w 512"/>
              <a:gd name="T53" fmla="*/ 309 h 512"/>
              <a:gd name="T54" fmla="*/ 362 w 512"/>
              <a:gd name="T55" fmla="*/ 298 h 512"/>
              <a:gd name="T56" fmla="*/ 362 w 512"/>
              <a:gd name="T57" fmla="*/ 213 h 512"/>
              <a:gd name="T58" fmla="*/ 352 w 512"/>
              <a:gd name="T59" fmla="*/ 202 h 512"/>
              <a:gd name="T60" fmla="*/ 288 w 512"/>
              <a:gd name="T61" fmla="*/ 202 h 512"/>
              <a:gd name="T62" fmla="*/ 277 w 512"/>
              <a:gd name="T63" fmla="*/ 213 h 512"/>
              <a:gd name="T64" fmla="*/ 277 w 512"/>
              <a:gd name="T65" fmla="*/ 298 h 512"/>
              <a:gd name="T66" fmla="*/ 288 w 512"/>
              <a:gd name="T67" fmla="*/ 309 h 512"/>
              <a:gd name="T68" fmla="*/ 298 w 512"/>
              <a:gd name="T69" fmla="*/ 298 h 512"/>
              <a:gd name="T70" fmla="*/ 298 w 512"/>
              <a:gd name="T71" fmla="*/ 213 h 512"/>
              <a:gd name="T72" fmla="*/ 288 w 512"/>
              <a:gd name="T73" fmla="*/ 202 h 512"/>
              <a:gd name="T74" fmla="*/ 224 w 512"/>
              <a:gd name="T75" fmla="*/ 202 h 512"/>
              <a:gd name="T76" fmla="*/ 213 w 512"/>
              <a:gd name="T77" fmla="*/ 213 h 512"/>
              <a:gd name="T78" fmla="*/ 213 w 512"/>
              <a:gd name="T79" fmla="*/ 298 h 512"/>
              <a:gd name="T80" fmla="*/ 224 w 512"/>
              <a:gd name="T81" fmla="*/ 309 h 512"/>
              <a:gd name="T82" fmla="*/ 234 w 512"/>
              <a:gd name="T83" fmla="*/ 298 h 512"/>
              <a:gd name="T84" fmla="*/ 234 w 512"/>
              <a:gd name="T85" fmla="*/ 213 h 512"/>
              <a:gd name="T86" fmla="*/ 224 w 512"/>
              <a:gd name="T87" fmla="*/ 202 h 512"/>
              <a:gd name="T88" fmla="*/ 160 w 512"/>
              <a:gd name="T89" fmla="*/ 202 h 512"/>
              <a:gd name="T90" fmla="*/ 149 w 512"/>
              <a:gd name="T91" fmla="*/ 213 h 512"/>
              <a:gd name="T92" fmla="*/ 149 w 512"/>
              <a:gd name="T93" fmla="*/ 298 h 512"/>
              <a:gd name="T94" fmla="*/ 160 w 512"/>
              <a:gd name="T95" fmla="*/ 309 h 512"/>
              <a:gd name="T96" fmla="*/ 170 w 512"/>
              <a:gd name="T97" fmla="*/ 298 h 512"/>
              <a:gd name="T98" fmla="*/ 170 w 512"/>
              <a:gd name="T99" fmla="*/ 213 h 512"/>
              <a:gd name="T100" fmla="*/ 160 w 512"/>
              <a:gd name="T101" fmla="*/ 202 h 512"/>
              <a:gd name="T102" fmla="*/ 393 w 512"/>
              <a:gd name="T103" fmla="*/ 379 h 512"/>
              <a:gd name="T104" fmla="*/ 372 w 512"/>
              <a:gd name="T105" fmla="*/ 336 h 512"/>
              <a:gd name="T106" fmla="*/ 362 w 512"/>
              <a:gd name="T107" fmla="*/ 330 h 512"/>
              <a:gd name="T108" fmla="*/ 149 w 512"/>
              <a:gd name="T109" fmla="*/ 330 h 512"/>
              <a:gd name="T110" fmla="*/ 139 w 512"/>
              <a:gd name="T111" fmla="*/ 336 h 512"/>
              <a:gd name="T112" fmla="*/ 118 w 512"/>
              <a:gd name="T113" fmla="*/ 379 h 512"/>
              <a:gd name="T114" fmla="*/ 119 w 512"/>
              <a:gd name="T115" fmla="*/ 389 h 512"/>
              <a:gd name="T116" fmla="*/ 128 w 512"/>
              <a:gd name="T117" fmla="*/ 394 h 512"/>
              <a:gd name="T118" fmla="*/ 384 w 512"/>
              <a:gd name="T119" fmla="*/ 394 h 512"/>
              <a:gd name="T120" fmla="*/ 393 w 512"/>
              <a:gd name="T121" fmla="*/ 389 h 512"/>
              <a:gd name="T122" fmla="*/ 393 w 512"/>
              <a:gd name="T123" fmla="*/ 379 h 5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12" h="512">
                <a:moveTo>
                  <a:pt x="356" y="352"/>
                </a:moveTo>
                <a:cubicBezTo>
                  <a:pt x="366" y="373"/>
                  <a:pt x="366" y="373"/>
                  <a:pt x="366" y="373"/>
                </a:cubicBezTo>
                <a:cubicBezTo>
                  <a:pt x="145" y="373"/>
                  <a:pt x="145" y="373"/>
                  <a:pt x="145" y="373"/>
                </a:cubicBezTo>
                <a:cubicBezTo>
                  <a:pt x="156" y="352"/>
                  <a:pt x="156" y="352"/>
                  <a:pt x="156" y="352"/>
                </a:cubicBezTo>
                <a:lnTo>
                  <a:pt x="356" y="352"/>
                </a:lnTo>
                <a:close/>
                <a:moveTo>
                  <a:pt x="256" y="118"/>
                </a:moveTo>
                <a:cubicBezTo>
                  <a:pt x="180" y="160"/>
                  <a:pt x="180" y="160"/>
                  <a:pt x="180" y="160"/>
                </a:cubicBezTo>
                <a:cubicBezTo>
                  <a:pt x="331" y="160"/>
                  <a:pt x="331" y="160"/>
                  <a:pt x="331" y="160"/>
                </a:cubicBezTo>
                <a:lnTo>
                  <a:pt x="256" y="118"/>
                </a:lnTo>
                <a:close/>
                <a:moveTo>
                  <a:pt x="512" y="256"/>
                </a:moveTo>
                <a:cubicBezTo>
                  <a:pt x="512" y="397"/>
                  <a:pt x="397" y="512"/>
                  <a:pt x="256" y="512"/>
                </a:cubicBezTo>
                <a:cubicBezTo>
                  <a:pt x="114" y="512"/>
                  <a:pt x="0" y="397"/>
                  <a:pt x="0" y="256"/>
                </a:cubicBezTo>
                <a:cubicBezTo>
                  <a:pt x="0" y="114"/>
                  <a:pt x="114" y="0"/>
                  <a:pt x="256" y="0"/>
                </a:cubicBezTo>
                <a:cubicBezTo>
                  <a:pt x="397" y="0"/>
                  <a:pt x="512" y="114"/>
                  <a:pt x="512" y="256"/>
                </a:cubicBezTo>
                <a:close/>
                <a:moveTo>
                  <a:pt x="128" y="173"/>
                </a:moveTo>
                <a:cubicBezTo>
                  <a:pt x="129" y="178"/>
                  <a:pt x="133" y="181"/>
                  <a:pt x="138" y="181"/>
                </a:cubicBezTo>
                <a:cubicBezTo>
                  <a:pt x="373" y="181"/>
                  <a:pt x="373" y="181"/>
                  <a:pt x="373" y="181"/>
                </a:cubicBezTo>
                <a:cubicBezTo>
                  <a:pt x="378" y="181"/>
                  <a:pt x="382" y="178"/>
                  <a:pt x="383" y="173"/>
                </a:cubicBezTo>
                <a:cubicBezTo>
                  <a:pt x="385" y="168"/>
                  <a:pt x="382" y="163"/>
                  <a:pt x="378" y="161"/>
                </a:cubicBezTo>
                <a:cubicBezTo>
                  <a:pt x="261" y="97"/>
                  <a:pt x="261" y="97"/>
                  <a:pt x="261" y="97"/>
                </a:cubicBezTo>
                <a:cubicBezTo>
                  <a:pt x="258" y="95"/>
                  <a:pt x="254" y="95"/>
                  <a:pt x="251" y="97"/>
                </a:cubicBezTo>
                <a:cubicBezTo>
                  <a:pt x="133" y="161"/>
                  <a:pt x="133" y="161"/>
                  <a:pt x="133" y="161"/>
                </a:cubicBezTo>
                <a:cubicBezTo>
                  <a:pt x="129" y="163"/>
                  <a:pt x="127" y="168"/>
                  <a:pt x="128" y="173"/>
                </a:cubicBezTo>
                <a:close/>
                <a:moveTo>
                  <a:pt x="352" y="202"/>
                </a:moveTo>
                <a:cubicBezTo>
                  <a:pt x="346" y="202"/>
                  <a:pt x="341" y="207"/>
                  <a:pt x="341" y="213"/>
                </a:cubicBezTo>
                <a:cubicBezTo>
                  <a:pt x="341" y="298"/>
                  <a:pt x="341" y="298"/>
                  <a:pt x="341" y="298"/>
                </a:cubicBezTo>
                <a:cubicBezTo>
                  <a:pt x="341" y="304"/>
                  <a:pt x="346" y="309"/>
                  <a:pt x="352" y="309"/>
                </a:cubicBezTo>
                <a:cubicBezTo>
                  <a:pt x="358" y="309"/>
                  <a:pt x="362" y="304"/>
                  <a:pt x="362" y="298"/>
                </a:cubicBezTo>
                <a:cubicBezTo>
                  <a:pt x="362" y="213"/>
                  <a:pt x="362" y="213"/>
                  <a:pt x="362" y="213"/>
                </a:cubicBezTo>
                <a:cubicBezTo>
                  <a:pt x="362" y="207"/>
                  <a:pt x="358" y="202"/>
                  <a:pt x="352" y="202"/>
                </a:cubicBezTo>
                <a:close/>
                <a:moveTo>
                  <a:pt x="288" y="202"/>
                </a:moveTo>
                <a:cubicBezTo>
                  <a:pt x="282" y="202"/>
                  <a:pt x="277" y="207"/>
                  <a:pt x="277" y="213"/>
                </a:cubicBezTo>
                <a:cubicBezTo>
                  <a:pt x="277" y="298"/>
                  <a:pt x="277" y="298"/>
                  <a:pt x="277" y="298"/>
                </a:cubicBezTo>
                <a:cubicBezTo>
                  <a:pt x="277" y="304"/>
                  <a:pt x="282" y="309"/>
                  <a:pt x="288" y="309"/>
                </a:cubicBezTo>
                <a:cubicBezTo>
                  <a:pt x="294" y="309"/>
                  <a:pt x="298" y="304"/>
                  <a:pt x="298" y="298"/>
                </a:cubicBezTo>
                <a:cubicBezTo>
                  <a:pt x="298" y="213"/>
                  <a:pt x="298" y="213"/>
                  <a:pt x="298" y="213"/>
                </a:cubicBezTo>
                <a:cubicBezTo>
                  <a:pt x="298" y="207"/>
                  <a:pt x="294" y="202"/>
                  <a:pt x="288" y="202"/>
                </a:cubicBezTo>
                <a:close/>
                <a:moveTo>
                  <a:pt x="224" y="202"/>
                </a:moveTo>
                <a:cubicBezTo>
                  <a:pt x="218" y="202"/>
                  <a:pt x="213" y="207"/>
                  <a:pt x="213" y="213"/>
                </a:cubicBezTo>
                <a:cubicBezTo>
                  <a:pt x="213" y="298"/>
                  <a:pt x="213" y="298"/>
                  <a:pt x="213" y="298"/>
                </a:cubicBezTo>
                <a:cubicBezTo>
                  <a:pt x="213" y="304"/>
                  <a:pt x="218" y="309"/>
                  <a:pt x="224" y="309"/>
                </a:cubicBezTo>
                <a:cubicBezTo>
                  <a:pt x="230" y="309"/>
                  <a:pt x="234" y="304"/>
                  <a:pt x="234" y="298"/>
                </a:cubicBezTo>
                <a:cubicBezTo>
                  <a:pt x="234" y="213"/>
                  <a:pt x="234" y="213"/>
                  <a:pt x="234" y="213"/>
                </a:cubicBezTo>
                <a:cubicBezTo>
                  <a:pt x="234" y="207"/>
                  <a:pt x="230" y="202"/>
                  <a:pt x="224" y="202"/>
                </a:cubicBezTo>
                <a:close/>
                <a:moveTo>
                  <a:pt x="160" y="202"/>
                </a:moveTo>
                <a:cubicBezTo>
                  <a:pt x="154" y="202"/>
                  <a:pt x="149" y="207"/>
                  <a:pt x="149" y="213"/>
                </a:cubicBezTo>
                <a:cubicBezTo>
                  <a:pt x="149" y="298"/>
                  <a:pt x="149" y="298"/>
                  <a:pt x="149" y="298"/>
                </a:cubicBezTo>
                <a:cubicBezTo>
                  <a:pt x="149" y="304"/>
                  <a:pt x="154" y="309"/>
                  <a:pt x="160" y="309"/>
                </a:cubicBezTo>
                <a:cubicBezTo>
                  <a:pt x="166" y="309"/>
                  <a:pt x="170" y="304"/>
                  <a:pt x="170" y="298"/>
                </a:cubicBezTo>
                <a:cubicBezTo>
                  <a:pt x="170" y="213"/>
                  <a:pt x="170" y="213"/>
                  <a:pt x="170" y="213"/>
                </a:cubicBezTo>
                <a:cubicBezTo>
                  <a:pt x="170" y="207"/>
                  <a:pt x="166" y="202"/>
                  <a:pt x="160" y="202"/>
                </a:cubicBezTo>
                <a:close/>
                <a:moveTo>
                  <a:pt x="393" y="379"/>
                </a:moveTo>
                <a:cubicBezTo>
                  <a:pt x="372" y="336"/>
                  <a:pt x="372" y="336"/>
                  <a:pt x="372" y="336"/>
                </a:cubicBezTo>
                <a:cubicBezTo>
                  <a:pt x="370" y="333"/>
                  <a:pt x="366" y="330"/>
                  <a:pt x="362" y="330"/>
                </a:cubicBezTo>
                <a:cubicBezTo>
                  <a:pt x="149" y="330"/>
                  <a:pt x="149" y="330"/>
                  <a:pt x="149" y="330"/>
                </a:cubicBezTo>
                <a:cubicBezTo>
                  <a:pt x="145" y="330"/>
                  <a:pt x="141" y="333"/>
                  <a:pt x="139" y="336"/>
                </a:cubicBezTo>
                <a:cubicBezTo>
                  <a:pt x="118" y="379"/>
                  <a:pt x="118" y="379"/>
                  <a:pt x="118" y="379"/>
                </a:cubicBezTo>
                <a:cubicBezTo>
                  <a:pt x="116" y="382"/>
                  <a:pt x="117" y="386"/>
                  <a:pt x="119" y="389"/>
                </a:cubicBezTo>
                <a:cubicBezTo>
                  <a:pt x="121" y="392"/>
                  <a:pt x="124" y="394"/>
                  <a:pt x="128" y="394"/>
                </a:cubicBezTo>
                <a:cubicBezTo>
                  <a:pt x="384" y="394"/>
                  <a:pt x="384" y="394"/>
                  <a:pt x="384" y="394"/>
                </a:cubicBezTo>
                <a:cubicBezTo>
                  <a:pt x="387" y="394"/>
                  <a:pt x="391" y="392"/>
                  <a:pt x="393" y="389"/>
                </a:cubicBezTo>
                <a:cubicBezTo>
                  <a:pt x="395" y="386"/>
                  <a:pt x="395" y="382"/>
                  <a:pt x="393" y="379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153294" y="1557824"/>
            <a:ext cx="7499093" cy="46166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pl-PL" b="1" dirty="0"/>
              <a:t>I FSK 445/13 – </a:t>
            </a:r>
            <a:r>
              <a:rPr lang="pl-PL" sz="1600" dirty="0"/>
              <a:t>podatnikowi przysługuje uprawnienie do korekty podatku akcyzowego wykazanego w fakturze sprzedaży tego samochodu, dokonanej w trybie określonym w art. 29 ust. 4 – 4c ustawy z dnia 11 marca 2004 r. o podatku od towarów i usług, co wymaga wykazania w wystawionej fakturze korygującej, skorygowanej kwoty podatku akcyzowego, adekwatnej do pomniejszonej podstawy opodatkowania</a:t>
            </a:r>
          </a:p>
          <a:p>
            <a:endParaRPr lang="pl-PL" sz="1600" dirty="0"/>
          </a:p>
          <a:p>
            <a:pPr algn="just"/>
            <a:r>
              <a:rPr lang="pl-PL" b="1" dirty="0"/>
              <a:t>I GSK 1685/13 – </a:t>
            </a:r>
            <a:r>
              <a:rPr lang="pl-PL" sz="1600" dirty="0"/>
              <a:t>Tryb określony w art. 29 ust. 4 - ust. 4c ustawy o podatku od towarów i usług, w zakresie dokonywania i dokumentowania korekt podstawy opodatkowania podatkiem VAT, znajduje odpowiednie zastosowanie w przypadku korekt podstawy opodatkowania akcyzą. Ponieważ tego rodzaju korekta VAT wymaga udokumentowania fakturą korygującą, (…) dokonując korekty takiej faktury z uwagi na zmniejszenie ceny (podstawy opodatkowania), w wystawionej fakturze - korekcie należy również wykazać kwotę akcyzy w stosownie pomniejszonej kwocie, z uwagi na dokonaną korektę. (…) Zgodnie z art. 2 pkt 18 ustawy o podatku akcyzowym faktura to dokument w rozumieniu przepisów ustawy o podatku od towarów i usług. Zatem na gruncie obu ustaw pojęcie faktury i faktury korygującej musi być rozumiane tak samo. </a:t>
            </a:r>
            <a:endParaRPr lang="pl-PL" sz="1600" dirty="0">
              <a:solidFill>
                <a:srgbClr val="565A5C"/>
              </a:solidFill>
            </a:endParaRPr>
          </a:p>
        </p:txBody>
      </p:sp>
      <p:sp>
        <p:nvSpPr>
          <p:cNvPr id="8" name="Freeform 533"/>
          <p:cNvSpPr>
            <a:spLocks noEditPoints="1"/>
          </p:cNvSpPr>
          <p:nvPr/>
        </p:nvSpPr>
        <p:spPr>
          <a:xfrm>
            <a:off x="346474" y="3241444"/>
            <a:ext cx="585019" cy="586264"/>
          </a:xfrm>
          <a:custGeom>
            <a:avLst/>
            <a:gdLst>
              <a:gd name="T0" fmla="*/ 356 w 512"/>
              <a:gd name="T1" fmla="*/ 352 h 512"/>
              <a:gd name="T2" fmla="*/ 366 w 512"/>
              <a:gd name="T3" fmla="*/ 373 h 512"/>
              <a:gd name="T4" fmla="*/ 145 w 512"/>
              <a:gd name="T5" fmla="*/ 373 h 512"/>
              <a:gd name="T6" fmla="*/ 156 w 512"/>
              <a:gd name="T7" fmla="*/ 352 h 512"/>
              <a:gd name="T8" fmla="*/ 356 w 512"/>
              <a:gd name="T9" fmla="*/ 352 h 512"/>
              <a:gd name="T10" fmla="*/ 256 w 512"/>
              <a:gd name="T11" fmla="*/ 118 h 512"/>
              <a:gd name="T12" fmla="*/ 180 w 512"/>
              <a:gd name="T13" fmla="*/ 160 h 512"/>
              <a:gd name="T14" fmla="*/ 331 w 512"/>
              <a:gd name="T15" fmla="*/ 160 h 512"/>
              <a:gd name="T16" fmla="*/ 256 w 512"/>
              <a:gd name="T17" fmla="*/ 118 h 512"/>
              <a:gd name="T18" fmla="*/ 512 w 512"/>
              <a:gd name="T19" fmla="*/ 256 h 512"/>
              <a:gd name="T20" fmla="*/ 256 w 512"/>
              <a:gd name="T21" fmla="*/ 512 h 512"/>
              <a:gd name="T22" fmla="*/ 0 w 512"/>
              <a:gd name="T23" fmla="*/ 256 h 512"/>
              <a:gd name="T24" fmla="*/ 256 w 512"/>
              <a:gd name="T25" fmla="*/ 0 h 512"/>
              <a:gd name="T26" fmla="*/ 512 w 512"/>
              <a:gd name="T27" fmla="*/ 256 h 512"/>
              <a:gd name="T28" fmla="*/ 128 w 512"/>
              <a:gd name="T29" fmla="*/ 173 h 512"/>
              <a:gd name="T30" fmla="*/ 138 w 512"/>
              <a:gd name="T31" fmla="*/ 181 h 512"/>
              <a:gd name="T32" fmla="*/ 373 w 512"/>
              <a:gd name="T33" fmla="*/ 181 h 512"/>
              <a:gd name="T34" fmla="*/ 383 w 512"/>
              <a:gd name="T35" fmla="*/ 173 h 512"/>
              <a:gd name="T36" fmla="*/ 378 w 512"/>
              <a:gd name="T37" fmla="*/ 161 h 512"/>
              <a:gd name="T38" fmla="*/ 261 w 512"/>
              <a:gd name="T39" fmla="*/ 97 h 512"/>
              <a:gd name="T40" fmla="*/ 251 w 512"/>
              <a:gd name="T41" fmla="*/ 97 h 512"/>
              <a:gd name="T42" fmla="*/ 133 w 512"/>
              <a:gd name="T43" fmla="*/ 161 h 512"/>
              <a:gd name="T44" fmla="*/ 128 w 512"/>
              <a:gd name="T45" fmla="*/ 173 h 512"/>
              <a:gd name="T46" fmla="*/ 352 w 512"/>
              <a:gd name="T47" fmla="*/ 202 h 512"/>
              <a:gd name="T48" fmla="*/ 341 w 512"/>
              <a:gd name="T49" fmla="*/ 213 h 512"/>
              <a:gd name="T50" fmla="*/ 341 w 512"/>
              <a:gd name="T51" fmla="*/ 298 h 512"/>
              <a:gd name="T52" fmla="*/ 352 w 512"/>
              <a:gd name="T53" fmla="*/ 309 h 512"/>
              <a:gd name="T54" fmla="*/ 362 w 512"/>
              <a:gd name="T55" fmla="*/ 298 h 512"/>
              <a:gd name="T56" fmla="*/ 362 w 512"/>
              <a:gd name="T57" fmla="*/ 213 h 512"/>
              <a:gd name="T58" fmla="*/ 352 w 512"/>
              <a:gd name="T59" fmla="*/ 202 h 512"/>
              <a:gd name="T60" fmla="*/ 288 w 512"/>
              <a:gd name="T61" fmla="*/ 202 h 512"/>
              <a:gd name="T62" fmla="*/ 277 w 512"/>
              <a:gd name="T63" fmla="*/ 213 h 512"/>
              <a:gd name="T64" fmla="*/ 277 w 512"/>
              <a:gd name="T65" fmla="*/ 298 h 512"/>
              <a:gd name="T66" fmla="*/ 288 w 512"/>
              <a:gd name="T67" fmla="*/ 309 h 512"/>
              <a:gd name="T68" fmla="*/ 298 w 512"/>
              <a:gd name="T69" fmla="*/ 298 h 512"/>
              <a:gd name="T70" fmla="*/ 298 w 512"/>
              <a:gd name="T71" fmla="*/ 213 h 512"/>
              <a:gd name="T72" fmla="*/ 288 w 512"/>
              <a:gd name="T73" fmla="*/ 202 h 512"/>
              <a:gd name="T74" fmla="*/ 224 w 512"/>
              <a:gd name="T75" fmla="*/ 202 h 512"/>
              <a:gd name="T76" fmla="*/ 213 w 512"/>
              <a:gd name="T77" fmla="*/ 213 h 512"/>
              <a:gd name="T78" fmla="*/ 213 w 512"/>
              <a:gd name="T79" fmla="*/ 298 h 512"/>
              <a:gd name="T80" fmla="*/ 224 w 512"/>
              <a:gd name="T81" fmla="*/ 309 h 512"/>
              <a:gd name="T82" fmla="*/ 234 w 512"/>
              <a:gd name="T83" fmla="*/ 298 h 512"/>
              <a:gd name="T84" fmla="*/ 234 w 512"/>
              <a:gd name="T85" fmla="*/ 213 h 512"/>
              <a:gd name="T86" fmla="*/ 224 w 512"/>
              <a:gd name="T87" fmla="*/ 202 h 512"/>
              <a:gd name="T88" fmla="*/ 160 w 512"/>
              <a:gd name="T89" fmla="*/ 202 h 512"/>
              <a:gd name="T90" fmla="*/ 149 w 512"/>
              <a:gd name="T91" fmla="*/ 213 h 512"/>
              <a:gd name="T92" fmla="*/ 149 w 512"/>
              <a:gd name="T93" fmla="*/ 298 h 512"/>
              <a:gd name="T94" fmla="*/ 160 w 512"/>
              <a:gd name="T95" fmla="*/ 309 h 512"/>
              <a:gd name="T96" fmla="*/ 170 w 512"/>
              <a:gd name="T97" fmla="*/ 298 h 512"/>
              <a:gd name="T98" fmla="*/ 170 w 512"/>
              <a:gd name="T99" fmla="*/ 213 h 512"/>
              <a:gd name="T100" fmla="*/ 160 w 512"/>
              <a:gd name="T101" fmla="*/ 202 h 512"/>
              <a:gd name="T102" fmla="*/ 393 w 512"/>
              <a:gd name="T103" fmla="*/ 379 h 512"/>
              <a:gd name="T104" fmla="*/ 372 w 512"/>
              <a:gd name="T105" fmla="*/ 336 h 512"/>
              <a:gd name="T106" fmla="*/ 362 w 512"/>
              <a:gd name="T107" fmla="*/ 330 h 512"/>
              <a:gd name="T108" fmla="*/ 149 w 512"/>
              <a:gd name="T109" fmla="*/ 330 h 512"/>
              <a:gd name="T110" fmla="*/ 139 w 512"/>
              <a:gd name="T111" fmla="*/ 336 h 512"/>
              <a:gd name="T112" fmla="*/ 118 w 512"/>
              <a:gd name="T113" fmla="*/ 379 h 512"/>
              <a:gd name="T114" fmla="*/ 119 w 512"/>
              <a:gd name="T115" fmla="*/ 389 h 512"/>
              <a:gd name="T116" fmla="*/ 128 w 512"/>
              <a:gd name="T117" fmla="*/ 394 h 512"/>
              <a:gd name="T118" fmla="*/ 384 w 512"/>
              <a:gd name="T119" fmla="*/ 394 h 512"/>
              <a:gd name="T120" fmla="*/ 393 w 512"/>
              <a:gd name="T121" fmla="*/ 389 h 512"/>
              <a:gd name="T122" fmla="*/ 393 w 512"/>
              <a:gd name="T123" fmla="*/ 379 h 5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12" h="512">
                <a:moveTo>
                  <a:pt x="356" y="352"/>
                </a:moveTo>
                <a:cubicBezTo>
                  <a:pt x="366" y="373"/>
                  <a:pt x="366" y="373"/>
                  <a:pt x="366" y="373"/>
                </a:cubicBezTo>
                <a:cubicBezTo>
                  <a:pt x="145" y="373"/>
                  <a:pt x="145" y="373"/>
                  <a:pt x="145" y="373"/>
                </a:cubicBezTo>
                <a:cubicBezTo>
                  <a:pt x="156" y="352"/>
                  <a:pt x="156" y="352"/>
                  <a:pt x="156" y="352"/>
                </a:cubicBezTo>
                <a:lnTo>
                  <a:pt x="356" y="352"/>
                </a:lnTo>
                <a:close/>
                <a:moveTo>
                  <a:pt x="256" y="118"/>
                </a:moveTo>
                <a:cubicBezTo>
                  <a:pt x="180" y="160"/>
                  <a:pt x="180" y="160"/>
                  <a:pt x="180" y="160"/>
                </a:cubicBezTo>
                <a:cubicBezTo>
                  <a:pt x="331" y="160"/>
                  <a:pt x="331" y="160"/>
                  <a:pt x="331" y="160"/>
                </a:cubicBezTo>
                <a:lnTo>
                  <a:pt x="256" y="118"/>
                </a:lnTo>
                <a:close/>
                <a:moveTo>
                  <a:pt x="512" y="256"/>
                </a:moveTo>
                <a:cubicBezTo>
                  <a:pt x="512" y="397"/>
                  <a:pt x="397" y="512"/>
                  <a:pt x="256" y="512"/>
                </a:cubicBezTo>
                <a:cubicBezTo>
                  <a:pt x="114" y="512"/>
                  <a:pt x="0" y="397"/>
                  <a:pt x="0" y="256"/>
                </a:cubicBezTo>
                <a:cubicBezTo>
                  <a:pt x="0" y="114"/>
                  <a:pt x="114" y="0"/>
                  <a:pt x="256" y="0"/>
                </a:cubicBezTo>
                <a:cubicBezTo>
                  <a:pt x="397" y="0"/>
                  <a:pt x="512" y="114"/>
                  <a:pt x="512" y="256"/>
                </a:cubicBezTo>
                <a:close/>
                <a:moveTo>
                  <a:pt x="128" y="173"/>
                </a:moveTo>
                <a:cubicBezTo>
                  <a:pt x="129" y="178"/>
                  <a:pt x="133" y="181"/>
                  <a:pt x="138" y="181"/>
                </a:cubicBezTo>
                <a:cubicBezTo>
                  <a:pt x="373" y="181"/>
                  <a:pt x="373" y="181"/>
                  <a:pt x="373" y="181"/>
                </a:cubicBezTo>
                <a:cubicBezTo>
                  <a:pt x="378" y="181"/>
                  <a:pt x="382" y="178"/>
                  <a:pt x="383" y="173"/>
                </a:cubicBezTo>
                <a:cubicBezTo>
                  <a:pt x="385" y="168"/>
                  <a:pt x="382" y="163"/>
                  <a:pt x="378" y="161"/>
                </a:cubicBezTo>
                <a:cubicBezTo>
                  <a:pt x="261" y="97"/>
                  <a:pt x="261" y="97"/>
                  <a:pt x="261" y="97"/>
                </a:cubicBezTo>
                <a:cubicBezTo>
                  <a:pt x="258" y="95"/>
                  <a:pt x="254" y="95"/>
                  <a:pt x="251" y="97"/>
                </a:cubicBezTo>
                <a:cubicBezTo>
                  <a:pt x="133" y="161"/>
                  <a:pt x="133" y="161"/>
                  <a:pt x="133" y="161"/>
                </a:cubicBezTo>
                <a:cubicBezTo>
                  <a:pt x="129" y="163"/>
                  <a:pt x="127" y="168"/>
                  <a:pt x="128" y="173"/>
                </a:cubicBezTo>
                <a:close/>
                <a:moveTo>
                  <a:pt x="352" y="202"/>
                </a:moveTo>
                <a:cubicBezTo>
                  <a:pt x="346" y="202"/>
                  <a:pt x="341" y="207"/>
                  <a:pt x="341" y="213"/>
                </a:cubicBezTo>
                <a:cubicBezTo>
                  <a:pt x="341" y="298"/>
                  <a:pt x="341" y="298"/>
                  <a:pt x="341" y="298"/>
                </a:cubicBezTo>
                <a:cubicBezTo>
                  <a:pt x="341" y="304"/>
                  <a:pt x="346" y="309"/>
                  <a:pt x="352" y="309"/>
                </a:cubicBezTo>
                <a:cubicBezTo>
                  <a:pt x="358" y="309"/>
                  <a:pt x="362" y="304"/>
                  <a:pt x="362" y="298"/>
                </a:cubicBezTo>
                <a:cubicBezTo>
                  <a:pt x="362" y="213"/>
                  <a:pt x="362" y="213"/>
                  <a:pt x="362" y="213"/>
                </a:cubicBezTo>
                <a:cubicBezTo>
                  <a:pt x="362" y="207"/>
                  <a:pt x="358" y="202"/>
                  <a:pt x="352" y="202"/>
                </a:cubicBezTo>
                <a:close/>
                <a:moveTo>
                  <a:pt x="288" y="202"/>
                </a:moveTo>
                <a:cubicBezTo>
                  <a:pt x="282" y="202"/>
                  <a:pt x="277" y="207"/>
                  <a:pt x="277" y="213"/>
                </a:cubicBezTo>
                <a:cubicBezTo>
                  <a:pt x="277" y="298"/>
                  <a:pt x="277" y="298"/>
                  <a:pt x="277" y="298"/>
                </a:cubicBezTo>
                <a:cubicBezTo>
                  <a:pt x="277" y="304"/>
                  <a:pt x="282" y="309"/>
                  <a:pt x="288" y="309"/>
                </a:cubicBezTo>
                <a:cubicBezTo>
                  <a:pt x="294" y="309"/>
                  <a:pt x="298" y="304"/>
                  <a:pt x="298" y="298"/>
                </a:cubicBezTo>
                <a:cubicBezTo>
                  <a:pt x="298" y="213"/>
                  <a:pt x="298" y="213"/>
                  <a:pt x="298" y="213"/>
                </a:cubicBezTo>
                <a:cubicBezTo>
                  <a:pt x="298" y="207"/>
                  <a:pt x="294" y="202"/>
                  <a:pt x="288" y="202"/>
                </a:cubicBezTo>
                <a:close/>
                <a:moveTo>
                  <a:pt x="224" y="202"/>
                </a:moveTo>
                <a:cubicBezTo>
                  <a:pt x="218" y="202"/>
                  <a:pt x="213" y="207"/>
                  <a:pt x="213" y="213"/>
                </a:cubicBezTo>
                <a:cubicBezTo>
                  <a:pt x="213" y="298"/>
                  <a:pt x="213" y="298"/>
                  <a:pt x="213" y="298"/>
                </a:cubicBezTo>
                <a:cubicBezTo>
                  <a:pt x="213" y="304"/>
                  <a:pt x="218" y="309"/>
                  <a:pt x="224" y="309"/>
                </a:cubicBezTo>
                <a:cubicBezTo>
                  <a:pt x="230" y="309"/>
                  <a:pt x="234" y="304"/>
                  <a:pt x="234" y="298"/>
                </a:cubicBezTo>
                <a:cubicBezTo>
                  <a:pt x="234" y="213"/>
                  <a:pt x="234" y="213"/>
                  <a:pt x="234" y="213"/>
                </a:cubicBezTo>
                <a:cubicBezTo>
                  <a:pt x="234" y="207"/>
                  <a:pt x="230" y="202"/>
                  <a:pt x="224" y="202"/>
                </a:cubicBezTo>
                <a:close/>
                <a:moveTo>
                  <a:pt x="160" y="202"/>
                </a:moveTo>
                <a:cubicBezTo>
                  <a:pt x="154" y="202"/>
                  <a:pt x="149" y="207"/>
                  <a:pt x="149" y="213"/>
                </a:cubicBezTo>
                <a:cubicBezTo>
                  <a:pt x="149" y="298"/>
                  <a:pt x="149" y="298"/>
                  <a:pt x="149" y="298"/>
                </a:cubicBezTo>
                <a:cubicBezTo>
                  <a:pt x="149" y="304"/>
                  <a:pt x="154" y="309"/>
                  <a:pt x="160" y="309"/>
                </a:cubicBezTo>
                <a:cubicBezTo>
                  <a:pt x="166" y="309"/>
                  <a:pt x="170" y="304"/>
                  <a:pt x="170" y="298"/>
                </a:cubicBezTo>
                <a:cubicBezTo>
                  <a:pt x="170" y="213"/>
                  <a:pt x="170" y="213"/>
                  <a:pt x="170" y="213"/>
                </a:cubicBezTo>
                <a:cubicBezTo>
                  <a:pt x="170" y="207"/>
                  <a:pt x="166" y="202"/>
                  <a:pt x="160" y="202"/>
                </a:cubicBezTo>
                <a:close/>
                <a:moveTo>
                  <a:pt x="393" y="379"/>
                </a:moveTo>
                <a:cubicBezTo>
                  <a:pt x="372" y="336"/>
                  <a:pt x="372" y="336"/>
                  <a:pt x="372" y="336"/>
                </a:cubicBezTo>
                <a:cubicBezTo>
                  <a:pt x="370" y="333"/>
                  <a:pt x="366" y="330"/>
                  <a:pt x="362" y="330"/>
                </a:cubicBezTo>
                <a:cubicBezTo>
                  <a:pt x="149" y="330"/>
                  <a:pt x="149" y="330"/>
                  <a:pt x="149" y="330"/>
                </a:cubicBezTo>
                <a:cubicBezTo>
                  <a:pt x="145" y="330"/>
                  <a:pt x="141" y="333"/>
                  <a:pt x="139" y="336"/>
                </a:cubicBezTo>
                <a:cubicBezTo>
                  <a:pt x="118" y="379"/>
                  <a:pt x="118" y="379"/>
                  <a:pt x="118" y="379"/>
                </a:cubicBezTo>
                <a:cubicBezTo>
                  <a:pt x="116" y="382"/>
                  <a:pt x="117" y="386"/>
                  <a:pt x="119" y="389"/>
                </a:cubicBezTo>
                <a:cubicBezTo>
                  <a:pt x="121" y="392"/>
                  <a:pt x="124" y="394"/>
                  <a:pt x="128" y="394"/>
                </a:cubicBezTo>
                <a:cubicBezTo>
                  <a:pt x="384" y="394"/>
                  <a:pt x="384" y="394"/>
                  <a:pt x="384" y="394"/>
                </a:cubicBezTo>
                <a:cubicBezTo>
                  <a:pt x="387" y="394"/>
                  <a:pt x="391" y="392"/>
                  <a:pt x="393" y="389"/>
                </a:cubicBezTo>
                <a:cubicBezTo>
                  <a:pt x="395" y="386"/>
                  <a:pt x="395" y="382"/>
                  <a:pt x="393" y="379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5947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Podstawy </a:t>
            </a:r>
            <a:r>
              <a:rPr lang="pl-PL" u="sng" dirty="0"/>
              <a:t>braku</a:t>
            </a:r>
            <a:r>
              <a:rPr lang="pl-PL" dirty="0"/>
              <a:t> podstawy do korekty opodatkowania w orzecznictwie [1/2]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66713" y="1619570"/>
            <a:ext cx="8408987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endParaRPr lang="pl-PL" sz="1600" dirty="0"/>
          </a:p>
          <a:p>
            <a:endParaRPr lang="pl-PL" sz="1600" dirty="0"/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l-PL" sz="1600" dirty="0">
              <a:solidFill>
                <a:srgbClr val="565A5C"/>
              </a:solidFill>
            </a:endParaRPr>
          </a:p>
        </p:txBody>
      </p:sp>
      <p:sp>
        <p:nvSpPr>
          <p:cNvPr id="6" name="Freeform 533"/>
          <p:cNvSpPr>
            <a:spLocks noEditPoints="1"/>
          </p:cNvSpPr>
          <p:nvPr/>
        </p:nvSpPr>
        <p:spPr>
          <a:xfrm>
            <a:off x="366713" y="1619570"/>
            <a:ext cx="564781" cy="564780"/>
          </a:xfrm>
          <a:custGeom>
            <a:avLst/>
            <a:gdLst>
              <a:gd name="T0" fmla="*/ 356 w 512"/>
              <a:gd name="T1" fmla="*/ 352 h 512"/>
              <a:gd name="T2" fmla="*/ 366 w 512"/>
              <a:gd name="T3" fmla="*/ 373 h 512"/>
              <a:gd name="T4" fmla="*/ 145 w 512"/>
              <a:gd name="T5" fmla="*/ 373 h 512"/>
              <a:gd name="T6" fmla="*/ 156 w 512"/>
              <a:gd name="T7" fmla="*/ 352 h 512"/>
              <a:gd name="T8" fmla="*/ 356 w 512"/>
              <a:gd name="T9" fmla="*/ 352 h 512"/>
              <a:gd name="T10" fmla="*/ 256 w 512"/>
              <a:gd name="T11" fmla="*/ 118 h 512"/>
              <a:gd name="T12" fmla="*/ 180 w 512"/>
              <a:gd name="T13" fmla="*/ 160 h 512"/>
              <a:gd name="T14" fmla="*/ 331 w 512"/>
              <a:gd name="T15" fmla="*/ 160 h 512"/>
              <a:gd name="T16" fmla="*/ 256 w 512"/>
              <a:gd name="T17" fmla="*/ 118 h 512"/>
              <a:gd name="T18" fmla="*/ 512 w 512"/>
              <a:gd name="T19" fmla="*/ 256 h 512"/>
              <a:gd name="T20" fmla="*/ 256 w 512"/>
              <a:gd name="T21" fmla="*/ 512 h 512"/>
              <a:gd name="T22" fmla="*/ 0 w 512"/>
              <a:gd name="T23" fmla="*/ 256 h 512"/>
              <a:gd name="T24" fmla="*/ 256 w 512"/>
              <a:gd name="T25" fmla="*/ 0 h 512"/>
              <a:gd name="T26" fmla="*/ 512 w 512"/>
              <a:gd name="T27" fmla="*/ 256 h 512"/>
              <a:gd name="T28" fmla="*/ 128 w 512"/>
              <a:gd name="T29" fmla="*/ 173 h 512"/>
              <a:gd name="T30" fmla="*/ 138 w 512"/>
              <a:gd name="T31" fmla="*/ 181 h 512"/>
              <a:gd name="T32" fmla="*/ 373 w 512"/>
              <a:gd name="T33" fmla="*/ 181 h 512"/>
              <a:gd name="T34" fmla="*/ 383 w 512"/>
              <a:gd name="T35" fmla="*/ 173 h 512"/>
              <a:gd name="T36" fmla="*/ 378 w 512"/>
              <a:gd name="T37" fmla="*/ 161 h 512"/>
              <a:gd name="T38" fmla="*/ 261 w 512"/>
              <a:gd name="T39" fmla="*/ 97 h 512"/>
              <a:gd name="T40" fmla="*/ 251 w 512"/>
              <a:gd name="T41" fmla="*/ 97 h 512"/>
              <a:gd name="T42" fmla="*/ 133 w 512"/>
              <a:gd name="T43" fmla="*/ 161 h 512"/>
              <a:gd name="T44" fmla="*/ 128 w 512"/>
              <a:gd name="T45" fmla="*/ 173 h 512"/>
              <a:gd name="T46" fmla="*/ 352 w 512"/>
              <a:gd name="T47" fmla="*/ 202 h 512"/>
              <a:gd name="T48" fmla="*/ 341 w 512"/>
              <a:gd name="T49" fmla="*/ 213 h 512"/>
              <a:gd name="T50" fmla="*/ 341 w 512"/>
              <a:gd name="T51" fmla="*/ 298 h 512"/>
              <a:gd name="T52" fmla="*/ 352 w 512"/>
              <a:gd name="T53" fmla="*/ 309 h 512"/>
              <a:gd name="T54" fmla="*/ 362 w 512"/>
              <a:gd name="T55" fmla="*/ 298 h 512"/>
              <a:gd name="T56" fmla="*/ 362 w 512"/>
              <a:gd name="T57" fmla="*/ 213 h 512"/>
              <a:gd name="T58" fmla="*/ 352 w 512"/>
              <a:gd name="T59" fmla="*/ 202 h 512"/>
              <a:gd name="T60" fmla="*/ 288 w 512"/>
              <a:gd name="T61" fmla="*/ 202 h 512"/>
              <a:gd name="T62" fmla="*/ 277 w 512"/>
              <a:gd name="T63" fmla="*/ 213 h 512"/>
              <a:gd name="T64" fmla="*/ 277 w 512"/>
              <a:gd name="T65" fmla="*/ 298 h 512"/>
              <a:gd name="T66" fmla="*/ 288 w 512"/>
              <a:gd name="T67" fmla="*/ 309 h 512"/>
              <a:gd name="T68" fmla="*/ 298 w 512"/>
              <a:gd name="T69" fmla="*/ 298 h 512"/>
              <a:gd name="T70" fmla="*/ 298 w 512"/>
              <a:gd name="T71" fmla="*/ 213 h 512"/>
              <a:gd name="T72" fmla="*/ 288 w 512"/>
              <a:gd name="T73" fmla="*/ 202 h 512"/>
              <a:gd name="T74" fmla="*/ 224 w 512"/>
              <a:gd name="T75" fmla="*/ 202 h 512"/>
              <a:gd name="T76" fmla="*/ 213 w 512"/>
              <a:gd name="T77" fmla="*/ 213 h 512"/>
              <a:gd name="T78" fmla="*/ 213 w 512"/>
              <a:gd name="T79" fmla="*/ 298 h 512"/>
              <a:gd name="T80" fmla="*/ 224 w 512"/>
              <a:gd name="T81" fmla="*/ 309 h 512"/>
              <a:gd name="T82" fmla="*/ 234 w 512"/>
              <a:gd name="T83" fmla="*/ 298 h 512"/>
              <a:gd name="T84" fmla="*/ 234 w 512"/>
              <a:gd name="T85" fmla="*/ 213 h 512"/>
              <a:gd name="T86" fmla="*/ 224 w 512"/>
              <a:gd name="T87" fmla="*/ 202 h 512"/>
              <a:gd name="T88" fmla="*/ 160 w 512"/>
              <a:gd name="T89" fmla="*/ 202 h 512"/>
              <a:gd name="T90" fmla="*/ 149 w 512"/>
              <a:gd name="T91" fmla="*/ 213 h 512"/>
              <a:gd name="T92" fmla="*/ 149 w 512"/>
              <a:gd name="T93" fmla="*/ 298 h 512"/>
              <a:gd name="T94" fmla="*/ 160 w 512"/>
              <a:gd name="T95" fmla="*/ 309 h 512"/>
              <a:gd name="T96" fmla="*/ 170 w 512"/>
              <a:gd name="T97" fmla="*/ 298 h 512"/>
              <a:gd name="T98" fmla="*/ 170 w 512"/>
              <a:gd name="T99" fmla="*/ 213 h 512"/>
              <a:gd name="T100" fmla="*/ 160 w 512"/>
              <a:gd name="T101" fmla="*/ 202 h 512"/>
              <a:gd name="T102" fmla="*/ 393 w 512"/>
              <a:gd name="T103" fmla="*/ 379 h 512"/>
              <a:gd name="T104" fmla="*/ 372 w 512"/>
              <a:gd name="T105" fmla="*/ 336 h 512"/>
              <a:gd name="T106" fmla="*/ 362 w 512"/>
              <a:gd name="T107" fmla="*/ 330 h 512"/>
              <a:gd name="T108" fmla="*/ 149 w 512"/>
              <a:gd name="T109" fmla="*/ 330 h 512"/>
              <a:gd name="T110" fmla="*/ 139 w 512"/>
              <a:gd name="T111" fmla="*/ 336 h 512"/>
              <a:gd name="T112" fmla="*/ 118 w 512"/>
              <a:gd name="T113" fmla="*/ 379 h 512"/>
              <a:gd name="T114" fmla="*/ 119 w 512"/>
              <a:gd name="T115" fmla="*/ 389 h 512"/>
              <a:gd name="T116" fmla="*/ 128 w 512"/>
              <a:gd name="T117" fmla="*/ 394 h 512"/>
              <a:gd name="T118" fmla="*/ 384 w 512"/>
              <a:gd name="T119" fmla="*/ 394 h 512"/>
              <a:gd name="T120" fmla="*/ 393 w 512"/>
              <a:gd name="T121" fmla="*/ 389 h 512"/>
              <a:gd name="T122" fmla="*/ 393 w 512"/>
              <a:gd name="T123" fmla="*/ 379 h 5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12" h="512">
                <a:moveTo>
                  <a:pt x="356" y="352"/>
                </a:moveTo>
                <a:cubicBezTo>
                  <a:pt x="366" y="373"/>
                  <a:pt x="366" y="373"/>
                  <a:pt x="366" y="373"/>
                </a:cubicBezTo>
                <a:cubicBezTo>
                  <a:pt x="145" y="373"/>
                  <a:pt x="145" y="373"/>
                  <a:pt x="145" y="373"/>
                </a:cubicBezTo>
                <a:cubicBezTo>
                  <a:pt x="156" y="352"/>
                  <a:pt x="156" y="352"/>
                  <a:pt x="156" y="352"/>
                </a:cubicBezTo>
                <a:lnTo>
                  <a:pt x="356" y="352"/>
                </a:lnTo>
                <a:close/>
                <a:moveTo>
                  <a:pt x="256" y="118"/>
                </a:moveTo>
                <a:cubicBezTo>
                  <a:pt x="180" y="160"/>
                  <a:pt x="180" y="160"/>
                  <a:pt x="180" y="160"/>
                </a:cubicBezTo>
                <a:cubicBezTo>
                  <a:pt x="331" y="160"/>
                  <a:pt x="331" y="160"/>
                  <a:pt x="331" y="160"/>
                </a:cubicBezTo>
                <a:lnTo>
                  <a:pt x="256" y="118"/>
                </a:lnTo>
                <a:close/>
                <a:moveTo>
                  <a:pt x="512" y="256"/>
                </a:moveTo>
                <a:cubicBezTo>
                  <a:pt x="512" y="397"/>
                  <a:pt x="397" y="512"/>
                  <a:pt x="256" y="512"/>
                </a:cubicBezTo>
                <a:cubicBezTo>
                  <a:pt x="114" y="512"/>
                  <a:pt x="0" y="397"/>
                  <a:pt x="0" y="256"/>
                </a:cubicBezTo>
                <a:cubicBezTo>
                  <a:pt x="0" y="114"/>
                  <a:pt x="114" y="0"/>
                  <a:pt x="256" y="0"/>
                </a:cubicBezTo>
                <a:cubicBezTo>
                  <a:pt x="397" y="0"/>
                  <a:pt x="512" y="114"/>
                  <a:pt x="512" y="256"/>
                </a:cubicBezTo>
                <a:close/>
                <a:moveTo>
                  <a:pt x="128" y="173"/>
                </a:moveTo>
                <a:cubicBezTo>
                  <a:pt x="129" y="178"/>
                  <a:pt x="133" y="181"/>
                  <a:pt x="138" y="181"/>
                </a:cubicBezTo>
                <a:cubicBezTo>
                  <a:pt x="373" y="181"/>
                  <a:pt x="373" y="181"/>
                  <a:pt x="373" y="181"/>
                </a:cubicBezTo>
                <a:cubicBezTo>
                  <a:pt x="378" y="181"/>
                  <a:pt x="382" y="178"/>
                  <a:pt x="383" y="173"/>
                </a:cubicBezTo>
                <a:cubicBezTo>
                  <a:pt x="385" y="168"/>
                  <a:pt x="382" y="163"/>
                  <a:pt x="378" y="161"/>
                </a:cubicBezTo>
                <a:cubicBezTo>
                  <a:pt x="261" y="97"/>
                  <a:pt x="261" y="97"/>
                  <a:pt x="261" y="97"/>
                </a:cubicBezTo>
                <a:cubicBezTo>
                  <a:pt x="258" y="95"/>
                  <a:pt x="254" y="95"/>
                  <a:pt x="251" y="97"/>
                </a:cubicBezTo>
                <a:cubicBezTo>
                  <a:pt x="133" y="161"/>
                  <a:pt x="133" y="161"/>
                  <a:pt x="133" y="161"/>
                </a:cubicBezTo>
                <a:cubicBezTo>
                  <a:pt x="129" y="163"/>
                  <a:pt x="127" y="168"/>
                  <a:pt x="128" y="173"/>
                </a:cubicBezTo>
                <a:close/>
                <a:moveTo>
                  <a:pt x="352" y="202"/>
                </a:moveTo>
                <a:cubicBezTo>
                  <a:pt x="346" y="202"/>
                  <a:pt x="341" y="207"/>
                  <a:pt x="341" y="213"/>
                </a:cubicBezTo>
                <a:cubicBezTo>
                  <a:pt x="341" y="298"/>
                  <a:pt x="341" y="298"/>
                  <a:pt x="341" y="298"/>
                </a:cubicBezTo>
                <a:cubicBezTo>
                  <a:pt x="341" y="304"/>
                  <a:pt x="346" y="309"/>
                  <a:pt x="352" y="309"/>
                </a:cubicBezTo>
                <a:cubicBezTo>
                  <a:pt x="358" y="309"/>
                  <a:pt x="362" y="304"/>
                  <a:pt x="362" y="298"/>
                </a:cubicBezTo>
                <a:cubicBezTo>
                  <a:pt x="362" y="213"/>
                  <a:pt x="362" y="213"/>
                  <a:pt x="362" y="213"/>
                </a:cubicBezTo>
                <a:cubicBezTo>
                  <a:pt x="362" y="207"/>
                  <a:pt x="358" y="202"/>
                  <a:pt x="352" y="202"/>
                </a:cubicBezTo>
                <a:close/>
                <a:moveTo>
                  <a:pt x="288" y="202"/>
                </a:moveTo>
                <a:cubicBezTo>
                  <a:pt x="282" y="202"/>
                  <a:pt x="277" y="207"/>
                  <a:pt x="277" y="213"/>
                </a:cubicBezTo>
                <a:cubicBezTo>
                  <a:pt x="277" y="298"/>
                  <a:pt x="277" y="298"/>
                  <a:pt x="277" y="298"/>
                </a:cubicBezTo>
                <a:cubicBezTo>
                  <a:pt x="277" y="304"/>
                  <a:pt x="282" y="309"/>
                  <a:pt x="288" y="309"/>
                </a:cubicBezTo>
                <a:cubicBezTo>
                  <a:pt x="294" y="309"/>
                  <a:pt x="298" y="304"/>
                  <a:pt x="298" y="298"/>
                </a:cubicBezTo>
                <a:cubicBezTo>
                  <a:pt x="298" y="213"/>
                  <a:pt x="298" y="213"/>
                  <a:pt x="298" y="213"/>
                </a:cubicBezTo>
                <a:cubicBezTo>
                  <a:pt x="298" y="207"/>
                  <a:pt x="294" y="202"/>
                  <a:pt x="288" y="202"/>
                </a:cubicBezTo>
                <a:close/>
                <a:moveTo>
                  <a:pt x="224" y="202"/>
                </a:moveTo>
                <a:cubicBezTo>
                  <a:pt x="218" y="202"/>
                  <a:pt x="213" y="207"/>
                  <a:pt x="213" y="213"/>
                </a:cubicBezTo>
                <a:cubicBezTo>
                  <a:pt x="213" y="298"/>
                  <a:pt x="213" y="298"/>
                  <a:pt x="213" y="298"/>
                </a:cubicBezTo>
                <a:cubicBezTo>
                  <a:pt x="213" y="304"/>
                  <a:pt x="218" y="309"/>
                  <a:pt x="224" y="309"/>
                </a:cubicBezTo>
                <a:cubicBezTo>
                  <a:pt x="230" y="309"/>
                  <a:pt x="234" y="304"/>
                  <a:pt x="234" y="298"/>
                </a:cubicBezTo>
                <a:cubicBezTo>
                  <a:pt x="234" y="213"/>
                  <a:pt x="234" y="213"/>
                  <a:pt x="234" y="213"/>
                </a:cubicBezTo>
                <a:cubicBezTo>
                  <a:pt x="234" y="207"/>
                  <a:pt x="230" y="202"/>
                  <a:pt x="224" y="202"/>
                </a:cubicBezTo>
                <a:close/>
                <a:moveTo>
                  <a:pt x="160" y="202"/>
                </a:moveTo>
                <a:cubicBezTo>
                  <a:pt x="154" y="202"/>
                  <a:pt x="149" y="207"/>
                  <a:pt x="149" y="213"/>
                </a:cubicBezTo>
                <a:cubicBezTo>
                  <a:pt x="149" y="298"/>
                  <a:pt x="149" y="298"/>
                  <a:pt x="149" y="298"/>
                </a:cubicBezTo>
                <a:cubicBezTo>
                  <a:pt x="149" y="304"/>
                  <a:pt x="154" y="309"/>
                  <a:pt x="160" y="309"/>
                </a:cubicBezTo>
                <a:cubicBezTo>
                  <a:pt x="166" y="309"/>
                  <a:pt x="170" y="304"/>
                  <a:pt x="170" y="298"/>
                </a:cubicBezTo>
                <a:cubicBezTo>
                  <a:pt x="170" y="213"/>
                  <a:pt x="170" y="213"/>
                  <a:pt x="170" y="213"/>
                </a:cubicBezTo>
                <a:cubicBezTo>
                  <a:pt x="170" y="207"/>
                  <a:pt x="166" y="202"/>
                  <a:pt x="160" y="202"/>
                </a:cubicBezTo>
                <a:close/>
                <a:moveTo>
                  <a:pt x="393" y="379"/>
                </a:moveTo>
                <a:cubicBezTo>
                  <a:pt x="372" y="336"/>
                  <a:pt x="372" y="336"/>
                  <a:pt x="372" y="336"/>
                </a:cubicBezTo>
                <a:cubicBezTo>
                  <a:pt x="370" y="333"/>
                  <a:pt x="366" y="330"/>
                  <a:pt x="362" y="330"/>
                </a:cubicBezTo>
                <a:cubicBezTo>
                  <a:pt x="149" y="330"/>
                  <a:pt x="149" y="330"/>
                  <a:pt x="149" y="330"/>
                </a:cubicBezTo>
                <a:cubicBezTo>
                  <a:pt x="145" y="330"/>
                  <a:pt x="141" y="333"/>
                  <a:pt x="139" y="336"/>
                </a:cubicBezTo>
                <a:cubicBezTo>
                  <a:pt x="118" y="379"/>
                  <a:pt x="118" y="379"/>
                  <a:pt x="118" y="379"/>
                </a:cubicBezTo>
                <a:cubicBezTo>
                  <a:pt x="116" y="382"/>
                  <a:pt x="117" y="386"/>
                  <a:pt x="119" y="389"/>
                </a:cubicBezTo>
                <a:cubicBezTo>
                  <a:pt x="121" y="392"/>
                  <a:pt x="124" y="394"/>
                  <a:pt x="128" y="394"/>
                </a:cubicBezTo>
                <a:cubicBezTo>
                  <a:pt x="384" y="394"/>
                  <a:pt x="384" y="394"/>
                  <a:pt x="384" y="394"/>
                </a:cubicBezTo>
                <a:cubicBezTo>
                  <a:pt x="387" y="394"/>
                  <a:pt x="391" y="392"/>
                  <a:pt x="393" y="389"/>
                </a:cubicBezTo>
                <a:cubicBezTo>
                  <a:pt x="395" y="386"/>
                  <a:pt x="395" y="382"/>
                  <a:pt x="393" y="379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153294" y="1557824"/>
            <a:ext cx="7499093" cy="49859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pl-PL" b="1" dirty="0">
                <a:solidFill>
                  <a:srgbClr val="565A5C"/>
                </a:solidFill>
              </a:rPr>
              <a:t>I GSK 83/17: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b="1" dirty="0">
                <a:solidFill>
                  <a:srgbClr val="565A5C"/>
                </a:solidFill>
              </a:rPr>
              <a:t> </a:t>
            </a:r>
            <a:r>
              <a:rPr lang="pl-PL" sz="1600" dirty="0"/>
              <a:t>Sąd odniósł się też do poprzednio obowiązujących przepisów ustawy z 23 stycznia 2004 r. o podatku akcyzowym, wskazując na art. 10 ust. 1 pkt 1 (dotyczący podstawy opodatkowania - jako kwoty należnej z tytułu sprzedaży), czy art. 80 ust. 3 (dotyczący obowiązku podatkowego) i art. 82 ust. 1, gdzie występuje wyraźne odniesienie (powiązanie) z wystawioną fakturą.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pl-PL" sz="1600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1600" dirty="0"/>
              <a:t>ustawa o podatku akcyzowym z 2008 r. nie zawiera unormowania, które przewidywałoby zmianę podstawy opodatkowania po sprzedaży samochodu osobowego niezarejestrowanego na terytorium kraju, zgodnie z przepisami o ruchu drogowym, w stosunku do których powstał obowiązek podatkowy i została ustalona podstawa opodatkowania, a która to sprzedaż została udokumentowana tzw. fakturami pierwotnymi.</a:t>
            </a:r>
          </a:p>
          <a:p>
            <a:endParaRPr lang="pl-PL" sz="1600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1600" dirty="0"/>
              <a:t>Odnosząc się do (…) określenia "kwoty należnej", o jakiej mowa w art. 10 ust. 1 pkt 1 ustawy z 23 stycznia 2004 r. o podatku akcyzowym wskazać należy, że ustawa o podatku akcyzowym z 2008 r. nie wskazuje, w jaki sposób należałoby dokumentować i rozliczać zmiany ceny po sprzedaży w przeciwieństwie do ustawy z dnia 11 marca 2004 r. o podatku od towarów i usług. </a:t>
            </a:r>
          </a:p>
          <a:p>
            <a:endParaRPr lang="pl-PL" sz="1600" b="1" dirty="0">
              <a:solidFill>
                <a:srgbClr val="565A5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873604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MS_TEMPLATE_ID" val="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60865876238989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905549383809007"/>
</p:tagLst>
</file>

<file path=ppt/theme/theme1.xml><?xml version="1.0" encoding="utf-8"?>
<a:theme xmlns:a="http://schemas.openxmlformats.org/drawingml/2006/main" name="Dentons Presentation">
  <a:themeElements>
    <a:clrScheme name="Dentons new Oct 2015">
      <a:dk1>
        <a:srgbClr val="565A5C"/>
      </a:dk1>
      <a:lt1>
        <a:srgbClr val="FFFFFF"/>
      </a:lt1>
      <a:dk2>
        <a:srgbClr val="6E2D91"/>
      </a:dk2>
      <a:lt2>
        <a:srgbClr val="A2A4A3"/>
      </a:lt2>
      <a:accent1>
        <a:srgbClr val="5B1F69"/>
      </a:accent1>
      <a:accent2>
        <a:srgbClr val="00A9E0"/>
      </a:accent2>
      <a:accent3>
        <a:srgbClr val="34B233"/>
      </a:accent3>
      <a:accent4>
        <a:srgbClr val="EEAF30"/>
      </a:accent4>
      <a:accent5>
        <a:srgbClr val="D52B1E"/>
      </a:accent5>
      <a:accent6>
        <a:srgbClr val="00A599"/>
      </a:accent6>
      <a:hlink>
        <a:srgbClr val="00A9E0"/>
      </a:hlink>
      <a:folHlink>
        <a:srgbClr val="A2A4A3"/>
      </a:folHlink>
    </a:clrScheme>
    <a:fontScheme name="Dacheng-Dentons (SimSun)">
      <a:majorFont>
        <a:latin typeface="Arial"/>
        <a:ea typeface="SimSun"/>
        <a:cs typeface="Arial"/>
      </a:majorFont>
      <a:minorFont>
        <a:latin typeface="Arial"/>
        <a:ea typeface="SimSun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  <a:effectLst/>
      </a:spPr>
      <a:bodyPr rtlCol="0" anchor="ctr"/>
      <a:lstStyle>
        <a:defPPr algn="ctr">
          <a:defRPr dirty="0" err="1" smtClean="0">
            <a:solidFill>
              <a:schemeClr val="bg2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Uigh" typeface="Microsoft Uighur"/>
        <a:font script="Beng" typeface="Vrinda"/>
        <a:font script="Thai" typeface="Angsana New"/>
        <a:font script="Mlym" typeface="Kartika"/>
        <a:font script="Yiii" typeface="Microsoft Yi Baiti"/>
        <a:font script="Cher" typeface="Plantagenet Cherokee"/>
        <a:font script="Orya" typeface="Kalinga"/>
        <a:font script="Gujr" typeface="Shruti"/>
        <a:font script="Viet" typeface="Times New Roman"/>
        <a:font script="Arab" typeface="Times New Roman"/>
        <a:font script="Hebr" typeface="Times New Roman"/>
        <a:font script="Telu" typeface="Gautami"/>
        <a:font script="Ethi" typeface="Nyala"/>
        <a:font script="Jpan" typeface="ＭＳ Ｐゴシック"/>
        <a:font script="Sinh" typeface="Iskoola Pota"/>
        <a:font script="Taml" typeface="Latha"/>
        <a:font script="Deva" typeface="Mangal"/>
        <a:font script="Knda" typeface="Tunga"/>
        <a:font script="Tibt" typeface="Microsoft Himalaya"/>
        <a:font script="Khmr" typeface="MoolBoran"/>
        <a:font script="Hant" typeface="新細明體"/>
        <a:font script="Laoo" typeface="DokChampa"/>
        <a:font script="Mong" typeface="Mongolian Baiti"/>
        <a:font script="Hans" typeface="宋体"/>
        <a:font script="Guru" typeface="Raavi"/>
        <a:font script="Thaa" typeface="MV Boli"/>
        <a:font script="Cans" typeface="Euphemia"/>
        <a:font script="Hang" typeface="맑은 고딕"/>
        <a:font script="Syrc" typeface="Estrangelo Edessa"/>
      </a:majorFont>
      <a:minorFont>
        <a:latin typeface="Calibri"/>
        <a:ea typeface=""/>
        <a:cs typeface=""/>
        <a:font script="Uigh" typeface="Microsoft Uighur"/>
        <a:font script="Beng" typeface="Vrinda"/>
        <a:font script="Thai" typeface="Cordia New"/>
        <a:font script="Mlym" typeface="Kartika"/>
        <a:font script="Yiii" typeface="Microsoft Yi Baiti"/>
        <a:font script="Cher" typeface="Plantagenet Cherokee"/>
        <a:font script="Orya" typeface="Kalinga"/>
        <a:font script="Gujr" typeface="Shruti"/>
        <a:font script="Viet" typeface="Arial"/>
        <a:font script="Arab" typeface="Arial"/>
        <a:font script="Hebr" typeface="Arial"/>
        <a:font script="Telu" typeface="Gautami"/>
        <a:font script="Ethi" typeface="Nyala"/>
        <a:font script="Jpan" typeface="ＭＳ Ｐゴシック"/>
        <a:font script="Sinh" typeface="Iskoola Pota"/>
        <a:font script="Taml" typeface="Latha"/>
        <a:font script="Deva" typeface="Mangal"/>
        <a:font script="Knda" typeface="Tunga"/>
        <a:font script="Tibt" typeface="Microsoft Himalaya"/>
        <a:font script="Khmr" typeface="DaunPenh"/>
        <a:font script="Hant" typeface="新細明體"/>
        <a:font script="Laoo" typeface="DokChampa"/>
        <a:font script="Mong" typeface="Mongolian Baiti"/>
        <a:font script="Hans" typeface="宋体"/>
        <a:font script="Guru" typeface="Raavi"/>
        <a:font script="Thaa" typeface="MV Boli"/>
        <a:font script="Cans" typeface="Euphemia"/>
        <a:font script="Hang" typeface="맑은 고딕"/>
        <a:font script="Syrc" typeface="Estrangelo Edess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acheng-Dentons (SimSun)">
      <a:majorFont>
        <a:latin typeface="Arial"/>
        <a:ea typeface="SimSun"/>
        <a:cs typeface="Arial"/>
      </a:majorFont>
      <a:minorFont>
        <a:latin typeface="Arial"/>
        <a:ea typeface="SimSun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1872</Words>
  <Application>Microsoft Office PowerPoint</Application>
  <PresentationFormat>Pokaz na ekranie (4:3)</PresentationFormat>
  <Paragraphs>107</Paragraphs>
  <Slides>13</Slides>
  <Notes>13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Dentons Presentation</vt:lpstr>
      <vt:lpstr>Aleksandra Rutkowska – Czy możliwość korekty podstawy opodatkowania w akcyzie rzeczywiście odpadła wraz z ustawą o podatku od towarów i usług?</vt:lpstr>
      <vt:lpstr>Ustawa z dnia 8 stycznia 1993 r. o podatku od towarów i usług oraz o podatku akcyzowym [1/2]</vt:lpstr>
      <vt:lpstr>Ustawa z dnia 8 stycznia 1993 r. o podatku od towarów i usług oraz o podatku akcyzowym [2/2]</vt:lpstr>
      <vt:lpstr>Ustawa z dnia 23 stycznia 2004 r. o podatku akcyzowym [1/2]</vt:lpstr>
      <vt:lpstr>Ustawa z dnia 23 stycznia 2004 r. o podatku akcyzowym [2/2]</vt:lpstr>
      <vt:lpstr>Ustawa z dnia 6 grudnia 2008 r. o podatku akcyzowym [1/2]</vt:lpstr>
      <vt:lpstr>Ustawa z dnia 6 grudnia 2008 r. o podatku akcyzowym [2/2]</vt:lpstr>
      <vt:lpstr>Podstawy korekty podstawy opodatkowania w orzecznictwie</vt:lpstr>
      <vt:lpstr>Podstawy braku podstawy do korekty opodatkowania w orzecznictwie [1/2]</vt:lpstr>
      <vt:lpstr>Podstawy braku podstawy do korekty opodatkowania w orzecznictwie [2/2]</vt:lpstr>
      <vt:lpstr>Argumenty ZA prawem do korekty podstawy opodatkowania w akcyzie [1/2]</vt:lpstr>
      <vt:lpstr>Argumenty ZA prawem do korekty podstawy opodatkowania w akcyzie [2/2]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Aleksandra Rutkowska – Czy możliwość korekty podstawy opodatkowania w akcyzie rzeczywiście odpadła wraz z ustawą o podatku od towarów i usług?</dc:title>
  <cp:lastModifiedBy>Wojciech Morawski</cp:lastModifiedBy>
  <cp:revision>1</cp:revision>
  <dcterms:modified xsi:type="dcterms:W3CDTF">2020-03-05T23:04:15Z</dcterms:modified>
</cp:coreProperties>
</file>