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6" r:id="rId1"/>
    <p:sldMasterId id="2147483708" r:id="rId2"/>
    <p:sldMasterId id="2147483680" r:id="rId3"/>
    <p:sldMasterId id="2147483694" r:id="rId4"/>
  </p:sldMasterIdLst>
  <p:notesMasterIdLst>
    <p:notesMasterId r:id="rId10"/>
  </p:notesMasterIdLst>
  <p:handoutMasterIdLst>
    <p:handoutMasterId r:id="rId11"/>
  </p:handoutMasterIdLst>
  <p:sldIdLst>
    <p:sldId id="276" r:id="rId5"/>
    <p:sldId id="284" r:id="rId6"/>
    <p:sldId id="257" r:id="rId7"/>
    <p:sldId id="285" r:id="rId8"/>
    <p:sldId id="286"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682">
          <p15:clr>
            <a:srgbClr val="A4A3A4"/>
          </p15:clr>
        </p15:guide>
        <p15:guide id="3" orient="horz" pos="903">
          <p15:clr>
            <a:srgbClr val="A4A3A4"/>
          </p15:clr>
        </p15:guide>
        <p15:guide id="4" orient="horz" pos="3858">
          <p15:clr>
            <a:srgbClr val="A4A3A4"/>
          </p15:clr>
        </p15:guide>
        <p15:guide id="5" orient="horz" pos="127">
          <p15:clr>
            <a:srgbClr val="A4A3A4"/>
          </p15:clr>
        </p15:guide>
        <p15:guide id="6" orient="horz" pos="4319">
          <p15:clr>
            <a:srgbClr val="A4A3A4"/>
          </p15:clr>
        </p15:guide>
        <p15:guide id="7" orient="horz" pos="4111">
          <p15:clr>
            <a:srgbClr val="A4A3A4"/>
          </p15:clr>
        </p15:guide>
        <p15:guide id="8" pos="2886">
          <p15:clr>
            <a:srgbClr val="A4A3A4"/>
          </p15:clr>
        </p15:guide>
        <p15:guide id="9" pos="286">
          <p15:clr>
            <a:srgbClr val="A4A3A4"/>
          </p15:clr>
        </p15:guide>
        <p15:guide id="10" pos="5473">
          <p15:clr>
            <a:srgbClr val="A4A3A4"/>
          </p15:clr>
        </p15:guide>
        <p15:guide id="11" pos="2937">
          <p15:clr>
            <a:srgbClr val="A4A3A4"/>
          </p15:clr>
        </p15:guide>
        <p15:guide id="12" pos="2842">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04040"/>
    <a:srgbClr val="FFD200"/>
    <a:srgbClr val="FFE600"/>
    <a:srgbClr val="000000"/>
    <a:srgbClr val="FF00FF"/>
    <a:srgbClr val="FF0090"/>
    <a:srgbClr val="FF006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88398" autoAdjust="0"/>
  </p:normalViewPr>
  <p:slideViewPr>
    <p:cSldViewPr snapToGrid="0" snapToObjects="1" showGuides="1">
      <p:cViewPr>
        <p:scale>
          <a:sx n="125" d="100"/>
          <a:sy n="125" d="100"/>
        </p:scale>
        <p:origin x="-1200" y="-24"/>
      </p:cViewPr>
      <p:guideLst>
        <p:guide orient="horz" pos="2160"/>
        <p:guide orient="horz" pos="682"/>
        <p:guide orient="horz" pos="903"/>
        <p:guide orient="horz" pos="3858"/>
        <p:guide orient="horz" pos="127"/>
        <p:guide orient="horz" pos="4319"/>
        <p:guide orient="horz" pos="4111"/>
        <p:guide pos="2886"/>
        <p:guide pos="286"/>
        <p:guide pos="5473"/>
        <p:guide pos="2937"/>
        <p:guide pos="284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p:scale>
          <a:sx n="200" d="100"/>
          <a:sy n="200" d="100"/>
        </p:scale>
        <p:origin x="612" y="274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GB" dirty="0">
              <a:latin typeface="Arial"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75A85089-C692-4DEA-AC49-04CF34D4FE14}" type="datetimeFigureOut">
              <a:rPr lang="en-GB" smtClean="0">
                <a:latin typeface="Arial" pitchFamily="34" charset="0"/>
              </a:rPr>
              <a:pPr/>
              <a:t>10/03/2018</a:t>
            </a:fld>
            <a:endParaRPr lang="en-GB" dirty="0">
              <a:latin typeface="Arial"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3A5C721-4BB5-4DB6-AD65-4BA2A62B05B6}" type="slidenum">
              <a:rPr lang="en-GB" smtClean="0">
                <a:latin typeface="Arial" pitchFamily="34" charset="0"/>
              </a:rPr>
              <a:pPr/>
              <a:t>‹#›</a:t>
            </a:fld>
            <a:endParaRPr lang="en-GB" dirty="0">
              <a:latin typeface="Arial" pitchFamily="34"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atin typeface="Arial" pitchFamily="34" charset="0"/>
              </a:defRPr>
            </a:lvl1pPr>
          </a:lstStyle>
          <a:p>
            <a:endParaRPr lang="en-GB"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atin typeface="Arial" pitchFamily="34" charset="0"/>
              </a:defRPr>
            </a:lvl1pPr>
          </a:lstStyle>
          <a:p>
            <a:fld id="{8045EBA9-A28D-4849-BFEA-AA04F6A21B63}" type="datetimeFigureOut">
              <a:rPr lang="en-GB" smtClean="0"/>
              <a:pPr/>
              <a:t>10/03/2018</a:t>
            </a:fld>
            <a:endParaRPr lang="en-GB"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GB"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atin typeface="Arial" pitchFamily="34" charset="0"/>
              </a:defRPr>
            </a:lvl1pPr>
          </a:lstStyle>
          <a:p>
            <a:endParaRPr lang="en-GB"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atin typeface="Arial" pitchFamily="34" charset="0"/>
              </a:defRPr>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wmf"/><Relationship Id="rId1" Type="http://schemas.openxmlformats.org/officeDocument/2006/relationships/slideMaster" Target="../slideMasters/slideMaster2.xml"/><Relationship Id="rId4" Type="http://schemas.openxmlformats.org/officeDocument/2006/relationships/image" Target="../media/image3.w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wmf"/><Relationship Id="rId1" Type="http://schemas.openxmlformats.org/officeDocument/2006/relationships/slideMaster" Target="../slideMasters/slideMaster2.xml"/><Relationship Id="rId4" Type="http://schemas.openxmlformats.org/officeDocument/2006/relationships/image" Target="../media/image3.w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wmf"/><Relationship Id="rId1" Type="http://schemas.openxmlformats.org/officeDocument/2006/relationships/slideMaster" Target="../slideMasters/slideMaster3.xml"/><Relationship Id="rId4" Type="http://schemas.openxmlformats.org/officeDocument/2006/relationships/image" Target="../media/image10.wmf"/></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1.wmf"/><Relationship Id="rId1" Type="http://schemas.openxmlformats.org/officeDocument/2006/relationships/slideMaster" Target="../slideMasters/slideMaster3.xml"/><Relationship Id="rId4" Type="http://schemas.openxmlformats.org/officeDocument/2006/relationships/image" Target="../media/image9.emf"/></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4.wmf"/><Relationship Id="rId1" Type="http://schemas.openxmlformats.org/officeDocument/2006/relationships/slideMaster" Target="../slideMasters/slideMaster4.xml"/><Relationship Id="rId4" Type="http://schemas.openxmlformats.org/officeDocument/2006/relationships/image" Target="../media/image14.emf"/></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6.wmf"/><Relationship Id="rId1" Type="http://schemas.openxmlformats.org/officeDocument/2006/relationships/slideMaster" Target="../slideMasters/slideMaster4.xml"/><Relationship Id="rId4" Type="http://schemas.openxmlformats.org/officeDocument/2006/relationships/image" Target="../media/image13.wmf"/></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10"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2" name="Title 1"/>
          <p:cNvSpPr>
            <a:spLocks noGrp="1"/>
          </p:cNvSpPr>
          <p:nvPr>
            <p:ph type="ctrTitle"/>
          </p:nvPr>
        </p:nvSpPr>
        <p:spPr>
          <a:xfrm>
            <a:off x="2212847" y="2240280"/>
            <a:ext cx="6217920" cy="860400"/>
          </a:xfrm>
        </p:spPr>
        <p:txBody>
          <a:bodyPr/>
          <a:lstStyle>
            <a:lvl1pPr>
              <a:defRPr>
                <a:solidFill>
                  <a:srgbClr val="404040"/>
                </a:solidFill>
                <a:latin typeface="+mn-lt"/>
                <a:cs typeface="Arial" pitchFamily="34" charset="0"/>
              </a:defRPr>
            </a:lvl1pPr>
          </a:lstStyle>
          <a:p>
            <a:r>
              <a:rPr lang="en-US" smtClean="0"/>
              <a:t>Click to edit Master title style</a:t>
            </a:r>
            <a:endParaRPr lang="en-GB" dirty="0"/>
          </a:p>
        </p:txBody>
      </p:sp>
      <p:sp>
        <p:nvSpPr>
          <p:cNvPr id="15" name="Subtitle 2"/>
          <p:cNvSpPr>
            <a:spLocks noGrp="1"/>
          </p:cNvSpPr>
          <p:nvPr>
            <p:ph type="subTitle" idx="1"/>
          </p:nvPr>
        </p:nvSpPr>
        <p:spPr>
          <a:xfrm>
            <a:off x="2212848" y="3220754"/>
            <a:ext cx="621792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sp>
        <p:nvSpPr>
          <p:cNvPr id="3077"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latin typeface="+mn-lt"/>
              <a:cs typeface="Arial" pitchFamily="34" charset="0"/>
            </a:endParaRPr>
          </a:p>
        </p:txBody>
      </p:sp>
      <p:sp>
        <p:nvSpPr>
          <p:cNvPr id="5" name="Date Placeholder 4"/>
          <p:cNvSpPr>
            <a:spLocks noGrp="1"/>
          </p:cNvSpPr>
          <p:nvPr>
            <p:ph type="dt" sz="half" idx="10"/>
          </p:nvPr>
        </p:nvSpPr>
        <p:spPr/>
        <p:txBody>
          <a:bodyPr/>
          <a:lstStyle/>
          <a:p>
            <a:fld id="{C7C34244-F45D-4139-8748-62D35520446D}" type="datetime1">
              <a:rPr lang="en-US" smtClean="0"/>
              <a:t>3/10/2018</a:t>
            </a:fld>
            <a:endParaRPr lang="en-US" dirty="0"/>
          </a:p>
        </p:txBody>
      </p:sp>
      <p:sp>
        <p:nvSpPr>
          <p:cNvPr id="6" name="Footer Placeholder 5"/>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199994089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sp>
        <p:nvSpPr>
          <p:cNvPr id="4101"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latin typeface="+mn-lt"/>
              <a:cs typeface="Arial" pitchFamily="34" charset="0"/>
            </a:endParaRPr>
          </a:p>
        </p:txBody>
      </p:sp>
      <p:sp>
        <p:nvSpPr>
          <p:cNvPr id="5" name="Date Placeholder 4"/>
          <p:cNvSpPr>
            <a:spLocks noGrp="1"/>
          </p:cNvSpPr>
          <p:nvPr>
            <p:ph type="dt" sz="half" idx="10"/>
          </p:nvPr>
        </p:nvSpPr>
        <p:spPr/>
        <p:txBody>
          <a:bodyPr/>
          <a:lstStyle/>
          <a:p>
            <a:fld id="{A3190151-6DE1-4A91-811A-B43744758175}" type="datetime1">
              <a:rPr lang="en-US" smtClean="0"/>
              <a:t>3/10/2018</a:t>
            </a:fld>
            <a:endParaRPr lang="en-US" dirty="0"/>
          </a:p>
        </p:txBody>
      </p:sp>
      <p:sp>
        <p:nvSpPr>
          <p:cNvPr id="6" name="Footer Placeholder 5"/>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print"/>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latin typeface="+mn-lt"/>
              <a:cs typeface="Arial" pitchFamily="34" charset="0"/>
            </a:endParaRPr>
          </a:p>
        </p:txBody>
      </p:sp>
      <p:sp>
        <p:nvSpPr>
          <p:cNvPr id="5" name="Date Placeholder 4"/>
          <p:cNvSpPr>
            <a:spLocks noGrp="1"/>
          </p:cNvSpPr>
          <p:nvPr>
            <p:ph type="dt" sz="half" idx="10"/>
          </p:nvPr>
        </p:nvSpPr>
        <p:spPr/>
        <p:txBody>
          <a:bodyPr/>
          <a:lstStyle/>
          <a:p>
            <a:fld id="{4BF4CB93-1620-413F-815D-8E906DAD5849}" type="datetime1">
              <a:rPr lang="en-US" smtClean="0"/>
              <a:t>3/10/2018</a:t>
            </a:fld>
            <a:endParaRPr lang="en-US" dirty="0"/>
          </a:p>
        </p:txBody>
      </p:sp>
      <p:sp>
        <p:nvSpPr>
          <p:cNvPr id="6" name="Footer Placeholder 5"/>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4F293026-4B77-4446-910F-5874D0CA9081}"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a:prstGeom prst="rect">
            <a:avLst/>
          </a:prstGeo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16"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7" name="Title 1"/>
          <p:cNvSpPr>
            <a:spLocks noGrp="1"/>
          </p:cNvSpPr>
          <p:nvPr>
            <p:ph type="ctrTitle"/>
          </p:nvPr>
        </p:nvSpPr>
        <p:spPr>
          <a:xfrm>
            <a:off x="2212847" y="2240280"/>
            <a:ext cx="6217920" cy="860400"/>
          </a:xfrm>
        </p:spPr>
        <p:txBody>
          <a:bodyPr/>
          <a:lstStyle>
            <a:lvl1pPr>
              <a:defRPr>
                <a:solidFill>
                  <a:srgbClr val="404040"/>
                </a:solidFill>
                <a:latin typeface="+mn-lt"/>
                <a:cs typeface="Arial" pitchFamily="34" charset="0"/>
              </a:defRPr>
            </a:lvl1pPr>
          </a:lstStyle>
          <a:p>
            <a:r>
              <a:rPr lang="en-US" dirty="0" smtClean="0"/>
              <a:t>Click to edit Master title style</a:t>
            </a:r>
            <a:endParaRPr lang="en-GB" dirty="0"/>
          </a:p>
        </p:txBody>
      </p:sp>
      <p:sp>
        <p:nvSpPr>
          <p:cNvPr id="18" name="Subtitle 2"/>
          <p:cNvSpPr>
            <a:spLocks noGrp="1"/>
          </p:cNvSpPr>
          <p:nvPr>
            <p:ph type="subTitle" idx="1"/>
          </p:nvPr>
        </p:nvSpPr>
        <p:spPr>
          <a:xfrm>
            <a:off x="2212848" y="3220754"/>
            <a:ext cx="621792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0" indent="0" algn="l">
              <a:buNone/>
              <a:defRPr sz="1600">
                <a:solidFill>
                  <a:srgbClr val="404040"/>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Tree>
    <p:extLst>
      <p:ext uri="{BB962C8B-B14F-4D97-AF65-F5344CB8AC3E}">
        <p14:creationId xmlns:p14="http://schemas.microsoft.com/office/powerpoint/2010/main" val="3674158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Cover alternat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3" name="Freeform 5"/>
          <p:cNvSpPr>
            <a:spLocks noChangeAspect="1"/>
          </p:cNvSpPr>
          <p:nvPr userDrawn="1"/>
        </p:nvSpPr>
        <p:spPr bwMode="gray">
          <a:xfrm rot="10800000">
            <a:off x="3277045" y="457200"/>
            <a:ext cx="5413248"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 name="Title 1"/>
          <p:cNvSpPr>
            <a:spLocks noGrp="1"/>
          </p:cNvSpPr>
          <p:nvPr>
            <p:ph type="ctrTitle"/>
          </p:nvPr>
        </p:nvSpPr>
        <p:spPr>
          <a:xfrm>
            <a:off x="3557109" y="1677507"/>
            <a:ext cx="4901184" cy="860400"/>
          </a:xfrm>
        </p:spPr>
        <p:txBody>
          <a:bodyPr/>
          <a:lstStyle>
            <a:lvl1pPr>
              <a:defRPr>
                <a:solidFill>
                  <a:srgbClr val="404040"/>
                </a:solidFill>
                <a:latin typeface="+mn-lt"/>
                <a:cs typeface="Arial" pitchFamily="34" charset="0"/>
              </a:defRPr>
            </a:lvl1pPr>
          </a:lstStyle>
          <a:p>
            <a:r>
              <a:rPr lang="en-US" dirty="0" smtClean="0"/>
              <a:t>Click to edit Master title style</a:t>
            </a:r>
            <a:endParaRPr lang="en-GB" dirty="0"/>
          </a:p>
        </p:txBody>
      </p:sp>
      <p:sp>
        <p:nvSpPr>
          <p:cNvPr id="5" name="Subtitle 2"/>
          <p:cNvSpPr>
            <a:spLocks noGrp="1"/>
          </p:cNvSpPr>
          <p:nvPr>
            <p:ph type="subTitle" idx="1"/>
          </p:nvPr>
        </p:nvSpPr>
        <p:spPr>
          <a:xfrm>
            <a:off x="3557109" y="2685128"/>
            <a:ext cx="4901184"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Tree>
    <p:extLst>
      <p:ext uri="{BB962C8B-B14F-4D97-AF65-F5344CB8AC3E}">
        <p14:creationId xmlns:p14="http://schemas.microsoft.com/office/powerpoint/2010/main" val="212162635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Approved question w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779463"/>
            <a:ext cx="6753225" cy="3400425"/>
          </a:xfrm>
          <a:prstGeom prst="rect">
            <a:avLst/>
          </a:prstGeom>
        </p:spPr>
      </p:pic>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8056" y="5879592"/>
            <a:ext cx="3780000" cy="618750"/>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7" name="Subtitle 2"/>
          <p:cNvSpPr>
            <a:spLocks noGrp="1"/>
          </p:cNvSpPr>
          <p:nvPr>
            <p:ph type="subTitle" idx="1"/>
          </p:nvPr>
        </p:nvSpPr>
        <p:spPr>
          <a:xfrm>
            <a:off x="886968" y="3258529"/>
            <a:ext cx="5943432" cy="645742"/>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
        <p:nvSpPr>
          <p:cNvPr id="8" name="Title 1"/>
          <p:cNvSpPr>
            <a:spLocks noGrp="1"/>
          </p:cNvSpPr>
          <p:nvPr>
            <p:ph type="ctrTitle"/>
          </p:nvPr>
        </p:nvSpPr>
        <p:spPr>
          <a:xfrm>
            <a:off x="886968" y="2288083"/>
            <a:ext cx="5943432" cy="860400"/>
          </a:xfrm>
          <a:prstGeom prst="rect">
            <a:avLst/>
          </a:prstGeom>
        </p:spPr>
        <p:txBody>
          <a:bodyPr/>
          <a:lstStyle>
            <a:lvl1pPr>
              <a:defRPr>
                <a:solidFill>
                  <a:srgbClr val="404040"/>
                </a:solidFill>
                <a:latin typeface="+mn-lt"/>
                <a:cs typeface="Arial"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72235871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Approved question tall">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457200"/>
            <a:ext cx="5413375" cy="4572000"/>
          </a:xfrm>
          <a:prstGeom prst="rect">
            <a:avLst/>
          </a:prstGeom>
        </p:spPr>
      </p:pic>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8056" y="5879592"/>
            <a:ext cx="3780000" cy="618750"/>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7" name="Title 1"/>
          <p:cNvSpPr>
            <a:spLocks noGrp="1"/>
          </p:cNvSpPr>
          <p:nvPr>
            <p:ph type="ctrTitle"/>
          </p:nvPr>
        </p:nvSpPr>
        <p:spPr>
          <a:xfrm>
            <a:off x="886968" y="1799130"/>
            <a:ext cx="4643060" cy="860400"/>
          </a:xfrm>
          <a:prstGeom prst="rect">
            <a:avLst/>
          </a:prstGeom>
        </p:spPr>
        <p:txBody>
          <a:bodyPr/>
          <a:lstStyle>
            <a:lvl1pPr>
              <a:defRPr>
                <a:solidFill>
                  <a:srgbClr val="404040"/>
                </a:solidFill>
                <a:latin typeface="+mn-lt"/>
                <a:cs typeface="Arial" pitchFamily="34" charset="0"/>
              </a:defRPr>
            </a:lvl1pPr>
          </a:lstStyle>
          <a:p>
            <a:r>
              <a:rPr lang="en-US" dirty="0" smtClean="0"/>
              <a:t>Click to edit Master title style</a:t>
            </a:r>
            <a:endParaRPr lang="en-GB" dirty="0"/>
          </a:p>
        </p:txBody>
      </p:sp>
      <p:sp>
        <p:nvSpPr>
          <p:cNvPr id="8" name="Subtitle 2"/>
          <p:cNvSpPr>
            <a:spLocks noGrp="1"/>
          </p:cNvSpPr>
          <p:nvPr>
            <p:ph type="subTitle" idx="1"/>
          </p:nvPr>
        </p:nvSpPr>
        <p:spPr>
          <a:xfrm>
            <a:off x="886968" y="2769576"/>
            <a:ext cx="4643060" cy="645742"/>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Tree>
    <p:extLst>
      <p:ext uri="{BB962C8B-B14F-4D97-AF65-F5344CB8AC3E}">
        <p14:creationId xmlns:p14="http://schemas.microsoft.com/office/powerpoint/2010/main" val="159729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6C3A1F65-A43C-406F-9DCA-0607A2063CB0}" type="datetime1">
              <a:rPr lang="en-US" smtClean="0"/>
              <a:t>3/10/2018</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600"/>
            <a:ext cx="8229600" cy="469897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6" name="Date Placeholder 5"/>
          <p:cNvSpPr>
            <a:spLocks noGrp="1"/>
          </p:cNvSpPr>
          <p:nvPr>
            <p:ph type="dt" sz="half" idx="10"/>
          </p:nvPr>
        </p:nvSpPr>
        <p:spPr/>
        <p:txBody>
          <a:bodyPr/>
          <a:lstStyle/>
          <a:p>
            <a:fld id="{3D2E01E0-6BB5-4049-AB6B-92BD280F450A}" type="datetime1">
              <a:rPr lang="en-US" smtClean="0"/>
              <a:t>3/10/2018</a:t>
            </a:fld>
            <a:endParaRPr lang="en-US" dirty="0"/>
          </a:p>
        </p:txBody>
      </p:sp>
      <p:sp>
        <p:nvSpPr>
          <p:cNvPr id="9" name="Footer Placeholder 8"/>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568748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a:prstGeom prst="rect">
            <a:avLst/>
          </a:prstGeom>
        </p:spPr>
        <p:txBody>
          <a:bodyPr/>
          <a:lstStyle>
            <a:lvl1pPr>
              <a:defRPr>
                <a:solidFill>
                  <a:schemeClr val="bg1"/>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marL="0" indent="0">
              <a:buNone/>
              <a:defRPr>
                <a:solidFill>
                  <a:schemeClr val="bg1"/>
                </a:solidFill>
                <a:latin typeface="+mn-lt"/>
                <a:cs typeface="Arial" pitchFamily="34" charset="0"/>
              </a:defRPr>
            </a:lvl1pPr>
            <a:lvl2pPr marL="0" indent="0">
              <a:buNone/>
              <a:defRPr>
                <a:solidFill>
                  <a:schemeClr val="bg1"/>
                </a:solidFill>
                <a:latin typeface="+mn-lt"/>
                <a:cs typeface="Arial" pitchFamily="34" charset="0"/>
              </a:defRPr>
            </a:lvl2pPr>
            <a:lvl3pPr marL="0" indent="0">
              <a:buNone/>
              <a:defRPr>
                <a:solidFill>
                  <a:schemeClr val="bg1"/>
                </a:solidFill>
                <a:latin typeface="+mn-lt"/>
                <a:cs typeface="Arial" pitchFamily="34" charset="0"/>
              </a:defRPr>
            </a:lvl3pPr>
            <a:lvl4pPr marL="0" indent="0">
              <a:buNone/>
              <a:defRPr>
                <a:solidFill>
                  <a:schemeClr val="bg1"/>
                </a:solidFill>
                <a:latin typeface="+mn-lt"/>
                <a:cs typeface="Arial" pitchFamily="34" charset="0"/>
              </a:defRPr>
            </a:lvl4pPr>
            <a:lvl5pPr marL="0" indent="0">
              <a:buNone/>
              <a:defRPr>
                <a:solidFill>
                  <a:schemeClr val="bg1"/>
                </a:solidFill>
                <a:latin typeface="+mn-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E9618226-3C7B-4DA6-AA6D-443B8FC4BCE3}"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128910944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Standard slide_no_first_level_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a:prstGeom prst="rect">
            <a:avLst/>
          </a:prstGeom>
        </p:spPr>
        <p:txBody>
          <a:bodyPr/>
          <a:lstStyle>
            <a:lvl1pPr>
              <a:defRPr>
                <a:solidFill>
                  <a:schemeClr val="bg1"/>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marL="0" indent="0">
              <a:buNone/>
              <a:defRPr>
                <a:solidFill>
                  <a:schemeClr val="bg1"/>
                </a:solidFill>
                <a:latin typeface="+mn-lt"/>
                <a:cs typeface="Arial" pitchFamily="34" charset="0"/>
              </a:defRPr>
            </a:lvl1pPr>
            <a:lvl2pPr marL="356616">
              <a:defRPr>
                <a:solidFill>
                  <a:schemeClr val="bg1"/>
                </a:solidFill>
                <a:latin typeface="+mn-lt"/>
                <a:cs typeface="Arial" pitchFamily="34" charset="0"/>
              </a:defRPr>
            </a:lvl2pPr>
            <a:lvl3pPr marL="713232">
              <a:defRPr>
                <a:solidFill>
                  <a:schemeClr val="bg1"/>
                </a:solidFill>
                <a:latin typeface="+mn-lt"/>
                <a:cs typeface="Arial" pitchFamily="34" charset="0"/>
              </a:defRPr>
            </a:lvl3pPr>
            <a:lvl4pPr marL="1069848">
              <a:defRPr>
                <a:solidFill>
                  <a:schemeClr val="bg1"/>
                </a:solidFill>
                <a:latin typeface="+mn-lt"/>
                <a:cs typeface="Arial" pitchFamily="34" charset="0"/>
              </a:defRPr>
            </a:lvl4pPr>
            <a:lvl5pPr marL="1426464">
              <a:defRPr>
                <a:solidFill>
                  <a:schemeClr val="bg1"/>
                </a:solidFill>
                <a:latin typeface="+mn-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427FADF5-AE72-4091-8ABF-102505365728}"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3461901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p:cNvSpPr>
            <a:spLocks noGrp="1"/>
          </p:cNvSpPr>
          <p:nvPr>
            <p:ph type="dt" sz="half" idx="10"/>
          </p:nvPr>
        </p:nvSpPr>
        <p:spPr/>
        <p:txBody>
          <a:bodyPr/>
          <a:lstStyle/>
          <a:p>
            <a:fld id="{B143BDAB-ACEF-46FC-8F4F-73DE5BE35F5D}" type="datetime1">
              <a:rPr lang="en-US" smtClean="0"/>
              <a:t>3/10/2018</a:t>
            </a:fld>
            <a:endParaRPr lang="en-US" dirty="0"/>
          </a:p>
        </p:txBody>
      </p:sp>
      <p:sp>
        <p:nvSpPr>
          <p:cNvPr id="6" name="Footer Placeholder 5"/>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76933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p:cNvSpPr>
            <a:spLocks noGrp="1"/>
          </p:cNvSpPr>
          <p:nvPr>
            <p:ph type="dt" sz="half" idx="10"/>
          </p:nvPr>
        </p:nvSpPr>
        <p:spPr/>
        <p:txBody>
          <a:bodyPr/>
          <a:lstStyle/>
          <a:p>
            <a:fld id="{086A3952-3FF2-4240-932E-D4E0261FBA0A}" type="datetime1">
              <a:rPr lang="en-US" smtClean="0"/>
              <a:t>3/10/2018</a:t>
            </a:fld>
            <a:endParaRPr lang="en-US" dirty="0"/>
          </a:p>
        </p:txBody>
      </p:sp>
      <p:sp>
        <p:nvSpPr>
          <p:cNvPr id="6" name="Footer Placeholder 5"/>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1954553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426464"/>
            <a:ext cx="4038600" cy="4691061"/>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426464"/>
            <a:ext cx="4038600" cy="4691061"/>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7" name="Date Placeholder 6"/>
          <p:cNvSpPr>
            <a:spLocks noGrp="1"/>
          </p:cNvSpPr>
          <p:nvPr>
            <p:ph type="dt" sz="half" idx="10"/>
          </p:nvPr>
        </p:nvSpPr>
        <p:spPr/>
        <p:txBody>
          <a:bodyPr/>
          <a:lstStyle/>
          <a:p>
            <a:fld id="{F8752211-7D5F-415B-B75D-BCD26DD3E8C7}" type="datetime1">
              <a:rPr lang="en-US" smtClean="0"/>
              <a:t>3/10/2018</a:t>
            </a:fld>
            <a:endParaRPr lang="en-US" dirty="0"/>
          </a:p>
        </p:txBody>
      </p:sp>
      <p:sp>
        <p:nvSpPr>
          <p:cNvPr id="9" name="Footer Placeholder 8"/>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161464287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21113"/>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21113"/>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26464"/>
            <a:ext cx="4042800" cy="640800"/>
          </a:xfrm>
          <a:prstGeom prst="rect">
            <a:avLst/>
          </a:prstGeom>
        </p:spPr>
        <p:txBody>
          <a:bodyPr anchor="t" anchorCtr="0"/>
          <a:lstStyle>
            <a:lvl1pPr>
              <a:buNone/>
              <a:defRPr b="1">
                <a:solidFill>
                  <a:schemeClr val="bg1"/>
                </a:solidFill>
              </a:defRPr>
            </a:lvl1pPr>
          </a:lstStyle>
          <a:p>
            <a:pPr lvl="0"/>
            <a:endParaRPr lang="en-GB" dirty="0"/>
          </a:p>
        </p:txBody>
      </p:sp>
      <p:sp>
        <p:nvSpPr>
          <p:cNvPr id="11" name="Text Placeholder 9"/>
          <p:cNvSpPr>
            <a:spLocks noGrp="1"/>
          </p:cNvSpPr>
          <p:nvPr>
            <p:ph type="body" sz="quarter" idx="13"/>
          </p:nvPr>
        </p:nvSpPr>
        <p:spPr>
          <a:xfrm>
            <a:off x="4651200" y="1426464"/>
            <a:ext cx="4042800" cy="640800"/>
          </a:xfrm>
          <a:prstGeom prst="rect">
            <a:avLst/>
          </a:prstGeom>
        </p:spPr>
        <p:txBody>
          <a:bodyPr anchor="t" anchorCtr="0"/>
          <a:lstStyle>
            <a:lvl1pPr>
              <a:buNone/>
              <a:defRPr b="1">
                <a:solidFill>
                  <a:schemeClr val="bg1"/>
                </a:solidFill>
              </a:defRPr>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p:cNvSpPr>
            <a:spLocks noGrp="1"/>
          </p:cNvSpPr>
          <p:nvPr>
            <p:ph type="dt" sz="half" idx="14"/>
          </p:nvPr>
        </p:nvSpPr>
        <p:spPr/>
        <p:txBody>
          <a:bodyPr/>
          <a:lstStyle/>
          <a:p>
            <a:fld id="{DA99C06F-5945-424E-9904-3A2EBAC6D469}" type="datetime1">
              <a:rPr lang="en-US" smtClean="0"/>
              <a:t>3/10/2018</a:t>
            </a:fld>
            <a:endParaRPr lang="en-US" dirty="0"/>
          </a:p>
        </p:txBody>
      </p:sp>
      <p:sp>
        <p:nvSpPr>
          <p:cNvPr id="6" name="Footer Placeholder 5"/>
          <p:cNvSpPr>
            <a:spLocks noGrp="1"/>
          </p:cNvSpPr>
          <p:nvPr>
            <p:ph type="ftr" sz="quarter" idx="15"/>
          </p:nvPr>
        </p:nvSpPr>
        <p:spPr/>
        <p:txBody>
          <a:bodyPr/>
          <a:lstStyle/>
          <a:p>
            <a:r>
              <a:rPr lang="en-GB" smtClean="0"/>
              <a:t>Presentation title</a:t>
            </a:r>
            <a:endParaRPr lang="en-GB" dirty="0"/>
          </a:p>
        </p:txBody>
      </p:sp>
    </p:spTree>
    <p:extLst>
      <p:ext uri="{BB962C8B-B14F-4D97-AF65-F5344CB8AC3E}">
        <p14:creationId xmlns:p14="http://schemas.microsoft.com/office/powerpoint/2010/main" val="187587927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4128"/>
            <a:ext cx="8229600" cy="1643063"/>
          </a:xfrm>
          <a:prstGeom prst="rect">
            <a:avLst/>
          </a:prstGeom>
        </p:spPr>
        <p:txBody>
          <a:bodyPr/>
          <a:lstStyle>
            <a:lvl1pPr marL="0" indent="0" algn="l">
              <a:lnSpc>
                <a:spcPct val="85000"/>
              </a:lnSpc>
              <a:spcBef>
                <a:spcPts val="0"/>
              </a:spcBef>
              <a:buNone/>
              <a:defRPr sz="5000" b="1">
                <a:solidFill>
                  <a:schemeClr val="bg2"/>
                </a:solidFill>
                <a:latin typeface="+mn-lt"/>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endParaRPr>
          </a:p>
        </p:txBody>
      </p:sp>
      <p:sp>
        <p:nvSpPr>
          <p:cNvPr id="6" name="Date Placeholder 5"/>
          <p:cNvSpPr>
            <a:spLocks noGrp="1"/>
          </p:cNvSpPr>
          <p:nvPr>
            <p:ph type="dt" sz="half" idx="12"/>
          </p:nvPr>
        </p:nvSpPr>
        <p:spPr/>
        <p:txBody>
          <a:bodyPr/>
          <a:lstStyle/>
          <a:p>
            <a:fld id="{DCC5C602-90A6-4ED3-AE25-4BE928FAA0C0}" type="datetime1">
              <a:rPr lang="en-US" smtClean="0"/>
              <a:t>3/10/2018</a:t>
            </a:fld>
            <a:endParaRPr lang="en-US" dirty="0"/>
          </a:p>
        </p:txBody>
      </p:sp>
      <p:sp>
        <p:nvSpPr>
          <p:cNvPr id="7" name="Footer Placeholder 6"/>
          <p:cNvSpPr>
            <a:spLocks noGrp="1"/>
          </p:cNvSpPr>
          <p:nvPr>
            <p:ph type="ftr" sz="quarter" idx="13"/>
          </p:nvPr>
        </p:nvSpPr>
        <p:spPr/>
        <p:txBody>
          <a:bodyPr/>
          <a:lstStyle/>
          <a:p>
            <a:r>
              <a:rPr lang="en-GB" smtClean="0"/>
              <a:t>Presentation title</a:t>
            </a:r>
            <a:endParaRPr lang="en-GB" dirty="0"/>
          </a:p>
        </p:txBody>
      </p:sp>
    </p:spTree>
    <p:extLst>
      <p:ext uri="{BB962C8B-B14F-4D97-AF65-F5344CB8AC3E}">
        <p14:creationId xmlns:p14="http://schemas.microsoft.com/office/powerpoint/2010/main" val="26156250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dirty="0" smtClean="0"/>
              <a:t>Click to edit Master title style</a:t>
            </a:r>
            <a:endParaRPr lang="en-US" dirty="0"/>
          </a:p>
        </p:txBody>
      </p:sp>
      <p:sp>
        <p:nvSpPr>
          <p:cNvPr id="6"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5" name="Date Placeholder 4"/>
          <p:cNvSpPr>
            <a:spLocks noGrp="1"/>
          </p:cNvSpPr>
          <p:nvPr>
            <p:ph type="dt" sz="half" idx="10"/>
          </p:nvPr>
        </p:nvSpPr>
        <p:spPr/>
        <p:txBody>
          <a:bodyPr/>
          <a:lstStyle/>
          <a:p>
            <a:fld id="{58134D23-4610-45AD-B69F-B3346BC286F6}" type="datetime1">
              <a:rPr lang="en-US" smtClean="0"/>
              <a:t>3/10/2018</a:t>
            </a:fld>
            <a:endParaRPr lang="en-US" dirty="0"/>
          </a:p>
        </p:txBody>
      </p:sp>
      <p:sp>
        <p:nvSpPr>
          <p:cNvPr id="7" name="Footer Placeholder 6"/>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204483298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dirty="0" smtClean="0"/>
              <a:t>Click to edit Master title style</a:t>
            </a:r>
            <a:endParaRPr lang="en-US" dirty="0"/>
          </a:p>
        </p:txBody>
      </p:sp>
      <p:sp>
        <p:nvSpPr>
          <p:cNvPr id="6"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5" name="Date Placeholder 4"/>
          <p:cNvSpPr>
            <a:spLocks noGrp="1"/>
          </p:cNvSpPr>
          <p:nvPr>
            <p:ph type="dt" sz="half" idx="10"/>
          </p:nvPr>
        </p:nvSpPr>
        <p:spPr/>
        <p:txBody>
          <a:bodyPr/>
          <a:lstStyle/>
          <a:p>
            <a:fld id="{A15327CA-793E-46B0-B694-82B2A5A28B12}" type="datetime1">
              <a:rPr lang="en-US" smtClean="0"/>
              <a:t>3/10/2018</a:t>
            </a:fld>
            <a:endParaRPr lang="en-US" dirty="0"/>
          </a:p>
        </p:txBody>
      </p:sp>
      <p:sp>
        <p:nvSpPr>
          <p:cNvPr id="7" name="Footer Placeholder 6"/>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39308065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marL="0" indent="0">
              <a:buNone/>
              <a:defRPr>
                <a:solidFill>
                  <a:schemeClr val="bg1"/>
                </a:solidFill>
                <a:latin typeface="+mn-lt"/>
                <a:cs typeface="Arial" pitchFamily="34" charset="0"/>
              </a:defRPr>
            </a:lvl1pPr>
            <a:lvl2pPr marL="0" indent="0">
              <a:buNone/>
              <a:defRPr>
                <a:solidFill>
                  <a:schemeClr val="bg1"/>
                </a:solidFill>
                <a:latin typeface="+mn-lt"/>
                <a:cs typeface="Arial" pitchFamily="34" charset="0"/>
              </a:defRPr>
            </a:lvl2pPr>
            <a:lvl3pPr marL="0" indent="0">
              <a:buNone/>
              <a:defRPr>
                <a:solidFill>
                  <a:schemeClr val="bg1"/>
                </a:solidFill>
                <a:latin typeface="+mn-lt"/>
                <a:cs typeface="Arial" pitchFamily="34" charset="0"/>
              </a:defRPr>
            </a:lvl3pPr>
            <a:lvl4pPr marL="0" indent="0">
              <a:buNone/>
              <a:defRPr>
                <a:solidFill>
                  <a:schemeClr val="bg1"/>
                </a:solidFill>
                <a:latin typeface="+mn-lt"/>
                <a:cs typeface="Arial" pitchFamily="34" charset="0"/>
              </a:defRPr>
            </a:lvl4pPr>
            <a:lvl5pPr marL="0" indent="0">
              <a:buNone/>
              <a:defRPr>
                <a:solidFill>
                  <a:schemeClr val="bg1"/>
                </a:solidFill>
                <a:latin typeface="+mn-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3B6C0FA9-9B78-4C60-B08D-8098EC11DCE1}" type="datetime1">
              <a:rPr lang="en-US" smtClean="0"/>
              <a:t>3/10/2018</a:t>
            </a:fld>
            <a:endParaRPr lang="en-US" dirty="0"/>
          </a:p>
        </p:txBody>
      </p:sp>
    </p:spTree>
    <p:extLst>
      <p:ext uri="{BB962C8B-B14F-4D97-AF65-F5344CB8AC3E}">
        <p14:creationId xmlns:p14="http://schemas.microsoft.com/office/powerpoint/2010/main" val="356315184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dirty="0" smtClean="0"/>
              <a:t>Click to edit Master title style</a:t>
            </a:r>
            <a:endParaRPr lang="en-US" dirty="0"/>
          </a:p>
        </p:txBody>
      </p:sp>
      <p:sp>
        <p:nvSpPr>
          <p:cNvPr id="5" name="Freeform 5"/>
          <p:cNvSpPr>
            <a:spLocks/>
          </p:cNvSpPr>
          <p:nvPr userDrawn="1"/>
        </p:nvSpPr>
        <p:spPr bwMode="gray">
          <a:xfrm>
            <a:off x="457200" y="1033272"/>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print"/>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6" name="Date Placeholder 5"/>
          <p:cNvSpPr>
            <a:spLocks noGrp="1"/>
          </p:cNvSpPr>
          <p:nvPr>
            <p:ph type="dt" sz="half" idx="10"/>
          </p:nvPr>
        </p:nvSpPr>
        <p:spPr/>
        <p:txBody>
          <a:bodyPr/>
          <a:lstStyle/>
          <a:p>
            <a:fld id="{F93AD6B1-28EC-47A9-BDCC-33E508E071F9}" type="datetime1">
              <a:rPr lang="en-US" smtClean="0"/>
              <a:t>3/10/2018</a:t>
            </a:fld>
            <a:endParaRPr lang="en-US" dirty="0"/>
          </a:p>
        </p:txBody>
      </p:sp>
      <p:sp>
        <p:nvSpPr>
          <p:cNvPr id="7" name="Footer Placeholder 6"/>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393080655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
        <p:nvSpPr>
          <p:cNvPr id="4" name="Date Placeholder 3"/>
          <p:cNvSpPr>
            <a:spLocks noGrp="1"/>
          </p:cNvSpPr>
          <p:nvPr>
            <p:ph type="dt" sz="half" idx="10"/>
          </p:nvPr>
        </p:nvSpPr>
        <p:spPr/>
        <p:txBody>
          <a:bodyPr/>
          <a:lstStyle/>
          <a:p>
            <a:fld id="{BC5982DF-EA56-4348-BA65-CCF92F45D182}"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166112614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a:prstGeom prst="rect">
            <a:avLst/>
          </a:prstGeo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241939769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037287"/>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sp>
        <p:nvSpPr>
          <p:cNvPr id="16"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7" name="Title 1"/>
          <p:cNvSpPr>
            <a:spLocks noGrp="1"/>
          </p:cNvSpPr>
          <p:nvPr>
            <p:ph type="ctrTitle"/>
          </p:nvPr>
        </p:nvSpPr>
        <p:spPr>
          <a:xfrm>
            <a:off x="2212847" y="2240280"/>
            <a:ext cx="6217920" cy="860400"/>
          </a:xfrm>
        </p:spPr>
        <p:txBody>
          <a:bodyPr/>
          <a:lstStyle>
            <a:lvl1pPr>
              <a:defRPr>
                <a:solidFill>
                  <a:srgbClr val="404040"/>
                </a:solidFill>
                <a:latin typeface="+mn-lt"/>
                <a:cs typeface="Arial" pitchFamily="34" charset="0"/>
              </a:defRPr>
            </a:lvl1pPr>
          </a:lstStyle>
          <a:p>
            <a:r>
              <a:rPr lang="en-US" dirty="0" smtClean="0"/>
              <a:t>Click to edit Master title style</a:t>
            </a:r>
            <a:endParaRPr lang="en-GB" dirty="0"/>
          </a:p>
        </p:txBody>
      </p:sp>
      <p:sp>
        <p:nvSpPr>
          <p:cNvPr id="18" name="Subtitle 2"/>
          <p:cNvSpPr>
            <a:spLocks noGrp="1"/>
          </p:cNvSpPr>
          <p:nvPr>
            <p:ph type="subTitle" idx="1"/>
          </p:nvPr>
        </p:nvSpPr>
        <p:spPr>
          <a:xfrm>
            <a:off x="2212848" y="3220754"/>
            <a:ext cx="621792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0" indent="0" algn="l">
              <a:buNone/>
              <a:defRPr sz="1600">
                <a:solidFill>
                  <a:srgbClr val="404040"/>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1"/>
            <a:r>
              <a:rPr lang="en-US" dirty="0" smtClean="0"/>
              <a:t>Click to edit Master subtitle style</a:t>
            </a:r>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Cover alternat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sp>
        <p:nvSpPr>
          <p:cNvPr id="7" name="Freeform 5"/>
          <p:cNvSpPr>
            <a:spLocks noChangeAspect="1"/>
          </p:cNvSpPr>
          <p:nvPr userDrawn="1"/>
        </p:nvSpPr>
        <p:spPr bwMode="gray">
          <a:xfrm rot="10800000">
            <a:off x="3277045" y="457200"/>
            <a:ext cx="5413248"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Title 1"/>
          <p:cNvSpPr>
            <a:spLocks noGrp="1"/>
          </p:cNvSpPr>
          <p:nvPr>
            <p:ph type="ctrTitle"/>
          </p:nvPr>
        </p:nvSpPr>
        <p:spPr>
          <a:xfrm>
            <a:off x="3557109" y="1677507"/>
            <a:ext cx="4937760" cy="860400"/>
          </a:xfrm>
        </p:spPr>
        <p:txBody>
          <a:bodyPr/>
          <a:lstStyle>
            <a:lvl1pPr>
              <a:defRPr>
                <a:solidFill>
                  <a:srgbClr val="404040"/>
                </a:solidFill>
                <a:latin typeface="+mn-lt"/>
                <a:cs typeface="Arial" pitchFamily="34" charset="0"/>
              </a:defRPr>
            </a:lvl1pPr>
          </a:lstStyle>
          <a:p>
            <a:r>
              <a:rPr lang="en-US" dirty="0" smtClean="0"/>
              <a:t>Click to edit Master title style</a:t>
            </a:r>
            <a:endParaRPr lang="en-GB" dirty="0"/>
          </a:p>
        </p:txBody>
      </p:sp>
      <p:sp>
        <p:nvSpPr>
          <p:cNvPr id="12" name="Subtitle 2"/>
          <p:cNvSpPr>
            <a:spLocks noGrp="1"/>
          </p:cNvSpPr>
          <p:nvPr>
            <p:ph type="subTitle" idx="1"/>
          </p:nvPr>
        </p:nvSpPr>
        <p:spPr>
          <a:xfrm>
            <a:off x="3557109" y="2685128"/>
            <a:ext cx="493776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Tree>
    <p:extLst>
      <p:ext uri="{BB962C8B-B14F-4D97-AF65-F5344CB8AC3E}">
        <p14:creationId xmlns:p14="http://schemas.microsoft.com/office/powerpoint/2010/main" val="212162635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Approved question w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8056" y="5879592"/>
            <a:ext cx="3780000" cy="618750"/>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200" y="777240"/>
            <a:ext cx="6753225" cy="3400425"/>
          </a:xfrm>
          <a:prstGeom prst="rect">
            <a:avLst/>
          </a:prstGeom>
        </p:spPr>
      </p:pic>
      <p:sp>
        <p:nvSpPr>
          <p:cNvPr id="8" name="Subtitle 2"/>
          <p:cNvSpPr>
            <a:spLocks noGrp="1"/>
          </p:cNvSpPr>
          <p:nvPr>
            <p:ph type="subTitle" idx="1"/>
          </p:nvPr>
        </p:nvSpPr>
        <p:spPr>
          <a:xfrm>
            <a:off x="888191" y="3258529"/>
            <a:ext cx="5943432" cy="645742"/>
          </a:xfrm>
          <a:prstGeom prst="rect">
            <a:avLst/>
          </a:prstGeom>
        </p:spPr>
        <p:txBody>
          <a:bodyPr/>
          <a:lstStyle>
            <a:lvl1pPr marL="0" indent="0" algn="l">
              <a:buNone/>
              <a:defRPr sz="2000">
                <a:solidFill>
                  <a:srgbClr val="FFFFFF"/>
                </a:solidFill>
                <a:latin typeface="+mn-lt"/>
                <a:cs typeface="Arial" pitchFamily="34" charset="0"/>
              </a:defRPr>
            </a:lvl1pPr>
            <a:lvl2pPr marL="0" indent="0" algn="l">
              <a:buNone/>
              <a:defRPr sz="1600">
                <a:solidFill>
                  <a:srgbClr val="FFFFFF"/>
                </a:solidFill>
              </a:defRPr>
            </a:lvl2pPr>
            <a:lvl3pPr marL="0" indent="0" algn="l">
              <a:buNone/>
              <a:defRPr sz="1600">
                <a:solidFill>
                  <a:srgbClr val="FFFFFF"/>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
        <p:nvSpPr>
          <p:cNvPr id="9" name="Title 1"/>
          <p:cNvSpPr>
            <a:spLocks noGrp="1"/>
          </p:cNvSpPr>
          <p:nvPr>
            <p:ph type="ctrTitle"/>
          </p:nvPr>
        </p:nvSpPr>
        <p:spPr>
          <a:xfrm>
            <a:off x="888191" y="2288083"/>
            <a:ext cx="5943432" cy="860400"/>
          </a:xfrm>
          <a:prstGeom prst="rect">
            <a:avLst/>
          </a:prstGeom>
        </p:spPr>
        <p:txBody>
          <a:bodyPr/>
          <a:lstStyle>
            <a:lvl1pPr>
              <a:defRPr>
                <a:solidFill>
                  <a:srgbClr val="FFFFFF"/>
                </a:solidFill>
                <a:latin typeface="+mn-lt"/>
                <a:cs typeface="Arial"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72235871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Approved question tall">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457200"/>
            <a:ext cx="5413375" cy="4572000"/>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8056" y="5879592"/>
            <a:ext cx="3780000" cy="618750"/>
          </a:xfrm>
          <a:prstGeom prst="rect">
            <a:avLst/>
          </a:prstGeom>
        </p:spPr>
      </p:pic>
      <p:sp>
        <p:nvSpPr>
          <p:cNvPr id="7" name="Title 1"/>
          <p:cNvSpPr>
            <a:spLocks noGrp="1"/>
          </p:cNvSpPr>
          <p:nvPr>
            <p:ph type="ctrTitle"/>
          </p:nvPr>
        </p:nvSpPr>
        <p:spPr>
          <a:xfrm>
            <a:off x="886968" y="1799130"/>
            <a:ext cx="4643060" cy="860400"/>
          </a:xfrm>
          <a:prstGeom prst="rect">
            <a:avLst/>
          </a:prstGeom>
        </p:spPr>
        <p:txBody>
          <a:bodyPr/>
          <a:lstStyle>
            <a:lvl1pPr>
              <a:defRPr>
                <a:solidFill>
                  <a:srgbClr val="FFFFFF"/>
                </a:solidFill>
                <a:latin typeface="+mn-lt"/>
                <a:cs typeface="Arial" pitchFamily="34" charset="0"/>
              </a:defRPr>
            </a:lvl1pPr>
          </a:lstStyle>
          <a:p>
            <a:r>
              <a:rPr lang="en-US" dirty="0" smtClean="0"/>
              <a:t>Click to edit Master title style</a:t>
            </a:r>
            <a:endParaRPr lang="en-GB" dirty="0"/>
          </a:p>
        </p:txBody>
      </p:sp>
      <p:sp>
        <p:nvSpPr>
          <p:cNvPr id="8" name="Subtitle 2"/>
          <p:cNvSpPr>
            <a:spLocks noGrp="1"/>
          </p:cNvSpPr>
          <p:nvPr>
            <p:ph type="subTitle" idx="1"/>
          </p:nvPr>
        </p:nvSpPr>
        <p:spPr>
          <a:xfrm>
            <a:off x="886968" y="2769576"/>
            <a:ext cx="4643060" cy="645742"/>
          </a:xfrm>
          <a:prstGeom prst="rect">
            <a:avLst/>
          </a:prstGeom>
        </p:spPr>
        <p:txBody>
          <a:bodyPr/>
          <a:lstStyle>
            <a:lvl1pPr marL="0" indent="0" algn="l">
              <a:buNone/>
              <a:defRPr sz="2000">
                <a:solidFill>
                  <a:srgbClr val="FFFFFF"/>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Tree>
    <p:extLst>
      <p:ext uri="{BB962C8B-B14F-4D97-AF65-F5344CB8AC3E}">
        <p14:creationId xmlns:p14="http://schemas.microsoft.com/office/powerpoint/2010/main" val="15972940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600"/>
            <a:ext cx="8229600" cy="46989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4" name="Date Placeholder 3"/>
          <p:cNvSpPr>
            <a:spLocks noGrp="1"/>
          </p:cNvSpPr>
          <p:nvPr>
            <p:ph type="dt" sz="half" idx="10"/>
          </p:nvPr>
        </p:nvSpPr>
        <p:spPr/>
        <p:txBody>
          <a:bodyPr/>
          <a:lstStyle/>
          <a:p>
            <a:fld id="{1088C16A-932D-4200-9D09-F339214ED509}"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marL="0" indent="0">
              <a:buNone/>
              <a:defRPr>
                <a:solidFill>
                  <a:schemeClr val="bg1"/>
                </a:solidFill>
                <a:latin typeface="+mn-lt"/>
                <a:cs typeface="Arial" pitchFamily="34" charset="0"/>
              </a:defRPr>
            </a:lvl1pPr>
            <a:lvl2pPr marL="0" indent="0">
              <a:buNone/>
              <a:defRPr>
                <a:solidFill>
                  <a:schemeClr val="bg1"/>
                </a:solidFill>
                <a:latin typeface="+mn-lt"/>
                <a:cs typeface="Arial" pitchFamily="34" charset="0"/>
              </a:defRPr>
            </a:lvl2pPr>
            <a:lvl3pPr marL="0" indent="0">
              <a:buNone/>
              <a:defRPr>
                <a:solidFill>
                  <a:schemeClr val="bg1"/>
                </a:solidFill>
                <a:latin typeface="+mn-lt"/>
                <a:cs typeface="Arial" pitchFamily="34" charset="0"/>
              </a:defRPr>
            </a:lvl3pPr>
            <a:lvl4pPr marL="0" indent="0">
              <a:buNone/>
              <a:defRPr>
                <a:solidFill>
                  <a:schemeClr val="bg1"/>
                </a:solidFill>
                <a:latin typeface="+mn-lt"/>
                <a:cs typeface="Arial" pitchFamily="34" charset="0"/>
              </a:defRPr>
            </a:lvl4pPr>
            <a:lvl5pPr marL="0" indent="0">
              <a:buNone/>
              <a:defRPr>
                <a:solidFill>
                  <a:schemeClr val="bg1"/>
                </a:solidFill>
                <a:latin typeface="+mn-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12A6EE16-A0D9-4B38-B17A-1FD9D61D9469}"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2891094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tandard slide_no_first_level_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marL="0" indent="0">
              <a:buNone/>
              <a:defRPr>
                <a:solidFill>
                  <a:schemeClr val="bg1"/>
                </a:solidFill>
                <a:latin typeface="+mn-lt"/>
                <a:cs typeface="Arial" pitchFamily="34" charset="0"/>
              </a:defRPr>
            </a:lvl1pPr>
            <a:lvl2pPr marL="356616">
              <a:defRPr>
                <a:solidFill>
                  <a:schemeClr val="bg1"/>
                </a:solidFill>
                <a:latin typeface="+mn-lt"/>
                <a:cs typeface="Arial" pitchFamily="34" charset="0"/>
              </a:defRPr>
            </a:lvl2pPr>
            <a:lvl3pPr marL="713232">
              <a:defRPr>
                <a:solidFill>
                  <a:schemeClr val="bg1"/>
                </a:solidFill>
                <a:latin typeface="+mn-lt"/>
                <a:cs typeface="Arial" pitchFamily="34" charset="0"/>
              </a:defRPr>
            </a:lvl3pPr>
            <a:lvl4pPr marL="1069848">
              <a:defRPr>
                <a:solidFill>
                  <a:schemeClr val="bg1"/>
                </a:solidFill>
                <a:latin typeface="+mn-lt"/>
                <a:cs typeface="Arial" pitchFamily="34" charset="0"/>
              </a:defRPr>
            </a:lvl4pPr>
            <a:lvl5pPr marL="1426464">
              <a:defRPr>
                <a:solidFill>
                  <a:schemeClr val="bg1"/>
                </a:solidFill>
                <a:latin typeface="+mn-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C3228621-EC4E-4F19-9D14-71B8B74F5831}" type="datetime1">
              <a:rPr lang="en-US" smtClean="0"/>
              <a:t>3/10/2018</a:t>
            </a:fld>
            <a:endParaRPr lang="en-US" dirty="0"/>
          </a:p>
        </p:txBody>
      </p:sp>
    </p:spTree>
    <p:extLst>
      <p:ext uri="{BB962C8B-B14F-4D97-AF65-F5344CB8AC3E}">
        <p14:creationId xmlns:p14="http://schemas.microsoft.com/office/powerpoint/2010/main" val="304545405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Standard slide_no_first_level_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marL="0" indent="0">
              <a:buNone/>
              <a:defRPr>
                <a:solidFill>
                  <a:schemeClr val="bg1"/>
                </a:solidFill>
                <a:latin typeface="+mn-lt"/>
                <a:cs typeface="Arial" pitchFamily="34" charset="0"/>
              </a:defRPr>
            </a:lvl1pPr>
            <a:lvl2pPr marL="356616">
              <a:defRPr>
                <a:solidFill>
                  <a:schemeClr val="bg1"/>
                </a:solidFill>
                <a:latin typeface="+mn-lt"/>
                <a:cs typeface="Arial" pitchFamily="34" charset="0"/>
              </a:defRPr>
            </a:lvl2pPr>
            <a:lvl3pPr marL="713232">
              <a:defRPr>
                <a:solidFill>
                  <a:schemeClr val="bg1"/>
                </a:solidFill>
                <a:latin typeface="+mn-lt"/>
                <a:cs typeface="Arial" pitchFamily="34" charset="0"/>
              </a:defRPr>
            </a:lvl3pPr>
            <a:lvl4pPr marL="1069848">
              <a:defRPr>
                <a:solidFill>
                  <a:schemeClr val="bg1"/>
                </a:solidFill>
                <a:latin typeface="+mn-lt"/>
                <a:cs typeface="Arial" pitchFamily="34" charset="0"/>
              </a:defRPr>
            </a:lvl4pPr>
            <a:lvl5pPr marL="1426464">
              <a:defRPr>
                <a:solidFill>
                  <a:schemeClr val="bg1"/>
                </a:solidFill>
                <a:latin typeface="+mn-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FE64FD46-9556-4F6C-B03B-6081B797FF22}"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4619011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smtClean="0"/>
              <a:t>Click to edit Master title style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3" name="Date Placeholder 2"/>
          <p:cNvSpPr>
            <a:spLocks noGrp="1"/>
          </p:cNvSpPr>
          <p:nvPr>
            <p:ph type="dt" sz="half" idx="10"/>
          </p:nvPr>
        </p:nvSpPr>
        <p:spPr/>
        <p:txBody>
          <a:bodyPr/>
          <a:lstStyle/>
          <a:p>
            <a:fld id="{84A0CC84-B135-4CE9-BA8E-47AE4FA557EB}" type="datetime1">
              <a:rPr lang="en-US" smtClean="0"/>
              <a:t>3/10/2018</a:t>
            </a:fld>
            <a:endParaRPr lang="en-US" dirty="0"/>
          </a:p>
        </p:txBody>
      </p:sp>
      <p:sp>
        <p:nvSpPr>
          <p:cNvPr id="4" name="Footer Placeholder 3"/>
          <p:cNvSpPr>
            <a:spLocks noGrp="1"/>
          </p:cNvSpPr>
          <p:nvPr>
            <p:ph type="ftr" sz="quarter" idx="11"/>
          </p:nvPr>
        </p:nvSpPr>
        <p:spPr/>
        <p:txBody>
          <a:bodyPr/>
          <a:lstStyle/>
          <a:p>
            <a:r>
              <a:rPr lang="en-GB" smtClean="0"/>
              <a:t>Presentation title</a:t>
            </a:r>
            <a:endParaRPr lang="en-GB" dirty="0"/>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smtClean="0"/>
              <a:t>Click to edit Master title style</a:t>
            </a:r>
            <a:endParaRPr lang="en-GB" dirty="0"/>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3" name="Date Placeholder 2"/>
          <p:cNvSpPr>
            <a:spLocks noGrp="1"/>
          </p:cNvSpPr>
          <p:nvPr>
            <p:ph type="dt" sz="half" idx="10"/>
          </p:nvPr>
        </p:nvSpPr>
        <p:spPr/>
        <p:txBody>
          <a:bodyPr/>
          <a:lstStyle/>
          <a:p>
            <a:fld id="{9634ED25-6ED3-4FAF-93B4-801822428425}" type="datetime1">
              <a:rPr lang="en-US" smtClean="0"/>
              <a:t>3/10/2018</a:t>
            </a:fld>
            <a:endParaRPr lang="en-US" dirty="0"/>
          </a:p>
        </p:txBody>
      </p:sp>
      <p:sp>
        <p:nvSpPr>
          <p:cNvPr id="4" name="Footer Placeholder 3"/>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38173977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426464"/>
            <a:ext cx="4038600" cy="4691061"/>
          </a:xfr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426464"/>
            <a:ext cx="4038600" cy="4691061"/>
          </a:xfr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p:cNvSpPr>
            <a:spLocks noGrp="1"/>
          </p:cNvSpPr>
          <p:nvPr>
            <p:ph type="dt" sz="half" idx="10"/>
          </p:nvPr>
        </p:nvSpPr>
        <p:spPr/>
        <p:txBody>
          <a:bodyPr/>
          <a:lstStyle/>
          <a:p>
            <a:fld id="{FDB9645B-ACE3-4070-8D6F-FB36FF3A10AA}" type="datetime1">
              <a:rPr lang="en-US" smtClean="0"/>
              <a:t>3/10/2018</a:t>
            </a:fld>
            <a:endParaRPr lang="en-US" dirty="0"/>
          </a:p>
        </p:txBody>
      </p:sp>
      <p:sp>
        <p:nvSpPr>
          <p:cNvPr id="6" name="Footer Placeholder 5"/>
          <p:cNvSpPr>
            <a:spLocks noGrp="1"/>
          </p:cNvSpPr>
          <p:nvPr>
            <p:ph type="ftr" sz="quarter" idx="11"/>
          </p:nvPr>
        </p:nvSpPr>
        <p:spPr/>
        <p:txBody>
          <a:bodyPr/>
          <a:lstStyle/>
          <a:p>
            <a:r>
              <a:rPr lang="en-GB" smtClean="0"/>
              <a:t>Presentation title</a:t>
            </a:r>
            <a:endParaRPr lang="en-GB"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21113"/>
            <a:ext cx="4042800" cy="3994963"/>
          </a:xfr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21113"/>
            <a:ext cx="4042800" cy="3994963"/>
          </a:xfr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26464"/>
            <a:ext cx="4042800" cy="640800"/>
          </a:xfrm>
        </p:spPr>
        <p:txBody>
          <a:bodyPr anchor="t" anchorCtr="0"/>
          <a:lstStyle>
            <a:lvl1pPr>
              <a:buNone/>
              <a:defRPr b="1">
                <a:solidFill>
                  <a:schemeClr val="bg1"/>
                </a:solidFill>
              </a:defRPr>
            </a:lvl1pPr>
          </a:lstStyle>
          <a:p>
            <a:pPr lvl="0"/>
            <a:endParaRPr lang="en-GB" dirty="0"/>
          </a:p>
        </p:txBody>
      </p:sp>
      <p:sp>
        <p:nvSpPr>
          <p:cNvPr id="11" name="Text Placeholder 9"/>
          <p:cNvSpPr>
            <a:spLocks noGrp="1"/>
          </p:cNvSpPr>
          <p:nvPr>
            <p:ph type="body" sz="quarter" idx="13"/>
          </p:nvPr>
        </p:nvSpPr>
        <p:spPr>
          <a:xfrm>
            <a:off x="4651200" y="1426464"/>
            <a:ext cx="4042800" cy="640800"/>
          </a:xfrm>
        </p:spPr>
        <p:txBody>
          <a:bodyPr anchor="t" anchorCtr="0"/>
          <a:lstStyle>
            <a:lvl1pPr>
              <a:buNone/>
              <a:defRPr b="1">
                <a:solidFill>
                  <a:schemeClr val="bg1"/>
                </a:solidFill>
              </a:defRPr>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p:cNvSpPr>
            <a:spLocks noGrp="1"/>
          </p:cNvSpPr>
          <p:nvPr>
            <p:ph type="dt" sz="half" idx="14"/>
          </p:nvPr>
        </p:nvSpPr>
        <p:spPr/>
        <p:txBody>
          <a:bodyPr/>
          <a:lstStyle/>
          <a:p>
            <a:fld id="{4C2A756C-F732-46C2-A810-E3E70AAED6AC}" type="datetime1">
              <a:rPr lang="en-US" smtClean="0"/>
              <a:t>3/10/2018</a:t>
            </a:fld>
            <a:endParaRPr lang="en-US" dirty="0"/>
          </a:p>
        </p:txBody>
      </p:sp>
      <p:sp>
        <p:nvSpPr>
          <p:cNvPr id="6" name="Footer Placeholder 5"/>
          <p:cNvSpPr>
            <a:spLocks noGrp="1"/>
          </p:cNvSpPr>
          <p:nvPr>
            <p:ph type="ftr" sz="quarter" idx="15"/>
          </p:nvPr>
        </p:nvSpPr>
        <p:spPr/>
        <p:txBody>
          <a:bodyPr/>
          <a:lstStyle/>
          <a:p>
            <a:r>
              <a:rPr lang="en-GB" smtClean="0"/>
              <a:t>Presentation title</a:t>
            </a:r>
            <a:endParaRPr lang="en-GB"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n-lt"/>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endParaRPr>
          </a:p>
        </p:txBody>
      </p:sp>
      <p:sp>
        <p:nvSpPr>
          <p:cNvPr id="2" name="Date Placeholder 1"/>
          <p:cNvSpPr>
            <a:spLocks noGrp="1"/>
          </p:cNvSpPr>
          <p:nvPr>
            <p:ph type="dt" sz="half" idx="12"/>
          </p:nvPr>
        </p:nvSpPr>
        <p:spPr/>
        <p:txBody>
          <a:bodyPr/>
          <a:lstStyle/>
          <a:p>
            <a:fld id="{5CA34644-FEEA-44CA-9BBC-D5AC330F55CB}" type="datetime1">
              <a:rPr lang="en-US" smtClean="0"/>
              <a:t>3/10/2018</a:t>
            </a:fld>
            <a:endParaRPr lang="en-US" dirty="0"/>
          </a:p>
        </p:txBody>
      </p:sp>
      <p:sp>
        <p:nvSpPr>
          <p:cNvPr id="4" name="Footer Placeholder 3"/>
          <p:cNvSpPr>
            <a:spLocks noGrp="1"/>
          </p:cNvSpPr>
          <p:nvPr>
            <p:ph type="ftr" sz="quarter" idx="13"/>
          </p:nvPr>
        </p:nvSpPr>
        <p:spPr/>
        <p:txBody>
          <a:bodyPr/>
          <a:lstStyle/>
          <a:p>
            <a:r>
              <a:rPr lang="en-GB" smtClean="0"/>
              <a:t>Presentation title</a:t>
            </a:r>
            <a:endParaRPr lang="en-GB" dirty="0"/>
          </a:p>
        </p:txBody>
      </p:sp>
    </p:spTree>
    <p:extLst>
      <p:ext uri="{BB962C8B-B14F-4D97-AF65-F5344CB8AC3E}">
        <p14:creationId xmlns:p14="http://schemas.microsoft.com/office/powerpoint/2010/main" val="3913011205"/>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dirty="0" smtClean="0"/>
              <a:t>Click to edit Master title style</a:t>
            </a:r>
            <a:endParaRPr lang="en-US" dirty="0"/>
          </a:p>
        </p:txBody>
      </p:sp>
      <p:sp>
        <p:nvSpPr>
          <p:cNvPr id="6"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2" name="Date Placeholder 1"/>
          <p:cNvSpPr>
            <a:spLocks noGrp="1"/>
          </p:cNvSpPr>
          <p:nvPr>
            <p:ph type="dt" sz="half" idx="10"/>
          </p:nvPr>
        </p:nvSpPr>
        <p:spPr/>
        <p:txBody>
          <a:bodyPr/>
          <a:lstStyle/>
          <a:p>
            <a:fld id="{65A2AA09-D3C5-43B2-A933-DC8C86D3134C}" type="datetime1">
              <a:rPr lang="en-US" smtClean="0"/>
              <a:t>3/10/2018</a:t>
            </a:fld>
            <a:endParaRPr lang="en-US" dirty="0"/>
          </a:p>
        </p:txBody>
      </p:sp>
      <p:sp>
        <p:nvSpPr>
          <p:cNvPr id="3" name="Footer Placeholder 2"/>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19999408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dirty="0" smtClean="0"/>
              <a:t>Click to edit Master title style</a:t>
            </a:r>
            <a:endParaRPr lang="en-US" dirty="0"/>
          </a:p>
        </p:txBody>
      </p:sp>
      <p:sp>
        <p:nvSpPr>
          <p:cNvPr id="6"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2" name="Date Placeholder 1"/>
          <p:cNvSpPr>
            <a:spLocks noGrp="1"/>
          </p:cNvSpPr>
          <p:nvPr>
            <p:ph type="dt" sz="half" idx="10"/>
          </p:nvPr>
        </p:nvSpPr>
        <p:spPr/>
        <p:txBody>
          <a:bodyPr/>
          <a:lstStyle/>
          <a:p>
            <a:fld id="{70C8A3C6-8A11-4B55-89D5-3B99203E998F}" type="datetime1">
              <a:rPr lang="en-US" smtClean="0"/>
              <a:t>3/10/2018</a:t>
            </a:fld>
            <a:endParaRPr lang="en-US" dirty="0"/>
          </a:p>
        </p:txBody>
      </p:sp>
      <p:sp>
        <p:nvSpPr>
          <p:cNvPr id="3" name="Footer Placeholder 2"/>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dirty="0" smtClean="0"/>
              <a:t>Click to edit Master title style</a:t>
            </a:r>
            <a:endParaRPr lang="en-US" dirty="0"/>
          </a:p>
        </p:txBody>
      </p:sp>
      <p:sp>
        <p:nvSpPr>
          <p:cNvPr id="5"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print"/>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2" name="Date Placeholder 1"/>
          <p:cNvSpPr>
            <a:spLocks noGrp="1"/>
          </p:cNvSpPr>
          <p:nvPr>
            <p:ph type="dt" sz="half" idx="10"/>
          </p:nvPr>
        </p:nvSpPr>
        <p:spPr/>
        <p:txBody>
          <a:bodyPr/>
          <a:lstStyle/>
          <a:p>
            <a:fld id="{C70A1597-320B-47D4-B8B3-92B3614CE3DB}" type="datetime1">
              <a:rPr lang="en-US" smtClean="0"/>
              <a:t>3/10/2018</a:t>
            </a:fld>
            <a:endParaRPr lang="en-US" dirty="0"/>
          </a:p>
        </p:txBody>
      </p:sp>
      <p:sp>
        <p:nvSpPr>
          <p:cNvPr id="3" name="Footer Placeholder 2"/>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2" name="Date Placeholder 1"/>
          <p:cNvSpPr>
            <a:spLocks noGrp="1"/>
          </p:cNvSpPr>
          <p:nvPr>
            <p:ph type="dt" sz="half" idx="10"/>
          </p:nvPr>
        </p:nvSpPr>
        <p:spPr/>
        <p:txBody>
          <a:bodyPr/>
          <a:lstStyle/>
          <a:p>
            <a:fld id="{EBDC2CDD-8A0B-421E-A55D-290BA3C171E6}" type="datetime1">
              <a:rPr lang="en-US" smtClean="0"/>
              <a:t>3/10/2018</a:t>
            </a:fld>
            <a:endParaRPr lang="en-US" dirty="0"/>
          </a:p>
        </p:txBody>
      </p:sp>
      <p:sp>
        <p:nvSpPr>
          <p:cNvPr id="3" name="Footer Placeholder 2"/>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6" name="Title 5"/>
          <p:cNvSpPr>
            <a:spLocks noGrp="1"/>
          </p:cNvSpPr>
          <p:nvPr>
            <p:ph type="title"/>
          </p:nvPr>
        </p:nvSpPr>
        <p:spPr>
          <a:xfrm>
            <a:off x="457200" y="201600"/>
            <a:ext cx="8232775" cy="860400"/>
          </a:xfrm>
          <a:prstGeom prst="rect">
            <a:avLst/>
          </a:prstGeom>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F7F5671D-8A65-4061-B13A-59C8FFDEFFBE}" type="datetime1">
              <a:rPr lang="en-US" smtClean="0"/>
              <a:t>3/10/2018</a:t>
            </a:fld>
            <a:endParaRPr lang="en-US" dirty="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16"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7" name="Title 1"/>
          <p:cNvSpPr>
            <a:spLocks noGrp="1"/>
          </p:cNvSpPr>
          <p:nvPr>
            <p:ph type="ctrTitle"/>
          </p:nvPr>
        </p:nvSpPr>
        <p:spPr>
          <a:xfrm>
            <a:off x="2212847" y="2240280"/>
            <a:ext cx="6217920" cy="860400"/>
          </a:xfrm>
        </p:spPr>
        <p:txBody>
          <a:bodyPr/>
          <a:lstStyle>
            <a:lvl1pPr>
              <a:defRPr>
                <a:solidFill>
                  <a:srgbClr val="404040"/>
                </a:solidFill>
                <a:latin typeface="+mn-lt"/>
                <a:cs typeface="Arial" pitchFamily="34" charset="0"/>
              </a:defRPr>
            </a:lvl1pPr>
          </a:lstStyle>
          <a:p>
            <a:r>
              <a:rPr lang="en-US" dirty="0" smtClean="0"/>
              <a:t>Click to edit Master title style</a:t>
            </a:r>
            <a:endParaRPr lang="en-GB" dirty="0"/>
          </a:p>
        </p:txBody>
      </p:sp>
      <p:sp>
        <p:nvSpPr>
          <p:cNvPr id="18" name="Subtitle 2"/>
          <p:cNvSpPr>
            <a:spLocks noGrp="1"/>
          </p:cNvSpPr>
          <p:nvPr>
            <p:ph type="subTitle" idx="1"/>
          </p:nvPr>
        </p:nvSpPr>
        <p:spPr>
          <a:xfrm>
            <a:off x="2212848" y="3220754"/>
            <a:ext cx="621792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0" indent="0" algn="l">
              <a:buNone/>
              <a:defRPr sz="1600">
                <a:solidFill>
                  <a:srgbClr val="404040"/>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Cover alternat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13" name="Freeform 5"/>
          <p:cNvSpPr>
            <a:spLocks noChangeAspect="1"/>
          </p:cNvSpPr>
          <p:nvPr userDrawn="1"/>
        </p:nvSpPr>
        <p:spPr bwMode="gray">
          <a:xfrm rot="10800000">
            <a:off x="3277045" y="457200"/>
            <a:ext cx="5413248"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Title 1"/>
          <p:cNvSpPr>
            <a:spLocks noGrp="1"/>
          </p:cNvSpPr>
          <p:nvPr>
            <p:ph type="ctrTitle"/>
          </p:nvPr>
        </p:nvSpPr>
        <p:spPr>
          <a:xfrm>
            <a:off x="3557109" y="1677507"/>
            <a:ext cx="4901184" cy="860400"/>
          </a:xfrm>
        </p:spPr>
        <p:txBody>
          <a:bodyPr/>
          <a:lstStyle>
            <a:lvl1pPr>
              <a:defRPr>
                <a:solidFill>
                  <a:srgbClr val="404040"/>
                </a:solidFill>
                <a:latin typeface="+mn-lt"/>
                <a:cs typeface="Arial" pitchFamily="34" charset="0"/>
              </a:defRPr>
            </a:lvl1pPr>
          </a:lstStyle>
          <a:p>
            <a:r>
              <a:rPr lang="en-US" dirty="0" smtClean="0"/>
              <a:t>Click to edit Master title style</a:t>
            </a:r>
            <a:endParaRPr lang="en-GB" dirty="0"/>
          </a:p>
        </p:txBody>
      </p:sp>
      <p:sp>
        <p:nvSpPr>
          <p:cNvPr id="15" name="Subtitle 2"/>
          <p:cNvSpPr>
            <a:spLocks noGrp="1"/>
          </p:cNvSpPr>
          <p:nvPr>
            <p:ph type="subTitle" idx="1"/>
          </p:nvPr>
        </p:nvSpPr>
        <p:spPr>
          <a:xfrm>
            <a:off x="3557109" y="2685128"/>
            <a:ext cx="4901184"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Tree>
    <p:extLst>
      <p:ext uri="{BB962C8B-B14F-4D97-AF65-F5344CB8AC3E}">
        <p14:creationId xmlns:p14="http://schemas.microsoft.com/office/powerpoint/2010/main" val="21216263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Approved question w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779463"/>
            <a:ext cx="6753225" cy="3400425"/>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8056" y="5879592"/>
            <a:ext cx="3780000" cy="618750"/>
          </a:xfrm>
          <a:prstGeom prst="rect">
            <a:avLst/>
          </a:prstGeom>
        </p:spPr>
      </p:pic>
      <p:sp>
        <p:nvSpPr>
          <p:cNvPr id="12" name="Subtitle 2"/>
          <p:cNvSpPr>
            <a:spLocks noGrp="1"/>
          </p:cNvSpPr>
          <p:nvPr>
            <p:ph type="subTitle" idx="1"/>
          </p:nvPr>
        </p:nvSpPr>
        <p:spPr>
          <a:xfrm>
            <a:off x="886968" y="3258529"/>
            <a:ext cx="5943432" cy="645742"/>
          </a:xfrm>
          <a:prstGeom prst="rect">
            <a:avLst/>
          </a:prstGeom>
        </p:spPr>
        <p:txBody>
          <a:bodyPr/>
          <a:lstStyle>
            <a:lvl1pPr marL="0" indent="0" algn="l">
              <a:buNone/>
              <a:defRPr sz="2000">
                <a:solidFill>
                  <a:srgbClr val="FFFFFF"/>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
        <p:nvSpPr>
          <p:cNvPr id="13" name="Title 1"/>
          <p:cNvSpPr>
            <a:spLocks noGrp="1"/>
          </p:cNvSpPr>
          <p:nvPr>
            <p:ph type="ctrTitle"/>
          </p:nvPr>
        </p:nvSpPr>
        <p:spPr>
          <a:xfrm>
            <a:off x="886968" y="2288083"/>
            <a:ext cx="5943432" cy="860400"/>
          </a:xfrm>
          <a:prstGeom prst="rect">
            <a:avLst/>
          </a:prstGeom>
        </p:spPr>
        <p:txBody>
          <a:bodyPr/>
          <a:lstStyle>
            <a:lvl1pPr>
              <a:defRPr>
                <a:solidFill>
                  <a:srgbClr val="FFFFFF"/>
                </a:solidFill>
                <a:latin typeface="+mn-lt"/>
                <a:cs typeface="Arial"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7223587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userDrawn="1">
  <p:cSld name="Approved question tal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457200"/>
            <a:ext cx="5413375" cy="457200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8056" y="5879592"/>
            <a:ext cx="3780000" cy="618750"/>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10" name="Title 1"/>
          <p:cNvSpPr>
            <a:spLocks noGrp="1"/>
          </p:cNvSpPr>
          <p:nvPr>
            <p:ph type="ctrTitle"/>
          </p:nvPr>
        </p:nvSpPr>
        <p:spPr>
          <a:xfrm>
            <a:off x="886968" y="1799130"/>
            <a:ext cx="4643060" cy="860400"/>
          </a:xfrm>
          <a:prstGeom prst="rect">
            <a:avLst/>
          </a:prstGeom>
        </p:spPr>
        <p:txBody>
          <a:bodyPr/>
          <a:lstStyle>
            <a:lvl1pPr>
              <a:defRPr>
                <a:solidFill>
                  <a:srgbClr val="FFFFFF"/>
                </a:solidFill>
                <a:latin typeface="+mn-lt"/>
                <a:cs typeface="Arial" pitchFamily="34" charset="0"/>
              </a:defRPr>
            </a:lvl1pPr>
          </a:lstStyle>
          <a:p>
            <a:r>
              <a:rPr lang="en-US" dirty="0" smtClean="0"/>
              <a:t>Click to edit Master title style</a:t>
            </a:r>
            <a:endParaRPr lang="en-GB" dirty="0"/>
          </a:p>
        </p:txBody>
      </p:sp>
      <p:sp>
        <p:nvSpPr>
          <p:cNvPr id="12" name="Subtitle 2"/>
          <p:cNvSpPr>
            <a:spLocks noGrp="1"/>
          </p:cNvSpPr>
          <p:nvPr>
            <p:ph type="subTitle" idx="1"/>
          </p:nvPr>
        </p:nvSpPr>
        <p:spPr>
          <a:xfrm>
            <a:off x="886968" y="2769576"/>
            <a:ext cx="4643060" cy="645742"/>
          </a:xfrm>
          <a:prstGeom prst="rect">
            <a:avLst/>
          </a:prstGeom>
        </p:spPr>
        <p:txBody>
          <a:bodyPr/>
          <a:lstStyle>
            <a:lvl1pPr marL="0" indent="0" algn="l">
              <a:buNone/>
              <a:defRPr sz="2000">
                <a:solidFill>
                  <a:srgbClr val="FFFFFF"/>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GB" dirty="0"/>
          </a:p>
        </p:txBody>
      </p:sp>
    </p:spTree>
    <p:extLst>
      <p:ext uri="{BB962C8B-B14F-4D97-AF65-F5344CB8AC3E}">
        <p14:creationId xmlns:p14="http://schemas.microsoft.com/office/powerpoint/2010/main" val="15972940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4" name="Date Placeholder 3"/>
          <p:cNvSpPr>
            <a:spLocks noGrp="1"/>
          </p:cNvSpPr>
          <p:nvPr>
            <p:ph type="dt" sz="half" idx="10"/>
          </p:nvPr>
        </p:nvSpPr>
        <p:spPr/>
        <p:txBody>
          <a:bodyPr/>
          <a:lstStyle/>
          <a:p>
            <a:fld id="{EC2A86D2-F8F2-425C-BA1A-320B0305910F}"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Tree>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marL="0" indent="0">
              <a:buNone/>
              <a:defRPr>
                <a:solidFill>
                  <a:schemeClr val="bg1"/>
                </a:solidFill>
                <a:latin typeface="+mn-lt"/>
                <a:cs typeface="Arial" pitchFamily="34" charset="0"/>
              </a:defRPr>
            </a:lvl1pPr>
            <a:lvl2pPr marL="0" indent="0">
              <a:buNone/>
              <a:defRPr>
                <a:solidFill>
                  <a:schemeClr val="bg1"/>
                </a:solidFill>
                <a:latin typeface="+mn-lt"/>
                <a:cs typeface="Arial" pitchFamily="34" charset="0"/>
              </a:defRPr>
            </a:lvl2pPr>
            <a:lvl3pPr marL="0" indent="0">
              <a:buNone/>
              <a:defRPr>
                <a:solidFill>
                  <a:schemeClr val="bg1"/>
                </a:solidFill>
                <a:latin typeface="+mn-lt"/>
                <a:cs typeface="Arial" pitchFamily="34" charset="0"/>
              </a:defRPr>
            </a:lvl3pPr>
            <a:lvl4pPr marL="0" indent="0">
              <a:buNone/>
              <a:defRPr>
                <a:solidFill>
                  <a:schemeClr val="bg1"/>
                </a:solidFill>
                <a:latin typeface="+mn-lt"/>
                <a:cs typeface="Arial" pitchFamily="34" charset="0"/>
              </a:defRPr>
            </a:lvl4pPr>
            <a:lvl5pPr marL="0" indent="0">
              <a:buNone/>
              <a:defRPr>
                <a:solidFill>
                  <a:schemeClr val="bg1"/>
                </a:solidFill>
                <a:latin typeface="+mn-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76A4578D-DEC3-4580-8FDD-C3CA326DE9D9}"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28910944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Standard slide_no_first_level_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marL="0" indent="0">
              <a:buNone/>
              <a:defRPr>
                <a:solidFill>
                  <a:schemeClr val="bg1"/>
                </a:solidFill>
                <a:latin typeface="+mn-lt"/>
                <a:cs typeface="Arial" pitchFamily="34" charset="0"/>
              </a:defRPr>
            </a:lvl1pPr>
            <a:lvl2pPr marL="356616">
              <a:defRPr>
                <a:solidFill>
                  <a:schemeClr val="bg1"/>
                </a:solidFill>
                <a:latin typeface="+mn-lt"/>
                <a:cs typeface="Arial" pitchFamily="34" charset="0"/>
              </a:defRPr>
            </a:lvl2pPr>
            <a:lvl3pPr marL="713232">
              <a:defRPr>
                <a:solidFill>
                  <a:schemeClr val="bg1"/>
                </a:solidFill>
                <a:latin typeface="+mn-lt"/>
                <a:cs typeface="Arial" pitchFamily="34" charset="0"/>
              </a:defRPr>
            </a:lvl3pPr>
            <a:lvl4pPr marL="1069848">
              <a:defRPr>
                <a:solidFill>
                  <a:schemeClr val="bg1"/>
                </a:solidFill>
                <a:latin typeface="+mn-lt"/>
                <a:cs typeface="Arial" pitchFamily="34" charset="0"/>
              </a:defRPr>
            </a:lvl4pPr>
            <a:lvl5pPr marL="1426464">
              <a:defRPr>
                <a:solidFill>
                  <a:schemeClr val="bg1"/>
                </a:solidFill>
                <a:latin typeface="+mn-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fld id="{F7085F12-F736-4308-9095-72C17A177228}" type="datetime1">
              <a:rPr lang="en-US" smtClean="0"/>
              <a:t>3/10/2018</a:t>
            </a:fld>
            <a:endParaRPr lang="en-US" dirty="0"/>
          </a:p>
        </p:txBody>
      </p:sp>
      <p:sp>
        <p:nvSpPr>
          <p:cNvPr id="5" name="Footer Placeholder 4"/>
          <p:cNvSpPr>
            <a:spLocks noGrp="1"/>
          </p:cNvSpPr>
          <p:nvPr>
            <p:ph type="ftr" sz="quarter" idx="11"/>
          </p:nvPr>
        </p:nvSpPr>
        <p:spPr/>
        <p:txBody>
          <a:bodyPr/>
          <a:lstStyle/>
          <a:p>
            <a:r>
              <a:rPr lang="en-GB" smtClean="0"/>
              <a:t>Presentation title</a:t>
            </a:r>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46190115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smtClean="0"/>
              <a:t>Click to edit Master title style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3" name="Date Placeholder 2"/>
          <p:cNvSpPr>
            <a:spLocks noGrp="1"/>
          </p:cNvSpPr>
          <p:nvPr>
            <p:ph type="dt" sz="half" idx="10"/>
          </p:nvPr>
        </p:nvSpPr>
        <p:spPr/>
        <p:txBody>
          <a:bodyPr/>
          <a:lstStyle/>
          <a:p>
            <a:fld id="{F227CBB3-7321-4D72-A91C-EF0F105330A4}" type="datetime1">
              <a:rPr lang="en-US" smtClean="0"/>
              <a:t>3/10/2018</a:t>
            </a:fld>
            <a:endParaRPr lang="en-US" dirty="0"/>
          </a:p>
        </p:txBody>
      </p:sp>
      <p:sp>
        <p:nvSpPr>
          <p:cNvPr id="4" name="Footer Placeholder 3"/>
          <p:cNvSpPr>
            <a:spLocks noGrp="1"/>
          </p:cNvSpPr>
          <p:nvPr>
            <p:ph type="ftr" sz="quarter" idx="11"/>
          </p:nvPr>
        </p:nvSpPr>
        <p:spPr/>
        <p:txBody>
          <a:bodyPr/>
          <a:lstStyle/>
          <a:p>
            <a:r>
              <a:rPr lang="en-GB" smtClean="0"/>
              <a:t>Presentation title</a:t>
            </a:r>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6" name="Title 5"/>
          <p:cNvSpPr>
            <a:spLocks noGrp="1"/>
          </p:cNvSpPr>
          <p:nvPr>
            <p:ph type="title"/>
          </p:nvPr>
        </p:nvSpPr>
        <p:spPr>
          <a:xfrm>
            <a:off x="457200" y="201600"/>
            <a:ext cx="8232775" cy="860400"/>
          </a:xfrm>
          <a:prstGeom prst="rect">
            <a:avLst/>
          </a:prstGeom>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8D8A08F3-A41D-4491-9B73-455C1B1FEB11}" type="datetime1">
              <a:rPr lang="en-US" smtClean="0"/>
              <a:t>3/10/2018</a:t>
            </a:fld>
            <a:endParaRPr lang="en-US" dirty="0"/>
          </a:p>
        </p:txBody>
      </p:sp>
    </p:spTree>
    <p:extLst>
      <p:ext uri="{BB962C8B-B14F-4D97-AF65-F5344CB8AC3E}">
        <p14:creationId xmlns:p14="http://schemas.microsoft.com/office/powerpoint/2010/main" val="872817142"/>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smtClean="0"/>
              <a:t>Click to edit Master title style</a:t>
            </a:r>
            <a:endParaRPr lang="en-GB" dirty="0"/>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3" name="Date Placeholder 2"/>
          <p:cNvSpPr>
            <a:spLocks noGrp="1"/>
          </p:cNvSpPr>
          <p:nvPr>
            <p:ph type="dt" sz="half" idx="10"/>
          </p:nvPr>
        </p:nvSpPr>
        <p:spPr/>
        <p:txBody>
          <a:bodyPr/>
          <a:lstStyle/>
          <a:p>
            <a:fld id="{E3CE6813-CAF3-4AAF-8051-2712E934AA4B}" type="datetime1">
              <a:rPr lang="en-US" smtClean="0"/>
              <a:t>3/10/2018</a:t>
            </a:fld>
            <a:endParaRPr lang="en-US" dirty="0"/>
          </a:p>
        </p:txBody>
      </p:sp>
      <p:sp>
        <p:nvSpPr>
          <p:cNvPr id="4" name="Footer Placeholder 3"/>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805096373"/>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426464"/>
            <a:ext cx="4038600" cy="4691061"/>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426464"/>
            <a:ext cx="4038600" cy="4691061"/>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p:cNvSpPr>
            <a:spLocks noGrp="1"/>
          </p:cNvSpPr>
          <p:nvPr>
            <p:ph type="dt" sz="half" idx="10"/>
          </p:nvPr>
        </p:nvSpPr>
        <p:spPr/>
        <p:txBody>
          <a:bodyPr/>
          <a:lstStyle/>
          <a:p>
            <a:fld id="{38E4FB8A-0C11-40DE-A8E6-294D7D8CBFF5}" type="datetime1">
              <a:rPr lang="en-US" smtClean="0"/>
              <a:t>3/10/2018</a:t>
            </a:fld>
            <a:endParaRPr lang="en-US" dirty="0"/>
          </a:p>
        </p:txBody>
      </p:sp>
      <p:sp>
        <p:nvSpPr>
          <p:cNvPr id="6" name="Footer Placeholder 5"/>
          <p:cNvSpPr>
            <a:spLocks noGrp="1"/>
          </p:cNvSpPr>
          <p:nvPr>
            <p:ph type="ftr" sz="quarter" idx="11"/>
          </p:nvPr>
        </p:nvSpPr>
        <p:spPr/>
        <p:txBody>
          <a:bodyPr/>
          <a:lstStyle/>
          <a:p>
            <a:r>
              <a:rPr lang="en-GB" smtClean="0"/>
              <a:t>Presentation title</a:t>
            </a:r>
            <a:endParaRPr lang="en-GB"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0000" y="2121114"/>
            <a:ext cx="4042800" cy="400346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4000" y="2121114"/>
            <a:ext cx="4042800" cy="400346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0000" y="1426464"/>
            <a:ext cx="4042800" cy="640800"/>
          </a:xfrm>
        </p:spPr>
        <p:txBody>
          <a:bodyPr anchor="t" anchorCtr="0"/>
          <a:lstStyle>
            <a:lvl1pPr>
              <a:buNone/>
              <a:defRPr b="1"/>
            </a:lvl1pPr>
          </a:lstStyle>
          <a:p>
            <a:pPr lvl="0"/>
            <a:endParaRPr lang="en-GB" dirty="0"/>
          </a:p>
        </p:txBody>
      </p:sp>
      <p:sp>
        <p:nvSpPr>
          <p:cNvPr id="11" name="Text Placeholder 9"/>
          <p:cNvSpPr>
            <a:spLocks noGrp="1"/>
          </p:cNvSpPr>
          <p:nvPr>
            <p:ph type="body" sz="quarter" idx="13"/>
          </p:nvPr>
        </p:nvSpPr>
        <p:spPr>
          <a:xfrm>
            <a:off x="4644000" y="1426464"/>
            <a:ext cx="4042800" cy="640800"/>
          </a:xfrm>
        </p:spPr>
        <p:txBody>
          <a:bodyPr anchor="t"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7" name="Date Placeholder 6"/>
          <p:cNvSpPr>
            <a:spLocks noGrp="1"/>
          </p:cNvSpPr>
          <p:nvPr>
            <p:ph type="dt" sz="half" idx="14"/>
          </p:nvPr>
        </p:nvSpPr>
        <p:spPr/>
        <p:txBody>
          <a:bodyPr/>
          <a:lstStyle/>
          <a:p>
            <a:fld id="{054F23A2-3174-45D4-B9D5-54FAA9F3FD79}" type="datetime1">
              <a:rPr lang="en-US" smtClean="0"/>
              <a:t>3/10/2018</a:t>
            </a:fld>
            <a:endParaRPr lang="en-US" dirty="0"/>
          </a:p>
        </p:txBody>
      </p:sp>
      <p:sp>
        <p:nvSpPr>
          <p:cNvPr id="13" name="Footer Placeholder 12"/>
          <p:cNvSpPr>
            <a:spLocks noGrp="1"/>
          </p:cNvSpPr>
          <p:nvPr>
            <p:ph type="ftr" sz="quarter" idx="15"/>
          </p:nvPr>
        </p:nvSpPr>
        <p:spPr/>
        <p:txBody>
          <a:bodyPr/>
          <a:lstStyle/>
          <a:p>
            <a:r>
              <a:rPr lang="en-GB" smtClean="0"/>
              <a:t>Presentation title</a:t>
            </a:r>
            <a:endParaRPr lang="en-GB"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n-lt"/>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endParaRPr>
          </a:p>
        </p:txBody>
      </p:sp>
      <p:sp>
        <p:nvSpPr>
          <p:cNvPr id="2" name="Date Placeholder 1"/>
          <p:cNvSpPr>
            <a:spLocks noGrp="1"/>
          </p:cNvSpPr>
          <p:nvPr>
            <p:ph type="dt" sz="half" idx="12"/>
          </p:nvPr>
        </p:nvSpPr>
        <p:spPr/>
        <p:txBody>
          <a:bodyPr/>
          <a:lstStyle/>
          <a:p>
            <a:fld id="{209526D2-AD65-4E92-866C-5CFF658EC8B3}" type="datetime1">
              <a:rPr lang="en-US" smtClean="0"/>
              <a:t>3/10/2018</a:t>
            </a:fld>
            <a:endParaRPr lang="en-US" dirty="0"/>
          </a:p>
        </p:txBody>
      </p:sp>
      <p:sp>
        <p:nvSpPr>
          <p:cNvPr id="4" name="Footer Placeholder 3"/>
          <p:cNvSpPr>
            <a:spLocks noGrp="1"/>
          </p:cNvSpPr>
          <p:nvPr>
            <p:ph type="ftr" sz="quarter" idx="13"/>
          </p:nvPr>
        </p:nvSpPr>
        <p:spPr/>
        <p:txBody>
          <a:bodyPr/>
          <a:lstStyle/>
          <a:p>
            <a:r>
              <a:rPr lang="en-GB" smtClean="0"/>
              <a:t>Presentation title</a:t>
            </a:r>
            <a:endParaRPr lang="en-GB" dirty="0"/>
          </a:p>
        </p:txBody>
      </p:sp>
    </p:spTree>
    <p:extLst>
      <p:ext uri="{BB962C8B-B14F-4D97-AF65-F5344CB8AC3E}">
        <p14:creationId xmlns:p14="http://schemas.microsoft.com/office/powerpoint/2010/main" val="3913011205"/>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6"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 name="Date Placeholder 1"/>
          <p:cNvSpPr>
            <a:spLocks noGrp="1"/>
          </p:cNvSpPr>
          <p:nvPr>
            <p:ph type="dt" sz="half" idx="10"/>
          </p:nvPr>
        </p:nvSpPr>
        <p:spPr/>
        <p:txBody>
          <a:bodyPr/>
          <a:lstStyle/>
          <a:p>
            <a:fld id="{1DE769FB-02FF-4361-B6B2-41E25B016A70}" type="datetime1">
              <a:rPr lang="en-US" smtClean="0"/>
              <a:t>3/10/2018</a:t>
            </a:fld>
            <a:endParaRPr lang="en-US" dirty="0"/>
          </a:p>
        </p:txBody>
      </p:sp>
      <p:sp>
        <p:nvSpPr>
          <p:cNvPr id="3" name="Footer Placeholder 2"/>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19999408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6"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 name="Date Placeholder 1"/>
          <p:cNvSpPr>
            <a:spLocks noGrp="1"/>
          </p:cNvSpPr>
          <p:nvPr>
            <p:ph type="dt" sz="half" idx="10"/>
          </p:nvPr>
        </p:nvSpPr>
        <p:spPr/>
        <p:txBody>
          <a:bodyPr/>
          <a:lstStyle/>
          <a:p>
            <a:fld id="{70D13F79-CB28-4535-83A0-C38262689E38}" type="datetime1">
              <a:rPr lang="en-US" smtClean="0"/>
              <a:t>3/10/2018</a:t>
            </a:fld>
            <a:endParaRPr lang="en-US" dirty="0"/>
          </a:p>
        </p:txBody>
      </p:sp>
      <p:sp>
        <p:nvSpPr>
          <p:cNvPr id="3" name="Footer Placeholder 2"/>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5"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print"/>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 name="Date Placeholder 1"/>
          <p:cNvSpPr>
            <a:spLocks noGrp="1"/>
          </p:cNvSpPr>
          <p:nvPr>
            <p:ph type="dt" sz="half" idx="10"/>
          </p:nvPr>
        </p:nvSpPr>
        <p:spPr/>
        <p:txBody>
          <a:bodyPr/>
          <a:lstStyle/>
          <a:p>
            <a:fld id="{ED750835-EC19-4F33-AF01-65BBF8608A9A}" type="datetime1">
              <a:rPr lang="en-US" smtClean="0"/>
              <a:t>3/10/2018</a:t>
            </a:fld>
            <a:endParaRPr lang="en-US" dirty="0"/>
          </a:p>
        </p:txBody>
      </p:sp>
      <p:sp>
        <p:nvSpPr>
          <p:cNvPr id="3" name="Footer Placeholder 2"/>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2" name="Date Placeholder 1"/>
          <p:cNvSpPr>
            <a:spLocks noGrp="1"/>
          </p:cNvSpPr>
          <p:nvPr>
            <p:ph type="dt" sz="half" idx="10"/>
          </p:nvPr>
        </p:nvSpPr>
        <p:spPr/>
        <p:txBody>
          <a:bodyPr/>
          <a:lstStyle/>
          <a:p>
            <a:fld id="{20080839-E7EA-46C6-857E-D39C16D28C17}" type="datetime1">
              <a:rPr lang="en-US" smtClean="0"/>
              <a:t>3/10/2018</a:t>
            </a:fld>
            <a:endParaRPr lang="en-US" dirty="0"/>
          </a:p>
        </p:txBody>
      </p:sp>
      <p:sp>
        <p:nvSpPr>
          <p:cNvPr id="3" name="Footer Placeholder 2"/>
          <p:cNvSpPr>
            <a:spLocks noGrp="1"/>
          </p:cNvSpPr>
          <p:nvPr>
            <p:ph type="ftr" sz="quarter" idx="11"/>
          </p:nvPr>
        </p:nvSpPr>
        <p:spPr/>
        <p:txBody>
          <a:bodyPr/>
          <a:lstStyle/>
          <a:p>
            <a:r>
              <a:rPr lang="en-GB" smtClean="0"/>
              <a:t>Presentation title</a:t>
            </a:r>
            <a:endParaRPr lang="en-GB" dirty="0"/>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426464"/>
            <a:ext cx="4038600" cy="4698111"/>
          </a:xfrm>
          <a:prstGeom prst="rect">
            <a:avLst/>
          </a:prstGeo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426464"/>
            <a:ext cx="4038600" cy="4698111"/>
          </a:xfrm>
          <a:prstGeom prst="rect">
            <a:avLst/>
          </a:prstGeo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7" name="Date Placeholder 6"/>
          <p:cNvSpPr>
            <a:spLocks noGrp="1"/>
          </p:cNvSpPr>
          <p:nvPr>
            <p:ph type="dt" sz="half" idx="10"/>
          </p:nvPr>
        </p:nvSpPr>
        <p:spPr/>
        <p:txBody>
          <a:bodyPr/>
          <a:lstStyle/>
          <a:p>
            <a:fld id="{76651528-F54F-4E5F-9668-34300DF617A5}" type="datetime1">
              <a:rPr lang="en-US" smtClean="0"/>
              <a:t>3/10/2018</a:t>
            </a:fld>
            <a:endParaRPr lang="en-US" dirty="0"/>
          </a:p>
        </p:txBody>
      </p:sp>
      <p:sp>
        <p:nvSpPr>
          <p:cNvPr id="9" name="Footer Placeholder 8"/>
          <p:cNvSpPr>
            <a:spLocks noGrp="1"/>
          </p:cNvSpPr>
          <p:nvPr>
            <p:ph type="ftr" sz="quarter" idx="11"/>
          </p:nvPr>
        </p:nvSpPr>
        <p:spPr/>
        <p:txBody>
          <a:bodyPr/>
          <a:lstStyle/>
          <a:p>
            <a:r>
              <a:rPr lang="en-GB" smtClean="0"/>
              <a:t>Presentation title</a:t>
            </a:r>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7" name="Date Placeholder 6"/>
          <p:cNvSpPr>
            <a:spLocks noGrp="1"/>
          </p:cNvSpPr>
          <p:nvPr>
            <p:ph type="dt" sz="half" idx="14"/>
          </p:nvPr>
        </p:nvSpPr>
        <p:spPr/>
        <p:txBody>
          <a:bodyPr/>
          <a:lstStyle/>
          <a:p>
            <a:fld id="{72761AEC-75A2-4523-9F3D-31373A266A70}" type="datetime1">
              <a:rPr lang="en-US" smtClean="0"/>
              <a:t>3/10/2018</a:t>
            </a:fld>
            <a:endParaRPr lang="en-US" dirty="0"/>
          </a:p>
        </p:txBody>
      </p:sp>
      <p:sp>
        <p:nvSpPr>
          <p:cNvPr id="12" name="Footer Placeholder 11"/>
          <p:cNvSpPr>
            <a:spLocks noGrp="1"/>
          </p:cNvSpPr>
          <p:nvPr>
            <p:ph type="ftr" sz="quarter" idx="15"/>
          </p:nvPr>
        </p:nvSpPr>
        <p:spPr/>
        <p:txBody>
          <a:bodyPr/>
          <a:lstStyle/>
          <a:p>
            <a:r>
              <a:rPr lang="en-GB" smtClean="0"/>
              <a:t>Presentation title</a:t>
            </a:r>
            <a:endParaRPr lang="en-GB" dirty="0"/>
          </a:p>
        </p:txBody>
      </p:sp>
      <p:sp>
        <p:nvSpPr>
          <p:cNvPr id="13" name="Content Placeholder 2"/>
          <p:cNvSpPr>
            <a:spLocks noGrp="1"/>
          </p:cNvSpPr>
          <p:nvPr>
            <p:ph sz="half" idx="1"/>
          </p:nvPr>
        </p:nvSpPr>
        <p:spPr>
          <a:xfrm>
            <a:off x="457200" y="2121113"/>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Content Placeholder 3"/>
          <p:cNvSpPr>
            <a:spLocks noGrp="1"/>
          </p:cNvSpPr>
          <p:nvPr>
            <p:ph sz="half" idx="2"/>
          </p:nvPr>
        </p:nvSpPr>
        <p:spPr>
          <a:xfrm>
            <a:off x="4651200" y="2121113"/>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Text Placeholder 9"/>
          <p:cNvSpPr>
            <a:spLocks noGrp="1"/>
          </p:cNvSpPr>
          <p:nvPr>
            <p:ph type="body" sz="quarter" idx="12"/>
          </p:nvPr>
        </p:nvSpPr>
        <p:spPr>
          <a:xfrm>
            <a:off x="457200" y="1426464"/>
            <a:ext cx="4042800" cy="640800"/>
          </a:xfrm>
          <a:prstGeom prst="rect">
            <a:avLst/>
          </a:prstGeom>
        </p:spPr>
        <p:txBody>
          <a:bodyPr anchor="t" anchorCtr="0"/>
          <a:lstStyle>
            <a:lvl1pPr>
              <a:buNone/>
              <a:defRPr b="1">
                <a:solidFill>
                  <a:schemeClr val="bg1"/>
                </a:solidFill>
              </a:defRPr>
            </a:lvl1pPr>
          </a:lstStyle>
          <a:p>
            <a:pPr lvl="0"/>
            <a:r>
              <a:rPr lang="en-US" smtClean="0"/>
              <a:t>Click to edit Master text styles</a:t>
            </a:r>
          </a:p>
        </p:txBody>
      </p:sp>
      <p:sp>
        <p:nvSpPr>
          <p:cNvPr id="16" name="Text Placeholder 9"/>
          <p:cNvSpPr>
            <a:spLocks noGrp="1"/>
          </p:cNvSpPr>
          <p:nvPr>
            <p:ph type="body" sz="quarter" idx="13"/>
          </p:nvPr>
        </p:nvSpPr>
        <p:spPr>
          <a:xfrm>
            <a:off x="4651200" y="1426464"/>
            <a:ext cx="4042800" cy="640800"/>
          </a:xfrm>
          <a:prstGeom prst="rect">
            <a:avLst/>
          </a:prstGeom>
        </p:spPr>
        <p:txBody>
          <a:bodyPr anchor="t" anchorCtr="0"/>
          <a:lstStyle>
            <a:lvl1pPr>
              <a:buNone/>
              <a:defRPr b="1">
                <a:solidFill>
                  <a:schemeClr val="bg1"/>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4128"/>
            <a:ext cx="8229600" cy="1643063"/>
          </a:xfrm>
          <a:prstGeom prst="rect">
            <a:avLst/>
          </a:prstGeom>
        </p:spPr>
        <p:txBody>
          <a:bodyPr/>
          <a:lstStyle>
            <a:lvl1pPr marL="0" indent="0" algn="l">
              <a:lnSpc>
                <a:spcPct val="85000"/>
              </a:lnSpc>
              <a:spcBef>
                <a:spcPts val="0"/>
              </a:spcBef>
              <a:buNone/>
              <a:defRPr sz="5000" b="1">
                <a:solidFill>
                  <a:schemeClr val="bg2"/>
                </a:solidFill>
                <a:latin typeface="+mn-lt"/>
                <a:cs typeface="Arial" pitchFamily="34" charset="0"/>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6" name="Date Placeholder 5"/>
          <p:cNvSpPr>
            <a:spLocks noGrp="1"/>
          </p:cNvSpPr>
          <p:nvPr>
            <p:ph type="dt" sz="half" idx="12"/>
          </p:nvPr>
        </p:nvSpPr>
        <p:spPr/>
        <p:txBody>
          <a:bodyPr/>
          <a:lstStyle/>
          <a:p>
            <a:fld id="{83564861-CEF4-47BB-8F57-C8D7E7945AFA}" type="datetime1">
              <a:rPr lang="en-US" smtClean="0"/>
              <a:t>3/10/2018</a:t>
            </a:fld>
            <a:endParaRPr lang="en-US" dirty="0"/>
          </a:p>
        </p:txBody>
      </p:sp>
      <p:sp>
        <p:nvSpPr>
          <p:cNvPr id="7" name="Footer Placeholder 6"/>
          <p:cNvSpPr>
            <a:spLocks noGrp="1"/>
          </p:cNvSpPr>
          <p:nvPr>
            <p:ph type="ftr" sz="quarter" idx="13"/>
          </p:nvPr>
        </p:nvSpPr>
        <p:spPr/>
        <p:txBody>
          <a:bodyPr/>
          <a:lstStyle/>
          <a:p>
            <a:r>
              <a:rPr lang="en-GB" smtClean="0"/>
              <a:t>Presentation title</a:t>
            </a:r>
            <a:endParaRPr lang="en-GB" dirty="0"/>
          </a:p>
        </p:txBody>
      </p:sp>
    </p:spTree>
    <p:extLst>
      <p:ext uri="{BB962C8B-B14F-4D97-AF65-F5344CB8AC3E}">
        <p14:creationId xmlns:p14="http://schemas.microsoft.com/office/powerpoint/2010/main" val="39130112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image" Target="../media/image2.wmf"/><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theme" Target="../theme/theme2.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image" Target="../media/image7.wmf"/><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19" Type="http://schemas.openxmlformats.org/officeDocument/2006/relationships/theme" Target="../theme/theme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image" Target="../media/image12.wmf"/><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theme" Target="../theme/theme4.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457200" y="201600"/>
            <a:ext cx="8232775" cy="8604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3" name="Text Placeholder 2"/>
          <p:cNvSpPr>
            <a:spLocks noGrp="1"/>
          </p:cNvSpPr>
          <p:nvPr>
            <p:ph type="body" idx="1"/>
          </p:nvPr>
        </p:nvSpPr>
        <p:spPr>
          <a:xfrm>
            <a:off x="457200" y="1425600"/>
            <a:ext cx="8229600" cy="4698976"/>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Footer Placeholder 4"/>
          <p:cNvSpPr>
            <a:spLocks noGrp="1"/>
          </p:cNvSpPr>
          <p:nvPr>
            <p:ph type="ftr" sz="quarter" idx="3"/>
          </p:nvPr>
        </p:nvSpPr>
        <p:spPr>
          <a:xfrm>
            <a:off x="2588400" y="6496184"/>
            <a:ext cx="3928014" cy="201168"/>
          </a:xfrm>
          <a:prstGeom prst="rect">
            <a:avLst/>
          </a:prstGeom>
        </p:spPr>
        <p:txBody>
          <a:bodyPr vert="horz" lIns="0" tIns="0" rIns="0" bIns="0" rtlCol="0" anchor="t" anchorCtr="0">
            <a:noAutofit/>
          </a:bodyPr>
          <a:lstStyle>
            <a:lvl1pPr algn="l">
              <a:defRPr sz="1100" b="0">
                <a:solidFill>
                  <a:schemeClr val="bg1"/>
                </a:solidFill>
                <a:latin typeface="+mn-lt"/>
                <a:cs typeface="Arial" pitchFamily="34" charset="0"/>
              </a:defRPr>
            </a:lvl1pPr>
          </a:lstStyle>
          <a:p>
            <a:r>
              <a:rPr lang="pl-PL" dirty="0" smtClean="0"/>
              <a:t>Przychód z likwidacji spółki z o.o. a świadczenia niepieniężne</a:t>
            </a:r>
            <a:endParaRPr lang="en-GB" dirty="0"/>
          </a:p>
        </p:txBody>
      </p:sp>
      <p:sp>
        <p:nvSpPr>
          <p:cNvPr id="15" name="TextBox 14"/>
          <p:cNvSpPr txBox="1"/>
          <p:nvPr/>
        </p:nvSpPr>
        <p:spPr>
          <a:xfrm>
            <a:off x="457200" y="6496184"/>
            <a:ext cx="722376" cy="201168"/>
          </a:xfrm>
          <a:prstGeom prst="rect">
            <a:avLst/>
          </a:prstGeom>
          <a:noFill/>
        </p:spPr>
        <p:txBody>
          <a:bodyPr vert="horz" wrap="square" lIns="0" tIns="0" rIns="0" bIns="0" rtlCol="0" anchor="t" anchorCtr="0">
            <a:noAutofit/>
          </a:bodyPr>
          <a:lstStyle/>
          <a:p>
            <a:fld id="{9AE4D82F-B047-469B-AC52-A46321747EAF}" type="slidenum">
              <a:rPr lang="en-GB" sz="1100" smtClean="0">
                <a:solidFill>
                  <a:schemeClr val="bg1"/>
                </a:solidFill>
                <a:latin typeface="+mn-lt"/>
                <a:cs typeface="Arial" pitchFamily="34" charset="0"/>
              </a:rPr>
              <a:pPr/>
              <a:t>‹#›</a:t>
            </a:fld>
            <a:endParaRPr lang="en-GB" sz="1100" dirty="0">
              <a:solidFill>
                <a:schemeClr val="bg1"/>
              </a:solidFill>
              <a:latin typeface="+mn-lt"/>
              <a:cs typeface="Arial" pitchFamily="34" charset="0"/>
            </a:endParaRPr>
          </a:p>
        </p:txBody>
      </p:sp>
      <p:sp>
        <p:nvSpPr>
          <p:cNvPr id="16" name="Date Placeholder 3"/>
          <p:cNvSpPr>
            <a:spLocks noGrp="1"/>
          </p:cNvSpPr>
          <p:nvPr>
            <p:ph type="dt" sz="half" idx="2"/>
          </p:nvPr>
        </p:nvSpPr>
        <p:spPr>
          <a:xfrm>
            <a:off x="1217792" y="6496184"/>
            <a:ext cx="1188720" cy="201168"/>
          </a:xfrm>
          <a:prstGeom prst="rect">
            <a:avLst/>
          </a:prstGeom>
        </p:spPr>
        <p:txBody>
          <a:bodyPr vert="horz" wrap="none" lIns="0" tIns="0" rIns="0" bIns="0" rtlCol="0" anchor="t" anchorCtr="0">
            <a:noAutofit/>
          </a:bodyPr>
          <a:lstStyle>
            <a:lvl1pPr algn="l">
              <a:defRPr sz="1100">
                <a:solidFill>
                  <a:schemeClr val="bg1"/>
                </a:solidFill>
                <a:latin typeface="+mn-lt"/>
                <a:cs typeface="Arial" pitchFamily="34" charset="0"/>
              </a:defRPr>
            </a:lvl1pPr>
          </a:lstStyle>
          <a:p>
            <a:r>
              <a:rPr lang="pl-PL" dirty="0" smtClean="0"/>
              <a:t>10.03.2018</a:t>
            </a:r>
            <a:endParaRPr lang="en-US" dirty="0"/>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748" r:id="rId3"/>
    <p:sldLayoutId id="2147483749" r:id="rId4"/>
    <p:sldLayoutId id="2147483669" r:id="rId5"/>
    <p:sldLayoutId id="2147483780" r:id="rId6"/>
    <p:sldLayoutId id="2147483670" r:id="rId7"/>
    <p:sldLayoutId id="2147483671" r:id="rId8"/>
    <p:sldLayoutId id="2147483672" r:id="rId9"/>
    <p:sldLayoutId id="2147483673" r:id="rId10"/>
    <p:sldLayoutId id="2147483674" r:id="rId11"/>
    <p:sldLayoutId id="2147483726" r:id="rId12"/>
    <p:sldLayoutId id="2147483677" r:id="rId13"/>
    <p:sldLayoutId id="2147483678" r:id="rId14"/>
    <p:sldLayoutId id="2147483679" r:id="rId15"/>
  </p:sldLayoutIdLst>
  <p:timing>
    <p:tnLst>
      <p:par>
        <p:cTn id="1" dur="indefinite" restart="never" nodeType="tmRoot"/>
      </p:par>
    </p:tnLst>
  </p:timing>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Arial" pitchFamily="34" charset="0"/>
        </a:defRPr>
      </a:lvl1pPr>
      <a:lvl2pPr marL="713232"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Arial" pitchFamily="34" charset="0"/>
        </a:defRPr>
      </a:lvl2pPr>
      <a:lvl3pPr marL="1069848"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Arial" pitchFamily="34" charset="0"/>
        </a:defRPr>
      </a:lvl3pPr>
      <a:lvl4pPr marL="1426464"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4pPr>
      <a:lvl5pPr marL="1783080"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457200" y="201600"/>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15" name="Text Placeholder 2"/>
          <p:cNvSpPr>
            <a:spLocks noGrp="1"/>
          </p:cNvSpPr>
          <p:nvPr>
            <p:ph type="body" idx="1"/>
          </p:nvPr>
        </p:nvSpPr>
        <p:spPr>
          <a:xfrm>
            <a:off x="457200" y="1425600"/>
            <a:ext cx="8229600" cy="4698975"/>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7" name="Footer Placeholder 4"/>
          <p:cNvSpPr>
            <a:spLocks noGrp="1"/>
          </p:cNvSpPr>
          <p:nvPr>
            <p:ph type="ftr" sz="quarter" idx="3"/>
          </p:nvPr>
        </p:nvSpPr>
        <p:spPr>
          <a:xfrm>
            <a:off x="2588400" y="6492240"/>
            <a:ext cx="3434400" cy="201168"/>
          </a:xfrm>
          <a:prstGeom prst="rect">
            <a:avLst/>
          </a:prstGeom>
        </p:spPr>
        <p:txBody>
          <a:bodyPr vert="horz" wrap="square" lIns="0" tIns="0" rIns="0" bIns="0" rtlCol="0" anchor="t" anchorCtr="0">
            <a:noAutofit/>
          </a:bodyPr>
          <a:lstStyle>
            <a:lvl1pPr algn="l">
              <a:defRPr sz="1100">
                <a:solidFill>
                  <a:schemeClr val="bg1"/>
                </a:solidFill>
                <a:latin typeface="+mn-lt"/>
              </a:defRPr>
            </a:lvl1pPr>
          </a:lstStyle>
          <a:p>
            <a:r>
              <a:rPr lang="en-GB" dirty="0" smtClean="0"/>
              <a:t>Presentation title</a:t>
            </a:r>
            <a:endParaRPr lang="en-GB" dirty="0"/>
          </a:p>
        </p:txBody>
      </p:sp>
      <p:sp>
        <p:nvSpPr>
          <p:cNvPr id="18" name="TextBox 17"/>
          <p:cNvSpPr txBox="1"/>
          <p:nvPr/>
        </p:nvSpPr>
        <p:spPr>
          <a:xfrm>
            <a:off x="457200" y="6492240"/>
            <a:ext cx="720000" cy="201168"/>
          </a:xfrm>
          <a:prstGeom prst="rect">
            <a:avLst/>
          </a:prstGeom>
          <a:noFill/>
        </p:spPr>
        <p:txBody>
          <a:bodyPr vert="horz" wrap="square" lIns="0" tIns="0" rIns="0" bIns="0" rtlCol="0" anchor="t" anchorCtr="0">
            <a:noAutofit/>
          </a:bodyPr>
          <a:lstStyle/>
          <a:p>
            <a:r>
              <a:rPr lang="en-GB" sz="1100" dirty="0" smtClean="0">
                <a:solidFill>
                  <a:schemeClr val="bg1"/>
                </a:solidFill>
                <a:latin typeface="+mn-lt"/>
              </a:rPr>
              <a:t>Page </a:t>
            </a:r>
            <a:fld id="{9AE4D82F-B047-469B-AC52-A46321747EAF}" type="slidenum">
              <a:rPr lang="en-GB" sz="1100" smtClean="0">
                <a:solidFill>
                  <a:schemeClr val="bg1"/>
                </a:solidFill>
                <a:latin typeface="+mn-lt"/>
              </a:rPr>
              <a:pPr/>
              <a:t>‹#›</a:t>
            </a:fld>
            <a:endParaRPr lang="en-GB" sz="1100" dirty="0">
              <a:solidFill>
                <a:schemeClr val="bg1"/>
              </a:solidFill>
              <a:latin typeface="+mn-lt"/>
            </a:endParaRPr>
          </a:p>
        </p:txBody>
      </p:sp>
      <p:sp>
        <p:nvSpPr>
          <p:cNvPr id="19" name="Date Placeholder 2"/>
          <p:cNvSpPr>
            <a:spLocks noGrp="1"/>
          </p:cNvSpPr>
          <p:nvPr>
            <p:ph type="dt" sz="half" idx="2"/>
          </p:nvPr>
        </p:nvSpPr>
        <p:spPr>
          <a:xfrm>
            <a:off x="1217792" y="6492240"/>
            <a:ext cx="1188720" cy="201168"/>
          </a:xfrm>
          <a:prstGeom prst="rect">
            <a:avLst/>
          </a:prstGeom>
        </p:spPr>
        <p:txBody>
          <a:bodyPr vert="horz" wrap="square" lIns="0" tIns="0" rIns="0" bIns="0" anchor="t" anchorCtr="0"/>
          <a:lstStyle>
            <a:lvl1pPr>
              <a:defRPr sz="1100">
                <a:solidFill>
                  <a:schemeClr val="bg1"/>
                </a:solidFill>
                <a:latin typeface="+mn-lt"/>
                <a:cs typeface="Arial" pitchFamily="34" charset="0"/>
              </a:defRPr>
            </a:lvl1pPr>
          </a:lstStyle>
          <a:p>
            <a:fld id="{73DFBABB-9C07-4AA3-A82F-F168EC34451D}" type="datetime1">
              <a:rPr lang="en-US" smtClean="0"/>
              <a:t>3/10/2018</a:t>
            </a:fld>
            <a:endParaRPr lang="en-US" dirty="0"/>
          </a:p>
        </p:txBody>
      </p:sp>
      <p:pic>
        <p:nvPicPr>
          <p:cNvPr id="20" name="Picture 19"/>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8284464" y="6327648"/>
            <a:ext cx="402504" cy="411480"/>
          </a:xfrm>
          <a:prstGeom prst="rect">
            <a:avLst/>
          </a:prstGeom>
        </p:spPr>
      </p:pic>
    </p:spTree>
    <p:extLst>
      <p:ext uri="{BB962C8B-B14F-4D97-AF65-F5344CB8AC3E}">
        <p14:creationId xmlns:p14="http://schemas.microsoft.com/office/powerpoint/2010/main" val="2074791551"/>
      </p:ext>
    </p:extLst>
  </p:cSld>
  <p:clrMap bg1="lt1" tx1="dk1" bg2="lt2" tx2="dk2" accent1="accent1" accent2="accent2" accent3="accent3" accent4="accent4" accent5="accent5" accent6="accent6" hlink="hlink" folHlink="folHlink"/>
  <p:sldLayoutIdLst>
    <p:sldLayoutId id="2147483709" r:id="rId1"/>
    <p:sldLayoutId id="2147483777" r:id="rId2"/>
    <p:sldLayoutId id="2147483763" r:id="rId3"/>
    <p:sldLayoutId id="2147483765" r:id="rId4"/>
    <p:sldLayoutId id="2147483710" r:id="rId5"/>
    <p:sldLayoutId id="2147483750" r:id="rId6"/>
    <p:sldLayoutId id="2147483751" r:id="rId7"/>
    <p:sldLayoutId id="2147483711" r:id="rId8"/>
    <p:sldLayoutId id="2147483783" r:id="rId9"/>
    <p:sldLayoutId id="2147483712" r:id="rId10"/>
    <p:sldLayoutId id="2147483713" r:id="rId11"/>
    <p:sldLayoutId id="2147483714" r:id="rId12"/>
    <p:sldLayoutId id="2147483715" r:id="rId13"/>
    <p:sldLayoutId id="2147483716" r:id="rId14"/>
    <p:sldLayoutId id="2147483727" r:id="rId15"/>
    <p:sldLayoutId id="2147483719" r:id="rId16"/>
    <p:sldLayoutId id="2147483720" r:id="rId17"/>
    <p:sldLayoutId id="2147483721" r:id="rId18"/>
  </p:sldLayoutIdLst>
  <p:timing>
    <p:tnLst>
      <p:par>
        <p:cTn id="1" dur="indefinite" restart="never" nodeType="tmRoot"/>
      </p:par>
    </p:tnLst>
  </p:timing>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1600"/>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975"/>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7" name="TextBox 16"/>
          <p:cNvSpPr txBox="1"/>
          <p:nvPr/>
        </p:nvSpPr>
        <p:spPr>
          <a:xfrm>
            <a:off x="457200" y="6501764"/>
            <a:ext cx="720000" cy="201168"/>
          </a:xfrm>
          <a:prstGeom prst="rect">
            <a:avLst/>
          </a:prstGeom>
          <a:noFill/>
        </p:spPr>
        <p:txBody>
          <a:bodyPr wrap="square" lIns="0" tIns="0" rIns="0" bIns="0" rtlCol="0" anchor="t" anchorCtr="0">
            <a:noAutofit/>
          </a:bodyPr>
          <a:lstStyle/>
          <a:p>
            <a:r>
              <a:rPr lang="en-GB" sz="1100" dirty="0" smtClean="0">
                <a:solidFill>
                  <a:schemeClr val="bg1"/>
                </a:solidFill>
                <a:latin typeface="+mn-lt"/>
              </a:rPr>
              <a:t>Page </a:t>
            </a:r>
            <a:fld id="{9AE4D82F-B047-469B-AC52-A46321747EAF}" type="slidenum">
              <a:rPr lang="en-GB" sz="1100" smtClean="0">
                <a:solidFill>
                  <a:schemeClr val="bg1"/>
                </a:solidFill>
                <a:latin typeface="+mn-lt"/>
              </a:rPr>
              <a:pPr/>
              <a:t>‹#›</a:t>
            </a:fld>
            <a:endParaRPr lang="en-GB" sz="1100" dirty="0">
              <a:solidFill>
                <a:schemeClr val="bg1"/>
              </a:solidFill>
              <a:latin typeface="+mn-lt"/>
            </a:endParaRPr>
          </a:p>
        </p:txBody>
      </p:sp>
      <p:sp>
        <p:nvSpPr>
          <p:cNvPr id="19" name="Footer Placeholder 4"/>
          <p:cNvSpPr>
            <a:spLocks noGrp="1"/>
          </p:cNvSpPr>
          <p:nvPr>
            <p:ph type="ftr" sz="quarter" idx="3"/>
          </p:nvPr>
        </p:nvSpPr>
        <p:spPr>
          <a:xfrm>
            <a:off x="2588400" y="6501764"/>
            <a:ext cx="3434400" cy="201168"/>
          </a:xfrm>
          <a:prstGeom prst="rect">
            <a:avLst/>
          </a:prstGeom>
        </p:spPr>
        <p:txBody>
          <a:bodyPr vert="horz" lIns="0" tIns="0" rIns="0" bIns="0" rtlCol="0" anchor="t" anchorCtr="0">
            <a:noAutofit/>
          </a:bodyPr>
          <a:lstStyle>
            <a:lvl1pPr algn="l">
              <a:defRPr sz="1100">
                <a:solidFill>
                  <a:schemeClr val="bg1"/>
                </a:solidFill>
                <a:latin typeface="+mn-lt"/>
              </a:defRPr>
            </a:lvl1pPr>
          </a:lstStyle>
          <a:p>
            <a:r>
              <a:rPr lang="en-GB" dirty="0" smtClean="0"/>
              <a:t>Presentation title</a:t>
            </a:r>
            <a:endParaRPr lang="en-GB" dirty="0"/>
          </a:p>
        </p:txBody>
      </p:sp>
      <p:sp>
        <p:nvSpPr>
          <p:cNvPr id="12" name="Date Placeholder 2"/>
          <p:cNvSpPr>
            <a:spLocks noGrp="1"/>
          </p:cNvSpPr>
          <p:nvPr>
            <p:ph type="dt" sz="half" idx="2"/>
          </p:nvPr>
        </p:nvSpPr>
        <p:spPr>
          <a:xfrm>
            <a:off x="1217792" y="6501764"/>
            <a:ext cx="1188720" cy="201168"/>
          </a:xfrm>
          <a:prstGeom prst="rect">
            <a:avLst/>
          </a:prstGeom>
        </p:spPr>
        <p:txBody>
          <a:bodyPr lIns="0" tIns="0" rIns="0" bIns="0" anchor="t" anchorCtr="0"/>
          <a:lstStyle>
            <a:lvl1pPr>
              <a:defRPr sz="1100">
                <a:solidFill>
                  <a:schemeClr val="bg1"/>
                </a:solidFill>
                <a:latin typeface="+mn-lt"/>
                <a:cs typeface="Arial" pitchFamily="34" charset="0"/>
              </a:defRPr>
            </a:lvl1pPr>
          </a:lstStyle>
          <a:p>
            <a:fld id="{015F34E0-928C-416E-97F8-B11AEA1C0DCC}" type="datetime1">
              <a:rPr lang="en-US" smtClean="0"/>
              <a:t>3/10/2018</a:t>
            </a:fld>
            <a:endParaRPr lang="en-US" dirty="0"/>
          </a:p>
        </p:txBody>
      </p:sp>
      <p:pic>
        <p:nvPicPr>
          <p:cNvPr id="13" name="Picture 1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8284464" y="6327648"/>
            <a:ext cx="402504" cy="411480"/>
          </a:xfrm>
          <a:prstGeom prst="rect">
            <a:avLst/>
          </a:prstGeom>
        </p:spPr>
      </p:pic>
    </p:spTree>
  </p:cSld>
  <p:clrMap bg1="lt1" tx1="dk1" bg2="lt2" tx2="dk2" accent1="accent1" accent2="accent2" accent3="accent3" accent4="accent4" accent5="accent5" accent6="accent6" hlink="hlink" folHlink="folHlink"/>
  <p:sldLayoutIdLst>
    <p:sldLayoutId id="2147483681" r:id="rId1"/>
    <p:sldLayoutId id="2147483778" r:id="rId2"/>
    <p:sldLayoutId id="2147483768" r:id="rId3"/>
    <p:sldLayoutId id="2147483770" r:id="rId4"/>
    <p:sldLayoutId id="2147483682" r:id="rId5"/>
    <p:sldLayoutId id="2147483752" r:id="rId6"/>
    <p:sldLayoutId id="2147483753" r:id="rId7"/>
    <p:sldLayoutId id="2147483683" r:id="rId8"/>
    <p:sldLayoutId id="2147483782" r:id="rId9"/>
    <p:sldLayoutId id="2147483684" r:id="rId10"/>
    <p:sldLayoutId id="2147483685" r:id="rId11"/>
    <p:sldLayoutId id="2147483686" r:id="rId12"/>
    <p:sldLayoutId id="2147483687" r:id="rId13"/>
    <p:sldLayoutId id="2147483688" r:id="rId14"/>
    <p:sldLayoutId id="2147483728" r:id="rId15"/>
    <p:sldLayoutId id="2147483691" r:id="rId16"/>
    <p:sldLayoutId id="2147483692" r:id="rId17"/>
    <p:sldLayoutId id="2147483693" r:id="rId18"/>
  </p:sldLayoutIdLst>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1600"/>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975"/>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Footer Placeholder 4"/>
          <p:cNvSpPr>
            <a:spLocks noGrp="1"/>
          </p:cNvSpPr>
          <p:nvPr>
            <p:ph type="ftr" sz="quarter" idx="3"/>
          </p:nvPr>
        </p:nvSpPr>
        <p:spPr>
          <a:xfrm>
            <a:off x="2588400" y="6492240"/>
            <a:ext cx="3434400" cy="201168"/>
          </a:xfrm>
          <a:prstGeom prst="rect">
            <a:avLst/>
          </a:prstGeom>
        </p:spPr>
        <p:txBody>
          <a:bodyPr vert="horz" lIns="0" tIns="0" rIns="0" bIns="0" rtlCol="0" anchor="t" anchorCtr="0">
            <a:noAutofit/>
          </a:bodyPr>
          <a:lstStyle>
            <a:lvl1pPr algn="l">
              <a:defRPr sz="1100">
                <a:solidFill>
                  <a:schemeClr val="bg1"/>
                </a:solidFill>
                <a:latin typeface="+mn-lt"/>
              </a:defRPr>
            </a:lvl1pPr>
          </a:lstStyle>
          <a:p>
            <a:r>
              <a:rPr lang="en-GB" dirty="0" smtClean="0"/>
              <a:t>Presentation title</a:t>
            </a:r>
            <a:endParaRPr lang="en-GB" dirty="0"/>
          </a:p>
        </p:txBody>
      </p:sp>
      <p:sp>
        <p:nvSpPr>
          <p:cNvPr id="13" name="TextBox 12"/>
          <p:cNvSpPr txBox="1"/>
          <p:nvPr/>
        </p:nvSpPr>
        <p:spPr>
          <a:xfrm>
            <a:off x="457200" y="6492240"/>
            <a:ext cx="720000" cy="201168"/>
          </a:xfrm>
          <a:prstGeom prst="rect">
            <a:avLst/>
          </a:prstGeom>
          <a:noFill/>
        </p:spPr>
        <p:txBody>
          <a:bodyPr wrap="square" lIns="0" tIns="0" rIns="0" bIns="0" rtlCol="0" anchor="t" anchorCtr="0">
            <a:noAutofit/>
          </a:bodyPr>
          <a:lstStyle/>
          <a:p>
            <a:r>
              <a:rPr lang="en-GB" sz="1100" dirty="0" smtClean="0">
                <a:solidFill>
                  <a:schemeClr val="bg1"/>
                </a:solidFill>
                <a:latin typeface="+mn-lt"/>
              </a:rPr>
              <a:t>Page </a:t>
            </a:r>
            <a:fld id="{9AE4D82F-B047-469B-AC52-A46321747EAF}" type="slidenum">
              <a:rPr lang="en-GB" sz="1100" smtClean="0">
                <a:solidFill>
                  <a:schemeClr val="bg1"/>
                </a:solidFill>
                <a:latin typeface="+mn-lt"/>
              </a:rPr>
              <a:pPr/>
              <a:t>‹#›</a:t>
            </a:fld>
            <a:endParaRPr lang="en-GB" sz="1100" dirty="0">
              <a:solidFill>
                <a:schemeClr val="bg1"/>
              </a:solidFill>
              <a:latin typeface="+mn-lt"/>
            </a:endParaRPr>
          </a:p>
        </p:txBody>
      </p:sp>
      <p:sp>
        <p:nvSpPr>
          <p:cNvPr id="15" name="Date Placeholder 2"/>
          <p:cNvSpPr>
            <a:spLocks noGrp="1"/>
          </p:cNvSpPr>
          <p:nvPr>
            <p:ph type="dt" sz="half" idx="2"/>
          </p:nvPr>
        </p:nvSpPr>
        <p:spPr>
          <a:xfrm>
            <a:off x="1217792" y="6492240"/>
            <a:ext cx="1188720" cy="201168"/>
          </a:xfrm>
          <a:prstGeom prst="rect">
            <a:avLst/>
          </a:prstGeom>
        </p:spPr>
        <p:txBody>
          <a:bodyPr lIns="0" tIns="0" rIns="0" bIns="0" anchor="t" anchorCtr="0"/>
          <a:lstStyle>
            <a:lvl1pPr>
              <a:defRPr sz="1100">
                <a:solidFill>
                  <a:schemeClr val="bg1"/>
                </a:solidFill>
                <a:latin typeface="+mn-lt"/>
                <a:cs typeface="Arial" pitchFamily="34" charset="0"/>
              </a:defRPr>
            </a:lvl1pPr>
          </a:lstStyle>
          <a:p>
            <a:fld id="{20194766-5CE1-4676-B17B-E60D05FDEEB7}" type="datetime1">
              <a:rPr lang="en-US" smtClean="0"/>
              <a:t>3/10/2018</a:t>
            </a:fld>
            <a:endParaRPr lang="en-US" dirty="0"/>
          </a:p>
        </p:txBody>
      </p:sp>
      <p:pic>
        <p:nvPicPr>
          <p:cNvPr id="14" name="Picture 13"/>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8284464" y="6327648"/>
            <a:ext cx="402504" cy="411480"/>
          </a:xfrm>
          <a:prstGeom prst="rect">
            <a:avLst/>
          </a:prstGeom>
        </p:spPr>
      </p:pic>
    </p:spTree>
  </p:cSld>
  <p:clrMap bg1="lt1" tx1="dk1" bg2="lt2" tx2="dk2" accent1="accent1" accent2="accent2" accent3="accent3" accent4="accent4" accent5="accent5" accent6="accent6" hlink="hlink" folHlink="folHlink"/>
  <p:sldLayoutIdLst>
    <p:sldLayoutId id="2147483695" r:id="rId1"/>
    <p:sldLayoutId id="2147483779" r:id="rId2"/>
    <p:sldLayoutId id="2147483773" r:id="rId3"/>
    <p:sldLayoutId id="2147483775" r:id="rId4"/>
    <p:sldLayoutId id="2147483696" r:id="rId5"/>
    <p:sldLayoutId id="2147483754" r:id="rId6"/>
    <p:sldLayoutId id="2147483755" r:id="rId7"/>
    <p:sldLayoutId id="2147483697" r:id="rId8"/>
    <p:sldLayoutId id="2147483781" r:id="rId9"/>
    <p:sldLayoutId id="2147483698" r:id="rId10"/>
    <p:sldLayoutId id="2147483699" r:id="rId11"/>
    <p:sldLayoutId id="2147483700" r:id="rId12"/>
    <p:sldLayoutId id="2147483701" r:id="rId13"/>
    <p:sldLayoutId id="2147483702" r:id="rId14"/>
    <p:sldLayoutId id="2147483729" r:id="rId15"/>
    <p:sldLayoutId id="2147483705" r:id="rId16"/>
    <p:sldLayoutId id="2147483706" r:id="rId17"/>
    <p:sldLayoutId id="2147483707" r:id="rId18"/>
  </p:sldLayoutIdLst>
  <p:timing>
    <p:tnLst>
      <p:par>
        <p:cTn id="1" dur="indefinite" restart="never" nodeType="tmRoot"/>
      </p:par>
    </p:tnLst>
  </p:timing>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a:t>II FSK </a:t>
            </a:r>
            <a:r>
              <a:rPr lang="pl-PL" dirty="0" smtClean="0"/>
              <a:t>658/17 z 27 czerwca 2017 r.</a:t>
            </a:r>
            <a:br>
              <a:rPr lang="pl-PL" dirty="0" smtClean="0"/>
            </a:br>
            <a:r>
              <a:rPr lang="pl-PL" sz="2800" b="0" dirty="0" smtClean="0"/>
              <a:t>Likwidacja a art. 14a ustawy o CIT</a:t>
            </a:r>
            <a:endParaRPr lang="en-GB" b="0" dirty="0"/>
          </a:p>
        </p:txBody>
      </p:sp>
      <p:sp>
        <p:nvSpPr>
          <p:cNvPr id="3" name="Subtitle 2"/>
          <p:cNvSpPr>
            <a:spLocks noGrp="1"/>
          </p:cNvSpPr>
          <p:nvPr>
            <p:ph type="subTitle" idx="1"/>
          </p:nvPr>
        </p:nvSpPr>
        <p:spPr>
          <a:xfrm>
            <a:off x="2212848" y="3140708"/>
            <a:ext cx="6217920" cy="881249"/>
          </a:xfrm>
        </p:spPr>
        <p:txBody>
          <a:bodyPr/>
          <a:lstStyle/>
          <a:p>
            <a:r>
              <a:rPr lang="pl-PL" dirty="0" smtClean="0"/>
              <a:t>Michał Goj</a:t>
            </a:r>
          </a:p>
          <a:p>
            <a:pPr lvl="1"/>
            <a:endParaRPr lang="pl-PL" sz="1200" dirty="0"/>
          </a:p>
          <a:p>
            <a:pPr lvl="1"/>
            <a:r>
              <a:rPr lang="pl-PL" sz="1200" dirty="0" smtClean="0"/>
              <a:t>III Wiosenny Przegląd Orzecznictwa Podatkowego, UMK, Toruń, 10 marca 2018 r.</a:t>
            </a:r>
            <a:endParaRPr lang="en-GB" sz="1200" dirty="0" smtClean="0"/>
          </a:p>
          <a:p>
            <a:endParaRPr lang="en-GB" dirty="0" smtClean="0"/>
          </a:p>
        </p:txBody>
      </p:sp>
    </p:spTree>
    <p:extLst>
      <p:ext uri="{BB962C8B-B14F-4D97-AF65-F5344CB8AC3E}">
        <p14:creationId xmlns:p14="http://schemas.microsoft.com/office/powerpoint/2010/main" val="558000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l-PL" dirty="0" smtClean="0"/>
              <a:t>Stan faktyczny </a:t>
            </a:r>
            <a:endParaRPr lang="pl-PL" dirty="0"/>
          </a:p>
        </p:txBody>
      </p:sp>
      <p:sp>
        <p:nvSpPr>
          <p:cNvPr id="6" name="Rectangle 5"/>
          <p:cNvSpPr/>
          <p:nvPr/>
        </p:nvSpPr>
        <p:spPr>
          <a:xfrm>
            <a:off x="4616301" y="2937811"/>
            <a:ext cx="1828800" cy="1115165"/>
          </a:xfrm>
          <a:prstGeom prst="rect">
            <a:avLst/>
          </a:prstGeom>
          <a:ln/>
        </p:spPr>
        <p:style>
          <a:lnRef idx="3">
            <a:schemeClr val="lt1"/>
          </a:lnRef>
          <a:fillRef idx="1">
            <a:schemeClr val="accent2"/>
          </a:fillRef>
          <a:effectRef idx="1">
            <a:schemeClr val="accent2"/>
          </a:effectRef>
          <a:fontRef idx="minor">
            <a:schemeClr val="lt1"/>
          </a:fontRef>
        </p:style>
        <p:txBody>
          <a:bodyPr rtlCol="0" anchor="ctr" anchorCtr="0"/>
          <a:lstStyle/>
          <a:p>
            <a:pPr algn="ctr"/>
            <a:r>
              <a:rPr lang="pl-PL" sz="2800" dirty="0" smtClean="0">
                <a:solidFill>
                  <a:schemeClr val="tx1"/>
                </a:solidFill>
              </a:rPr>
              <a:t>Spółka</a:t>
            </a:r>
            <a:endParaRPr lang="pl-PL" sz="2800" dirty="0">
              <a:solidFill>
                <a:schemeClr val="tx1"/>
              </a:solidFill>
            </a:endParaRPr>
          </a:p>
        </p:txBody>
      </p:sp>
      <p:sp>
        <p:nvSpPr>
          <p:cNvPr id="8" name="Rectangle 7"/>
          <p:cNvSpPr/>
          <p:nvPr/>
        </p:nvSpPr>
        <p:spPr>
          <a:xfrm>
            <a:off x="4616301" y="1406719"/>
            <a:ext cx="1828800" cy="1031361"/>
          </a:xfrm>
          <a:prstGeom prst="rect">
            <a:avLst/>
          </a:prstGeom>
          <a:solidFill>
            <a:schemeClr val="accent5"/>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pl-PL" sz="2400" dirty="0" smtClean="0">
                <a:solidFill>
                  <a:schemeClr val="tx2"/>
                </a:solidFill>
              </a:rPr>
              <a:t>Udziałowiec</a:t>
            </a:r>
            <a:endParaRPr lang="pl-PL" sz="2400" dirty="0">
              <a:solidFill>
                <a:schemeClr val="tx2"/>
              </a:solidFill>
            </a:endParaRPr>
          </a:p>
        </p:txBody>
      </p:sp>
      <p:grpSp>
        <p:nvGrpSpPr>
          <p:cNvPr id="14" name="Group 13"/>
          <p:cNvGrpSpPr/>
          <p:nvPr/>
        </p:nvGrpSpPr>
        <p:grpSpPr>
          <a:xfrm>
            <a:off x="3239384" y="4349289"/>
            <a:ext cx="4582633" cy="1796903"/>
            <a:chOff x="265814" y="4231758"/>
            <a:chExt cx="4582633" cy="1796903"/>
          </a:xfrm>
        </p:grpSpPr>
        <p:sp>
          <p:nvSpPr>
            <p:cNvPr id="13" name="Rectangle 12"/>
            <p:cNvSpPr/>
            <p:nvPr/>
          </p:nvSpPr>
          <p:spPr>
            <a:xfrm>
              <a:off x="265814" y="4231758"/>
              <a:ext cx="4582633" cy="1796903"/>
            </a:xfrm>
            <a:prstGeom prst="rect">
              <a:avLst/>
            </a:prstGeom>
            <a:solidFill>
              <a:schemeClr val="accent4"/>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sz="1600" dirty="0" smtClean="0">
                  <a:solidFill>
                    <a:schemeClr val="tx1"/>
                  </a:solidFill>
                </a:rPr>
                <a:t>Majątek</a:t>
              </a:r>
              <a:endParaRPr lang="pl-PL" sz="1200" dirty="0">
                <a:solidFill>
                  <a:schemeClr val="tx1"/>
                </a:solidFill>
              </a:endParaRPr>
            </a:p>
          </p:txBody>
        </p:sp>
        <p:sp>
          <p:nvSpPr>
            <p:cNvPr id="10" name="Rectangle 9"/>
            <p:cNvSpPr/>
            <p:nvPr/>
          </p:nvSpPr>
          <p:spPr>
            <a:xfrm>
              <a:off x="1867786" y="4731488"/>
              <a:ext cx="1297172" cy="797442"/>
            </a:xfrm>
            <a:prstGeom prst="rect">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pl-PL" sz="1200" dirty="0" smtClean="0">
                  <a:solidFill>
                    <a:schemeClr val="tx1"/>
                  </a:solidFill>
                </a:rPr>
                <a:t>Certyfikaty</a:t>
              </a:r>
              <a:endParaRPr lang="pl-PL" sz="1200" dirty="0">
                <a:solidFill>
                  <a:schemeClr val="tx1"/>
                </a:solidFill>
              </a:endParaRPr>
            </a:p>
          </p:txBody>
        </p:sp>
        <p:sp>
          <p:nvSpPr>
            <p:cNvPr id="11" name="Rectangle 10"/>
            <p:cNvSpPr/>
            <p:nvPr/>
          </p:nvSpPr>
          <p:spPr>
            <a:xfrm>
              <a:off x="418214" y="4731488"/>
              <a:ext cx="1297172" cy="797442"/>
            </a:xfrm>
            <a:prstGeom prst="rect">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pl-PL" sz="1200" dirty="0" smtClean="0">
                  <a:solidFill>
                    <a:schemeClr val="tx1"/>
                  </a:solidFill>
                </a:rPr>
                <a:t>Udziały</a:t>
              </a:r>
              <a:endParaRPr lang="pl-PL" sz="1200" dirty="0">
                <a:solidFill>
                  <a:schemeClr val="tx1"/>
                </a:solidFill>
              </a:endParaRPr>
            </a:p>
          </p:txBody>
        </p:sp>
        <p:sp>
          <p:nvSpPr>
            <p:cNvPr id="12" name="Rectangle 11"/>
            <p:cNvSpPr/>
            <p:nvPr/>
          </p:nvSpPr>
          <p:spPr>
            <a:xfrm>
              <a:off x="3317358" y="4731488"/>
              <a:ext cx="1297172" cy="797442"/>
            </a:xfrm>
            <a:prstGeom prst="rect">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pl-PL" sz="1200" dirty="0" smtClean="0">
                  <a:solidFill>
                    <a:schemeClr val="tx1"/>
                  </a:solidFill>
                </a:rPr>
                <a:t>Nieruchomości</a:t>
              </a:r>
              <a:endParaRPr lang="pl-PL" sz="1200" dirty="0">
                <a:solidFill>
                  <a:schemeClr val="tx1"/>
                </a:solidFill>
              </a:endParaRPr>
            </a:p>
          </p:txBody>
        </p:sp>
      </p:grpSp>
      <p:cxnSp>
        <p:nvCxnSpPr>
          <p:cNvPr id="16" name="Straight Arrow Connector 15"/>
          <p:cNvCxnSpPr>
            <a:stCxn id="8" idx="2"/>
            <a:endCxn id="6" idx="0"/>
          </p:cNvCxnSpPr>
          <p:nvPr/>
        </p:nvCxnSpPr>
        <p:spPr>
          <a:xfrm>
            <a:off x="5530701" y="2438080"/>
            <a:ext cx="0" cy="499731"/>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2"/>
            <a:endCxn id="13" idx="0"/>
          </p:cNvCxnSpPr>
          <p:nvPr/>
        </p:nvCxnSpPr>
        <p:spPr>
          <a:xfrm>
            <a:off x="5530701" y="4052976"/>
            <a:ext cx="0" cy="296313"/>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5" name="Multiply 24"/>
          <p:cNvSpPr/>
          <p:nvPr/>
        </p:nvSpPr>
        <p:spPr>
          <a:xfrm>
            <a:off x="4604233" y="2576306"/>
            <a:ext cx="1929810" cy="1786270"/>
          </a:xfrm>
          <a:prstGeom prst="mathMultiply">
            <a:avLst/>
          </a:prstGeom>
          <a:solidFill>
            <a:srgbClr val="F04C3E"/>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pl-PL" sz="1200" dirty="0">
              <a:solidFill>
                <a:schemeClr val="tx1"/>
              </a:solidFill>
            </a:endParaRPr>
          </a:p>
        </p:txBody>
      </p:sp>
      <p:sp>
        <p:nvSpPr>
          <p:cNvPr id="27" name="Curved Left Arrow 26"/>
          <p:cNvSpPr/>
          <p:nvPr/>
        </p:nvSpPr>
        <p:spPr>
          <a:xfrm rot="12489778">
            <a:off x="2115877" y="1229951"/>
            <a:ext cx="1414130" cy="3415718"/>
          </a:xfrm>
          <a:prstGeom prst="curvedLeftArrow">
            <a:avLst/>
          </a:prstGeom>
          <a:solidFill>
            <a:schemeClr val="accent3"/>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pl-PL" sz="1200" dirty="0">
              <a:solidFill>
                <a:schemeClr val="tx1"/>
              </a:solidFill>
            </a:endParaRPr>
          </a:p>
        </p:txBody>
      </p:sp>
      <p:sp>
        <p:nvSpPr>
          <p:cNvPr id="29" name="Vertical Scroll 28"/>
          <p:cNvSpPr/>
          <p:nvPr/>
        </p:nvSpPr>
        <p:spPr>
          <a:xfrm>
            <a:off x="2822943" y="2576306"/>
            <a:ext cx="1217427" cy="1476670"/>
          </a:xfrm>
          <a:prstGeom prst="verticalScroll">
            <a:avLst/>
          </a:prstGeom>
          <a:solidFill>
            <a:schemeClr val="accent2">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sz="1200" dirty="0" smtClean="0">
                <a:solidFill>
                  <a:schemeClr val="tx1"/>
                </a:solidFill>
              </a:rPr>
              <a:t>CIT</a:t>
            </a:r>
            <a:endParaRPr lang="pl-PL" sz="1200" dirty="0">
              <a:solidFill>
                <a:schemeClr val="tx1"/>
              </a:solidFill>
            </a:endParaRPr>
          </a:p>
          <a:p>
            <a:pPr algn="ctr"/>
            <a:endParaRPr lang="pl-PL" sz="1200" dirty="0" smtClean="0">
              <a:solidFill>
                <a:schemeClr val="tx1"/>
              </a:solidFill>
            </a:endParaRPr>
          </a:p>
          <a:p>
            <a:pPr algn="ctr"/>
            <a:r>
              <a:rPr lang="pl-PL" sz="1200" dirty="0" smtClean="0">
                <a:solidFill>
                  <a:schemeClr val="tx1"/>
                </a:solidFill>
              </a:rPr>
              <a:t>$$$$$</a:t>
            </a:r>
          </a:p>
          <a:p>
            <a:pPr algn="ctr"/>
            <a:endParaRPr lang="pl-PL" sz="1200" dirty="0">
              <a:solidFill>
                <a:schemeClr val="tx1"/>
              </a:solidFill>
            </a:endParaRPr>
          </a:p>
          <a:p>
            <a:pPr algn="ctr"/>
            <a:r>
              <a:rPr lang="pl-PL" b="1" dirty="0">
                <a:solidFill>
                  <a:schemeClr val="tx1"/>
                </a:solidFill>
              </a:rPr>
              <a:t>?</a:t>
            </a:r>
            <a:endParaRPr lang="pl-PL" b="1" dirty="0" smtClean="0">
              <a:solidFill>
                <a:schemeClr val="tx1"/>
              </a:solidFill>
            </a:endParaRPr>
          </a:p>
        </p:txBody>
      </p:sp>
    </p:spTree>
    <p:extLst>
      <p:ext uri="{BB962C8B-B14F-4D97-AF65-F5344CB8AC3E}">
        <p14:creationId xmlns:p14="http://schemas.microsoft.com/office/powerpoint/2010/main" val="403710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Stanowiska stron</a:t>
            </a:r>
            <a:endParaRPr lang="en-GB" dirty="0"/>
          </a:p>
        </p:txBody>
      </p:sp>
      <p:sp>
        <p:nvSpPr>
          <p:cNvPr id="3" name="Content Placeholder 2"/>
          <p:cNvSpPr>
            <a:spLocks noGrp="1"/>
          </p:cNvSpPr>
          <p:nvPr>
            <p:ph idx="1"/>
          </p:nvPr>
        </p:nvSpPr>
        <p:spPr>
          <a:xfrm>
            <a:off x="457200" y="1425598"/>
            <a:ext cx="4189228" cy="4698977"/>
          </a:xfrm>
        </p:spPr>
        <p:txBody>
          <a:bodyPr/>
          <a:lstStyle/>
          <a:p>
            <a:r>
              <a:rPr lang="pl-PL" sz="1600" dirty="0" smtClean="0"/>
              <a:t>Stanowisko podatnika</a:t>
            </a:r>
          </a:p>
          <a:p>
            <a:pPr marL="356616" lvl="1" indent="0">
              <a:buNone/>
            </a:pPr>
            <a:r>
              <a:rPr lang="pl-PL" sz="1400" i="1" dirty="0" smtClean="0"/>
              <a:t>Wydanie </a:t>
            </a:r>
            <a:r>
              <a:rPr lang="pl-PL" sz="1400" i="1" dirty="0"/>
              <a:t>przez </a:t>
            </a:r>
            <a:r>
              <a:rPr lang="pl-PL" sz="1400" i="1" dirty="0" smtClean="0"/>
              <a:t>spółkę składników </a:t>
            </a:r>
            <a:r>
              <a:rPr lang="pl-PL" sz="1400" i="1" dirty="0"/>
              <a:t>majątku swoim udziałowcom w ramach likwidacji nie będzie rodziło </a:t>
            </a:r>
            <a:r>
              <a:rPr lang="pl-PL" sz="1400" i="1" dirty="0" smtClean="0"/>
              <a:t>powstania przychodu </a:t>
            </a:r>
            <a:r>
              <a:rPr lang="pl-PL" sz="1400" i="1" dirty="0"/>
              <a:t>oraz związanego z nim obowiązku zapłaty podatku dochodowego od osób prawnych</a:t>
            </a:r>
            <a:r>
              <a:rPr lang="pl-PL" sz="1400" i="1" dirty="0" smtClean="0"/>
              <a:t>.</a:t>
            </a:r>
          </a:p>
          <a:p>
            <a:pPr marL="356616" lvl="1" indent="0">
              <a:buNone/>
            </a:pPr>
            <a:endParaRPr lang="en-US" sz="1400" i="1" dirty="0" smtClean="0"/>
          </a:p>
          <a:p>
            <a:r>
              <a:rPr lang="pl-PL" sz="1600" dirty="0" smtClean="0"/>
              <a:t>Stanowisko organu podatkowego</a:t>
            </a:r>
            <a:endParaRPr lang="en-US" sz="1600" dirty="0" smtClean="0"/>
          </a:p>
          <a:p>
            <a:pPr marL="356616" lvl="1" indent="0">
              <a:buNone/>
            </a:pPr>
            <a:r>
              <a:rPr lang="pl-PL" sz="1400" i="1" dirty="0" smtClean="0"/>
              <a:t>Po stronie </a:t>
            </a:r>
            <a:r>
              <a:rPr lang="pl-PL" sz="1400" i="1" dirty="0"/>
              <a:t>spółki powstaje zobowiązanie (w związku z jej likwidacją) </a:t>
            </a:r>
            <a:r>
              <a:rPr lang="pl-PL" sz="1400" i="1" dirty="0" smtClean="0"/>
              <a:t>wobec wspólników</a:t>
            </a:r>
            <a:r>
              <a:rPr lang="pl-PL" sz="1400" i="1" dirty="0"/>
              <a:t>, a jego uregulowanie następuje przez wykonanie świadczenia niepieniężnego, </a:t>
            </a:r>
            <a:r>
              <a:rPr lang="pl-PL" sz="1400" i="1" dirty="0" smtClean="0"/>
              <a:t>tj. wydanie </a:t>
            </a:r>
            <a:r>
              <a:rPr lang="pl-PL" sz="1400" i="1" dirty="0"/>
              <a:t>składników majątku spółki na rzecz </a:t>
            </a:r>
            <a:r>
              <a:rPr lang="pl-PL" sz="1400" i="1" dirty="0" smtClean="0"/>
              <a:t>udziałowców. </a:t>
            </a:r>
            <a:r>
              <a:rPr lang="pl-PL" sz="1400" b="1" i="1" dirty="0" smtClean="0"/>
              <a:t>Z </a:t>
            </a:r>
            <a:r>
              <a:rPr lang="pl-PL" sz="1400" b="1" i="1" dirty="0"/>
              <a:t>punktu widzenia konsekwencji podatkowych sytuacja jest taka sama, jak </a:t>
            </a:r>
            <a:r>
              <a:rPr lang="pl-PL" sz="1400" b="1" i="1" dirty="0" smtClean="0"/>
              <a:t>ta, w </a:t>
            </a:r>
            <a:r>
              <a:rPr lang="pl-PL" sz="1400" b="1" i="1" dirty="0"/>
              <a:t>której spółka dokonałaby odpłatnego zbycia składników majątkowych, tym samym </a:t>
            </a:r>
            <a:r>
              <a:rPr lang="pl-PL" sz="1400" b="1" i="1" dirty="0" smtClean="0"/>
              <a:t>osiągnęłaby przychód </a:t>
            </a:r>
            <a:r>
              <a:rPr lang="pl-PL" sz="1400" b="1" i="1" dirty="0"/>
              <a:t>do opodatkowania, a następnie środki pieniężne z tego zbycia </a:t>
            </a:r>
            <a:r>
              <a:rPr lang="pl-PL" sz="1400" b="1" i="1" dirty="0" smtClean="0"/>
              <a:t>przekazałaby uprawnionemu </a:t>
            </a:r>
            <a:r>
              <a:rPr lang="pl-PL" sz="1400" b="1" i="1" dirty="0"/>
              <a:t>udziałowcowi.</a:t>
            </a:r>
            <a:endParaRPr lang="en-GB" sz="1400" b="1" i="1" dirty="0"/>
          </a:p>
        </p:txBody>
      </p:sp>
      <p:sp>
        <p:nvSpPr>
          <p:cNvPr id="13" name="Date Placeholder 12"/>
          <p:cNvSpPr>
            <a:spLocks noGrp="1"/>
          </p:cNvSpPr>
          <p:nvPr>
            <p:ph type="dt" sz="half" idx="10"/>
          </p:nvPr>
        </p:nvSpPr>
        <p:spPr/>
        <p:txBody>
          <a:bodyPr/>
          <a:lstStyle/>
          <a:p>
            <a:fld id="{E413D75B-8B43-41C1-A6D7-B662C4D4AD5B}" type="datetime1">
              <a:rPr lang="en-US" smtClean="0"/>
              <a:t>3/10/2018</a:t>
            </a:fld>
            <a:endParaRPr lang="en-US" dirty="0"/>
          </a:p>
        </p:txBody>
      </p:sp>
      <p:sp>
        <p:nvSpPr>
          <p:cNvPr id="4" name="TextBox 3"/>
          <p:cNvSpPr txBox="1"/>
          <p:nvPr/>
        </p:nvSpPr>
        <p:spPr>
          <a:xfrm>
            <a:off x="4816550" y="2126512"/>
            <a:ext cx="3774558" cy="2546851"/>
          </a:xfrm>
          <a:prstGeom prst="rect">
            <a:avLst/>
          </a:prstGeom>
        </p:spPr>
        <p:style>
          <a:lnRef idx="3">
            <a:schemeClr val="lt1"/>
          </a:lnRef>
          <a:fillRef idx="1">
            <a:schemeClr val="accent2"/>
          </a:fillRef>
          <a:effectRef idx="1">
            <a:schemeClr val="accent2"/>
          </a:effectRef>
          <a:fontRef idx="minor">
            <a:schemeClr val="lt1"/>
          </a:fontRef>
        </p:style>
        <p:txBody>
          <a:bodyPr wrap="square" lIns="0" tIns="36576" rIns="0" bIns="0" rtlCol="0">
            <a:spAutoFit/>
          </a:bodyPr>
          <a:lstStyle/>
          <a:p>
            <a:pPr algn="ctr">
              <a:lnSpc>
                <a:spcPct val="85000"/>
              </a:lnSpc>
              <a:spcBef>
                <a:spcPct val="20000"/>
              </a:spcBef>
              <a:spcAft>
                <a:spcPts val="600"/>
              </a:spcAft>
              <a:buClr>
                <a:schemeClr val="accent2"/>
              </a:buClr>
              <a:buSzPct val="70000"/>
            </a:pPr>
            <a:r>
              <a:rPr lang="pl-PL" sz="1600" dirty="0">
                <a:solidFill>
                  <a:schemeClr val="bg1"/>
                </a:solidFill>
                <a:cs typeface="Arial" pitchFamily="34" charset="0"/>
              </a:rPr>
              <a:t>Stanowisko Wojewódzkiego Sądu Administracyjnego</a:t>
            </a:r>
          </a:p>
          <a:p>
            <a:pPr>
              <a:lnSpc>
                <a:spcPct val="85000"/>
              </a:lnSpc>
              <a:spcAft>
                <a:spcPts val="600"/>
              </a:spcAft>
              <a:buClr>
                <a:schemeClr val="accent2"/>
              </a:buClr>
              <a:buSzPct val="70000"/>
            </a:pPr>
            <a:r>
              <a:rPr lang="pl-PL" sz="1400" i="1" dirty="0">
                <a:solidFill>
                  <a:schemeClr val="bg1"/>
                </a:solidFill>
                <a:cs typeface="Arial" pitchFamily="34" charset="0"/>
              </a:rPr>
              <a:t>Jeśli spółka przekaże - w związku z likwidacją - majątek na rzecz wspólników, po stronie spółki powstanie przychód podatkowy, generujący dochód podlegający opodatkowaniu w rozumieniu art.14a ust. 1 </a:t>
            </a:r>
            <a:r>
              <a:rPr lang="pl-PL" sz="1400" i="1" dirty="0" err="1">
                <a:solidFill>
                  <a:schemeClr val="bg1"/>
                </a:solidFill>
                <a:cs typeface="Arial" pitchFamily="34" charset="0"/>
              </a:rPr>
              <a:t>u.p.d.o.p</a:t>
            </a:r>
            <a:r>
              <a:rPr lang="pl-PL" sz="1400" i="1" dirty="0">
                <a:solidFill>
                  <a:schemeClr val="bg1"/>
                </a:solidFill>
                <a:cs typeface="Arial" pitchFamily="34" charset="0"/>
              </a:rPr>
              <a:t>. Po stronie spółki powstaje zobowiązanie (w związku z likwidacją) wobec wspólników, a jego uregulowanie następuje przez wykonanie świadczenia niepieniężnego, tj. wydanie składników majątku spółki na rzecz udziałowców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II FSK 658/17</a:t>
            </a:r>
            <a:endParaRPr lang="pl-PL" dirty="0"/>
          </a:p>
        </p:txBody>
      </p:sp>
      <p:sp>
        <p:nvSpPr>
          <p:cNvPr id="3" name="Content Placeholder 2"/>
          <p:cNvSpPr>
            <a:spLocks noGrp="1"/>
          </p:cNvSpPr>
          <p:nvPr>
            <p:ph idx="1"/>
          </p:nvPr>
        </p:nvSpPr>
        <p:spPr>
          <a:xfrm>
            <a:off x="595422" y="1595719"/>
            <a:ext cx="5305647" cy="4698977"/>
          </a:xfrm>
        </p:spPr>
        <p:txBody>
          <a:bodyPr/>
          <a:lstStyle/>
          <a:p>
            <a:r>
              <a:rPr lang="pl-PL" sz="1400" dirty="0"/>
              <a:t>W ocenie Naczelnego Sądu Administracyjnego, omawiany art. 14a ust. 1 </a:t>
            </a:r>
            <a:r>
              <a:rPr lang="pl-PL" sz="1400" dirty="0" smtClean="0"/>
              <a:t>znajduje zastosowanie </a:t>
            </a:r>
            <a:r>
              <a:rPr lang="pl-PL" sz="1400" b="1" dirty="0"/>
              <a:t>nie tylko w </a:t>
            </a:r>
            <a:r>
              <a:rPr lang="pl-PL" sz="1400" b="1" dirty="0" smtClean="0"/>
              <a:t> przypadku </a:t>
            </a:r>
            <a:r>
              <a:rPr lang="pl-PL" sz="1400" b="1" dirty="0"/>
              <a:t>zobowiązania pieniężnego, które zostaje zaspokojone w </a:t>
            </a:r>
            <a:r>
              <a:rPr lang="pl-PL" sz="1400" b="1" dirty="0" smtClean="0"/>
              <a:t>formie niepieniężnej</a:t>
            </a:r>
            <a:r>
              <a:rPr lang="pl-PL" sz="1400" b="1" dirty="0"/>
              <a:t>, przy zastosowaniu instytucji prawnej </a:t>
            </a:r>
            <a:r>
              <a:rPr lang="pl-PL" sz="1400" b="1" i="1" dirty="0" err="1"/>
              <a:t>datio</a:t>
            </a:r>
            <a:r>
              <a:rPr lang="pl-PL" sz="1400" b="1" i="1" dirty="0"/>
              <a:t> in </a:t>
            </a:r>
            <a:r>
              <a:rPr lang="pl-PL" sz="1400" b="1" i="1" dirty="0" err="1"/>
              <a:t>solutum</a:t>
            </a:r>
            <a:r>
              <a:rPr lang="pl-PL" sz="1400" i="1" dirty="0"/>
              <a:t>.</a:t>
            </a:r>
            <a:r>
              <a:rPr lang="pl-PL" sz="1400" dirty="0"/>
              <a:t> Ze sformułowania art. 14a </a:t>
            </a:r>
            <a:r>
              <a:rPr lang="pl-PL" sz="1400" dirty="0" smtClean="0"/>
              <a:t>ust. 1 </a:t>
            </a:r>
            <a:r>
              <a:rPr lang="pl-PL" sz="1400" dirty="0"/>
              <a:t>wynika bowiem, że znajduje on zastosowanie w przypadku świadczeń </a:t>
            </a:r>
            <a:r>
              <a:rPr lang="pl-PL" sz="1400" dirty="0" smtClean="0"/>
              <a:t>niepieniężnych, wykonywanych </a:t>
            </a:r>
            <a:r>
              <a:rPr lang="pl-PL" sz="1400" dirty="0"/>
              <a:t>w celu uregulowania w całości lub w części zobowiązań o określonej wysokości</a:t>
            </a:r>
            <a:r>
              <a:rPr lang="pl-PL" sz="1400" dirty="0" smtClean="0"/>
              <a:t>.</a:t>
            </a:r>
          </a:p>
          <a:p>
            <a:r>
              <a:rPr lang="pl-PL" sz="1400" dirty="0"/>
              <a:t>W zakresie rozumienia tego przepisu powołać się także należy na uzasadnienie projektu </a:t>
            </a:r>
            <a:r>
              <a:rPr lang="pl-PL" sz="1400" dirty="0" smtClean="0"/>
              <a:t>zmian do </a:t>
            </a:r>
            <a:r>
              <a:rPr lang="pl-PL" sz="1400" dirty="0"/>
              <a:t>ustawy o zmianie ustawy o podatku dochodowym od osób prawnych, ustawy o </a:t>
            </a:r>
            <a:r>
              <a:rPr lang="pl-PL" sz="1400" dirty="0" smtClean="0"/>
              <a:t>podatku dochodowym </a:t>
            </a:r>
            <a:r>
              <a:rPr lang="pl-PL" sz="1400" dirty="0"/>
              <a:t>od osób fizycznych oraz niektórych innych ustaw (druk nr 2330 Sejmu VII kadencji</a:t>
            </a:r>
            <a:r>
              <a:rPr lang="pl-PL" sz="1400" dirty="0" smtClean="0"/>
              <a:t>), w </a:t>
            </a:r>
            <a:r>
              <a:rPr lang="pl-PL" sz="1400" dirty="0"/>
              <a:t>którym wskazano, że powodem wprowadzenia zmiany do ustawy - w tym dodania </a:t>
            </a:r>
            <a:r>
              <a:rPr lang="pl-PL" sz="1400" dirty="0" smtClean="0"/>
              <a:t>nowego przepisu </a:t>
            </a:r>
            <a:r>
              <a:rPr lang="pl-PL" sz="1400" dirty="0"/>
              <a:t>art. 14a) </a:t>
            </a:r>
            <a:r>
              <a:rPr lang="pl-PL" sz="1400" dirty="0" err="1"/>
              <a:t>u.p.d.o.p</a:t>
            </a:r>
            <a:r>
              <a:rPr lang="pl-PL" sz="1400" dirty="0"/>
              <a:t>. – były rozbieżności w orzecznictwie sądów administracyjnych</a:t>
            </a:r>
            <a:r>
              <a:rPr lang="pl-PL" sz="1400" dirty="0" smtClean="0"/>
              <a:t>.</a:t>
            </a:r>
          </a:p>
          <a:p>
            <a:r>
              <a:rPr lang="pl-PL" sz="1400" dirty="0"/>
              <a:t>Przepis art. 14a ust. </a:t>
            </a:r>
            <a:r>
              <a:rPr lang="pl-PL" sz="1400" dirty="0" smtClean="0"/>
              <a:t>1 </a:t>
            </a:r>
            <a:r>
              <a:rPr lang="pl-PL" sz="1400" dirty="0" err="1" smtClean="0"/>
              <a:t>u.p.d.o.p</a:t>
            </a:r>
            <a:r>
              <a:rPr lang="pl-PL" sz="1400" dirty="0"/>
              <a:t>. ma zastosowanie także do sytuacji, w której spółka z o.o. - po zakończeniu </a:t>
            </a:r>
            <a:r>
              <a:rPr lang="pl-PL" sz="1400" dirty="0" smtClean="0"/>
              <a:t>postępowania likwidacyjnego </a:t>
            </a:r>
            <a:r>
              <a:rPr lang="pl-PL" sz="1400" dirty="0"/>
              <a:t>- przekaże udziałowcom składniki majątku mające charakter </a:t>
            </a:r>
            <a:r>
              <a:rPr lang="pl-PL" sz="1400" dirty="0" smtClean="0"/>
              <a:t>świadczeń niepieniężnych</a:t>
            </a:r>
            <a:r>
              <a:rPr lang="pl-PL" sz="1400" dirty="0"/>
              <a:t>.</a:t>
            </a:r>
          </a:p>
        </p:txBody>
      </p:sp>
      <p:sp>
        <p:nvSpPr>
          <p:cNvPr id="4" name="Date Placeholder 3"/>
          <p:cNvSpPr>
            <a:spLocks noGrp="1"/>
          </p:cNvSpPr>
          <p:nvPr>
            <p:ph type="dt" sz="half" idx="10"/>
          </p:nvPr>
        </p:nvSpPr>
        <p:spPr/>
        <p:txBody>
          <a:bodyPr/>
          <a:lstStyle/>
          <a:p>
            <a:fld id="{6C3A1F65-A43C-406F-9DCA-0607A2063CB0}" type="datetime1">
              <a:rPr lang="en-US" smtClean="0"/>
              <a:t>3/10/2018</a:t>
            </a:fld>
            <a:endParaRPr lang="en-US" dirty="0"/>
          </a:p>
        </p:txBody>
      </p:sp>
      <p:sp>
        <p:nvSpPr>
          <p:cNvPr id="6" name="Rounded Rectangle 5"/>
          <p:cNvSpPr/>
          <p:nvPr/>
        </p:nvSpPr>
        <p:spPr>
          <a:xfrm>
            <a:off x="6156251" y="1744156"/>
            <a:ext cx="2764465" cy="44021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r>
              <a:rPr lang="pl-PL" sz="1200" dirty="0" smtClean="0"/>
              <a:t>Art. 14a. 1. W </a:t>
            </a:r>
            <a:r>
              <a:rPr lang="pl-PL" sz="1200" dirty="0"/>
              <a:t>przypadku gdy podatnik przez wykonanie świadczenia niepieniężnego reguluje w całości lub w części zobowiązanie, w tym z tytułu zaciągniętej pożyczki (kredytu), dywidendy, umorzenia albo zbycia w celu umorzenia udziałów (akcji), przychodem takiego podatnika jest wysokość zobowiązania uregulowanego w następstwie takiego świadczenia. Jeżeli jednak wartość rynkowa świadczenia niepieniężnego jest wyższa niż wysokość zobowiązania uregulowanego tym świadczeniem, przychód ten określa się w wysokości wartości rynkowej świadczenia niepieniężnego. Przepisy art. 14 ust. 1-3 stosuje się odpowiednio</a:t>
            </a:r>
            <a:r>
              <a:rPr lang="pl-PL" sz="1200" dirty="0" smtClean="0"/>
              <a:t>.</a:t>
            </a:r>
            <a:endParaRPr lang="pl-PL" sz="1200" dirty="0">
              <a:solidFill>
                <a:schemeClr val="tx1"/>
              </a:solidFill>
            </a:endParaRPr>
          </a:p>
        </p:txBody>
      </p:sp>
    </p:spTree>
    <p:extLst>
      <p:ext uri="{BB962C8B-B14F-4D97-AF65-F5344CB8AC3E}">
        <p14:creationId xmlns:p14="http://schemas.microsoft.com/office/powerpoint/2010/main" val="2280387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III </a:t>
            </a:r>
            <a:r>
              <a:rPr lang="pl-PL" dirty="0"/>
              <a:t>SA/</a:t>
            </a:r>
            <a:r>
              <a:rPr lang="pl-PL" dirty="0" err="1"/>
              <a:t>Wa</a:t>
            </a:r>
            <a:r>
              <a:rPr lang="pl-PL" dirty="0"/>
              <a:t> </a:t>
            </a:r>
            <a:r>
              <a:rPr lang="pl-PL" dirty="0" smtClean="0"/>
              <a:t>2630/16 z 22 listopada 2017 r.</a:t>
            </a:r>
            <a:endParaRPr lang="pl-PL" dirty="0"/>
          </a:p>
        </p:txBody>
      </p:sp>
      <p:sp>
        <p:nvSpPr>
          <p:cNvPr id="3" name="Content Placeholder 2"/>
          <p:cNvSpPr>
            <a:spLocks noGrp="1"/>
          </p:cNvSpPr>
          <p:nvPr>
            <p:ph idx="1"/>
          </p:nvPr>
        </p:nvSpPr>
        <p:spPr/>
        <p:txBody>
          <a:bodyPr/>
          <a:lstStyle/>
          <a:p>
            <a:r>
              <a:rPr lang="pl-PL" sz="1400" dirty="0"/>
              <a:t>Naczelny Sąd Administracyjny w powoływanym tu wyroku II FSK 658/17 sformułował jednak także wprost pogląd, który WSA w niniejszej sprawie w pełni podziela, a mianowicie: "Ze sformułowania art. 14a ust. 1 wynika bowiem, że znajduje on zastosowanie w przypadku świadczeń niepieniężnych, wykonywanych w celu uregulowania w całości lub w części zobowiązań o określonej wysokości. Przepis wskazuje bowiem, że przychodem dłużnika jest "wysokość zobowiązania" uregulowanego w następstwie świadczenia </a:t>
            </a:r>
            <a:r>
              <a:rPr lang="pl-PL" sz="1400" dirty="0" smtClean="0"/>
              <a:t>niepieniężnego”.</a:t>
            </a:r>
          </a:p>
          <a:p>
            <a:r>
              <a:rPr lang="pl-PL" sz="1400" dirty="0" smtClean="0"/>
              <a:t>W art</a:t>
            </a:r>
            <a:r>
              <a:rPr lang="pl-PL" sz="1400" dirty="0"/>
              <a:t>. 14a ust. 1 </a:t>
            </a:r>
            <a:r>
              <a:rPr lang="pl-PL" sz="1400" dirty="0" smtClean="0"/>
              <a:t>użyto </a:t>
            </a:r>
            <a:r>
              <a:rPr lang="pl-PL" sz="1400" dirty="0"/>
              <a:t>sformułowania "reguluje (...) zobowiązanie" – a słowa "reguluje" używa się w odniesieniu do kwot pieniężnych. Stanowisko organu, że do takiego podziału majątku pomiędzy wspólników (i wydania wspólnikom przypadających im składników majątku) ma zastosowanie art. 14a ust. </a:t>
            </a:r>
            <a:r>
              <a:rPr lang="pl-PL" sz="1400" dirty="0" smtClean="0"/>
              <a:t>1, </a:t>
            </a:r>
            <a:r>
              <a:rPr lang="pl-PL" sz="1400" dirty="0"/>
              <a:t>jest nie do przyjęcia w szczególności dlatego, że nie dałoby się wskazać tu "wysokości zobowiązania uregulowanego w następstwie takiego świadczenia", o czym stanowi art. 14a ust. </a:t>
            </a:r>
            <a:r>
              <a:rPr lang="pl-PL" sz="1400" dirty="0" smtClean="0"/>
              <a:t>1. </a:t>
            </a:r>
            <a:r>
              <a:rPr lang="pl-PL" sz="1400" dirty="0"/>
              <a:t>Widać wyraźnie, że intencją prawodawcy nie było objęcie </a:t>
            </a:r>
            <a:r>
              <a:rPr lang="pl-PL" sz="1400" dirty="0" smtClean="0"/>
              <a:t>artykułem 14a tego </a:t>
            </a:r>
            <a:r>
              <a:rPr lang="pl-PL" sz="1400" dirty="0"/>
              <a:t>typu sytuacji, jaką przedstawiono we wniosku – gdyż nie było tu zobowiązania, które miałoby "wysokość" i które można byłoby "regulować</a:t>
            </a:r>
            <a:r>
              <a:rPr lang="pl-PL" sz="1400" dirty="0" smtClean="0"/>
              <a:t>".</a:t>
            </a:r>
          </a:p>
          <a:p>
            <a:r>
              <a:rPr lang="pl-PL" sz="1400" dirty="0" smtClean="0"/>
              <a:t>Nie </a:t>
            </a:r>
            <a:r>
              <a:rPr lang="pl-PL" sz="1400" dirty="0"/>
              <a:t>każde spełnienie świadczenia niepieniężnego, aby wywiązać się z zobowiązania, mieści się w hipotezie art. 14a ust. </a:t>
            </a:r>
            <a:r>
              <a:rPr lang="pl-PL" sz="1400" dirty="0" smtClean="0"/>
              <a:t>1. </a:t>
            </a:r>
            <a:r>
              <a:rPr lang="pl-PL" sz="1400" dirty="0"/>
              <a:t>Przykładem mogłoby być wydanie rzeczy celem wykonania umowy darowizny, której przedmiotem od początku była </a:t>
            </a:r>
            <a:r>
              <a:rPr lang="pl-PL" sz="1400" dirty="0" smtClean="0"/>
              <a:t>rzecz.</a:t>
            </a:r>
          </a:p>
          <a:p>
            <a:r>
              <a:rPr lang="pl-PL" sz="1400" dirty="0" smtClean="0"/>
              <a:t>Nie </a:t>
            </a:r>
            <a:r>
              <a:rPr lang="pl-PL" sz="1400" dirty="0"/>
              <a:t>można w ocenie Sądu ustawowego katalogu przychodów poddawać wykładni rozszerzającej, dodając sytuacje, które przychodem czy przysporzeniem nie są. Przez wykładnię nie można tworzyć podlegających opodatkowaniu nowych stanów faktycznych. Obowiązek podatkowy musi być wyrażony w ustawie (art. 217 Konstytucji). </a:t>
            </a:r>
          </a:p>
          <a:p>
            <a:endParaRPr lang="pl-PL" sz="2000" dirty="0"/>
          </a:p>
        </p:txBody>
      </p:sp>
      <p:sp>
        <p:nvSpPr>
          <p:cNvPr id="4" name="Date Placeholder 3"/>
          <p:cNvSpPr>
            <a:spLocks noGrp="1"/>
          </p:cNvSpPr>
          <p:nvPr>
            <p:ph type="dt" sz="half" idx="10"/>
          </p:nvPr>
        </p:nvSpPr>
        <p:spPr/>
        <p:txBody>
          <a:bodyPr/>
          <a:lstStyle/>
          <a:p>
            <a:fld id="{6C3A1F65-A43C-406F-9DCA-0607A2063CB0}" type="datetime1">
              <a:rPr lang="en-US" smtClean="0"/>
              <a:t>3/10/2018</a:t>
            </a:fld>
            <a:endParaRPr lang="en-US" dirty="0"/>
          </a:p>
        </p:txBody>
      </p:sp>
    </p:spTree>
    <p:extLst>
      <p:ext uri="{BB962C8B-B14F-4D97-AF65-F5344CB8AC3E}">
        <p14:creationId xmlns:p14="http://schemas.microsoft.com/office/powerpoint/2010/main" val="1241142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EY regular presentation 2016_2">
  <a:themeElements>
    <a:clrScheme name="EY light print">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extLst>
    <a:ext uri="{05A4C25C-085E-4340-85A3-A5531E510DB2}">
      <thm15:themeFamily xmlns:thm15="http://schemas.microsoft.com/office/thememl/2012/main" xmlns="" name="EY regular presentation 2016.potx" id="{F157B1A2-C0B2-4E5F-AC46-1B845FEFA3B6}" vid="{F619CB2B-A276-410D-B731-EF9A75F25A68}"/>
    </a:ext>
  </a:extLst>
</a:theme>
</file>

<file path=ppt/theme/theme2.xml><?xml version="1.0" encoding="utf-8"?>
<a:theme xmlns:a="http://schemas.openxmlformats.org/drawingml/2006/main" name="EY light projection">
  <a:themeElements>
    <a:clrScheme name="EY light projection">
      <a:dk1>
        <a:srgbClr val="000000"/>
      </a:dk1>
      <a:lt1>
        <a:srgbClr val="646464"/>
      </a:lt1>
      <a:dk2>
        <a:srgbClr val="FFFFFF"/>
      </a:dk2>
      <a:lt2>
        <a:srgbClr val="646464"/>
      </a:lt2>
      <a:accent1>
        <a:srgbClr val="808080"/>
      </a:accent1>
      <a:accent2>
        <a:srgbClr val="FFD2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extLst>
    <a:ext uri="{05A4C25C-085E-4340-85A3-A5531E510DB2}">
      <thm15:themeFamily xmlns:thm15="http://schemas.microsoft.com/office/thememl/2012/main" xmlns="" name="EY regular presentation 2016.potx" id="{F157B1A2-C0B2-4E5F-AC46-1B845FEFA3B6}" vid="{E5567D8E-8AA6-4379-A07A-78475D90A85D}"/>
    </a:ext>
  </a:extLst>
</a:theme>
</file>

<file path=ppt/theme/theme3.xml><?xml version="1.0" encoding="utf-8"?>
<a:theme xmlns:a="http://schemas.openxmlformats.org/drawingml/2006/main" name="EY dark print">
  <a:themeElements>
    <a:clrScheme name="EY dark print">
      <a:dk1>
        <a:srgbClr val="FFFFFF"/>
      </a:dk1>
      <a:lt1>
        <a:srgbClr val="FFFFFF"/>
      </a:lt1>
      <a:dk2>
        <a:srgbClr val="333333"/>
      </a:dk2>
      <a:lt2>
        <a:srgbClr val="FFE60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extLst>
    <a:ext uri="{05A4C25C-085E-4340-85A3-A5531E510DB2}">
      <thm15:themeFamily xmlns:thm15="http://schemas.microsoft.com/office/thememl/2012/main" xmlns="" name="EY regular presentation 2016.potx" id="{F157B1A2-C0B2-4E5F-AC46-1B845FEFA3B6}" vid="{8293C21D-29E2-4A0F-98AA-364AB6F20EFE}"/>
    </a:ext>
  </a:extLst>
</a:theme>
</file>

<file path=ppt/theme/theme4.xml><?xml version="1.0" encoding="utf-8"?>
<a:theme xmlns:a="http://schemas.openxmlformats.org/drawingml/2006/main" name="EY dark projection">
  <a:themeElements>
    <a:clrScheme name="EY dark projection">
      <a:dk1>
        <a:srgbClr val="FFFFFF"/>
      </a:dk1>
      <a:lt1>
        <a:srgbClr val="FFFFFF"/>
      </a:lt1>
      <a:dk2>
        <a:srgbClr val="333333"/>
      </a:dk2>
      <a:lt2>
        <a:srgbClr val="FFD200"/>
      </a:lt2>
      <a:accent1>
        <a:srgbClr val="808080"/>
      </a:accent1>
      <a:accent2>
        <a:srgbClr val="FFD2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baseline="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extLst>
    <a:ext uri="{05A4C25C-085E-4340-85A3-A5531E510DB2}">
      <thm15:themeFamily xmlns:thm15="http://schemas.microsoft.com/office/thememl/2012/main" xmlns="" name="EY regular presentation 2016.potx" id="{F157B1A2-C0B2-4E5F-AC46-1B845FEFA3B6}" vid="{D8209339-5A8E-4481-8DCF-D1538D12772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EY regular presentation 2016</Template>
  <TotalTime>0</TotalTime>
  <Words>796</Words>
  <Application>Microsoft Office PowerPoint</Application>
  <PresentationFormat>Pokaz na ekranie (4:3)</PresentationFormat>
  <Paragraphs>37</Paragraphs>
  <Slides>5</Slides>
  <Notes>0</Notes>
  <HiddenSlides>0</HiddenSlides>
  <MMClips>0</MMClips>
  <ScaleCrop>false</ScaleCrop>
  <HeadingPairs>
    <vt:vector size="4" baseType="variant">
      <vt:variant>
        <vt:lpstr>Motyw</vt:lpstr>
      </vt:variant>
      <vt:variant>
        <vt:i4>4</vt:i4>
      </vt:variant>
      <vt:variant>
        <vt:lpstr>Tytuły slajdów</vt:lpstr>
      </vt:variant>
      <vt:variant>
        <vt:i4>5</vt:i4>
      </vt:variant>
    </vt:vector>
  </HeadingPairs>
  <TitlesOfParts>
    <vt:vector size="9" baseType="lpstr">
      <vt:lpstr>EY regular presentation 2016_2</vt:lpstr>
      <vt:lpstr>EY light projection</vt:lpstr>
      <vt:lpstr>EY dark print</vt:lpstr>
      <vt:lpstr>EY dark projection</vt:lpstr>
      <vt:lpstr>II FSK 658/17 z 27 czerwca 2017 r. Likwidacja a art. 14a ustawy o CIT</vt:lpstr>
      <vt:lpstr>Stan faktyczny </vt:lpstr>
      <vt:lpstr>Stanowiska stron</vt:lpstr>
      <vt:lpstr>II FSK 658/17</vt:lpstr>
      <vt:lpstr>III SA/Wa 2630/16 z 22 listopada 2017 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2018-03-09T15:24:19Z</dcterms:created>
  <dcterms:modified xsi:type="dcterms:W3CDTF">2018-03-10T07:14:28Z</dcterms:modified>
</cp:coreProperties>
</file>