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handoutMasterIdLst>
    <p:handoutMasterId r:id="rId8"/>
  </p:handoutMasterIdLst>
  <p:sldIdLst>
    <p:sldId id="613" r:id="rId2"/>
    <p:sldId id="560" r:id="rId3"/>
    <p:sldId id="615" r:id="rId4"/>
    <p:sldId id="616" r:id="rId5"/>
    <p:sldId id="617" r:id="rId6"/>
  </p:sldIdLst>
  <p:sldSz cx="9144000" cy="6858000" type="screen4x3"/>
  <p:notesSz cx="7102475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295">
          <p15:clr>
            <a:srgbClr val="A4A3A4"/>
          </p15:clr>
        </p15:guide>
        <p15:guide id="6" pos="4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Goj" initials="M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000000"/>
    <a:srgbClr val="FFFFF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10" autoAdjust="0"/>
  </p:normalViewPr>
  <p:slideViewPr>
    <p:cSldViewPr>
      <p:cViewPr varScale="1">
        <p:scale>
          <a:sx n="89" d="100"/>
          <a:sy n="89" d="100"/>
        </p:scale>
        <p:origin x="1210" y="77"/>
      </p:cViewPr>
      <p:guideLst>
        <p:guide orient="horz" pos="346"/>
        <p:guide orient="horz" pos="799"/>
        <p:guide orient="horz" pos="1480"/>
        <p:guide orient="horz" pos="935"/>
        <p:guide pos="295"/>
        <p:guide pos="4830"/>
      </p:guideLst>
    </p:cSldViewPr>
  </p:slideViewPr>
  <p:outlineViewPr>
    <p:cViewPr>
      <p:scale>
        <a:sx n="33" d="100"/>
        <a:sy n="33" d="100"/>
      </p:scale>
      <p:origin x="48" y="40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006" cy="511156"/>
          </a:xfrm>
          <a:prstGeom prst="rect">
            <a:avLst/>
          </a:prstGeom>
        </p:spPr>
        <p:txBody>
          <a:bodyPr vert="horz" lIns="95061" tIns="47530" rIns="95061" bIns="47530" rtlCol="0"/>
          <a:lstStyle>
            <a:lvl1pPr algn="l">
              <a:defRPr sz="1200"/>
            </a:lvl1pPr>
          </a:lstStyle>
          <a:p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79" y="2"/>
            <a:ext cx="3077006" cy="511156"/>
          </a:xfrm>
          <a:prstGeom prst="rect">
            <a:avLst/>
          </a:prstGeom>
        </p:spPr>
        <p:txBody>
          <a:bodyPr vert="horz" lIns="95061" tIns="47530" rIns="95061" bIns="47530" rtlCol="0"/>
          <a:lstStyle>
            <a:lvl1pPr algn="r">
              <a:defRPr sz="1200"/>
            </a:lvl1pPr>
          </a:lstStyle>
          <a:p>
            <a:fld id="{BAFC3CD0-48D2-4A85-B5F9-219E26CA8BAC}" type="datetimeFigureOut">
              <a:rPr lang="pl-PL" smtClean="0">
                <a:latin typeface="Arial" panose="020B0604020202020204" pitchFamily="34" charset="0"/>
              </a:rPr>
              <a:t>2018-09-05</a:t>
            </a:fld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21"/>
            <a:ext cx="3077006" cy="511155"/>
          </a:xfrm>
          <a:prstGeom prst="rect">
            <a:avLst/>
          </a:prstGeom>
        </p:spPr>
        <p:txBody>
          <a:bodyPr vert="horz" lIns="95061" tIns="47530" rIns="95061" bIns="47530" rtlCol="0" anchor="b"/>
          <a:lstStyle>
            <a:lvl1pPr algn="l">
              <a:defRPr sz="1200"/>
            </a:lvl1pPr>
          </a:lstStyle>
          <a:p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79" y="9721821"/>
            <a:ext cx="3077006" cy="511155"/>
          </a:xfrm>
          <a:prstGeom prst="rect">
            <a:avLst/>
          </a:prstGeom>
        </p:spPr>
        <p:txBody>
          <a:bodyPr vert="horz" lIns="95061" tIns="47530" rIns="95061" bIns="47530" rtlCol="0" anchor="b"/>
          <a:lstStyle>
            <a:lvl1pPr algn="r">
              <a:defRPr sz="1200"/>
            </a:lvl1pPr>
          </a:lstStyle>
          <a:p>
            <a:fld id="{6326E896-4388-44E3-B7A8-12FEDD0BB5E4}" type="slidenum">
              <a:rPr lang="pl-PL" smtClean="0">
                <a:latin typeface="Arial" panose="020B0604020202020204" pitchFamily="34" charset="0"/>
              </a:r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9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77739" cy="511730"/>
          </a:xfrm>
          <a:prstGeom prst="rect">
            <a:avLst/>
          </a:prstGeom>
        </p:spPr>
        <p:txBody>
          <a:bodyPr vert="horz" lIns="95061" tIns="47530" rIns="95061" bIns="4753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8" y="1"/>
            <a:ext cx="3077739" cy="511730"/>
          </a:xfrm>
          <a:prstGeom prst="rect">
            <a:avLst/>
          </a:prstGeom>
        </p:spPr>
        <p:txBody>
          <a:bodyPr vert="horz" lIns="95061" tIns="47530" rIns="95061" bIns="4753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E49DB0B-3C67-4A88-8087-581E5245E558}" type="datetimeFigureOut">
              <a:rPr lang="pl-PL" smtClean="0"/>
              <a:pPr/>
              <a:t>2018-09-05</a:t>
            </a:fld>
            <a:endParaRPr lang="pl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0" rIns="95061" bIns="47530" rtlCol="0" anchor="ctr"/>
          <a:lstStyle/>
          <a:p>
            <a:endParaRPr lang="pl-P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861443"/>
            <a:ext cx="5681980" cy="4605576"/>
          </a:xfrm>
          <a:prstGeom prst="rect">
            <a:avLst/>
          </a:prstGeom>
        </p:spPr>
        <p:txBody>
          <a:bodyPr vert="horz" lIns="95061" tIns="47530" rIns="95061" bIns="4753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721106"/>
            <a:ext cx="3077739" cy="511730"/>
          </a:xfrm>
          <a:prstGeom prst="rect">
            <a:avLst/>
          </a:prstGeom>
        </p:spPr>
        <p:txBody>
          <a:bodyPr vert="horz" lIns="95061" tIns="47530" rIns="95061" bIns="4753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8" y="9721106"/>
            <a:ext cx="3077739" cy="511730"/>
          </a:xfrm>
          <a:prstGeom prst="rect">
            <a:avLst/>
          </a:prstGeom>
        </p:spPr>
        <p:txBody>
          <a:bodyPr vert="horz" lIns="95061" tIns="47530" rIns="95061" bIns="4753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66A477B-67C0-4709-A60A-80089F7350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95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7"/>
          <a:stretch/>
        </p:blipFill>
        <p:spPr>
          <a:xfrm>
            <a:off x="0" y="-14488"/>
            <a:ext cx="9147368" cy="6872487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96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62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4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78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08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21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/>
          <a:stretch/>
        </p:blipFill>
        <p:spPr>
          <a:xfrm>
            <a:off x="-36512" y="-35496"/>
            <a:ext cx="9185100" cy="6865516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44003" y="1268760"/>
            <a:ext cx="6755607" cy="3400425"/>
          </a:xfrm>
          <a:prstGeom prst="rect">
            <a:avLst/>
          </a:prstGeom>
          <a:solidFill>
            <a:srgbClr val="FFE600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8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4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5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74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39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3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4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6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847" y="1700808"/>
            <a:ext cx="6217920" cy="860400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</a:rPr>
              <a:t>Interpretacja prawa podatkowego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a </a:t>
            </a:r>
            <a:r>
              <a:rPr lang="pl-PL" sz="2800" dirty="0">
                <a:solidFill>
                  <a:schemeClr val="tx1"/>
                </a:solidFill>
              </a:rPr>
              <a:t>następstwo </a:t>
            </a:r>
            <a:r>
              <a:rPr lang="pl-PL" sz="2800" dirty="0" smtClean="0">
                <a:solidFill>
                  <a:schemeClr val="tx1"/>
                </a:solidFill>
              </a:rPr>
              <a:t>prawne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/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Michał </a:t>
            </a:r>
            <a:r>
              <a:rPr lang="pl-PL" sz="2800" dirty="0">
                <a:solidFill>
                  <a:schemeClr val="tx1"/>
                </a:solidFill>
              </a:rPr>
              <a:t>Goj (EY)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848" y="3287314"/>
            <a:ext cx="6217920" cy="645742"/>
          </a:xfrm>
        </p:spPr>
        <p:txBody>
          <a:bodyPr/>
          <a:lstStyle/>
          <a:p>
            <a:pPr algn="r"/>
            <a:r>
              <a:rPr lang="pl-PL" b="1" dirty="0">
                <a:solidFill>
                  <a:schemeClr val="tx1"/>
                </a:solidFill>
              </a:rPr>
              <a:t>II WIOSENNY 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pl-PL" b="1" dirty="0">
                <a:solidFill>
                  <a:schemeClr val="tx1"/>
                </a:solidFill>
              </a:rPr>
              <a:t>PRZEGLĄD ORZECZNICTWA </a:t>
            </a:r>
            <a:r>
              <a:rPr lang="pl-PL" b="1" dirty="0" smtClean="0">
                <a:solidFill>
                  <a:schemeClr val="tx1"/>
                </a:solidFill>
              </a:rPr>
              <a:t>PODATKOWEGO</a:t>
            </a:r>
          </a:p>
          <a:p>
            <a:pPr algn="r"/>
            <a:r>
              <a:rPr lang="pl-PL" b="1" dirty="0" smtClean="0">
                <a:solidFill>
                  <a:schemeClr val="tx1"/>
                </a:solidFill>
              </a:rPr>
              <a:t>31 marca 2017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32775" cy="860400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Interpretacja prawa podatkowego a następstwo prawne - wyrok </a:t>
            </a:r>
            <a:r>
              <a:rPr lang="pl-PL" sz="2400" dirty="0">
                <a:solidFill>
                  <a:schemeClr val="tx1"/>
                </a:solidFill>
              </a:rPr>
              <a:t>NSA z dnia 8 września 2016 r., II FSK 2210/14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80335"/>
            <a:ext cx="8218487" cy="455496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(…) jeżeli jeden z podmiotów wskazanych w art. 93 § 1 o.p. (spółka przyjmująca) zastosował się do uzyskanej interpretacji indywidualnej wydanej wobec innego podmiotu (spółki przejmowanej), w sytuacji zaistnienia takiego samego stanu faktycznego, jakkolwiek w odniesieniu już do innego podmiotu (spółki przejmującej) wywoła to ochronę prawną na wypadek jej zmiany, nieuwzględnienia w rozstrzygnięciu sprawy podatkowej lub uchylenia prawomocnym wyrokiem sądu administracyjnego.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To </a:t>
            </a:r>
            <a:r>
              <a:rPr lang="pl-PL" sz="2000" dirty="0">
                <a:solidFill>
                  <a:schemeClr val="tx1"/>
                </a:solidFill>
              </a:rPr>
              <a:t>samo dotyczy sytuacji, w której stan faktyczny wskazany we wniosku interpretacyjnym i </a:t>
            </a:r>
            <a:r>
              <a:rPr lang="pl-PL" sz="2000" dirty="0" smtClean="0">
                <a:solidFill>
                  <a:schemeClr val="tx1"/>
                </a:solidFill>
              </a:rPr>
              <a:t>wydanej </a:t>
            </a:r>
            <a:r>
              <a:rPr lang="pl-PL" sz="2000" dirty="0">
                <a:solidFill>
                  <a:schemeClr val="tx1"/>
                </a:solidFill>
              </a:rPr>
              <a:t>na jego tle interpretacji dotyczy zdarzenia przyszłego, które ziści się dopiero po połączeniu podmiotów.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takiej sytuacji również, </a:t>
            </a:r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razie zastosowania się do interpretacji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przez </a:t>
            </a:r>
            <a:r>
              <a:rPr lang="pl-PL" sz="2000" dirty="0">
                <a:solidFill>
                  <a:schemeClr val="tx1"/>
                </a:solidFill>
              </a:rPr>
              <a:t>nowy podmiot (spółkę przejmującą), wywoła to ochronę przewidzianą </a:t>
            </a:r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przepisach w art. 14k – 14m o.p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740472" y="5096759"/>
            <a:ext cx="1080000" cy="1080000"/>
          </a:xfrm>
          <a:prstGeom prst="ellipse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5" name="Freeform 117"/>
          <p:cNvSpPr>
            <a:spLocks noChangeAspect="1" noEditPoints="1"/>
          </p:cNvSpPr>
          <p:nvPr/>
        </p:nvSpPr>
        <p:spPr bwMode="auto">
          <a:xfrm>
            <a:off x="7907802" y="5229200"/>
            <a:ext cx="757079" cy="717867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40472" y="5096759"/>
            <a:ext cx="1080000" cy="1080000"/>
          </a:xfrm>
          <a:prstGeom prst="ellipse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32775" cy="860400"/>
          </a:xfrm>
        </p:spPr>
        <p:txBody>
          <a:bodyPr/>
          <a:lstStyle/>
          <a:p>
            <a:pPr lvl="0"/>
            <a:r>
              <a:rPr lang="pl-PL" sz="2400" dirty="0">
                <a:solidFill>
                  <a:schemeClr val="tx1"/>
                </a:solidFill>
              </a:rPr>
              <a:t>Zakres następstwa prawnego w przepisach Ordynacji </a:t>
            </a:r>
            <a:r>
              <a:rPr lang="pl-PL" sz="2400" dirty="0" smtClean="0">
                <a:solidFill>
                  <a:schemeClr val="tx1"/>
                </a:solidFill>
              </a:rPr>
              <a:t>podatkowej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26" y="1280335"/>
            <a:ext cx="8218487" cy="455496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C</a:t>
            </a:r>
            <a:r>
              <a:rPr lang="pl-PL" sz="2000" dirty="0" smtClean="0">
                <a:solidFill>
                  <a:schemeClr val="tx1"/>
                </a:solidFill>
              </a:rPr>
              <a:t>o </a:t>
            </a:r>
            <a:r>
              <a:rPr lang="pl-PL" sz="2000" dirty="0">
                <a:solidFill>
                  <a:schemeClr val="tx1"/>
                </a:solidFill>
              </a:rPr>
              <a:t>jest objęte zakresem pojęcia „</a:t>
            </a:r>
            <a:r>
              <a:rPr lang="pl-PL" sz="2000" i="1" dirty="0">
                <a:solidFill>
                  <a:schemeClr val="tx1"/>
                </a:solidFill>
              </a:rPr>
              <a:t>wszelkie przewidziane w przepisach prawa podatkowego prawa i obowiązki</a:t>
            </a:r>
            <a:r>
              <a:rPr lang="pl-PL" sz="2000" i="1" dirty="0" smtClean="0">
                <a:solidFill>
                  <a:schemeClr val="tx1"/>
                </a:solidFill>
              </a:rPr>
              <a:t>”</a:t>
            </a:r>
            <a:r>
              <a:rPr lang="pl-PL" sz="2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Art. 93 § 1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Osoba prawna zawiązana (powstała) w wyniku łączenia się:</a:t>
            </a:r>
            <a:endParaRPr lang="en-US" sz="2000" dirty="0">
              <a:solidFill>
                <a:schemeClr val="tx1"/>
              </a:solidFill>
            </a:endParaRPr>
          </a:p>
          <a:p>
            <a:pPr marL="358775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1) osób prawnych,</a:t>
            </a:r>
            <a:endParaRPr lang="en-US" sz="2000" dirty="0">
              <a:solidFill>
                <a:schemeClr val="tx1"/>
              </a:solidFill>
            </a:endParaRPr>
          </a:p>
          <a:p>
            <a:pPr marL="358775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2) osobowych spółek handlowych,</a:t>
            </a:r>
            <a:endParaRPr lang="en-US" sz="2000" dirty="0">
              <a:solidFill>
                <a:schemeClr val="tx1"/>
              </a:solidFill>
            </a:endParaRPr>
          </a:p>
          <a:p>
            <a:pPr marL="358775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3) osobowych i kapitałowych spółek handlowych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- wstępuje we wszelkie przewidziane w przepisach prawa podatkowego prawa </a:t>
            </a:r>
            <a:r>
              <a:rPr lang="pl-PL" sz="2000" dirty="0" smtClean="0">
                <a:solidFill>
                  <a:schemeClr val="tx1"/>
                </a:solidFill>
              </a:rPr>
              <a:t>i </a:t>
            </a:r>
            <a:r>
              <a:rPr lang="pl-PL" sz="2000" dirty="0">
                <a:solidFill>
                  <a:schemeClr val="tx1"/>
                </a:solidFill>
              </a:rPr>
              <a:t>obowiązki każdej z łączących się osób lub spółek.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reeform 74"/>
          <p:cNvSpPr>
            <a:spLocks noChangeAspect="1" noEditPoints="1"/>
          </p:cNvSpPr>
          <p:nvPr/>
        </p:nvSpPr>
        <p:spPr bwMode="auto">
          <a:xfrm>
            <a:off x="8077418" y="5335730"/>
            <a:ext cx="420297" cy="613550"/>
          </a:xfrm>
          <a:custGeom>
            <a:avLst/>
            <a:gdLst>
              <a:gd name="T0" fmla="*/ 2147483647 w 3276"/>
              <a:gd name="T1" fmla="*/ 2147483647 h 4763"/>
              <a:gd name="T2" fmla="*/ 2147483647 w 3276"/>
              <a:gd name="T3" fmla="*/ 2147483647 h 4763"/>
              <a:gd name="T4" fmla="*/ 2147483647 w 3276"/>
              <a:gd name="T5" fmla="*/ 2147483647 h 4763"/>
              <a:gd name="T6" fmla="*/ 2147483647 w 3276"/>
              <a:gd name="T7" fmla="*/ 2147483647 h 4763"/>
              <a:gd name="T8" fmla="*/ 2147483647 w 3276"/>
              <a:gd name="T9" fmla="*/ 2147483647 h 4763"/>
              <a:gd name="T10" fmla="*/ 2147483647 w 3276"/>
              <a:gd name="T11" fmla="*/ 2147483647 h 4763"/>
              <a:gd name="T12" fmla="*/ 2147483647 w 3276"/>
              <a:gd name="T13" fmla="*/ 2147483647 h 4763"/>
              <a:gd name="T14" fmla="*/ 2147483647 w 3276"/>
              <a:gd name="T15" fmla="*/ 2147483647 h 4763"/>
              <a:gd name="T16" fmla="*/ 2147483647 w 3276"/>
              <a:gd name="T17" fmla="*/ 2147483647 h 4763"/>
              <a:gd name="T18" fmla="*/ 2147483647 w 3276"/>
              <a:gd name="T19" fmla="*/ 2147483647 h 4763"/>
              <a:gd name="T20" fmla="*/ 2147483647 w 3276"/>
              <a:gd name="T21" fmla="*/ 2147483647 h 4763"/>
              <a:gd name="T22" fmla="*/ 2147483647 w 3276"/>
              <a:gd name="T23" fmla="*/ 2147483647 h 4763"/>
              <a:gd name="T24" fmla="*/ 2147483647 w 3276"/>
              <a:gd name="T25" fmla="*/ 2147483647 h 4763"/>
              <a:gd name="T26" fmla="*/ 2147483647 w 3276"/>
              <a:gd name="T27" fmla="*/ 2147483647 h 4763"/>
              <a:gd name="T28" fmla="*/ 2147483647 w 3276"/>
              <a:gd name="T29" fmla="*/ 2147483647 h 4763"/>
              <a:gd name="T30" fmla="*/ 2147483647 w 3276"/>
              <a:gd name="T31" fmla="*/ 2147483647 h 4763"/>
              <a:gd name="T32" fmla="*/ 2147483647 w 3276"/>
              <a:gd name="T33" fmla="*/ 2147483647 h 4763"/>
              <a:gd name="T34" fmla="*/ 2147483647 w 3276"/>
              <a:gd name="T35" fmla="*/ 2147483647 h 4763"/>
              <a:gd name="T36" fmla="*/ 2147483647 w 3276"/>
              <a:gd name="T37" fmla="*/ 2147483647 h 4763"/>
              <a:gd name="T38" fmla="*/ 2147483647 w 3276"/>
              <a:gd name="T39" fmla="*/ 2147483647 h 4763"/>
              <a:gd name="T40" fmla="*/ 2147483647 w 3276"/>
              <a:gd name="T41" fmla="*/ 2147483647 h 4763"/>
              <a:gd name="T42" fmla="*/ 2147483647 w 3276"/>
              <a:gd name="T43" fmla="*/ 2147483647 h 4763"/>
              <a:gd name="T44" fmla="*/ 2147483647 w 3276"/>
              <a:gd name="T45" fmla="*/ 2147483647 h 4763"/>
              <a:gd name="T46" fmla="*/ 2147483647 w 3276"/>
              <a:gd name="T47" fmla="*/ 2147483647 h 4763"/>
              <a:gd name="T48" fmla="*/ 2147483647 w 3276"/>
              <a:gd name="T49" fmla="*/ 2147483647 h 4763"/>
              <a:gd name="T50" fmla="*/ 2147483647 w 3276"/>
              <a:gd name="T51" fmla="*/ 2147483647 h 4763"/>
              <a:gd name="T52" fmla="*/ 2147483647 w 3276"/>
              <a:gd name="T53" fmla="*/ 2147483647 h 4763"/>
              <a:gd name="T54" fmla="*/ 2147483647 w 3276"/>
              <a:gd name="T55" fmla="*/ 2147483647 h 4763"/>
              <a:gd name="T56" fmla="*/ 2147483647 w 3276"/>
              <a:gd name="T57" fmla="*/ 2147483647 h 4763"/>
              <a:gd name="T58" fmla="*/ 2147483647 w 3276"/>
              <a:gd name="T59" fmla="*/ 2147483647 h 4763"/>
              <a:gd name="T60" fmla="*/ 2147483647 w 3276"/>
              <a:gd name="T61" fmla="*/ 2147483647 h 4763"/>
              <a:gd name="T62" fmla="*/ 2147483647 w 3276"/>
              <a:gd name="T63" fmla="*/ 2147483647 h 4763"/>
              <a:gd name="T64" fmla="*/ 2147483647 w 3276"/>
              <a:gd name="T65" fmla="*/ 2147483647 h 4763"/>
              <a:gd name="T66" fmla="*/ 2147483647 w 3276"/>
              <a:gd name="T67" fmla="*/ 2147483647 h 4763"/>
              <a:gd name="T68" fmla="*/ 2147483647 w 3276"/>
              <a:gd name="T69" fmla="*/ 2147483647 h 4763"/>
              <a:gd name="T70" fmla="*/ 2147483647 w 3276"/>
              <a:gd name="T71" fmla="*/ 2147483647 h 4763"/>
              <a:gd name="T72" fmla="*/ 2147483647 w 3276"/>
              <a:gd name="T73" fmla="*/ 2147483647 h 4763"/>
              <a:gd name="T74" fmla="*/ 2147483647 w 3276"/>
              <a:gd name="T75" fmla="*/ 2147483647 h 4763"/>
              <a:gd name="T76" fmla="*/ 2147483647 w 3276"/>
              <a:gd name="T77" fmla="*/ 2147483647 h 4763"/>
              <a:gd name="T78" fmla="*/ 2147483647 w 3276"/>
              <a:gd name="T79" fmla="*/ 2147483647 h 4763"/>
              <a:gd name="T80" fmla="*/ 2147483647 w 3276"/>
              <a:gd name="T81" fmla="*/ 2147483647 h 4763"/>
              <a:gd name="T82" fmla="*/ 2147483647 w 3276"/>
              <a:gd name="T83" fmla="*/ 2147483647 h 4763"/>
              <a:gd name="T84" fmla="*/ 2147483647 w 3276"/>
              <a:gd name="T85" fmla="*/ 2147483647 h 4763"/>
              <a:gd name="T86" fmla="*/ 2147483647 w 3276"/>
              <a:gd name="T87" fmla="*/ 2147483647 h 4763"/>
              <a:gd name="T88" fmla="*/ 2147483647 w 3276"/>
              <a:gd name="T89" fmla="*/ 2147483647 h 4763"/>
              <a:gd name="T90" fmla="*/ 2147483647 w 3276"/>
              <a:gd name="T91" fmla="*/ 2147483647 h 4763"/>
              <a:gd name="T92" fmla="*/ 2147483647 w 3276"/>
              <a:gd name="T93" fmla="*/ 2147483647 h 4763"/>
              <a:gd name="T94" fmla="*/ 2147483647 w 3276"/>
              <a:gd name="T95" fmla="*/ 2147483647 h 4763"/>
              <a:gd name="T96" fmla="*/ 2147483647 w 3276"/>
              <a:gd name="T97" fmla="*/ 2147483647 h 4763"/>
              <a:gd name="T98" fmla="*/ 2147483647 w 3276"/>
              <a:gd name="T99" fmla="*/ 2147483647 h 4763"/>
              <a:gd name="T100" fmla="*/ 2147483647 w 3276"/>
              <a:gd name="T101" fmla="*/ 2147483647 h 4763"/>
              <a:gd name="T102" fmla="*/ 2147483647 w 3276"/>
              <a:gd name="T103" fmla="*/ 2147483647 h 4763"/>
              <a:gd name="T104" fmla="*/ 2147483647 w 3276"/>
              <a:gd name="T105" fmla="*/ 2147483647 h 4763"/>
              <a:gd name="T106" fmla="*/ 2147483647 w 3276"/>
              <a:gd name="T107" fmla="*/ 2147483647 h 4763"/>
              <a:gd name="T108" fmla="*/ 2147483647 w 3276"/>
              <a:gd name="T109" fmla="*/ 2147483647 h 4763"/>
              <a:gd name="T110" fmla="*/ 2147483647 w 3276"/>
              <a:gd name="T111" fmla="*/ 2147483647 h 4763"/>
              <a:gd name="T112" fmla="*/ 2147483647 w 3276"/>
              <a:gd name="T113" fmla="*/ 2147483647 h 4763"/>
              <a:gd name="T114" fmla="*/ 2147483647 w 3276"/>
              <a:gd name="T115" fmla="*/ 2147483647 h 4763"/>
              <a:gd name="T116" fmla="*/ 2147483647 w 3276"/>
              <a:gd name="T117" fmla="*/ 2147483647 h 4763"/>
              <a:gd name="T118" fmla="*/ 2147483647 w 3276"/>
              <a:gd name="T119" fmla="*/ 2147483647 h 4763"/>
              <a:gd name="T120" fmla="*/ 2147483647 w 327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76"/>
              <a:gd name="T184" fmla="*/ 0 h 4763"/>
              <a:gd name="T185" fmla="*/ 3276 w 327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76" h="4763">
                <a:moveTo>
                  <a:pt x="2139" y="1310"/>
                </a:moveTo>
                <a:lnTo>
                  <a:pt x="2139" y="1310"/>
                </a:lnTo>
                <a:lnTo>
                  <a:pt x="2204" y="1331"/>
                </a:lnTo>
                <a:lnTo>
                  <a:pt x="2266" y="1355"/>
                </a:lnTo>
                <a:lnTo>
                  <a:pt x="2328" y="1377"/>
                </a:lnTo>
                <a:lnTo>
                  <a:pt x="2386" y="1400"/>
                </a:lnTo>
                <a:lnTo>
                  <a:pt x="2445" y="1423"/>
                </a:lnTo>
                <a:lnTo>
                  <a:pt x="2502" y="1448"/>
                </a:lnTo>
                <a:lnTo>
                  <a:pt x="2557" y="1472"/>
                </a:lnTo>
                <a:lnTo>
                  <a:pt x="2610" y="1498"/>
                </a:lnTo>
                <a:lnTo>
                  <a:pt x="2661" y="1524"/>
                </a:lnTo>
                <a:lnTo>
                  <a:pt x="2710" y="1551"/>
                </a:lnTo>
                <a:lnTo>
                  <a:pt x="2758" y="1579"/>
                </a:lnTo>
                <a:lnTo>
                  <a:pt x="2804" y="1609"/>
                </a:lnTo>
                <a:lnTo>
                  <a:pt x="2848" y="1639"/>
                </a:lnTo>
                <a:lnTo>
                  <a:pt x="2890" y="1670"/>
                </a:lnTo>
                <a:lnTo>
                  <a:pt x="2930" y="1703"/>
                </a:lnTo>
                <a:lnTo>
                  <a:pt x="2968" y="1736"/>
                </a:lnTo>
                <a:lnTo>
                  <a:pt x="3004" y="1772"/>
                </a:lnTo>
                <a:lnTo>
                  <a:pt x="3038" y="1807"/>
                </a:lnTo>
                <a:lnTo>
                  <a:pt x="3070" y="1845"/>
                </a:lnTo>
                <a:lnTo>
                  <a:pt x="3099" y="1885"/>
                </a:lnTo>
                <a:lnTo>
                  <a:pt x="3126" y="1926"/>
                </a:lnTo>
                <a:lnTo>
                  <a:pt x="3152" y="1968"/>
                </a:lnTo>
                <a:lnTo>
                  <a:pt x="3175" y="2012"/>
                </a:lnTo>
                <a:lnTo>
                  <a:pt x="3196" y="2059"/>
                </a:lnTo>
                <a:lnTo>
                  <a:pt x="3215" y="2107"/>
                </a:lnTo>
                <a:lnTo>
                  <a:pt x="3231" y="2157"/>
                </a:lnTo>
                <a:lnTo>
                  <a:pt x="3244" y="2209"/>
                </a:lnTo>
                <a:lnTo>
                  <a:pt x="3255" y="2262"/>
                </a:lnTo>
                <a:lnTo>
                  <a:pt x="3264" y="2318"/>
                </a:lnTo>
                <a:lnTo>
                  <a:pt x="3271" y="2377"/>
                </a:lnTo>
                <a:lnTo>
                  <a:pt x="3275" y="2437"/>
                </a:lnTo>
                <a:lnTo>
                  <a:pt x="3276" y="2499"/>
                </a:lnTo>
                <a:lnTo>
                  <a:pt x="3275" y="2540"/>
                </a:lnTo>
                <a:lnTo>
                  <a:pt x="3272" y="2580"/>
                </a:lnTo>
                <a:lnTo>
                  <a:pt x="3270" y="2618"/>
                </a:lnTo>
                <a:lnTo>
                  <a:pt x="3265" y="2658"/>
                </a:lnTo>
                <a:lnTo>
                  <a:pt x="3259" y="2694"/>
                </a:lnTo>
                <a:lnTo>
                  <a:pt x="3251" y="2730"/>
                </a:lnTo>
                <a:lnTo>
                  <a:pt x="3243" y="2766"/>
                </a:lnTo>
                <a:lnTo>
                  <a:pt x="3234" y="2801"/>
                </a:lnTo>
                <a:lnTo>
                  <a:pt x="3223" y="2834"/>
                </a:lnTo>
                <a:lnTo>
                  <a:pt x="3211" y="2867"/>
                </a:lnTo>
                <a:lnTo>
                  <a:pt x="3199" y="2899"/>
                </a:lnTo>
                <a:lnTo>
                  <a:pt x="3184" y="2930"/>
                </a:lnTo>
                <a:lnTo>
                  <a:pt x="3169" y="2961"/>
                </a:lnTo>
                <a:lnTo>
                  <a:pt x="3153" y="2990"/>
                </a:lnTo>
                <a:lnTo>
                  <a:pt x="3136" y="3020"/>
                </a:lnTo>
                <a:lnTo>
                  <a:pt x="3119" y="3048"/>
                </a:lnTo>
                <a:lnTo>
                  <a:pt x="3101" y="3075"/>
                </a:lnTo>
                <a:lnTo>
                  <a:pt x="3081" y="3102"/>
                </a:lnTo>
                <a:lnTo>
                  <a:pt x="3060" y="3127"/>
                </a:lnTo>
                <a:lnTo>
                  <a:pt x="3039" y="3152"/>
                </a:lnTo>
                <a:lnTo>
                  <a:pt x="3017" y="3177"/>
                </a:lnTo>
                <a:lnTo>
                  <a:pt x="2994" y="3200"/>
                </a:lnTo>
                <a:lnTo>
                  <a:pt x="2970" y="3223"/>
                </a:lnTo>
                <a:lnTo>
                  <a:pt x="2947" y="3245"/>
                </a:lnTo>
                <a:lnTo>
                  <a:pt x="2923" y="3266"/>
                </a:lnTo>
                <a:lnTo>
                  <a:pt x="2897" y="3288"/>
                </a:lnTo>
                <a:lnTo>
                  <a:pt x="2871" y="3308"/>
                </a:lnTo>
                <a:lnTo>
                  <a:pt x="2844" y="3327"/>
                </a:lnTo>
                <a:lnTo>
                  <a:pt x="2817" y="3347"/>
                </a:lnTo>
                <a:lnTo>
                  <a:pt x="2790" y="3364"/>
                </a:lnTo>
                <a:lnTo>
                  <a:pt x="2734" y="3400"/>
                </a:lnTo>
                <a:lnTo>
                  <a:pt x="2743" y="3422"/>
                </a:lnTo>
                <a:lnTo>
                  <a:pt x="2752" y="3445"/>
                </a:lnTo>
                <a:lnTo>
                  <a:pt x="2759" y="3469"/>
                </a:lnTo>
                <a:lnTo>
                  <a:pt x="2767" y="3493"/>
                </a:lnTo>
                <a:lnTo>
                  <a:pt x="2779" y="3542"/>
                </a:lnTo>
                <a:lnTo>
                  <a:pt x="2789" y="3592"/>
                </a:lnTo>
                <a:lnTo>
                  <a:pt x="2796" y="3645"/>
                </a:lnTo>
                <a:lnTo>
                  <a:pt x="2802" y="3699"/>
                </a:lnTo>
                <a:lnTo>
                  <a:pt x="2805" y="3756"/>
                </a:lnTo>
                <a:lnTo>
                  <a:pt x="2806" y="3813"/>
                </a:lnTo>
                <a:lnTo>
                  <a:pt x="2805" y="3865"/>
                </a:lnTo>
                <a:lnTo>
                  <a:pt x="2801" y="3915"/>
                </a:lnTo>
                <a:lnTo>
                  <a:pt x="2795" y="3964"/>
                </a:lnTo>
                <a:lnTo>
                  <a:pt x="2785" y="4012"/>
                </a:lnTo>
                <a:lnTo>
                  <a:pt x="2774" y="4060"/>
                </a:lnTo>
                <a:lnTo>
                  <a:pt x="2761" y="4105"/>
                </a:lnTo>
                <a:lnTo>
                  <a:pt x="2745" y="4151"/>
                </a:lnTo>
                <a:lnTo>
                  <a:pt x="2726" y="4194"/>
                </a:lnTo>
                <a:lnTo>
                  <a:pt x="2705" y="4237"/>
                </a:lnTo>
                <a:lnTo>
                  <a:pt x="2682" y="4277"/>
                </a:lnTo>
                <a:lnTo>
                  <a:pt x="2656" y="4318"/>
                </a:lnTo>
                <a:lnTo>
                  <a:pt x="2628" y="4356"/>
                </a:lnTo>
                <a:lnTo>
                  <a:pt x="2599" y="4392"/>
                </a:lnTo>
                <a:lnTo>
                  <a:pt x="2566" y="4428"/>
                </a:lnTo>
                <a:lnTo>
                  <a:pt x="2531" y="4462"/>
                </a:lnTo>
                <a:lnTo>
                  <a:pt x="2494" y="4494"/>
                </a:lnTo>
                <a:lnTo>
                  <a:pt x="2455" y="4525"/>
                </a:lnTo>
                <a:lnTo>
                  <a:pt x="2413" y="4554"/>
                </a:lnTo>
                <a:lnTo>
                  <a:pt x="2370" y="4581"/>
                </a:lnTo>
                <a:lnTo>
                  <a:pt x="2325" y="4607"/>
                </a:lnTo>
                <a:lnTo>
                  <a:pt x="2277" y="4632"/>
                </a:lnTo>
                <a:lnTo>
                  <a:pt x="2228" y="4654"/>
                </a:lnTo>
                <a:lnTo>
                  <a:pt x="2177" y="4673"/>
                </a:lnTo>
                <a:lnTo>
                  <a:pt x="2123" y="4692"/>
                </a:lnTo>
                <a:lnTo>
                  <a:pt x="2066" y="4708"/>
                </a:lnTo>
                <a:lnTo>
                  <a:pt x="2009" y="4723"/>
                </a:lnTo>
                <a:lnTo>
                  <a:pt x="1950" y="4735"/>
                </a:lnTo>
                <a:lnTo>
                  <a:pt x="1888" y="4745"/>
                </a:lnTo>
                <a:lnTo>
                  <a:pt x="1824" y="4752"/>
                </a:lnTo>
                <a:lnTo>
                  <a:pt x="1758" y="4758"/>
                </a:lnTo>
                <a:lnTo>
                  <a:pt x="1692" y="4762"/>
                </a:lnTo>
                <a:lnTo>
                  <a:pt x="1622" y="4763"/>
                </a:lnTo>
                <a:lnTo>
                  <a:pt x="1577" y="4762"/>
                </a:lnTo>
                <a:lnTo>
                  <a:pt x="1532" y="4761"/>
                </a:lnTo>
                <a:lnTo>
                  <a:pt x="1488" y="4759"/>
                </a:lnTo>
                <a:lnTo>
                  <a:pt x="1444" y="4756"/>
                </a:lnTo>
                <a:lnTo>
                  <a:pt x="1401" y="4752"/>
                </a:lnTo>
                <a:lnTo>
                  <a:pt x="1358" y="4747"/>
                </a:lnTo>
                <a:lnTo>
                  <a:pt x="1317" y="4742"/>
                </a:lnTo>
                <a:lnTo>
                  <a:pt x="1275" y="4736"/>
                </a:lnTo>
                <a:lnTo>
                  <a:pt x="1234" y="4729"/>
                </a:lnTo>
                <a:lnTo>
                  <a:pt x="1193" y="4720"/>
                </a:lnTo>
                <a:lnTo>
                  <a:pt x="1152" y="4711"/>
                </a:lnTo>
                <a:lnTo>
                  <a:pt x="1113" y="4702"/>
                </a:lnTo>
                <a:lnTo>
                  <a:pt x="1072" y="4691"/>
                </a:lnTo>
                <a:lnTo>
                  <a:pt x="1033" y="4680"/>
                </a:lnTo>
                <a:lnTo>
                  <a:pt x="995" y="4667"/>
                </a:lnTo>
                <a:lnTo>
                  <a:pt x="956" y="4654"/>
                </a:lnTo>
                <a:lnTo>
                  <a:pt x="918" y="4640"/>
                </a:lnTo>
                <a:lnTo>
                  <a:pt x="880" y="4626"/>
                </a:lnTo>
                <a:lnTo>
                  <a:pt x="842" y="4610"/>
                </a:lnTo>
                <a:lnTo>
                  <a:pt x="804" y="4594"/>
                </a:lnTo>
                <a:lnTo>
                  <a:pt x="767" y="4577"/>
                </a:lnTo>
                <a:lnTo>
                  <a:pt x="730" y="4558"/>
                </a:lnTo>
                <a:lnTo>
                  <a:pt x="692" y="4538"/>
                </a:lnTo>
                <a:lnTo>
                  <a:pt x="655" y="4519"/>
                </a:lnTo>
                <a:lnTo>
                  <a:pt x="618" y="4498"/>
                </a:lnTo>
                <a:lnTo>
                  <a:pt x="583" y="4477"/>
                </a:lnTo>
                <a:lnTo>
                  <a:pt x="546" y="4455"/>
                </a:lnTo>
                <a:lnTo>
                  <a:pt x="509" y="4432"/>
                </a:lnTo>
                <a:lnTo>
                  <a:pt x="437" y="4383"/>
                </a:lnTo>
                <a:lnTo>
                  <a:pt x="364" y="4331"/>
                </a:lnTo>
                <a:lnTo>
                  <a:pt x="838" y="3672"/>
                </a:lnTo>
                <a:lnTo>
                  <a:pt x="885" y="3704"/>
                </a:lnTo>
                <a:lnTo>
                  <a:pt x="932" y="3735"/>
                </a:lnTo>
                <a:lnTo>
                  <a:pt x="980" y="3764"/>
                </a:lnTo>
                <a:lnTo>
                  <a:pt x="1029" y="3792"/>
                </a:lnTo>
                <a:lnTo>
                  <a:pt x="1079" y="3818"/>
                </a:lnTo>
                <a:lnTo>
                  <a:pt x="1129" y="3842"/>
                </a:lnTo>
                <a:lnTo>
                  <a:pt x="1179" y="3865"/>
                </a:lnTo>
                <a:lnTo>
                  <a:pt x="1231" y="3885"/>
                </a:lnTo>
                <a:lnTo>
                  <a:pt x="1283" y="3903"/>
                </a:lnTo>
                <a:lnTo>
                  <a:pt x="1336" y="3919"/>
                </a:lnTo>
                <a:lnTo>
                  <a:pt x="1390" y="3934"/>
                </a:lnTo>
                <a:lnTo>
                  <a:pt x="1444" y="3945"/>
                </a:lnTo>
                <a:lnTo>
                  <a:pt x="1499" y="3954"/>
                </a:lnTo>
                <a:lnTo>
                  <a:pt x="1556" y="3961"/>
                </a:lnTo>
                <a:lnTo>
                  <a:pt x="1612" y="3964"/>
                </a:lnTo>
                <a:lnTo>
                  <a:pt x="1670" y="3967"/>
                </a:lnTo>
                <a:lnTo>
                  <a:pt x="1713" y="3965"/>
                </a:lnTo>
                <a:lnTo>
                  <a:pt x="1752" y="3963"/>
                </a:lnTo>
                <a:lnTo>
                  <a:pt x="1786" y="3958"/>
                </a:lnTo>
                <a:lnTo>
                  <a:pt x="1816" y="3952"/>
                </a:lnTo>
                <a:lnTo>
                  <a:pt x="1842" y="3945"/>
                </a:lnTo>
                <a:lnTo>
                  <a:pt x="1863" y="3936"/>
                </a:lnTo>
                <a:lnTo>
                  <a:pt x="1881" y="3927"/>
                </a:lnTo>
                <a:lnTo>
                  <a:pt x="1896" y="3916"/>
                </a:lnTo>
                <a:lnTo>
                  <a:pt x="1908" y="3905"/>
                </a:lnTo>
                <a:lnTo>
                  <a:pt x="1918" y="3894"/>
                </a:lnTo>
                <a:lnTo>
                  <a:pt x="1924" y="3882"/>
                </a:lnTo>
                <a:lnTo>
                  <a:pt x="1930" y="3870"/>
                </a:lnTo>
                <a:lnTo>
                  <a:pt x="1934" y="3856"/>
                </a:lnTo>
                <a:lnTo>
                  <a:pt x="1935" y="3844"/>
                </a:lnTo>
                <a:lnTo>
                  <a:pt x="1936" y="3832"/>
                </a:lnTo>
                <a:lnTo>
                  <a:pt x="1936" y="3819"/>
                </a:lnTo>
                <a:lnTo>
                  <a:pt x="1935" y="3804"/>
                </a:lnTo>
                <a:lnTo>
                  <a:pt x="1931" y="3789"/>
                </a:lnTo>
                <a:lnTo>
                  <a:pt x="1925" y="3775"/>
                </a:lnTo>
                <a:lnTo>
                  <a:pt x="1915" y="3761"/>
                </a:lnTo>
                <a:lnTo>
                  <a:pt x="1904" y="3747"/>
                </a:lnTo>
                <a:lnTo>
                  <a:pt x="1891" y="3734"/>
                </a:lnTo>
                <a:lnTo>
                  <a:pt x="1876" y="3720"/>
                </a:lnTo>
                <a:lnTo>
                  <a:pt x="1858" y="3707"/>
                </a:lnTo>
                <a:lnTo>
                  <a:pt x="1838" y="3694"/>
                </a:lnTo>
                <a:lnTo>
                  <a:pt x="1817" y="3681"/>
                </a:lnTo>
                <a:lnTo>
                  <a:pt x="1794" y="3669"/>
                </a:lnTo>
                <a:lnTo>
                  <a:pt x="1769" y="3656"/>
                </a:lnTo>
                <a:lnTo>
                  <a:pt x="1715" y="3633"/>
                </a:lnTo>
                <a:lnTo>
                  <a:pt x="1656" y="3608"/>
                </a:lnTo>
                <a:lnTo>
                  <a:pt x="1594" y="3586"/>
                </a:lnTo>
                <a:lnTo>
                  <a:pt x="1528" y="3563"/>
                </a:lnTo>
                <a:lnTo>
                  <a:pt x="1386" y="3518"/>
                </a:lnTo>
                <a:lnTo>
                  <a:pt x="1243" y="3472"/>
                </a:lnTo>
                <a:lnTo>
                  <a:pt x="1171" y="3449"/>
                </a:lnTo>
                <a:lnTo>
                  <a:pt x="1101" y="3424"/>
                </a:lnTo>
                <a:lnTo>
                  <a:pt x="974" y="3379"/>
                </a:lnTo>
                <a:lnTo>
                  <a:pt x="914" y="3357"/>
                </a:lnTo>
                <a:lnTo>
                  <a:pt x="855" y="3334"/>
                </a:lnTo>
                <a:lnTo>
                  <a:pt x="798" y="3310"/>
                </a:lnTo>
                <a:lnTo>
                  <a:pt x="742" y="3286"/>
                </a:lnTo>
                <a:lnTo>
                  <a:pt x="688" y="3262"/>
                </a:lnTo>
                <a:lnTo>
                  <a:pt x="637" y="3237"/>
                </a:lnTo>
                <a:lnTo>
                  <a:pt x="586" y="3212"/>
                </a:lnTo>
                <a:lnTo>
                  <a:pt x="539" y="3185"/>
                </a:lnTo>
                <a:lnTo>
                  <a:pt x="493" y="3158"/>
                </a:lnTo>
                <a:lnTo>
                  <a:pt x="449" y="3131"/>
                </a:lnTo>
                <a:lnTo>
                  <a:pt x="406" y="3102"/>
                </a:lnTo>
                <a:lnTo>
                  <a:pt x="366" y="3072"/>
                </a:lnTo>
                <a:lnTo>
                  <a:pt x="328" y="3042"/>
                </a:lnTo>
                <a:lnTo>
                  <a:pt x="291" y="3008"/>
                </a:lnTo>
                <a:lnTo>
                  <a:pt x="256" y="2975"/>
                </a:lnTo>
                <a:lnTo>
                  <a:pt x="225" y="2941"/>
                </a:lnTo>
                <a:lnTo>
                  <a:pt x="194" y="2904"/>
                </a:lnTo>
                <a:lnTo>
                  <a:pt x="167" y="2866"/>
                </a:lnTo>
                <a:lnTo>
                  <a:pt x="140" y="2827"/>
                </a:lnTo>
                <a:lnTo>
                  <a:pt x="117" y="2786"/>
                </a:lnTo>
                <a:lnTo>
                  <a:pt x="94" y="2743"/>
                </a:lnTo>
                <a:lnTo>
                  <a:pt x="75" y="2698"/>
                </a:lnTo>
                <a:lnTo>
                  <a:pt x="58" y="2651"/>
                </a:lnTo>
                <a:lnTo>
                  <a:pt x="43" y="2604"/>
                </a:lnTo>
                <a:lnTo>
                  <a:pt x="29" y="2552"/>
                </a:lnTo>
                <a:lnTo>
                  <a:pt x="20" y="2499"/>
                </a:lnTo>
                <a:lnTo>
                  <a:pt x="11" y="2444"/>
                </a:lnTo>
                <a:lnTo>
                  <a:pt x="5" y="2386"/>
                </a:lnTo>
                <a:lnTo>
                  <a:pt x="1" y="2326"/>
                </a:lnTo>
                <a:lnTo>
                  <a:pt x="0" y="2264"/>
                </a:lnTo>
                <a:lnTo>
                  <a:pt x="1" y="2223"/>
                </a:lnTo>
                <a:lnTo>
                  <a:pt x="4" y="2183"/>
                </a:lnTo>
                <a:lnTo>
                  <a:pt x="6" y="2143"/>
                </a:lnTo>
                <a:lnTo>
                  <a:pt x="11" y="2105"/>
                </a:lnTo>
                <a:lnTo>
                  <a:pt x="17" y="2069"/>
                </a:lnTo>
                <a:lnTo>
                  <a:pt x="25" y="2032"/>
                </a:lnTo>
                <a:lnTo>
                  <a:pt x="33" y="1996"/>
                </a:lnTo>
                <a:lnTo>
                  <a:pt x="43" y="1962"/>
                </a:lnTo>
                <a:lnTo>
                  <a:pt x="53" y="1929"/>
                </a:lnTo>
                <a:lnTo>
                  <a:pt x="65" y="1896"/>
                </a:lnTo>
                <a:lnTo>
                  <a:pt x="79" y="1864"/>
                </a:lnTo>
                <a:lnTo>
                  <a:pt x="92" y="1832"/>
                </a:lnTo>
                <a:lnTo>
                  <a:pt x="107" y="1801"/>
                </a:lnTo>
                <a:lnTo>
                  <a:pt x="123" y="1772"/>
                </a:lnTo>
                <a:lnTo>
                  <a:pt x="140" y="1743"/>
                </a:lnTo>
                <a:lnTo>
                  <a:pt x="157" y="1715"/>
                </a:lnTo>
                <a:lnTo>
                  <a:pt x="175" y="1688"/>
                </a:lnTo>
                <a:lnTo>
                  <a:pt x="195" y="1661"/>
                </a:lnTo>
                <a:lnTo>
                  <a:pt x="216" y="1636"/>
                </a:lnTo>
                <a:lnTo>
                  <a:pt x="237" y="1610"/>
                </a:lnTo>
                <a:lnTo>
                  <a:pt x="259" y="1586"/>
                </a:lnTo>
                <a:lnTo>
                  <a:pt x="281" y="1562"/>
                </a:lnTo>
                <a:lnTo>
                  <a:pt x="304" y="1540"/>
                </a:lnTo>
                <a:lnTo>
                  <a:pt x="329" y="1518"/>
                </a:lnTo>
                <a:lnTo>
                  <a:pt x="353" y="1496"/>
                </a:lnTo>
                <a:lnTo>
                  <a:pt x="378" y="1475"/>
                </a:lnTo>
                <a:lnTo>
                  <a:pt x="404" y="1454"/>
                </a:lnTo>
                <a:lnTo>
                  <a:pt x="429" y="1434"/>
                </a:lnTo>
                <a:lnTo>
                  <a:pt x="456" y="1416"/>
                </a:lnTo>
                <a:lnTo>
                  <a:pt x="483" y="1397"/>
                </a:lnTo>
                <a:lnTo>
                  <a:pt x="540" y="1363"/>
                </a:lnTo>
                <a:lnTo>
                  <a:pt x="523" y="1317"/>
                </a:lnTo>
                <a:lnTo>
                  <a:pt x="508" y="1270"/>
                </a:lnTo>
                <a:lnTo>
                  <a:pt x="497" y="1221"/>
                </a:lnTo>
                <a:lnTo>
                  <a:pt x="487" y="1171"/>
                </a:lnTo>
                <a:lnTo>
                  <a:pt x="480" y="1118"/>
                </a:lnTo>
                <a:lnTo>
                  <a:pt x="475" y="1064"/>
                </a:lnTo>
                <a:lnTo>
                  <a:pt x="471" y="1007"/>
                </a:lnTo>
                <a:lnTo>
                  <a:pt x="470" y="950"/>
                </a:lnTo>
                <a:lnTo>
                  <a:pt x="471" y="898"/>
                </a:lnTo>
                <a:lnTo>
                  <a:pt x="475" y="848"/>
                </a:lnTo>
                <a:lnTo>
                  <a:pt x="482" y="799"/>
                </a:lnTo>
                <a:lnTo>
                  <a:pt x="491" y="751"/>
                </a:lnTo>
                <a:lnTo>
                  <a:pt x="502" y="703"/>
                </a:lnTo>
                <a:lnTo>
                  <a:pt x="515" y="658"/>
                </a:lnTo>
                <a:lnTo>
                  <a:pt x="531" y="612"/>
                </a:lnTo>
                <a:lnTo>
                  <a:pt x="550" y="569"/>
                </a:lnTo>
                <a:lnTo>
                  <a:pt x="571" y="526"/>
                </a:lnTo>
                <a:lnTo>
                  <a:pt x="594" y="486"/>
                </a:lnTo>
                <a:lnTo>
                  <a:pt x="620" y="445"/>
                </a:lnTo>
                <a:lnTo>
                  <a:pt x="648" y="407"/>
                </a:lnTo>
                <a:lnTo>
                  <a:pt x="679" y="371"/>
                </a:lnTo>
                <a:lnTo>
                  <a:pt x="710" y="335"/>
                </a:lnTo>
                <a:lnTo>
                  <a:pt x="745" y="301"/>
                </a:lnTo>
                <a:lnTo>
                  <a:pt x="782" y="269"/>
                </a:lnTo>
                <a:lnTo>
                  <a:pt x="821" y="238"/>
                </a:lnTo>
                <a:lnTo>
                  <a:pt x="863" y="209"/>
                </a:lnTo>
                <a:lnTo>
                  <a:pt x="906" y="182"/>
                </a:lnTo>
                <a:lnTo>
                  <a:pt x="951" y="156"/>
                </a:lnTo>
                <a:lnTo>
                  <a:pt x="999" y="131"/>
                </a:lnTo>
                <a:lnTo>
                  <a:pt x="1048" y="109"/>
                </a:lnTo>
                <a:lnTo>
                  <a:pt x="1101" y="90"/>
                </a:lnTo>
                <a:lnTo>
                  <a:pt x="1153" y="71"/>
                </a:lnTo>
                <a:lnTo>
                  <a:pt x="1210" y="55"/>
                </a:lnTo>
                <a:lnTo>
                  <a:pt x="1267" y="40"/>
                </a:lnTo>
                <a:lnTo>
                  <a:pt x="1326" y="28"/>
                </a:lnTo>
                <a:lnTo>
                  <a:pt x="1389" y="18"/>
                </a:lnTo>
                <a:lnTo>
                  <a:pt x="1452" y="11"/>
                </a:lnTo>
                <a:lnTo>
                  <a:pt x="1518" y="5"/>
                </a:lnTo>
                <a:lnTo>
                  <a:pt x="1585" y="1"/>
                </a:lnTo>
                <a:lnTo>
                  <a:pt x="1654" y="0"/>
                </a:lnTo>
                <a:lnTo>
                  <a:pt x="1699" y="1"/>
                </a:lnTo>
                <a:lnTo>
                  <a:pt x="1744" y="2"/>
                </a:lnTo>
                <a:lnTo>
                  <a:pt x="1788" y="4"/>
                </a:lnTo>
                <a:lnTo>
                  <a:pt x="1832" y="7"/>
                </a:lnTo>
                <a:lnTo>
                  <a:pt x="1875" y="11"/>
                </a:lnTo>
                <a:lnTo>
                  <a:pt x="1918" y="16"/>
                </a:lnTo>
                <a:lnTo>
                  <a:pt x="1959" y="21"/>
                </a:lnTo>
                <a:lnTo>
                  <a:pt x="2001" y="28"/>
                </a:lnTo>
                <a:lnTo>
                  <a:pt x="2043" y="34"/>
                </a:lnTo>
                <a:lnTo>
                  <a:pt x="2083" y="43"/>
                </a:lnTo>
                <a:lnTo>
                  <a:pt x="2124" y="52"/>
                </a:lnTo>
                <a:lnTo>
                  <a:pt x="2163" y="61"/>
                </a:lnTo>
                <a:lnTo>
                  <a:pt x="2204" y="72"/>
                </a:lnTo>
                <a:lnTo>
                  <a:pt x="2243" y="83"/>
                </a:lnTo>
                <a:lnTo>
                  <a:pt x="2282" y="96"/>
                </a:lnTo>
                <a:lnTo>
                  <a:pt x="2320" y="109"/>
                </a:lnTo>
                <a:lnTo>
                  <a:pt x="2358" y="123"/>
                </a:lnTo>
                <a:lnTo>
                  <a:pt x="2396" y="137"/>
                </a:lnTo>
                <a:lnTo>
                  <a:pt x="2434" y="153"/>
                </a:lnTo>
                <a:lnTo>
                  <a:pt x="2472" y="169"/>
                </a:lnTo>
                <a:lnTo>
                  <a:pt x="2509" y="186"/>
                </a:lnTo>
                <a:lnTo>
                  <a:pt x="2547" y="205"/>
                </a:lnTo>
                <a:lnTo>
                  <a:pt x="2584" y="225"/>
                </a:lnTo>
                <a:lnTo>
                  <a:pt x="2621" y="244"/>
                </a:lnTo>
                <a:lnTo>
                  <a:pt x="2658" y="265"/>
                </a:lnTo>
                <a:lnTo>
                  <a:pt x="2694" y="286"/>
                </a:lnTo>
                <a:lnTo>
                  <a:pt x="2730" y="308"/>
                </a:lnTo>
                <a:lnTo>
                  <a:pt x="2767" y="331"/>
                </a:lnTo>
                <a:lnTo>
                  <a:pt x="2839" y="380"/>
                </a:lnTo>
                <a:lnTo>
                  <a:pt x="2912" y="432"/>
                </a:lnTo>
                <a:lnTo>
                  <a:pt x="2439" y="1091"/>
                </a:lnTo>
                <a:lnTo>
                  <a:pt x="2391" y="1059"/>
                </a:lnTo>
                <a:lnTo>
                  <a:pt x="2345" y="1028"/>
                </a:lnTo>
                <a:lnTo>
                  <a:pt x="2296" y="999"/>
                </a:lnTo>
                <a:lnTo>
                  <a:pt x="2248" y="971"/>
                </a:lnTo>
                <a:lnTo>
                  <a:pt x="2197" y="945"/>
                </a:lnTo>
                <a:lnTo>
                  <a:pt x="2147" y="921"/>
                </a:lnTo>
                <a:lnTo>
                  <a:pt x="2097" y="899"/>
                </a:lnTo>
                <a:lnTo>
                  <a:pt x="2045" y="878"/>
                </a:lnTo>
                <a:lnTo>
                  <a:pt x="1993" y="860"/>
                </a:lnTo>
                <a:lnTo>
                  <a:pt x="1940" y="844"/>
                </a:lnTo>
                <a:lnTo>
                  <a:pt x="1886" y="829"/>
                </a:lnTo>
                <a:lnTo>
                  <a:pt x="1832" y="818"/>
                </a:lnTo>
                <a:lnTo>
                  <a:pt x="1777" y="809"/>
                </a:lnTo>
                <a:lnTo>
                  <a:pt x="1721" y="802"/>
                </a:lnTo>
                <a:lnTo>
                  <a:pt x="1664" y="799"/>
                </a:lnTo>
                <a:lnTo>
                  <a:pt x="1607" y="796"/>
                </a:lnTo>
                <a:lnTo>
                  <a:pt x="1563" y="798"/>
                </a:lnTo>
                <a:lnTo>
                  <a:pt x="1524" y="800"/>
                </a:lnTo>
                <a:lnTo>
                  <a:pt x="1491" y="805"/>
                </a:lnTo>
                <a:lnTo>
                  <a:pt x="1460" y="811"/>
                </a:lnTo>
                <a:lnTo>
                  <a:pt x="1436" y="818"/>
                </a:lnTo>
                <a:lnTo>
                  <a:pt x="1413" y="827"/>
                </a:lnTo>
                <a:lnTo>
                  <a:pt x="1395" y="836"/>
                </a:lnTo>
                <a:lnTo>
                  <a:pt x="1380" y="847"/>
                </a:lnTo>
                <a:lnTo>
                  <a:pt x="1368" y="858"/>
                </a:lnTo>
                <a:lnTo>
                  <a:pt x="1359" y="869"/>
                </a:lnTo>
                <a:lnTo>
                  <a:pt x="1352" y="881"/>
                </a:lnTo>
                <a:lnTo>
                  <a:pt x="1347" y="893"/>
                </a:lnTo>
                <a:lnTo>
                  <a:pt x="1344" y="907"/>
                </a:lnTo>
                <a:lnTo>
                  <a:pt x="1341" y="919"/>
                </a:lnTo>
                <a:lnTo>
                  <a:pt x="1340" y="931"/>
                </a:lnTo>
                <a:lnTo>
                  <a:pt x="1340" y="944"/>
                </a:lnTo>
                <a:lnTo>
                  <a:pt x="1340" y="951"/>
                </a:lnTo>
                <a:lnTo>
                  <a:pt x="1342" y="958"/>
                </a:lnTo>
                <a:lnTo>
                  <a:pt x="1345" y="966"/>
                </a:lnTo>
                <a:lnTo>
                  <a:pt x="1348" y="974"/>
                </a:lnTo>
                <a:lnTo>
                  <a:pt x="1353" y="982"/>
                </a:lnTo>
                <a:lnTo>
                  <a:pt x="1358" y="989"/>
                </a:lnTo>
                <a:lnTo>
                  <a:pt x="1372" y="1004"/>
                </a:lnTo>
                <a:lnTo>
                  <a:pt x="1390" y="1020"/>
                </a:lnTo>
                <a:lnTo>
                  <a:pt x="1410" y="1034"/>
                </a:lnTo>
                <a:lnTo>
                  <a:pt x="1433" y="1050"/>
                </a:lnTo>
                <a:lnTo>
                  <a:pt x="1459" y="1065"/>
                </a:lnTo>
                <a:lnTo>
                  <a:pt x="1487" y="1081"/>
                </a:lnTo>
                <a:lnTo>
                  <a:pt x="1517" y="1096"/>
                </a:lnTo>
                <a:lnTo>
                  <a:pt x="1548" y="1110"/>
                </a:lnTo>
                <a:lnTo>
                  <a:pt x="1582" y="1125"/>
                </a:lnTo>
                <a:lnTo>
                  <a:pt x="1651" y="1153"/>
                </a:lnTo>
                <a:lnTo>
                  <a:pt x="1724" y="1180"/>
                </a:lnTo>
                <a:lnTo>
                  <a:pt x="1796" y="1206"/>
                </a:lnTo>
                <a:lnTo>
                  <a:pt x="1867" y="1229"/>
                </a:lnTo>
                <a:lnTo>
                  <a:pt x="1935" y="1250"/>
                </a:lnTo>
                <a:lnTo>
                  <a:pt x="1996" y="1269"/>
                </a:lnTo>
                <a:lnTo>
                  <a:pt x="2092" y="1297"/>
                </a:lnTo>
                <a:lnTo>
                  <a:pt x="2139" y="1310"/>
                </a:lnTo>
                <a:close/>
                <a:moveTo>
                  <a:pt x="1492" y="2843"/>
                </a:moveTo>
                <a:lnTo>
                  <a:pt x="1492" y="2843"/>
                </a:lnTo>
                <a:lnTo>
                  <a:pt x="1373" y="2802"/>
                </a:lnTo>
                <a:lnTo>
                  <a:pt x="1309" y="2780"/>
                </a:lnTo>
                <a:lnTo>
                  <a:pt x="1243" y="2756"/>
                </a:lnTo>
                <a:lnTo>
                  <a:pt x="1177" y="2730"/>
                </a:lnTo>
                <a:lnTo>
                  <a:pt x="1112" y="2702"/>
                </a:lnTo>
                <a:lnTo>
                  <a:pt x="1079" y="2687"/>
                </a:lnTo>
                <a:lnTo>
                  <a:pt x="1047" y="2671"/>
                </a:lnTo>
                <a:lnTo>
                  <a:pt x="1016" y="2654"/>
                </a:lnTo>
                <a:lnTo>
                  <a:pt x="985" y="2637"/>
                </a:lnTo>
                <a:lnTo>
                  <a:pt x="956" y="2618"/>
                </a:lnTo>
                <a:lnTo>
                  <a:pt x="926" y="2599"/>
                </a:lnTo>
                <a:lnTo>
                  <a:pt x="899" y="2578"/>
                </a:lnTo>
                <a:lnTo>
                  <a:pt x="872" y="2557"/>
                </a:lnTo>
                <a:lnTo>
                  <a:pt x="848" y="2535"/>
                </a:lnTo>
                <a:lnTo>
                  <a:pt x="825" y="2512"/>
                </a:lnTo>
                <a:lnTo>
                  <a:pt x="802" y="2487"/>
                </a:lnTo>
                <a:lnTo>
                  <a:pt x="782" y="2461"/>
                </a:lnTo>
                <a:lnTo>
                  <a:pt x="764" y="2435"/>
                </a:lnTo>
                <a:lnTo>
                  <a:pt x="747" y="2407"/>
                </a:lnTo>
                <a:lnTo>
                  <a:pt x="734" y="2378"/>
                </a:lnTo>
                <a:lnTo>
                  <a:pt x="721" y="2347"/>
                </a:lnTo>
                <a:lnTo>
                  <a:pt x="713" y="2315"/>
                </a:lnTo>
                <a:lnTo>
                  <a:pt x="706" y="2282"/>
                </a:lnTo>
                <a:lnTo>
                  <a:pt x="702" y="2248"/>
                </a:lnTo>
                <a:lnTo>
                  <a:pt x="699" y="2212"/>
                </a:lnTo>
                <a:lnTo>
                  <a:pt x="702" y="2168"/>
                </a:lnTo>
                <a:lnTo>
                  <a:pt x="706" y="2128"/>
                </a:lnTo>
                <a:lnTo>
                  <a:pt x="712" y="2088"/>
                </a:lnTo>
                <a:lnTo>
                  <a:pt x="721" y="2051"/>
                </a:lnTo>
                <a:lnTo>
                  <a:pt x="732" y="2016"/>
                </a:lnTo>
                <a:lnTo>
                  <a:pt x="747" y="1983"/>
                </a:lnTo>
                <a:lnTo>
                  <a:pt x="763" y="1952"/>
                </a:lnTo>
                <a:lnTo>
                  <a:pt x="782" y="1921"/>
                </a:lnTo>
                <a:lnTo>
                  <a:pt x="825" y="1950"/>
                </a:lnTo>
                <a:lnTo>
                  <a:pt x="867" y="1974"/>
                </a:lnTo>
                <a:lnTo>
                  <a:pt x="910" y="1999"/>
                </a:lnTo>
                <a:lnTo>
                  <a:pt x="952" y="2021"/>
                </a:lnTo>
                <a:lnTo>
                  <a:pt x="939" y="2042"/>
                </a:lnTo>
                <a:lnTo>
                  <a:pt x="928" y="2062"/>
                </a:lnTo>
                <a:lnTo>
                  <a:pt x="918" y="2086"/>
                </a:lnTo>
                <a:lnTo>
                  <a:pt x="909" y="2109"/>
                </a:lnTo>
                <a:lnTo>
                  <a:pt x="904" y="2134"/>
                </a:lnTo>
                <a:lnTo>
                  <a:pt x="899" y="2158"/>
                </a:lnTo>
                <a:lnTo>
                  <a:pt x="897" y="2185"/>
                </a:lnTo>
                <a:lnTo>
                  <a:pt x="896" y="2212"/>
                </a:lnTo>
                <a:lnTo>
                  <a:pt x="897" y="2235"/>
                </a:lnTo>
                <a:lnTo>
                  <a:pt x="902" y="2258"/>
                </a:lnTo>
                <a:lnTo>
                  <a:pt x="908" y="2280"/>
                </a:lnTo>
                <a:lnTo>
                  <a:pt x="917" y="2302"/>
                </a:lnTo>
                <a:lnTo>
                  <a:pt x="928" y="2321"/>
                </a:lnTo>
                <a:lnTo>
                  <a:pt x="941" y="2342"/>
                </a:lnTo>
                <a:lnTo>
                  <a:pt x="956" y="2361"/>
                </a:lnTo>
                <a:lnTo>
                  <a:pt x="972" y="2379"/>
                </a:lnTo>
                <a:lnTo>
                  <a:pt x="990" y="2397"/>
                </a:lnTo>
                <a:lnTo>
                  <a:pt x="1010" y="2415"/>
                </a:lnTo>
                <a:lnTo>
                  <a:pt x="1032" y="2431"/>
                </a:lnTo>
                <a:lnTo>
                  <a:pt x="1054" y="2447"/>
                </a:lnTo>
                <a:lnTo>
                  <a:pt x="1077" y="2462"/>
                </a:lnTo>
                <a:lnTo>
                  <a:pt x="1102" y="2477"/>
                </a:lnTo>
                <a:lnTo>
                  <a:pt x="1128" y="2491"/>
                </a:lnTo>
                <a:lnTo>
                  <a:pt x="1153" y="2505"/>
                </a:lnTo>
                <a:lnTo>
                  <a:pt x="1207" y="2530"/>
                </a:lnTo>
                <a:lnTo>
                  <a:pt x="1263" y="2554"/>
                </a:lnTo>
                <a:lnTo>
                  <a:pt x="1317" y="2575"/>
                </a:lnTo>
                <a:lnTo>
                  <a:pt x="1371" y="2595"/>
                </a:lnTo>
                <a:lnTo>
                  <a:pt x="1471" y="2629"/>
                </a:lnTo>
                <a:lnTo>
                  <a:pt x="1555" y="2656"/>
                </a:lnTo>
                <a:lnTo>
                  <a:pt x="1639" y="2683"/>
                </a:lnTo>
                <a:lnTo>
                  <a:pt x="1761" y="2723"/>
                </a:lnTo>
                <a:lnTo>
                  <a:pt x="1832" y="2747"/>
                </a:lnTo>
                <a:lnTo>
                  <a:pt x="1908" y="2775"/>
                </a:lnTo>
                <a:lnTo>
                  <a:pt x="1988" y="2806"/>
                </a:lnTo>
                <a:lnTo>
                  <a:pt x="2069" y="2840"/>
                </a:lnTo>
                <a:lnTo>
                  <a:pt x="2152" y="2877"/>
                </a:lnTo>
                <a:lnTo>
                  <a:pt x="2193" y="2897"/>
                </a:lnTo>
                <a:lnTo>
                  <a:pt x="2234" y="2918"/>
                </a:lnTo>
                <a:lnTo>
                  <a:pt x="2275" y="2939"/>
                </a:lnTo>
                <a:lnTo>
                  <a:pt x="2314" y="2961"/>
                </a:lnTo>
                <a:lnTo>
                  <a:pt x="2353" y="2984"/>
                </a:lnTo>
                <a:lnTo>
                  <a:pt x="2391" y="3007"/>
                </a:lnTo>
                <a:lnTo>
                  <a:pt x="2427" y="3032"/>
                </a:lnTo>
                <a:lnTo>
                  <a:pt x="2463" y="3058"/>
                </a:lnTo>
                <a:lnTo>
                  <a:pt x="2497" y="3083"/>
                </a:lnTo>
                <a:lnTo>
                  <a:pt x="2529" y="3110"/>
                </a:lnTo>
                <a:lnTo>
                  <a:pt x="2558" y="3139"/>
                </a:lnTo>
                <a:lnTo>
                  <a:pt x="2586" y="3167"/>
                </a:lnTo>
                <a:lnTo>
                  <a:pt x="2612" y="3196"/>
                </a:lnTo>
                <a:lnTo>
                  <a:pt x="2636" y="3226"/>
                </a:lnTo>
                <a:lnTo>
                  <a:pt x="2683" y="3195"/>
                </a:lnTo>
                <a:lnTo>
                  <a:pt x="2730" y="3163"/>
                </a:lnTo>
                <a:lnTo>
                  <a:pt x="2774" y="3130"/>
                </a:lnTo>
                <a:lnTo>
                  <a:pt x="2816" y="3096"/>
                </a:lnTo>
                <a:lnTo>
                  <a:pt x="2836" y="3078"/>
                </a:lnTo>
                <a:lnTo>
                  <a:pt x="2855" y="3060"/>
                </a:lnTo>
                <a:lnTo>
                  <a:pt x="2874" y="3040"/>
                </a:lnTo>
                <a:lnTo>
                  <a:pt x="2891" y="3022"/>
                </a:lnTo>
                <a:lnTo>
                  <a:pt x="2908" y="3002"/>
                </a:lnTo>
                <a:lnTo>
                  <a:pt x="2925" y="2981"/>
                </a:lnTo>
                <a:lnTo>
                  <a:pt x="2941" y="2961"/>
                </a:lnTo>
                <a:lnTo>
                  <a:pt x="2956" y="2940"/>
                </a:lnTo>
                <a:lnTo>
                  <a:pt x="2970" y="2918"/>
                </a:lnTo>
                <a:lnTo>
                  <a:pt x="2984" y="2894"/>
                </a:lnTo>
                <a:lnTo>
                  <a:pt x="2996" y="2871"/>
                </a:lnTo>
                <a:lnTo>
                  <a:pt x="3009" y="2848"/>
                </a:lnTo>
                <a:lnTo>
                  <a:pt x="3020" y="2822"/>
                </a:lnTo>
                <a:lnTo>
                  <a:pt x="3029" y="2797"/>
                </a:lnTo>
                <a:lnTo>
                  <a:pt x="3038" y="2770"/>
                </a:lnTo>
                <a:lnTo>
                  <a:pt x="3047" y="2745"/>
                </a:lnTo>
                <a:lnTo>
                  <a:pt x="3054" y="2716"/>
                </a:lnTo>
                <a:lnTo>
                  <a:pt x="3061" y="2688"/>
                </a:lnTo>
                <a:lnTo>
                  <a:pt x="3066" y="2659"/>
                </a:lnTo>
                <a:lnTo>
                  <a:pt x="3071" y="2628"/>
                </a:lnTo>
                <a:lnTo>
                  <a:pt x="3075" y="2597"/>
                </a:lnTo>
                <a:lnTo>
                  <a:pt x="3077" y="2566"/>
                </a:lnTo>
                <a:lnTo>
                  <a:pt x="3078" y="2532"/>
                </a:lnTo>
                <a:lnTo>
                  <a:pt x="3080" y="2499"/>
                </a:lnTo>
                <a:lnTo>
                  <a:pt x="3078" y="2449"/>
                </a:lnTo>
                <a:lnTo>
                  <a:pt x="3076" y="2401"/>
                </a:lnTo>
                <a:lnTo>
                  <a:pt x="3071" y="2355"/>
                </a:lnTo>
                <a:lnTo>
                  <a:pt x="3064" y="2310"/>
                </a:lnTo>
                <a:lnTo>
                  <a:pt x="3056" y="2266"/>
                </a:lnTo>
                <a:lnTo>
                  <a:pt x="3045" y="2224"/>
                </a:lnTo>
                <a:lnTo>
                  <a:pt x="3033" y="2185"/>
                </a:lnTo>
                <a:lnTo>
                  <a:pt x="3018" y="2146"/>
                </a:lnTo>
                <a:lnTo>
                  <a:pt x="3002" y="2109"/>
                </a:lnTo>
                <a:lnTo>
                  <a:pt x="2984" y="2072"/>
                </a:lnTo>
                <a:lnTo>
                  <a:pt x="2964" y="2038"/>
                </a:lnTo>
                <a:lnTo>
                  <a:pt x="2942" y="2004"/>
                </a:lnTo>
                <a:lnTo>
                  <a:pt x="2918" y="1972"/>
                </a:lnTo>
                <a:lnTo>
                  <a:pt x="2892" y="1940"/>
                </a:lnTo>
                <a:lnTo>
                  <a:pt x="2864" y="1909"/>
                </a:lnTo>
                <a:lnTo>
                  <a:pt x="2834" y="1880"/>
                </a:lnTo>
                <a:lnTo>
                  <a:pt x="2802" y="1851"/>
                </a:lnTo>
                <a:lnTo>
                  <a:pt x="2768" y="1823"/>
                </a:lnTo>
                <a:lnTo>
                  <a:pt x="2732" y="1797"/>
                </a:lnTo>
                <a:lnTo>
                  <a:pt x="2694" y="1770"/>
                </a:lnTo>
                <a:lnTo>
                  <a:pt x="2654" y="1746"/>
                </a:lnTo>
                <a:lnTo>
                  <a:pt x="2612" y="1720"/>
                </a:lnTo>
                <a:lnTo>
                  <a:pt x="2568" y="1697"/>
                </a:lnTo>
                <a:lnTo>
                  <a:pt x="2521" y="1672"/>
                </a:lnTo>
                <a:lnTo>
                  <a:pt x="2474" y="1649"/>
                </a:lnTo>
                <a:lnTo>
                  <a:pt x="2423" y="1627"/>
                </a:lnTo>
                <a:lnTo>
                  <a:pt x="2370" y="1605"/>
                </a:lnTo>
                <a:lnTo>
                  <a:pt x="2315" y="1583"/>
                </a:lnTo>
                <a:lnTo>
                  <a:pt x="2259" y="1561"/>
                </a:lnTo>
                <a:lnTo>
                  <a:pt x="2200" y="1539"/>
                </a:lnTo>
                <a:lnTo>
                  <a:pt x="2140" y="1518"/>
                </a:lnTo>
                <a:lnTo>
                  <a:pt x="2077" y="1496"/>
                </a:lnTo>
                <a:lnTo>
                  <a:pt x="1831" y="1415"/>
                </a:lnTo>
                <a:lnTo>
                  <a:pt x="1725" y="1379"/>
                </a:lnTo>
                <a:lnTo>
                  <a:pt x="1631" y="1346"/>
                </a:lnTo>
                <a:lnTo>
                  <a:pt x="1547" y="1315"/>
                </a:lnTo>
                <a:lnTo>
                  <a:pt x="1475" y="1287"/>
                </a:lnTo>
                <a:lnTo>
                  <a:pt x="1411" y="1260"/>
                </a:lnTo>
                <a:lnTo>
                  <a:pt x="1383" y="1247"/>
                </a:lnTo>
                <a:lnTo>
                  <a:pt x="1356" y="1233"/>
                </a:lnTo>
                <a:lnTo>
                  <a:pt x="1330" y="1220"/>
                </a:lnTo>
                <a:lnTo>
                  <a:pt x="1305" y="1206"/>
                </a:lnTo>
                <a:lnTo>
                  <a:pt x="1283" y="1191"/>
                </a:lnTo>
                <a:lnTo>
                  <a:pt x="1263" y="1177"/>
                </a:lnTo>
                <a:lnTo>
                  <a:pt x="1243" y="1161"/>
                </a:lnTo>
                <a:lnTo>
                  <a:pt x="1226" y="1145"/>
                </a:lnTo>
                <a:lnTo>
                  <a:pt x="1210" y="1129"/>
                </a:lnTo>
                <a:lnTo>
                  <a:pt x="1196" y="1112"/>
                </a:lnTo>
                <a:lnTo>
                  <a:pt x="1183" y="1093"/>
                </a:lnTo>
                <a:lnTo>
                  <a:pt x="1173" y="1075"/>
                </a:lnTo>
                <a:lnTo>
                  <a:pt x="1163" y="1055"/>
                </a:lnTo>
                <a:lnTo>
                  <a:pt x="1156" y="1036"/>
                </a:lnTo>
                <a:lnTo>
                  <a:pt x="1151" y="1013"/>
                </a:lnTo>
                <a:lnTo>
                  <a:pt x="1147" y="991"/>
                </a:lnTo>
                <a:lnTo>
                  <a:pt x="1145" y="968"/>
                </a:lnTo>
                <a:lnTo>
                  <a:pt x="1144" y="944"/>
                </a:lnTo>
                <a:lnTo>
                  <a:pt x="1144" y="924"/>
                </a:lnTo>
                <a:lnTo>
                  <a:pt x="1145" y="904"/>
                </a:lnTo>
                <a:lnTo>
                  <a:pt x="1147" y="885"/>
                </a:lnTo>
                <a:lnTo>
                  <a:pt x="1151" y="866"/>
                </a:lnTo>
                <a:lnTo>
                  <a:pt x="1155" y="849"/>
                </a:lnTo>
                <a:lnTo>
                  <a:pt x="1159" y="832"/>
                </a:lnTo>
                <a:lnTo>
                  <a:pt x="1166" y="815"/>
                </a:lnTo>
                <a:lnTo>
                  <a:pt x="1173" y="799"/>
                </a:lnTo>
                <a:lnTo>
                  <a:pt x="1180" y="783"/>
                </a:lnTo>
                <a:lnTo>
                  <a:pt x="1189" y="768"/>
                </a:lnTo>
                <a:lnTo>
                  <a:pt x="1199" y="753"/>
                </a:lnTo>
                <a:lnTo>
                  <a:pt x="1210" y="740"/>
                </a:lnTo>
                <a:lnTo>
                  <a:pt x="1221" y="726"/>
                </a:lnTo>
                <a:lnTo>
                  <a:pt x="1233" y="714"/>
                </a:lnTo>
                <a:lnTo>
                  <a:pt x="1247" y="702"/>
                </a:lnTo>
                <a:lnTo>
                  <a:pt x="1260" y="691"/>
                </a:lnTo>
                <a:lnTo>
                  <a:pt x="1276" y="680"/>
                </a:lnTo>
                <a:lnTo>
                  <a:pt x="1292" y="670"/>
                </a:lnTo>
                <a:lnTo>
                  <a:pt x="1308" y="660"/>
                </a:lnTo>
                <a:lnTo>
                  <a:pt x="1326" y="652"/>
                </a:lnTo>
                <a:lnTo>
                  <a:pt x="1345" y="644"/>
                </a:lnTo>
                <a:lnTo>
                  <a:pt x="1364" y="637"/>
                </a:lnTo>
                <a:lnTo>
                  <a:pt x="1384" y="629"/>
                </a:lnTo>
                <a:lnTo>
                  <a:pt x="1406" y="623"/>
                </a:lnTo>
                <a:lnTo>
                  <a:pt x="1428" y="618"/>
                </a:lnTo>
                <a:lnTo>
                  <a:pt x="1450" y="613"/>
                </a:lnTo>
                <a:lnTo>
                  <a:pt x="1475" y="610"/>
                </a:lnTo>
                <a:lnTo>
                  <a:pt x="1499" y="606"/>
                </a:lnTo>
                <a:lnTo>
                  <a:pt x="1525" y="604"/>
                </a:lnTo>
                <a:lnTo>
                  <a:pt x="1551" y="602"/>
                </a:lnTo>
                <a:lnTo>
                  <a:pt x="1579" y="601"/>
                </a:lnTo>
                <a:lnTo>
                  <a:pt x="1607" y="600"/>
                </a:lnTo>
                <a:lnTo>
                  <a:pt x="1649" y="601"/>
                </a:lnTo>
                <a:lnTo>
                  <a:pt x="1692" y="604"/>
                </a:lnTo>
                <a:lnTo>
                  <a:pt x="1737" y="607"/>
                </a:lnTo>
                <a:lnTo>
                  <a:pt x="1784" y="613"/>
                </a:lnTo>
                <a:lnTo>
                  <a:pt x="1832" y="620"/>
                </a:lnTo>
                <a:lnTo>
                  <a:pt x="1881" y="629"/>
                </a:lnTo>
                <a:lnTo>
                  <a:pt x="1931" y="639"/>
                </a:lnTo>
                <a:lnTo>
                  <a:pt x="1982" y="652"/>
                </a:lnTo>
                <a:lnTo>
                  <a:pt x="2033" y="666"/>
                </a:lnTo>
                <a:lnTo>
                  <a:pt x="2085" y="682"/>
                </a:lnTo>
                <a:lnTo>
                  <a:pt x="2136" y="701"/>
                </a:lnTo>
                <a:lnTo>
                  <a:pt x="2188" y="720"/>
                </a:lnTo>
                <a:lnTo>
                  <a:pt x="2239" y="742"/>
                </a:lnTo>
                <a:lnTo>
                  <a:pt x="2291" y="767"/>
                </a:lnTo>
                <a:lnTo>
                  <a:pt x="2341" y="793"/>
                </a:lnTo>
                <a:lnTo>
                  <a:pt x="2390" y="821"/>
                </a:lnTo>
                <a:lnTo>
                  <a:pt x="2638" y="477"/>
                </a:lnTo>
                <a:lnTo>
                  <a:pt x="2585" y="444"/>
                </a:lnTo>
                <a:lnTo>
                  <a:pt x="2532" y="415"/>
                </a:lnTo>
                <a:lnTo>
                  <a:pt x="2477" y="385"/>
                </a:lnTo>
                <a:lnTo>
                  <a:pt x="2420" y="358"/>
                </a:lnTo>
                <a:lnTo>
                  <a:pt x="2362" y="334"/>
                </a:lnTo>
                <a:lnTo>
                  <a:pt x="2303" y="310"/>
                </a:lnTo>
                <a:lnTo>
                  <a:pt x="2243" y="290"/>
                </a:lnTo>
                <a:lnTo>
                  <a:pt x="2180" y="270"/>
                </a:lnTo>
                <a:lnTo>
                  <a:pt x="2118" y="254"/>
                </a:lnTo>
                <a:lnTo>
                  <a:pt x="2054" y="239"/>
                </a:lnTo>
                <a:lnTo>
                  <a:pt x="1989" y="226"/>
                </a:lnTo>
                <a:lnTo>
                  <a:pt x="1924" y="216"/>
                </a:lnTo>
                <a:lnTo>
                  <a:pt x="1858" y="207"/>
                </a:lnTo>
                <a:lnTo>
                  <a:pt x="1790" y="201"/>
                </a:lnTo>
                <a:lnTo>
                  <a:pt x="1723" y="198"/>
                </a:lnTo>
                <a:lnTo>
                  <a:pt x="1654" y="196"/>
                </a:lnTo>
                <a:lnTo>
                  <a:pt x="1591" y="198"/>
                </a:lnTo>
                <a:lnTo>
                  <a:pt x="1531" y="201"/>
                </a:lnTo>
                <a:lnTo>
                  <a:pt x="1474" y="206"/>
                </a:lnTo>
                <a:lnTo>
                  <a:pt x="1418" y="212"/>
                </a:lnTo>
                <a:lnTo>
                  <a:pt x="1364" y="221"/>
                </a:lnTo>
                <a:lnTo>
                  <a:pt x="1313" y="231"/>
                </a:lnTo>
                <a:lnTo>
                  <a:pt x="1264" y="243"/>
                </a:lnTo>
                <a:lnTo>
                  <a:pt x="1216" y="256"/>
                </a:lnTo>
                <a:lnTo>
                  <a:pt x="1171" y="272"/>
                </a:lnTo>
                <a:lnTo>
                  <a:pt x="1126" y="288"/>
                </a:lnTo>
                <a:lnTo>
                  <a:pt x="1086" y="307"/>
                </a:lnTo>
                <a:lnTo>
                  <a:pt x="1045" y="326"/>
                </a:lnTo>
                <a:lnTo>
                  <a:pt x="1009" y="347"/>
                </a:lnTo>
                <a:lnTo>
                  <a:pt x="973" y="371"/>
                </a:lnTo>
                <a:lnTo>
                  <a:pt x="940" y="394"/>
                </a:lnTo>
                <a:lnTo>
                  <a:pt x="908" y="420"/>
                </a:lnTo>
                <a:lnTo>
                  <a:pt x="879" y="445"/>
                </a:lnTo>
                <a:lnTo>
                  <a:pt x="850" y="472"/>
                </a:lnTo>
                <a:lnTo>
                  <a:pt x="826" y="502"/>
                </a:lnTo>
                <a:lnTo>
                  <a:pt x="801" y="531"/>
                </a:lnTo>
                <a:lnTo>
                  <a:pt x="780" y="562"/>
                </a:lnTo>
                <a:lnTo>
                  <a:pt x="759" y="593"/>
                </a:lnTo>
                <a:lnTo>
                  <a:pt x="742" y="626"/>
                </a:lnTo>
                <a:lnTo>
                  <a:pt x="726" y="659"/>
                </a:lnTo>
                <a:lnTo>
                  <a:pt x="712" y="693"/>
                </a:lnTo>
                <a:lnTo>
                  <a:pt x="701" y="728"/>
                </a:lnTo>
                <a:lnTo>
                  <a:pt x="690" y="763"/>
                </a:lnTo>
                <a:lnTo>
                  <a:pt x="681" y="799"/>
                </a:lnTo>
                <a:lnTo>
                  <a:pt x="675" y="836"/>
                </a:lnTo>
                <a:lnTo>
                  <a:pt x="670" y="874"/>
                </a:lnTo>
                <a:lnTo>
                  <a:pt x="667" y="910"/>
                </a:lnTo>
                <a:lnTo>
                  <a:pt x="666" y="950"/>
                </a:lnTo>
                <a:lnTo>
                  <a:pt x="667" y="1016"/>
                </a:lnTo>
                <a:lnTo>
                  <a:pt x="670" y="1047"/>
                </a:lnTo>
                <a:lnTo>
                  <a:pt x="671" y="1075"/>
                </a:lnTo>
                <a:lnTo>
                  <a:pt x="675" y="1103"/>
                </a:lnTo>
                <a:lnTo>
                  <a:pt x="679" y="1129"/>
                </a:lnTo>
                <a:lnTo>
                  <a:pt x="683" y="1155"/>
                </a:lnTo>
                <a:lnTo>
                  <a:pt x="688" y="1179"/>
                </a:lnTo>
                <a:lnTo>
                  <a:pt x="694" y="1204"/>
                </a:lnTo>
                <a:lnTo>
                  <a:pt x="702" y="1227"/>
                </a:lnTo>
                <a:lnTo>
                  <a:pt x="710" y="1251"/>
                </a:lnTo>
                <a:lnTo>
                  <a:pt x="719" y="1275"/>
                </a:lnTo>
                <a:lnTo>
                  <a:pt x="729" y="1299"/>
                </a:lnTo>
                <a:lnTo>
                  <a:pt x="740" y="1323"/>
                </a:lnTo>
                <a:lnTo>
                  <a:pt x="764" y="1374"/>
                </a:lnTo>
                <a:lnTo>
                  <a:pt x="780" y="1397"/>
                </a:lnTo>
                <a:lnTo>
                  <a:pt x="796" y="1420"/>
                </a:lnTo>
                <a:lnTo>
                  <a:pt x="815" y="1442"/>
                </a:lnTo>
                <a:lnTo>
                  <a:pt x="833" y="1463"/>
                </a:lnTo>
                <a:lnTo>
                  <a:pt x="853" y="1482"/>
                </a:lnTo>
                <a:lnTo>
                  <a:pt x="875" y="1502"/>
                </a:lnTo>
                <a:lnTo>
                  <a:pt x="897" y="1520"/>
                </a:lnTo>
                <a:lnTo>
                  <a:pt x="920" y="1539"/>
                </a:lnTo>
                <a:lnTo>
                  <a:pt x="945" y="1557"/>
                </a:lnTo>
                <a:lnTo>
                  <a:pt x="971" y="1574"/>
                </a:lnTo>
                <a:lnTo>
                  <a:pt x="999" y="1591"/>
                </a:lnTo>
                <a:lnTo>
                  <a:pt x="1027" y="1609"/>
                </a:lnTo>
                <a:lnTo>
                  <a:pt x="1087" y="1642"/>
                </a:lnTo>
                <a:lnTo>
                  <a:pt x="1151" y="1674"/>
                </a:lnTo>
                <a:lnTo>
                  <a:pt x="1228" y="1709"/>
                </a:lnTo>
                <a:lnTo>
                  <a:pt x="1307" y="1743"/>
                </a:lnTo>
                <a:lnTo>
                  <a:pt x="1385" y="1777"/>
                </a:lnTo>
                <a:lnTo>
                  <a:pt x="1464" y="1807"/>
                </a:lnTo>
                <a:lnTo>
                  <a:pt x="1544" y="1837"/>
                </a:lnTo>
                <a:lnTo>
                  <a:pt x="1623" y="1865"/>
                </a:lnTo>
                <a:lnTo>
                  <a:pt x="1703" y="1893"/>
                </a:lnTo>
                <a:lnTo>
                  <a:pt x="1784" y="1920"/>
                </a:lnTo>
                <a:lnTo>
                  <a:pt x="1903" y="1961"/>
                </a:lnTo>
                <a:lnTo>
                  <a:pt x="1967" y="1983"/>
                </a:lnTo>
                <a:lnTo>
                  <a:pt x="2033" y="2007"/>
                </a:lnTo>
                <a:lnTo>
                  <a:pt x="2099" y="2033"/>
                </a:lnTo>
                <a:lnTo>
                  <a:pt x="2164" y="2061"/>
                </a:lnTo>
                <a:lnTo>
                  <a:pt x="2197" y="2076"/>
                </a:lnTo>
                <a:lnTo>
                  <a:pt x="2229" y="2092"/>
                </a:lnTo>
                <a:lnTo>
                  <a:pt x="2260" y="2109"/>
                </a:lnTo>
                <a:lnTo>
                  <a:pt x="2291" y="2126"/>
                </a:lnTo>
                <a:lnTo>
                  <a:pt x="2321" y="2145"/>
                </a:lnTo>
                <a:lnTo>
                  <a:pt x="2350" y="2164"/>
                </a:lnTo>
                <a:lnTo>
                  <a:pt x="2378" y="2185"/>
                </a:lnTo>
                <a:lnTo>
                  <a:pt x="2404" y="2206"/>
                </a:lnTo>
                <a:lnTo>
                  <a:pt x="2428" y="2228"/>
                </a:lnTo>
                <a:lnTo>
                  <a:pt x="2453" y="2251"/>
                </a:lnTo>
                <a:lnTo>
                  <a:pt x="2474" y="2276"/>
                </a:lnTo>
                <a:lnTo>
                  <a:pt x="2494" y="2302"/>
                </a:lnTo>
                <a:lnTo>
                  <a:pt x="2513" y="2329"/>
                </a:lnTo>
                <a:lnTo>
                  <a:pt x="2529" y="2356"/>
                </a:lnTo>
                <a:lnTo>
                  <a:pt x="2542" y="2385"/>
                </a:lnTo>
                <a:lnTo>
                  <a:pt x="2555" y="2416"/>
                </a:lnTo>
                <a:lnTo>
                  <a:pt x="2564" y="2448"/>
                </a:lnTo>
                <a:lnTo>
                  <a:pt x="2570" y="2481"/>
                </a:lnTo>
                <a:lnTo>
                  <a:pt x="2575" y="2515"/>
                </a:lnTo>
                <a:lnTo>
                  <a:pt x="2577" y="2551"/>
                </a:lnTo>
                <a:lnTo>
                  <a:pt x="2575" y="2593"/>
                </a:lnTo>
                <a:lnTo>
                  <a:pt x="2570" y="2633"/>
                </a:lnTo>
                <a:lnTo>
                  <a:pt x="2564" y="2672"/>
                </a:lnTo>
                <a:lnTo>
                  <a:pt x="2556" y="2709"/>
                </a:lnTo>
                <a:lnTo>
                  <a:pt x="2544" y="2745"/>
                </a:lnTo>
                <a:lnTo>
                  <a:pt x="2529" y="2779"/>
                </a:lnTo>
                <a:lnTo>
                  <a:pt x="2513" y="2811"/>
                </a:lnTo>
                <a:lnTo>
                  <a:pt x="2494" y="2842"/>
                </a:lnTo>
                <a:lnTo>
                  <a:pt x="2451" y="2815"/>
                </a:lnTo>
                <a:lnTo>
                  <a:pt x="2409" y="2789"/>
                </a:lnTo>
                <a:lnTo>
                  <a:pt x="2366" y="2766"/>
                </a:lnTo>
                <a:lnTo>
                  <a:pt x="2323" y="2743"/>
                </a:lnTo>
                <a:lnTo>
                  <a:pt x="2336" y="2723"/>
                </a:lnTo>
                <a:lnTo>
                  <a:pt x="2348" y="2702"/>
                </a:lnTo>
                <a:lnTo>
                  <a:pt x="2358" y="2678"/>
                </a:lnTo>
                <a:lnTo>
                  <a:pt x="2367" y="2655"/>
                </a:lnTo>
                <a:lnTo>
                  <a:pt x="2373" y="2631"/>
                </a:lnTo>
                <a:lnTo>
                  <a:pt x="2377" y="2605"/>
                </a:lnTo>
                <a:lnTo>
                  <a:pt x="2379" y="2579"/>
                </a:lnTo>
                <a:lnTo>
                  <a:pt x="2380" y="2551"/>
                </a:lnTo>
                <a:lnTo>
                  <a:pt x="2379" y="2528"/>
                </a:lnTo>
                <a:lnTo>
                  <a:pt x="2375" y="2505"/>
                </a:lnTo>
                <a:lnTo>
                  <a:pt x="2368" y="2483"/>
                </a:lnTo>
                <a:lnTo>
                  <a:pt x="2359" y="2461"/>
                </a:lnTo>
                <a:lnTo>
                  <a:pt x="2348" y="2440"/>
                </a:lnTo>
                <a:lnTo>
                  <a:pt x="2336" y="2421"/>
                </a:lnTo>
                <a:lnTo>
                  <a:pt x="2321" y="2402"/>
                </a:lnTo>
                <a:lnTo>
                  <a:pt x="2304" y="2383"/>
                </a:lnTo>
                <a:lnTo>
                  <a:pt x="2286" y="2366"/>
                </a:lnTo>
                <a:lnTo>
                  <a:pt x="2266" y="2348"/>
                </a:lnTo>
                <a:lnTo>
                  <a:pt x="2245" y="2331"/>
                </a:lnTo>
                <a:lnTo>
                  <a:pt x="2222" y="2315"/>
                </a:lnTo>
                <a:lnTo>
                  <a:pt x="2199" y="2301"/>
                </a:lnTo>
                <a:lnTo>
                  <a:pt x="2174" y="2286"/>
                </a:lnTo>
                <a:lnTo>
                  <a:pt x="2150" y="2271"/>
                </a:lnTo>
                <a:lnTo>
                  <a:pt x="2123" y="2258"/>
                </a:lnTo>
                <a:lnTo>
                  <a:pt x="2070" y="2232"/>
                </a:lnTo>
                <a:lnTo>
                  <a:pt x="2015" y="2209"/>
                </a:lnTo>
                <a:lnTo>
                  <a:pt x="1959" y="2186"/>
                </a:lnTo>
                <a:lnTo>
                  <a:pt x="1905" y="2167"/>
                </a:lnTo>
                <a:lnTo>
                  <a:pt x="1854" y="2150"/>
                </a:lnTo>
                <a:lnTo>
                  <a:pt x="1805" y="2134"/>
                </a:lnTo>
                <a:lnTo>
                  <a:pt x="1721" y="2107"/>
                </a:lnTo>
                <a:lnTo>
                  <a:pt x="1615" y="2071"/>
                </a:lnTo>
                <a:lnTo>
                  <a:pt x="1496" y="2028"/>
                </a:lnTo>
                <a:lnTo>
                  <a:pt x="1369" y="1982"/>
                </a:lnTo>
                <a:lnTo>
                  <a:pt x="1305" y="1956"/>
                </a:lnTo>
                <a:lnTo>
                  <a:pt x="1242" y="1930"/>
                </a:lnTo>
                <a:lnTo>
                  <a:pt x="1179" y="1903"/>
                </a:lnTo>
                <a:lnTo>
                  <a:pt x="1118" y="1876"/>
                </a:lnTo>
                <a:lnTo>
                  <a:pt x="1060" y="1849"/>
                </a:lnTo>
                <a:lnTo>
                  <a:pt x="1004" y="1822"/>
                </a:lnTo>
                <a:lnTo>
                  <a:pt x="952" y="1794"/>
                </a:lnTo>
                <a:lnTo>
                  <a:pt x="904" y="1766"/>
                </a:lnTo>
                <a:lnTo>
                  <a:pt x="861" y="1739"/>
                </a:lnTo>
                <a:lnTo>
                  <a:pt x="842" y="1725"/>
                </a:lnTo>
                <a:lnTo>
                  <a:pt x="825" y="1712"/>
                </a:lnTo>
                <a:lnTo>
                  <a:pt x="774" y="1671"/>
                </a:lnTo>
                <a:lnTo>
                  <a:pt x="750" y="1650"/>
                </a:lnTo>
                <a:lnTo>
                  <a:pt x="726" y="1629"/>
                </a:lnTo>
                <a:lnTo>
                  <a:pt x="703" y="1607"/>
                </a:lnTo>
                <a:lnTo>
                  <a:pt x="680" y="1585"/>
                </a:lnTo>
                <a:lnTo>
                  <a:pt x="659" y="1561"/>
                </a:lnTo>
                <a:lnTo>
                  <a:pt x="639" y="1536"/>
                </a:lnTo>
                <a:lnTo>
                  <a:pt x="590" y="1567"/>
                </a:lnTo>
                <a:lnTo>
                  <a:pt x="545" y="1599"/>
                </a:lnTo>
                <a:lnTo>
                  <a:pt x="501" y="1632"/>
                </a:lnTo>
                <a:lnTo>
                  <a:pt x="459" y="1667"/>
                </a:lnTo>
                <a:lnTo>
                  <a:pt x="439" y="1685"/>
                </a:lnTo>
                <a:lnTo>
                  <a:pt x="421" y="1703"/>
                </a:lnTo>
                <a:lnTo>
                  <a:pt x="402" y="1723"/>
                </a:lnTo>
                <a:lnTo>
                  <a:pt x="384" y="1741"/>
                </a:lnTo>
                <a:lnTo>
                  <a:pt x="367" y="1762"/>
                </a:lnTo>
                <a:lnTo>
                  <a:pt x="351" y="1782"/>
                </a:lnTo>
                <a:lnTo>
                  <a:pt x="335" y="1802"/>
                </a:lnTo>
                <a:lnTo>
                  <a:pt x="320" y="1824"/>
                </a:lnTo>
                <a:lnTo>
                  <a:pt x="306" y="1847"/>
                </a:lnTo>
                <a:lnTo>
                  <a:pt x="292" y="1869"/>
                </a:lnTo>
                <a:lnTo>
                  <a:pt x="280" y="1892"/>
                </a:lnTo>
                <a:lnTo>
                  <a:pt x="267" y="1916"/>
                </a:lnTo>
                <a:lnTo>
                  <a:pt x="256" y="1941"/>
                </a:lnTo>
                <a:lnTo>
                  <a:pt x="247" y="1967"/>
                </a:lnTo>
                <a:lnTo>
                  <a:pt x="238" y="1993"/>
                </a:lnTo>
                <a:lnTo>
                  <a:pt x="229" y="2020"/>
                </a:lnTo>
                <a:lnTo>
                  <a:pt x="222" y="2047"/>
                </a:lnTo>
                <a:lnTo>
                  <a:pt x="215" y="2076"/>
                </a:lnTo>
                <a:lnTo>
                  <a:pt x="210" y="2104"/>
                </a:lnTo>
                <a:lnTo>
                  <a:pt x="205" y="2135"/>
                </a:lnTo>
                <a:lnTo>
                  <a:pt x="201" y="2166"/>
                </a:lnTo>
                <a:lnTo>
                  <a:pt x="199" y="2197"/>
                </a:lnTo>
                <a:lnTo>
                  <a:pt x="198" y="2231"/>
                </a:lnTo>
                <a:lnTo>
                  <a:pt x="196" y="2264"/>
                </a:lnTo>
                <a:lnTo>
                  <a:pt x="198" y="2314"/>
                </a:lnTo>
                <a:lnTo>
                  <a:pt x="201" y="2362"/>
                </a:lnTo>
                <a:lnTo>
                  <a:pt x="205" y="2408"/>
                </a:lnTo>
                <a:lnTo>
                  <a:pt x="212" y="2453"/>
                </a:lnTo>
                <a:lnTo>
                  <a:pt x="221" y="2497"/>
                </a:lnTo>
                <a:lnTo>
                  <a:pt x="231" y="2539"/>
                </a:lnTo>
                <a:lnTo>
                  <a:pt x="243" y="2578"/>
                </a:lnTo>
                <a:lnTo>
                  <a:pt x="258" y="2617"/>
                </a:lnTo>
                <a:lnTo>
                  <a:pt x="274" y="2654"/>
                </a:lnTo>
                <a:lnTo>
                  <a:pt x="292" y="2691"/>
                </a:lnTo>
                <a:lnTo>
                  <a:pt x="312" y="2725"/>
                </a:lnTo>
                <a:lnTo>
                  <a:pt x="334" y="2759"/>
                </a:lnTo>
                <a:lnTo>
                  <a:pt x="358" y="2791"/>
                </a:lnTo>
                <a:lnTo>
                  <a:pt x="384" y="2823"/>
                </a:lnTo>
                <a:lnTo>
                  <a:pt x="412" y="2854"/>
                </a:lnTo>
                <a:lnTo>
                  <a:pt x="442" y="2883"/>
                </a:lnTo>
                <a:lnTo>
                  <a:pt x="475" y="2912"/>
                </a:lnTo>
                <a:lnTo>
                  <a:pt x="508" y="2940"/>
                </a:lnTo>
                <a:lnTo>
                  <a:pt x="545" y="2966"/>
                </a:lnTo>
                <a:lnTo>
                  <a:pt x="583" y="2993"/>
                </a:lnTo>
                <a:lnTo>
                  <a:pt x="622" y="3017"/>
                </a:lnTo>
                <a:lnTo>
                  <a:pt x="665" y="3043"/>
                </a:lnTo>
                <a:lnTo>
                  <a:pt x="709" y="3066"/>
                </a:lnTo>
                <a:lnTo>
                  <a:pt x="755" y="3091"/>
                </a:lnTo>
                <a:lnTo>
                  <a:pt x="804" y="3113"/>
                </a:lnTo>
                <a:lnTo>
                  <a:pt x="854" y="3136"/>
                </a:lnTo>
                <a:lnTo>
                  <a:pt x="906" y="3158"/>
                </a:lnTo>
                <a:lnTo>
                  <a:pt x="961" y="3180"/>
                </a:lnTo>
                <a:lnTo>
                  <a:pt x="1017" y="3202"/>
                </a:lnTo>
                <a:lnTo>
                  <a:pt x="1076" y="3224"/>
                </a:lnTo>
                <a:lnTo>
                  <a:pt x="1136" y="3245"/>
                </a:lnTo>
                <a:lnTo>
                  <a:pt x="1200" y="3267"/>
                </a:lnTo>
                <a:lnTo>
                  <a:pt x="1445" y="3348"/>
                </a:lnTo>
                <a:lnTo>
                  <a:pt x="1551" y="3384"/>
                </a:lnTo>
                <a:lnTo>
                  <a:pt x="1645" y="3417"/>
                </a:lnTo>
                <a:lnTo>
                  <a:pt x="1729" y="3448"/>
                </a:lnTo>
                <a:lnTo>
                  <a:pt x="1802" y="3476"/>
                </a:lnTo>
                <a:lnTo>
                  <a:pt x="1866" y="3503"/>
                </a:lnTo>
                <a:lnTo>
                  <a:pt x="1894" y="3516"/>
                </a:lnTo>
                <a:lnTo>
                  <a:pt x="1920" y="3530"/>
                </a:lnTo>
                <a:lnTo>
                  <a:pt x="1946" y="3543"/>
                </a:lnTo>
                <a:lnTo>
                  <a:pt x="1971" y="3558"/>
                </a:lnTo>
                <a:lnTo>
                  <a:pt x="1994" y="3572"/>
                </a:lnTo>
                <a:lnTo>
                  <a:pt x="2015" y="3586"/>
                </a:lnTo>
                <a:lnTo>
                  <a:pt x="2033" y="3602"/>
                </a:lnTo>
                <a:lnTo>
                  <a:pt x="2050" y="3618"/>
                </a:lnTo>
                <a:lnTo>
                  <a:pt x="2066" y="3634"/>
                </a:lnTo>
                <a:lnTo>
                  <a:pt x="2081" y="3651"/>
                </a:lnTo>
                <a:lnTo>
                  <a:pt x="2093" y="3670"/>
                </a:lnTo>
                <a:lnTo>
                  <a:pt x="2103" y="3688"/>
                </a:lnTo>
                <a:lnTo>
                  <a:pt x="2113" y="3708"/>
                </a:lnTo>
                <a:lnTo>
                  <a:pt x="2120" y="3727"/>
                </a:lnTo>
                <a:lnTo>
                  <a:pt x="2125" y="3750"/>
                </a:lnTo>
                <a:lnTo>
                  <a:pt x="2130" y="3772"/>
                </a:lnTo>
                <a:lnTo>
                  <a:pt x="2132" y="3795"/>
                </a:lnTo>
                <a:lnTo>
                  <a:pt x="2132" y="3819"/>
                </a:lnTo>
                <a:lnTo>
                  <a:pt x="2132" y="3839"/>
                </a:lnTo>
                <a:lnTo>
                  <a:pt x="2131" y="3859"/>
                </a:lnTo>
                <a:lnTo>
                  <a:pt x="2129" y="3878"/>
                </a:lnTo>
                <a:lnTo>
                  <a:pt x="2125" y="3897"/>
                </a:lnTo>
                <a:lnTo>
                  <a:pt x="2121" y="3914"/>
                </a:lnTo>
                <a:lnTo>
                  <a:pt x="2117" y="3931"/>
                </a:lnTo>
                <a:lnTo>
                  <a:pt x="2110" y="3948"/>
                </a:lnTo>
                <a:lnTo>
                  <a:pt x="2103" y="3964"/>
                </a:lnTo>
                <a:lnTo>
                  <a:pt x="2096" y="3980"/>
                </a:lnTo>
                <a:lnTo>
                  <a:pt x="2087" y="3995"/>
                </a:lnTo>
                <a:lnTo>
                  <a:pt x="2077" y="4010"/>
                </a:lnTo>
                <a:lnTo>
                  <a:pt x="2066" y="4023"/>
                </a:lnTo>
                <a:lnTo>
                  <a:pt x="2055" y="4037"/>
                </a:lnTo>
                <a:lnTo>
                  <a:pt x="2043" y="4049"/>
                </a:lnTo>
                <a:lnTo>
                  <a:pt x="2029" y="4061"/>
                </a:lnTo>
                <a:lnTo>
                  <a:pt x="2016" y="4072"/>
                </a:lnTo>
                <a:lnTo>
                  <a:pt x="2001" y="4083"/>
                </a:lnTo>
                <a:lnTo>
                  <a:pt x="1985" y="4093"/>
                </a:lnTo>
                <a:lnTo>
                  <a:pt x="1968" y="4103"/>
                </a:lnTo>
                <a:lnTo>
                  <a:pt x="1951" y="4111"/>
                </a:lnTo>
                <a:lnTo>
                  <a:pt x="1931" y="4119"/>
                </a:lnTo>
                <a:lnTo>
                  <a:pt x="1913" y="4126"/>
                </a:lnTo>
                <a:lnTo>
                  <a:pt x="1892" y="4134"/>
                </a:lnTo>
                <a:lnTo>
                  <a:pt x="1871" y="4140"/>
                </a:lnTo>
                <a:lnTo>
                  <a:pt x="1849" y="4145"/>
                </a:lnTo>
                <a:lnTo>
                  <a:pt x="1826" y="4150"/>
                </a:lnTo>
                <a:lnTo>
                  <a:pt x="1801" y="4153"/>
                </a:lnTo>
                <a:lnTo>
                  <a:pt x="1777" y="4157"/>
                </a:lnTo>
                <a:lnTo>
                  <a:pt x="1751" y="4159"/>
                </a:lnTo>
                <a:lnTo>
                  <a:pt x="1725" y="4161"/>
                </a:lnTo>
                <a:lnTo>
                  <a:pt x="1698" y="4162"/>
                </a:lnTo>
                <a:lnTo>
                  <a:pt x="1670" y="4163"/>
                </a:lnTo>
                <a:lnTo>
                  <a:pt x="1627" y="4162"/>
                </a:lnTo>
                <a:lnTo>
                  <a:pt x="1584" y="4159"/>
                </a:lnTo>
                <a:lnTo>
                  <a:pt x="1539" y="4156"/>
                </a:lnTo>
                <a:lnTo>
                  <a:pt x="1492" y="4150"/>
                </a:lnTo>
                <a:lnTo>
                  <a:pt x="1444" y="4143"/>
                </a:lnTo>
                <a:lnTo>
                  <a:pt x="1395" y="4134"/>
                </a:lnTo>
                <a:lnTo>
                  <a:pt x="1345" y="4124"/>
                </a:lnTo>
                <a:lnTo>
                  <a:pt x="1294" y="4111"/>
                </a:lnTo>
                <a:lnTo>
                  <a:pt x="1243" y="4097"/>
                </a:lnTo>
                <a:lnTo>
                  <a:pt x="1191" y="4081"/>
                </a:lnTo>
                <a:lnTo>
                  <a:pt x="1140" y="4062"/>
                </a:lnTo>
                <a:lnTo>
                  <a:pt x="1088" y="4043"/>
                </a:lnTo>
                <a:lnTo>
                  <a:pt x="1037" y="4021"/>
                </a:lnTo>
                <a:lnTo>
                  <a:pt x="986" y="3996"/>
                </a:lnTo>
                <a:lnTo>
                  <a:pt x="935" y="3970"/>
                </a:lnTo>
                <a:lnTo>
                  <a:pt x="886" y="3942"/>
                </a:lnTo>
                <a:lnTo>
                  <a:pt x="638" y="4286"/>
                </a:lnTo>
                <a:lnTo>
                  <a:pt x="691" y="4319"/>
                </a:lnTo>
                <a:lnTo>
                  <a:pt x="745" y="4348"/>
                </a:lnTo>
                <a:lnTo>
                  <a:pt x="800" y="4378"/>
                </a:lnTo>
                <a:lnTo>
                  <a:pt x="856" y="4405"/>
                </a:lnTo>
                <a:lnTo>
                  <a:pt x="914" y="4429"/>
                </a:lnTo>
                <a:lnTo>
                  <a:pt x="973" y="4453"/>
                </a:lnTo>
                <a:lnTo>
                  <a:pt x="1034" y="4473"/>
                </a:lnTo>
                <a:lnTo>
                  <a:pt x="1096" y="4493"/>
                </a:lnTo>
                <a:lnTo>
                  <a:pt x="1158" y="4509"/>
                </a:lnTo>
                <a:lnTo>
                  <a:pt x="1222" y="4524"/>
                </a:lnTo>
                <a:lnTo>
                  <a:pt x="1287" y="4537"/>
                </a:lnTo>
                <a:lnTo>
                  <a:pt x="1352" y="4547"/>
                </a:lnTo>
                <a:lnTo>
                  <a:pt x="1420" y="4556"/>
                </a:lnTo>
                <a:lnTo>
                  <a:pt x="1486" y="4562"/>
                </a:lnTo>
                <a:lnTo>
                  <a:pt x="1555" y="4565"/>
                </a:lnTo>
                <a:lnTo>
                  <a:pt x="1622" y="4567"/>
                </a:lnTo>
                <a:lnTo>
                  <a:pt x="1685" y="4565"/>
                </a:lnTo>
                <a:lnTo>
                  <a:pt x="1745" y="4562"/>
                </a:lnTo>
                <a:lnTo>
                  <a:pt x="1802" y="4557"/>
                </a:lnTo>
                <a:lnTo>
                  <a:pt x="1858" y="4551"/>
                </a:lnTo>
                <a:lnTo>
                  <a:pt x="1912" y="4542"/>
                </a:lnTo>
                <a:lnTo>
                  <a:pt x="1963" y="4532"/>
                </a:lnTo>
                <a:lnTo>
                  <a:pt x="2013" y="4520"/>
                </a:lnTo>
                <a:lnTo>
                  <a:pt x="2060" y="4507"/>
                </a:lnTo>
                <a:lnTo>
                  <a:pt x="2105" y="4491"/>
                </a:lnTo>
                <a:lnTo>
                  <a:pt x="2150" y="4475"/>
                </a:lnTo>
                <a:lnTo>
                  <a:pt x="2191" y="4456"/>
                </a:lnTo>
                <a:lnTo>
                  <a:pt x="2231" y="4437"/>
                </a:lnTo>
                <a:lnTo>
                  <a:pt x="2267" y="4416"/>
                </a:lnTo>
                <a:lnTo>
                  <a:pt x="2303" y="4392"/>
                </a:lnTo>
                <a:lnTo>
                  <a:pt x="2337" y="4369"/>
                </a:lnTo>
                <a:lnTo>
                  <a:pt x="2368" y="4343"/>
                </a:lnTo>
                <a:lnTo>
                  <a:pt x="2397" y="4318"/>
                </a:lnTo>
                <a:lnTo>
                  <a:pt x="2426" y="4291"/>
                </a:lnTo>
                <a:lnTo>
                  <a:pt x="2451" y="4261"/>
                </a:lnTo>
                <a:lnTo>
                  <a:pt x="2475" y="4232"/>
                </a:lnTo>
                <a:lnTo>
                  <a:pt x="2497" y="4201"/>
                </a:lnTo>
                <a:lnTo>
                  <a:pt x="2517" y="4170"/>
                </a:lnTo>
                <a:lnTo>
                  <a:pt x="2534" y="4137"/>
                </a:lnTo>
                <a:lnTo>
                  <a:pt x="2550" y="4104"/>
                </a:lnTo>
                <a:lnTo>
                  <a:pt x="2564" y="4071"/>
                </a:lnTo>
                <a:lnTo>
                  <a:pt x="2577" y="4035"/>
                </a:lnTo>
                <a:lnTo>
                  <a:pt x="2586" y="4000"/>
                </a:lnTo>
                <a:lnTo>
                  <a:pt x="2595" y="3964"/>
                </a:lnTo>
                <a:lnTo>
                  <a:pt x="2601" y="3927"/>
                </a:lnTo>
                <a:lnTo>
                  <a:pt x="2606" y="3889"/>
                </a:lnTo>
                <a:lnTo>
                  <a:pt x="2609" y="3853"/>
                </a:lnTo>
                <a:lnTo>
                  <a:pt x="2610" y="3813"/>
                </a:lnTo>
                <a:lnTo>
                  <a:pt x="2609" y="3740"/>
                </a:lnTo>
                <a:lnTo>
                  <a:pt x="2607" y="3705"/>
                </a:lnTo>
                <a:lnTo>
                  <a:pt x="2605" y="3673"/>
                </a:lnTo>
                <a:lnTo>
                  <a:pt x="2601" y="3643"/>
                </a:lnTo>
                <a:lnTo>
                  <a:pt x="2597" y="3615"/>
                </a:lnTo>
                <a:lnTo>
                  <a:pt x="2591" y="3586"/>
                </a:lnTo>
                <a:lnTo>
                  <a:pt x="2585" y="3559"/>
                </a:lnTo>
                <a:lnTo>
                  <a:pt x="2578" y="3532"/>
                </a:lnTo>
                <a:lnTo>
                  <a:pt x="2568" y="3507"/>
                </a:lnTo>
                <a:lnTo>
                  <a:pt x="2558" y="3481"/>
                </a:lnTo>
                <a:lnTo>
                  <a:pt x="2546" y="3455"/>
                </a:lnTo>
                <a:lnTo>
                  <a:pt x="2532" y="3428"/>
                </a:lnTo>
                <a:lnTo>
                  <a:pt x="2517" y="3401"/>
                </a:lnTo>
                <a:lnTo>
                  <a:pt x="2499" y="3374"/>
                </a:lnTo>
                <a:lnTo>
                  <a:pt x="2480" y="3345"/>
                </a:lnTo>
                <a:lnTo>
                  <a:pt x="2460" y="3319"/>
                </a:lnTo>
                <a:lnTo>
                  <a:pt x="2439" y="3294"/>
                </a:lnTo>
                <a:lnTo>
                  <a:pt x="2416" y="3270"/>
                </a:lnTo>
                <a:lnTo>
                  <a:pt x="2391" y="3246"/>
                </a:lnTo>
                <a:lnTo>
                  <a:pt x="2364" y="3223"/>
                </a:lnTo>
                <a:lnTo>
                  <a:pt x="2336" y="3201"/>
                </a:lnTo>
                <a:lnTo>
                  <a:pt x="2307" y="3180"/>
                </a:lnTo>
                <a:lnTo>
                  <a:pt x="2275" y="3159"/>
                </a:lnTo>
                <a:lnTo>
                  <a:pt x="2243" y="3140"/>
                </a:lnTo>
                <a:lnTo>
                  <a:pt x="2210" y="3120"/>
                </a:lnTo>
                <a:lnTo>
                  <a:pt x="2175" y="3102"/>
                </a:lnTo>
                <a:lnTo>
                  <a:pt x="2141" y="3083"/>
                </a:lnTo>
                <a:lnTo>
                  <a:pt x="2105" y="3066"/>
                </a:lnTo>
                <a:lnTo>
                  <a:pt x="2070" y="3049"/>
                </a:lnTo>
                <a:lnTo>
                  <a:pt x="1996" y="3017"/>
                </a:lnTo>
                <a:lnTo>
                  <a:pt x="1924" y="2988"/>
                </a:lnTo>
                <a:lnTo>
                  <a:pt x="1851" y="2961"/>
                </a:lnTo>
                <a:lnTo>
                  <a:pt x="1780" y="2936"/>
                </a:lnTo>
                <a:lnTo>
                  <a:pt x="1713" y="2913"/>
                </a:lnTo>
                <a:lnTo>
                  <a:pt x="1590" y="2874"/>
                </a:lnTo>
                <a:lnTo>
                  <a:pt x="1492" y="2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0328"/>
            <a:ext cx="8232775" cy="860400"/>
          </a:xfrm>
        </p:spPr>
        <p:txBody>
          <a:bodyPr/>
          <a:lstStyle/>
          <a:p>
            <a:pPr lvl="0"/>
            <a:r>
              <a:rPr lang="pl-PL" sz="2400" dirty="0">
                <a:solidFill>
                  <a:schemeClr val="tx1"/>
                </a:solidFill>
              </a:rPr>
              <a:t>Kwestia zastosowania się przez poprzednika prawnego jako warunek skorzystania z ochrony interpretacyjnej przez następcę </a:t>
            </a:r>
            <a:r>
              <a:rPr lang="pl-PL" sz="2400" dirty="0" smtClean="0">
                <a:solidFill>
                  <a:schemeClr val="tx1"/>
                </a:solidFill>
              </a:rPr>
              <a:t>prawnego?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45545"/>
              </p:ext>
            </p:extLst>
          </p:nvPr>
        </p:nvGraphicFramePr>
        <p:xfrm>
          <a:off x="468314" y="1772817"/>
          <a:ext cx="8232775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106"/>
                <a:gridCol w="2158106"/>
                <a:gridCol w="3916563"/>
              </a:tblGrid>
              <a:tr h="71927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Poprzednik prawny  zastosował się do interpretacji?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Następca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prawny zastosował się interpretacji poprzednika?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Ochrona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163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TAK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do stanów faktycznych u poprzednika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8163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TAK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TAK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do stanów faktycznych przed i po połączeniu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8163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NIE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TAK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do stanów faktycznych po połączniu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Ale…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i="1" dirty="0" smtClean="0"/>
              <a:t>Oznacza to, że następca prawny zainteresowanego może przejąć uprawnienia gwarancyjne, wynikające z interpretacji prawa podatkowego udzielonej w indywidualnej sprawie pod warunkiem, że uprawnienia te przed przejęciem (połączeniem, przekształceniem) nabył sam zainteresowany. Następca prawny (…) może skorzystać z omawianej ochrony wyłącznie wówczas, gdy zainteresowany, któremu udzielono interpretacji zastosował się do niej przed dniem przekształcenia (połączenia, przejęcia).</a:t>
            </a:r>
          </a:p>
          <a:p>
            <a:r>
              <a:rPr lang="pl-PL" sz="2000" i="1" dirty="0" smtClean="0"/>
              <a:t>Przekształcona spółka A nie może skorzystać z wyjaśnień, które otrzymała jej poprzedniczka, skoro się do nich nie zastosowała. Takie też stanowisko prezentuje NSA w aktualnym orzecznictwie por. wyrok NSA z 8 września 2016 r. II FSK 2210/14, z 17 listopada 2015 r. II FSK 2085/13…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	(II FSK 3534/14 z 21 grudnia 2016 r.)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76916941"/>
      </p:ext>
    </p:extLst>
  </p:cSld>
  <p:clrMapOvr>
    <a:masterClrMapping/>
  </p:clrMapOvr>
</p:sld>
</file>

<file path=ppt/theme/theme1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13476</TotalTime>
  <Words>392</Words>
  <Application>Microsoft Office PowerPoint</Application>
  <PresentationFormat>Pokaz na ekranie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EYInterstate Light</vt:lpstr>
      <vt:lpstr>Times New Roman</vt:lpstr>
      <vt:lpstr>EY regular presentation 2015 v1</vt:lpstr>
      <vt:lpstr>Interpretacja prawa podatkowego  a następstwo prawne  Michał Goj (EY)   </vt:lpstr>
      <vt:lpstr>Interpretacja prawa podatkowego a następstwo prawne - wyrok NSA z dnia 8 września 2016 r., II FSK 2210/14 </vt:lpstr>
      <vt:lpstr>Zakres następstwa prawnego w przepisach Ordynacji podatkowej</vt:lpstr>
      <vt:lpstr>Kwestia zastosowania się przez poprzednika prawnego jako warunek skorzystania z ochrony interpretacyjnej przez następcę prawnego?</vt:lpstr>
      <vt:lpstr>Ale…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Karczewska</dc:creator>
  <cp:lastModifiedBy>Wojciech Morawski</cp:lastModifiedBy>
  <cp:revision>837</cp:revision>
  <cp:lastPrinted>2017-02-20T16:48:32Z</cp:lastPrinted>
  <dcterms:created xsi:type="dcterms:W3CDTF">2014-03-28T11:45:13Z</dcterms:created>
  <dcterms:modified xsi:type="dcterms:W3CDTF">2018-09-05T10:10:44Z</dcterms:modified>
</cp:coreProperties>
</file>