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2.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theme/theme3.xml" ContentType="application/vnd.openxmlformats-officedocument.theme+xml"/>
  <Override PartName="/ppt/tags/tag3.xml" ContentType="application/vnd.openxmlformats-officedocument.presentationml.tags+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5">
  <p:sldMasterIdLst>
    <p:sldMasterId id="2147483908" r:id="rId1"/>
    <p:sldMasterId id="2147483933" r:id="rId2"/>
    <p:sldMasterId id="2147483952" r:id="rId3"/>
  </p:sldMasterIdLst>
  <p:notesMasterIdLst>
    <p:notesMasterId r:id="rId15"/>
  </p:notesMasterIdLst>
  <p:handoutMasterIdLst>
    <p:handoutMasterId r:id="rId16"/>
  </p:handoutMasterIdLst>
  <p:sldIdLst>
    <p:sldId id="406" r:id="rId4"/>
    <p:sldId id="422" r:id="rId5"/>
    <p:sldId id="435" r:id="rId6"/>
    <p:sldId id="426" r:id="rId7"/>
    <p:sldId id="442" r:id="rId8"/>
    <p:sldId id="438" r:id="rId9"/>
    <p:sldId id="425" r:id="rId10"/>
    <p:sldId id="443" r:id="rId11"/>
    <p:sldId id="437" r:id="rId12"/>
    <p:sldId id="441" r:id="rId13"/>
    <p:sldId id="439" r:id="rId14"/>
  </p:sldIdLst>
  <p:sldSz cx="10058400" cy="7772400"/>
  <p:notesSz cx="6735763" cy="9866313"/>
  <p:defaultTextStyle>
    <a:defPPr>
      <a:defRPr lang="en-US"/>
    </a:defPPr>
    <a:lvl1pPr algn="l" rtl="0" fontAlgn="base">
      <a:spcBef>
        <a:spcPct val="0"/>
      </a:spcBef>
      <a:spcAft>
        <a:spcPct val="0"/>
      </a:spcAft>
      <a:defRPr sz="2000" kern="1200">
        <a:solidFill>
          <a:schemeClr val="tx1"/>
        </a:solidFill>
        <a:latin typeface="Arial" charset="0"/>
        <a:ea typeface="+mn-ea"/>
        <a:cs typeface="Arial" charset="0"/>
      </a:defRPr>
    </a:lvl1pPr>
    <a:lvl2pPr marL="457101" algn="l" rtl="0" fontAlgn="base">
      <a:spcBef>
        <a:spcPct val="0"/>
      </a:spcBef>
      <a:spcAft>
        <a:spcPct val="0"/>
      </a:spcAft>
      <a:defRPr sz="2000" kern="1200">
        <a:solidFill>
          <a:schemeClr val="tx1"/>
        </a:solidFill>
        <a:latin typeface="Arial" charset="0"/>
        <a:ea typeface="+mn-ea"/>
        <a:cs typeface="Arial" charset="0"/>
      </a:defRPr>
    </a:lvl2pPr>
    <a:lvl3pPr marL="914202" algn="l" rtl="0" fontAlgn="base">
      <a:spcBef>
        <a:spcPct val="0"/>
      </a:spcBef>
      <a:spcAft>
        <a:spcPct val="0"/>
      </a:spcAft>
      <a:defRPr sz="2000" kern="1200">
        <a:solidFill>
          <a:schemeClr val="tx1"/>
        </a:solidFill>
        <a:latin typeface="Arial" charset="0"/>
        <a:ea typeface="+mn-ea"/>
        <a:cs typeface="Arial" charset="0"/>
      </a:defRPr>
    </a:lvl3pPr>
    <a:lvl4pPr marL="1371304" algn="l" rtl="0" fontAlgn="base">
      <a:spcBef>
        <a:spcPct val="0"/>
      </a:spcBef>
      <a:spcAft>
        <a:spcPct val="0"/>
      </a:spcAft>
      <a:defRPr sz="2000" kern="1200">
        <a:solidFill>
          <a:schemeClr val="tx1"/>
        </a:solidFill>
        <a:latin typeface="Arial" charset="0"/>
        <a:ea typeface="+mn-ea"/>
        <a:cs typeface="Arial" charset="0"/>
      </a:defRPr>
    </a:lvl4pPr>
    <a:lvl5pPr marL="1828405" algn="l" rtl="0" fontAlgn="base">
      <a:spcBef>
        <a:spcPct val="0"/>
      </a:spcBef>
      <a:spcAft>
        <a:spcPct val="0"/>
      </a:spcAft>
      <a:defRPr sz="2000" kern="1200">
        <a:solidFill>
          <a:schemeClr val="tx1"/>
        </a:solidFill>
        <a:latin typeface="Arial" charset="0"/>
        <a:ea typeface="+mn-ea"/>
        <a:cs typeface="Arial" charset="0"/>
      </a:defRPr>
    </a:lvl5pPr>
    <a:lvl6pPr marL="2285506" algn="l" defTabSz="914202" rtl="0" eaLnBrk="1" latinLnBrk="0" hangingPunct="1">
      <a:defRPr sz="2000" kern="1200">
        <a:solidFill>
          <a:schemeClr val="tx1"/>
        </a:solidFill>
        <a:latin typeface="Arial" charset="0"/>
        <a:ea typeface="+mn-ea"/>
        <a:cs typeface="Arial" charset="0"/>
      </a:defRPr>
    </a:lvl6pPr>
    <a:lvl7pPr marL="2742607" algn="l" defTabSz="914202" rtl="0" eaLnBrk="1" latinLnBrk="0" hangingPunct="1">
      <a:defRPr sz="2000" kern="1200">
        <a:solidFill>
          <a:schemeClr val="tx1"/>
        </a:solidFill>
        <a:latin typeface="Arial" charset="0"/>
        <a:ea typeface="+mn-ea"/>
        <a:cs typeface="Arial" charset="0"/>
      </a:defRPr>
    </a:lvl7pPr>
    <a:lvl8pPr marL="3199709" algn="l" defTabSz="914202" rtl="0" eaLnBrk="1" latinLnBrk="0" hangingPunct="1">
      <a:defRPr sz="2000" kern="1200">
        <a:solidFill>
          <a:schemeClr val="tx1"/>
        </a:solidFill>
        <a:latin typeface="Arial" charset="0"/>
        <a:ea typeface="+mn-ea"/>
        <a:cs typeface="Arial" charset="0"/>
      </a:defRPr>
    </a:lvl8pPr>
    <a:lvl9pPr marL="3656810" algn="l" defTabSz="914202" rtl="0" eaLnBrk="1" latinLnBrk="0" hangingPunct="1">
      <a:defRPr sz="2000" kern="1200">
        <a:solidFill>
          <a:schemeClr val="tx1"/>
        </a:solidFill>
        <a:latin typeface="Arial" charset="0"/>
        <a:ea typeface="+mn-ea"/>
        <a:cs typeface="Arial" charset="0"/>
      </a:defRPr>
    </a:lvl9pPr>
  </p:defaultTextStyle>
  <p:extLst>
    <p:ext uri="{EFAFB233-063F-42B5-8137-9DF3F51BA10A}">
      <p15:sldGuideLst xmlns:p15="http://schemas.microsoft.com/office/powerpoint/2012/main">
        <p15:guide id="1" orient="horz" pos="2448">
          <p15:clr>
            <a:srgbClr val="A4A3A4"/>
          </p15:clr>
        </p15:guide>
        <p15:guide id="2" pos="3168">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E5E5E"/>
    <a:srgbClr val="00A1DE"/>
    <a:srgbClr val="81BC00"/>
    <a:srgbClr val="A4D400"/>
    <a:srgbClr val="002776"/>
    <a:srgbClr val="3C8A2E"/>
    <a:srgbClr val="C9DD03"/>
    <a:srgbClr val="72C7E7"/>
    <a:srgbClr val="7BCE6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485" autoAdjust="0"/>
    <p:restoredTop sz="94434" autoAdjust="0"/>
  </p:normalViewPr>
  <p:slideViewPr>
    <p:cSldViewPr showGuides="1">
      <p:cViewPr varScale="1">
        <p:scale>
          <a:sx n="74" d="100"/>
          <a:sy n="74" d="100"/>
        </p:scale>
        <p:origin x="1555" y="82"/>
      </p:cViewPr>
      <p:guideLst>
        <p:guide orient="horz" pos="2448"/>
        <p:guide pos="3168"/>
      </p:guideLst>
    </p:cSldViewPr>
  </p:slideViewPr>
  <p:notesTextViewPr>
    <p:cViewPr>
      <p:scale>
        <a:sx n="100" d="100"/>
        <a:sy n="100" d="100"/>
      </p:scale>
      <p:origin x="0" y="0"/>
    </p:cViewPr>
  </p:notesTextViewPr>
  <p:notesViewPr>
    <p:cSldViewPr showGuides="1">
      <p:cViewPr varScale="1">
        <p:scale>
          <a:sx n="53" d="100"/>
          <a:sy n="53" d="100"/>
        </p:scale>
        <p:origin x="2946"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notesMaster" Target="notesMasters/notesMaster1.xml"/><Relationship Id="rId10" Type="http://schemas.openxmlformats.org/officeDocument/2006/relationships/slide" Target="slides/slide7.xml"/><Relationship Id="rId19" Type="http://schemas.openxmlformats.org/officeDocument/2006/relationships/theme" Target="theme/theme1.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drawings/_rels/vmlDrawing1.vml.rels><?xml version="1.0" encoding="UTF-8" standalone="yes"?>
<Relationships xmlns="http://schemas.openxmlformats.org/package/2006/relationships"><Relationship Id="rId1" Type="http://schemas.openxmlformats.org/officeDocument/2006/relationships/image" Target="NULL"/></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1" y="0"/>
            <a:ext cx="2919761" cy="493316"/>
          </a:xfrm>
          <a:prstGeom prst="rect">
            <a:avLst/>
          </a:prstGeom>
          <a:noFill/>
          <a:ln w="9525">
            <a:noFill/>
            <a:miter lim="800000"/>
            <a:headEnd/>
            <a:tailEnd/>
          </a:ln>
        </p:spPr>
        <p:txBody>
          <a:bodyPr vert="horz" wrap="square" lIns="62211" tIns="31106" rIns="62211" bIns="31106" numCol="1" anchor="t" anchorCtr="0" compatLnSpc="1">
            <a:prstTxWarp prst="textNoShape">
              <a:avLst/>
            </a:prstTxWarp>
          </a:bodyPr>
          <a:lstStyle>
            <a:lvl1pPr defTabSz="622681">
              <a:defRPr sz="800"/>
            </a:lvl1pPr>
          </a:lstStyle>
          <a:p>
            <a:endParaRPr lang="en-GB"/>
          </a:p>
        </p:txBody>
      </p:sp>
      <p:sp>
        <p:nvSpPr>
          <p:cNvPr id="3" name="Date Placeholder 2"/>
          <p:cNvSpPr>
            <a:spLocks noGrp="1"/>
          </p:cNvSpPr>
          <p:nvPr>
            <p:ph type="dt" sz="quarter" idx="1"/>
          </p:nvPr>
        </p:nvSpPr>
        <p:spPr bwMode="auto">
          <a:xfrm>
            <a:off x="3816003" y="0"/>
            <a:ext cx="2918210" cy="493316"/>
          </a:xfrm>
          <a:prstGeom prst="rect">
            <a:avLst/>
          </a:prstGeom>
          <a:noFill/>
          <a:ln w="9525">
            <a:noFill/>
            <a:miter lim="800000"/>
            <a:headEnd/>
            <a:tailEnd/>
          </a:ln>
        </p:spPr>
        <p:txBody>
          <a:bodyPr vert="horz" wrap="square" lIns="62211" tIns="31106" rIns="62211" bIns="31106" numCol="1" anchor="t" anchorCtr="0" compatLnSpc="1">
            <a:prstTxWarp prst="textNoShape">
              <a:avLst/>
            </a:prstTxWarp>
          </a:bodyPr>
          <a:lstStyle>
            <a:lvl1pPr algn="r" defTabSz="622681">
              <a:defRPr sz="800"/>
            </a:lvl1pPr>
          </a:lstStyle>
          <a:p>
            <a:fld id="{881FED58-90E2-475F-A916-696B8358D80D}" type="datetimeFigureOut">
              <a:rPr lang="en-US"/>
              <a:pPr/>
              <a:t>3/8/2018</a:t>
            </a:fld>
            <a:endParaRPr lang="en-GB"/>
          </a:p>
        </p:txBody>
      </p:sp>
      <p:sp>
        <p:nvSpPr>
          <p:cNvPr id="4" name="Footer Placeholder 3"/>
          <p:cNvSpPr>
            <a:spLocks noGrp="1"/>
          </p:cNvSpPr>
          <p:nvPr>
            <p:ph type="ftr" sz="quarter" idx="2"/>
          </p:nvPr>
        </p:nvSpPr>
        <p:spPr bwMode="auto">
          <a:xfrm>
            <a:off x="1" y="9371437"/>
            <a:ext cx="2919761" cy="493316"/>
          </a:xfrm>
          <a:prstGeom prst="rect">
            <a:avLst/>
          </a:prstGeom>
          <a:noFill/>
          <a:ln w="9525">
            <a:noFill/>
            <a:miter lim="800000"/>
            <a:headEnd/>
            <a:tailEnd/>
          </a:ln>
        </p:spPr>
        <p:txBody>
          <a:bodyPr vert="horz" wrap="square" lIns="62211" tIns="31106" rIns="62211" bIns="31106" numCol="1" anchor="b" anchorCtr="0" compatLnSpc="1">
            <a:prstTxWarp prst="textNoShape">
              <a:avLst/>
            </a:prstTxWarp>
          </a:bodyPr>
          <a:lstStyle>
            <a:lvl1pPr defTabSz="622681">
              <a:defRPr sz="800"/>
            </a:lvl1pPr>
          </a:lstStyle>
          <a:p>
            <a:endParaRPr lang="en-GB"/>
          </a:p>
        </p:txBody>
      </p:sp>
      <p:sp>
        <p:nvSpPr>
          <p:cNvPr id="5" name="Slide Number Placeholder 4"/>
          <p:cNvSpPr>
            <a:spLocks noGrp="1"/>
          </p:cNvSpPr>
          <p:nvPr>
            <p:ph type="sldNum" sz="quarter" idx="3"/>
          </p:nvPr>
        </p:nvSpPr>
        <p:spPr bwMode="auto">
          <a:xfrm>
            <a:off x="3816003" y="9371437"/>
            <a:ext cx="2918210" cy="493316"/>
          </a:xfrm>
          <a:prstGeom prst="rect">
            <a:avLst/>
          </a:prstGeom>
          <a:noFill/>
          <a:ln w="9525">
            <a:noFill/>
            <a:miter lim="800000"/>
            <a:headEnd/>
            <a:tailEnd/>
          </a:ln>
        </p:spPr>
        <p:txBody>
          <a:bodyPr vert="horz" wrap="square" lIns="62211" tIns="31106" rIns="62211" bIns="31106" numCol="1" anchor="b" anchorCtr="0" compatLnSpc="1">
            <a:prstTxWarp prst="textNoShape">
              <a:avLst/>
            </a:prstTxWarp>
          </a:bodyPr>
          <a:lstStyle>
            <a:lvl1pPr algn="r" defTabSz="622681">
              <a:defRPr sz="800"/>
            </a:lvl1pPr>
          </a:lstStyle>
          <a:p>
            <a:fld id="{33D4CFF1-DA8A-4DDA-9AC2-91167C88B304}" type="slidenum">
              <a:rPr lang="en-GB"/>
              <a:pPr/>
              <a:t>‹#›</a:t>
            </a:fld>
            <a:endParaRPr lang="en-GB"/>
          </a:p>
        </p:txBody>
      </p:sp>
    </p:spTree>
    <p:extLst>
      <p:ext uri="{BB962C8B-B14F-4D97-AF65-F5344CB8AC3E}">
        <p14:creationId xmlns:p14="http://schemas.microsoft.com/office/powerpoint/2010/main" val="201418291"/>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1" y="0"/>
            <a:ext cx="2919761" cy="493316"/>
          </a:xfrm>
          <a:prstGeom prst="rect">
            <a:avLst/>
          </a:prstGeom>
          <a:noFill/>
          <a:ln w="9525">
            <a:noFill/>
            <a:miter lim="800000"/>
            <a:headEnd/>
            <a:tailEnd/>
          </a:ln>
        </p:spPr>
        <p:txBody>
          <a:bodyPr vert="horz" wrap="square" lIns="94847" tIns="47424" rIns="94847" bIns="47424" numCol="1" anchor="t" anchorCtr="0" compatLnSpc="1">
            <a:prstTxWarp prst="textNoShape">
              <a:avLst/>
            </a:prstTxWarp>
          </a:bodyPr>
          <a:lstStyle>
            <a:lvl1pPr defTabSz="622681">
              <a:defRPr sz="1200">
                <a:latin typeface="Calibri" pitchFamily="34" charset="0"/>
              </a:defRPr>
            </a:lvl1pPr>
          </a:lstStyle>
          <a:p>
            <a:endParaRPr lang="en-GB"/>
          </a:p>
        </p:txBody>
      </p:sp>
      <p:sp>
        <p:nvSpPr>
          <p:cNvPr id="3" name="Date Placeholder 2"/>
          <p:cNvSpPr>
            <a:spLocks noGrp="1"/>
          </p:cNvSpPr>
          <p:nvPr>
            <p:ph type="dt" idx="1"/>
          </p:nvPr>
        </p:nvSpPr>
        <p:spPr bwMode="auto">
          <a:xfrm>
            <a:off x="3816003" y="0"/>
            <a:ext cx="2918210" cy="493316"/>
          </a:xfrm>
          <a:prstGeom prst="rect">
            <a:avLst/>
          </a:prstGeom>
          <a:noFill/>
          <a:ln w="9525">
            <a:noFill/>
            <a:miter lim="800000"/>
            <a:headEnd/>
            <a:tailEnd/>
          </a:ln>
        </p:spPr>
        <p:txBody>
          <a:bodyPr vert="horz" wrap="square" lIns="94847" tIns="47424" rIns="94847" bIns="47424" numCol="1" anchor="t" anchorCtr="0" compatLnSpc="1">
            <a:prstTxWarp prst="textNoShape">
              <a:avLst/>
            </a:prstTxWarp>
          </a:bodyPr>
          <a:lstStyle>
            <a:lvl1pPr algn="r" defTabSz="622681">
              <a:defRPr sz="1200">
                <a:latin typeface="Calibri" pitchFamily="34" charset="0"/>
              </a:defRPr>
            </a:lvl1pPr>
          </a:lstStyle>
          <a:p>
            <a:fld id="{926792DD-4E30-43FF-AE64-C7B14182D0A7}" type="datetimeFigureOut">
              <a:rPr lang="en-US"/>
              <a:pPr/>
              <a:t>3/8/2018</a:t>
            </a:fld>
            <a:endParaRPr lang="en-GB"/>
          </a:p>
        </p:txBody>
      </p:sp>
      <p:sp>
        <p:nvSpPr>
          <p:cNvPr id="4" name="Slide Image Placeholder 3"/>
          <p:cNvSpPr>
            <a:spLocks noGrp="1" noRot="1" noChangeAspect="1"/>
          </p:cNvSpPr>
          <p:nvPr>
            <p:ph type="sldImg" idx="2"/>
          </p:nvPr>
        </p:nvSpPr>
        <p:spPr>
          <a:xfrm>
            <a:off x="974725" y="739775"/>
            <a:ext cx="4787900" cy="3700463"/>
          </a:xfrm>
          <a:prstGeom prst="rect">
            <a:avLst/>
          </a:prstGeom>
          <a:noFill/>
          <a:ln w="12700">
            <a:solidFill>
              <a:prstClr val="black"/>
            </a:solidFill>
          </a:ln>
        </p:spPr>
        <p:txBody>
          <a:bodyPr vert="horz" lIns="136687" tIns="68344" rIns="136687" bIns="68344" rtlCol="0" anchor="ctr"/>
          <a:lstStyle/>
          <a:p>
            <a:pPr lvl="0"/>
            <a:endParaRPr lang="en-GB" noProof="0"/>
          </a:p>
        </p:txBody>
      </p:sp>
      <p:sp>
        <p:nvSpPr>
          <p:cNvPr id="5" name="Notes Placeholder 4"/>
          <p:cNvSpPr>
            <a:spLocks noGrp="1"/>
          </p:cNvSpPr>
          <p:nvPr>
            <p:ph type="body" sz="quarter" idx="3"/>
          </p:nvPr>
        </p:nvSpPr>
        <p:spPr bwMode="auto">
          <a:xfrm>
            <a:off x="672956" y="4686499"/>
            <a:ext cx="5389851" cy="4439841"/>
          </a:xfrm>
          <a:prstGeom prst="rect">
            <a:avLst/>
          </a:prstGeom>
          <a:noFill/>
          <a:ln w="9525">
            <a:noFill/>
            <a:miter lim="800000"/>
            <a:headEnd/>
            <a:tailEnd/>
          </a:ln>
        </p:spPr>
        <p:txBody>
          <a:bodyPr vert="horz" wrap="square" lIns="94847" tIns="47424" rIns="94847" bIns="47424" numCol="1" anchor="t" anchorCtr="0" compatLnSpc="1">
            <a:prstTxWarp prst="textNoShape">
              <a:avLst/>
            </a:prstTxWarp>
          </a:bodyPr>
          <a:lstStyle/>
          <a:p>
            <a:pPr lvl="0"/>
            <a:r>
              <a:rPr lang="en-US" noProof="0" smtClean="0"/>
              <a:t>Click to edit Master text styles</a:t>
            </a:r>
          </a:p>
          <a:p>
            <a:pPr lvl="0"/>
            <a:r>
              <a:rPr lang="en-US" noProof="0" smtClean="0"/>
              <a:t>Second level</a:t>
            </a:r>
          </a:p>
          <a:p>
            <a:pPr lvl="0"/>
            <a:r>
              <a:rPr lang="en-US" noProof="0" smtClean="0"/>
              <a:t>Third level</a:t>
            </a:r>
          </a:p>
          <a:p>
            <a:pPr lvl="0"/>
            <a:r>
              <a:rPr lang="en-US" noProof="0" smtClean="0"/>
              <a:t>Fourth level</a:t>
            </a:r>
          </a:p>
          <a:p>
            <a:pPr lvl="0"/>
            <a:r>
              <a:rPr lang="en-US" noProof="0" smtClean="0"/>
              <a:t>Fifth level</a:t>
            </a:r>
            <a:endParaRPr lang="en-GB" noProof="0" smtClean="0"/>
          </a:p>
        </p:txBody>
      </p:sp>
      <p:sp>
        <p:nvSpPr>
          <p:cNvPr id="6" name="Footer Placeholder 5"/>
          <p:cNvSpPr>
            <a:spLocks noGrp="1"/>
          </p:cNvSpPr>
          <p:nvPr>
            <p:ph type="ftr" sz="quarter" idx="4"/>
          </p:nvPr>
        </p:nvSpPr>
        <p:spPr bwMode="auto">
          <a:xfrm>
            <a:off x="1" y="9371437"/>
            <a:ext cx="2919761" cy="493316"/>
          </a:xfrm>
          <a:prstGeom prst="rect">
            <a:avLst/>
          </a:prstGeom>
          <a:noFill/>
          <a:ln w="9525">
            <a:noFill/>
            <a:miter lim="800000"/>
            <a:headEnd/>
            <a:tailEnd/>
          </a:ln>
        </p:spPr>
        <p:txBody>
          <a:bodyPr vert="horz" wrap="square" lIns="94847" tIns="47424" rIns="94847" bIns="47424" numCol="1" anchor="b" anchorCtr="0" compatLnSpc="1">
            <a:prstTxWarp prst="textNoShape">
              <a:avLst/>
            </a:prstTxWarp>
          </a:bodyPr>
          <a:lstStyle>
            <a:lvl1pPr defTabSz="622681">
              <a:defRPr sz="1200">
                <a:latin typeface="Calibri" pitchFamily="34" charset="0"/>
              </a:defRPr>
            </a:lvl1pPr>
          </a:lstStyle>
          <a:p>
            <a:endParaRPr lang="en-GB"/>
          </a:p>
        </p:txBody>
      </p:sp>
      <p:sp>
        <p:nvSpPr>
          <p:cNvPr id="7" name="Slide Number Placeholder 6"/>
          <p:cNvSpPr>
            <a:spLocks noGrp="1"/>
          </p:cNvSpPr>
          <p:nvPr>
            <p:ph type="sldNum" sz="quarter" idx="5"/>
          </p:nvPr>
        </p:nvSpPr>
        <p:spPr bwMode="auto">
          <a:xfrm>
            <a:off x="3816003" y="9371437"/>
            <a:ext cx="2918210" cy="493316"/>
          </a:xfrm>
          <a:prstGeom prst="rect">
            <a:avLst/>
          </a:prstGeom>
          <a:noFill/>
          <a:ln w="9525">
            <a:noFill/>
            <a:miter lim="800000"/>
            <a:headEnd/>
            <a:tailEnd/>
          </a:ln>
        </p:spPr>
        <p:txBody>
          <a:bodyPr vert="horz" wrap="square" lIns="94847" tIns="47424" rIns="94847" bIns="47424" numCol="1" anchor="b" anchorCtr="0" compatLnSpc="1">
            <a:prstTxWarp prst="textNoShape">
              <a:avLst/>
            </a:prstTxWarp>
          </a:bodyPr>
          <a:lstStyle>
            <a:lvl1pPr algn="r" defTabSz="622681">
              <a:defRPr sz="1200">
                <a:latin typeface="Calibri" pitchFamily="34" charset="0"/>
              </a:defRPr>
            </a:lvl1pPr>
          </a:lstStyle>
          <a:p>
            <a:fld id="{47D2F241-0E93-4882-A868-EF6BDC7D2C10}" type="slidenum">
              <a:rPr lang="en-GB"/>
              <a:pPr/>
              <a:t>‹#›</a:t>
            </a:fld>
            <a:endParaRPr lang="en-GB"/>
          </a:p>
        </p:txBody>
      </p:sp>
    </p:spTree>
    <p:extLst>
      <p:ext uri="{BB962C8B-B14F-4D97-AF65-F5344CB8AC3E}">
        <p14:creationId xmlns:p14="http://schemas.microsoft.com/office/powerpoint/2010/main" val="4148337773"/>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742790" indent="-285688" algn="l" rtl="0" eaLnBrk="0" fontAlgn="base" hangingPunct="0">
      <a:spcBef>
        <a:spcPct val="30000"/>
      </a:spcBef>
      <a:spcAft>
        <a:spcPct val="0"/>
      </a:spcAft>
      <a:defRPr sz="1200" kern="1200">
        <a:solidFill>
          <a:schemeClr val="tx1"/>
        </a:solidFill>
        <a:latin typeface="+mn-lt"/>
        <a:ea typeface="+mn-ea"/>
        <a:cs typeface="+mn-cs"/>
      </a:defRPr>
    </a:lvl2pPr>
    <a:lvl3pPr marL="1142753" indent="-228551" algn="l" rtl="0" eaLnBrk="0" fontAlgn="base" hangingPunct="0">
      <a:spcBef>
        <a:spcPct val="30000"/>
      </a:spcBef>
      <a:spcAft>
        <a:spcPct val="0"/>
      </a:spcAft>
      <a:defRPr sz="1200" kern="1200">
        <a:solidFill>
          <a:schemeClr val="tx1"/>
        </a:solidFill>
        <a:latin typeface="+mn-lt"/>
        <a:ea typeface="+mn-ea"/>
        <a:cs typeface="+mn-cs"/>
      </a:defRPr>
    </a:lvl3pPr>
    <a:lvl4pPr marL="1599854" indent="-228551" algn="l" rtl="0" eaLnBrk="0" fontAlgn="base" hangingPunct="0">
      <a:spcBef>
        <a:spcPct val="30000"/>
      </a:spcBef>
      <a:spcAft>
        <a:spcPct val="0"/>
      </a:spcAft>
      <a:defRPr sz="1200" kern="1200">
        <a:solidFill>
          <a:schemeClr val="tx1"/>
        </a:solidFill>
        <a:latin typeface="+mn-lt"/>
        <a:ea typeface="+mn-ea"/>
        <a:cs typeface="+mn-cs"/>
      </a:defRPr>
    </a:lvl4pPr>
    <a:lvl5pPr marL="2056956" indent="-228551" algn="l" rtl="0" eaLnBrk="0" fontAlgn="base" hangingPunct="0">
      <a:spcBef>
        <a:spcPct val="30000"/>
      </a:spcBef>
      <a:spcAft>
        <a:spcPct val="0"/>
      </a:spcAft>
      <a:defRPr sz="1200" kern="1200">
        <a:solidFill>
          <a:schemeClr val="tx1"/>
        </a:solidFill>
        <a:latin typeface="+mn-lt"/>
        <a:ea typeface="+mn-ea"/>
        <a:cs typeface="+mn-cs"/>
      </a:defRPr>
    </a:lvl5pPr>
    <a:lvl6pPr marL="2285506" algn="l" defTabSz="914202" rtl="0" eaLnBrk="1" latinLnBrk="0" hangingPunct="1">
      <a:defRPr sz="1200" kern="1200">
        <a:solidFill>
          <a:schemeClr val="tx1"/>
        </a:solidFill>
        <a:latin typeface="+mn-lt"/>
        <a:ea typeface="+mn-ea"/>
        <a:cs typeface="+mn-cs"/>
      </a:defRPr>
    </a:lvl6pPr>
    <a:lvl7pPr marL="2742607" algn="l" defTabSz="914202" rtl="0" eaLnBrk="1" latinLnBrk="0" hangingPunct="1">
      <a:defRPr sz="1200" kern="1200">
        <a:solidFill>
          <a:schemeClr val="tx1"/>
        </a:solidFill>
        <a:latin typeface="+mn-lt"/>
        <a:ea typeface="+mn-ea"/>
        <a:cs typeface="+mn-cs"/>
      </a:defRPr>
    </a:lvl7pPr>
    <a:lvl8pPr marL="3199709" algn="l" defTabSz="914202" rtl="0" eaLnBrk="1" latinLnBrk="0" hangingPunct="1">
      <a:defRPr sz="1200" kern="1200">
        <a:solidFill>
          <a:schemeClr val="tx1"/>
        </a:solidFill>
        <a:latin typeface="+mn-lt"/>
        <a:ea typeface="+mn-ea"/>
        <a:cs typeface="+mn-cs"/>
      </a:defRPr>
    </a:lvl8pPr>
    <a:lvl9pPr marL="3656810" algn="l" defTabSz="91420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a:xfrm>
            <a:off x="4143375" y="9120188"/>
            <a:ext cx="3170238" cy="481012"/>
          </a:xfrm>
          <a:prstGeom prst="rect">
            <a:avLst/>
          </a:prstGeom>
        </p:spPr>
        <p:txBody>
          <a:bodyPr/>
          <a:lstStyle/>
          <a:p>
            <a:fld id="{B1FEB637-BC42-497E-9119-65CA0380A6EE}" type="slidenum">
              <a:rPr lang="en-GB" smtClean="0">
                <a:solidFill>
                  <a:prstClr val="black"/>
                </a:solidFill>
              </a:rPr>
              <a:pPr/>
              <a:t>11</a:t>
            </a:fld>
            <a:endParaRPr lang="en-GB">
              <a:solidFill>
                <a:prstClr val="black"/>
              </a:solidFill>
            </a:endParaRPr>
          </a:p>
        </p:txBody>
      </p:sp>
    </p:spTree>
    <p:extLst>
      <p:ext uri="{BB962C8B-B14F-4D97-AF65-F5344CB8AC3E}">
        <p14:creationId xmlns:p14="http://schemas.microsoft.com/office/powerpoint/2010/main" val="123314979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vmlDrawing" Target="../drawings/vmlDrawing1.vml"/><Relationship Id="rId5" Type="http://schemas.openxmlformats.org/officeDocument/2006/relationships/oleObject" Target="../embeddings/oleObject1.bin"/><Relationship Id="rId4"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Master" Target="../slideMasters/slideMaster2.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1">
    <p:spTree>
      <p:nvGrpSpPr>
        <p:cNvPr id="1" name=""/>
        <p:cNvGrpSpPr/>
        <p:nvPr/>
      </p:nvGrpSpPr>
      <p:grpSpPr>
        <a:xfrm>
          <a:off x="0" y="0"/>
          <a:ext cx="0" cy="0"/>
          <a:chOff x="0" y="0"/>
          <a:chExt cx="0" cy="0"/>
        </a:xfrm>
      </p:grpSpPr>
      <p:sp>
        <p:nvSpPr>
          <p:cNvPr id="2" name="Title 1"/>
          <p:cNvSpPr>
            <a:spLocks noGrp="1"/>
          </p:cNvSpPr>
          <p:nvPr>
            <p:ph type="ctrTitle"/>
          </p:nvPr>
        </p:nvSpPr>
        <p:spPr>
          <a:xfrm>
            <a:off x="408839" y="1859565"/>
            <a:ext cx="5877670" cy="2836265"/>
          </a:xfrm>
        </p:spPr>
        <p:txBody>
          <a:bodyPr>
            <a:noAutofit/>
          </a:bodyPr>
          <a:lstStyle>
            <a:lvl1pPr>
              <a:defRPr sz="4180">
                <a:solidFill>
                  <a:schemeClr val="accent1"/>
                </a:solidFill>
              </a:defRPr>
            </a:lvl1pPr>
          </a:lstStyle>
          <a:p>
            <a:r>
              <a:rPr lang="en-US" smtClean="0"/>
              <a:t>Click to edit Master title style</a:t>
            </a:r>
            <a:endParaRPr lang="en-GB" dirty="0"/>
          </a:p>
        </p:txBody>
      </p:sp>
      <p:sp>
        <p:nvSpPr>
          <p:cNvPr id="3" name="Subtitle 2"/>
          <p:cNvSpPr>
            <a:spLocks noGrp="1"/>
          </p:cNvSpPr>
          <p:nvPr>
            <p:ph type="subTitle" idx="1"/>
          </p:nvPr>
        </p:nvSpPr>
        <p:spPr>
          <a:xfrm>
            <a:off x="408839" y="5024581"/>
            <a:ext cx="5877168" cy="1209548"/>
          </a:xfrm>
        </p:spPr>
        <p:txBody>
          <a:bodyPr>
            <a:normAutofit/>
          </a:bodyPr>
          <a:lstStyle>
            <a:lvl1pPr marL="0" indent="0" algn="l">
              <a:lnSpc>
                <a:spcPct val="120000"/>
              </a:lnSpc>
              <a:spcBef>
                <a:spcPts val="0"/>
              </a:spcBef>
              <a:spcAft>
                <a:spcPts val="0"/>
              </a:spcAft>
              <a:buNone/>
              <a:defRPr sz="1540" b="0">
                <a:solidFill>
                  <a:srgbClr val="575757"/>
                </a:solidFill>
              </a:defRPr>
            </a:lvl1pPr>
            <a:lvl2pPr marL="502920" indent="0" algn="ctr">
              <a:buNone/>
              <a:defRPr>
                <a:solidFill>
                  <a:schemeClr val="tx1">
                    <a:tint val="75000"/>
                  </a:schemeClr>
                </a:solidFill>
              </a:defRPr>
            </a:lvl2pPr>
            <a:lvl3pPr marL="1005840" indent="0" algn="ctr">
              <a:buNone/>
              <a:defRPr>
                <a:solidFill>
                  <a:schemeClr val="tx1">
                    <a:tint val="75000"/>
                  </a:schemeClr>
                </a:solidFill>
              </a:defRPr>
            </a:lvl3pPr>
            <a:lvl4pPr marL="1508760" indent="0" algn="ctr">
              <a:buNone/>
              <a:defRPr>
                <a:solidFill>
                  <a:schemeClr val="tx1">
                    <a:tint val="75000"/>
                  </a:schemeClr>
                </a:solidFill>
              </a:defRPr>
            </a:lvl4pPr>
            <a:lvl5pPr marL="2011680" indent="0" algn="ctr">
              <a:buNone/>
              <a:defRPr>
                <a:solidFill>
                  <a:schemeClr val="tx1">
                    <a:tint val="75000"/>
                  </a:schemeClr>
                </a:solidFill>
              </a:defRPr>
            </a:lvl5pPr>
            <a:lvl6pPr marL="2514600" indent="0" algn="ctr">
              <a:buNone/>
              <a:defRPr>
                <a:solidFill>
                  <a:schemeClr val="tx1">
                    <a:tint val="75000"/>
                  </a:schemeClr>
                </a:solidFill>
              </a:defRPr>
            </a:lvl6pPr>
            <a:lvl7pPr marL="3017520" indent="0" algn="ctr">
              <a:buNone/>
              <a:defRPr>
                <a:solidFill>
                  <a:schemeClr val="tx1">
                    <a:tint val="75000"/>
                  </a:schemeClr>
                </a:solidFill>
              </a:defRPr>
            </a:lvl7pPr>
            <a:lvl8pPr marL="3520440" indent="0" algn="ctr">
              <a:buNone/>
              <a:defRPr>
                <a:solidFill>
                  <a:schemeClr val="tx1">
                    <a:tint val="75000"/>
                  </a:schemeClr>
                </a:solidFill>
              </a:defRPr>
            </a:lvl8pPr>
            <a:lvl9pPr marL="4023360" indent="0" algn="ctr">
              <a:buNone/>
              <a:defRPr>
                <a:solidFill>
                  <a:schemeClr val="tx1">
                    <a:tint val="75000"/>
                  </a:schemeClr>
                </a:solidFill>
              </a:defRPr>
            </a:lvl9pPr>
          </a:lstStyle>
          <a:p>
            <a:r>
              <a:rPr lang="en-US" smtClean="0"/>
              <a:t>Click to edit Master subtitle style</a:t>
            </a:r>
            <a:endParaRPr lang="en-GB" dirty="0"/>
          </a:p>
        </p:txBody>
      </p:sp>
      <p:sp>
        <p:nvSpPr>
          <p:cNvPr id="14"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7"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pic>
        <p:nvPicPr>
          <p:cNvPr id="9" name="Picture 8" descr="DEL_PRI_RGB.gif"/>
          <p:cNvPicPr>
            <a:picLocks noChangeAspect="1"/>
          </p:cNvPicPr>
          <p:nvPr/>
        </p:nvPicPr>
        <p:blipFill>
          <a:blip r:embed="rId2" cstate="print"/>
          <a:stretch>
            <a:fillRect/>
          </a:stretch>
        </p:blipFill>
        <p:spPr>
          <a:xfrm>
            <a:off x="388167" y="452853"/>
            <a:ext cx="1892880" cy="365535"/>
          </a:xfrm>
          <a:prstGeom prst="rect">
            <a:avLst/>
          </a:prstGeom>
        </p:spPr>
      </p:pic>
    </p:spTree>
    <p:extLst>
      <p:ext uri="{BB962C8B-B14F-4D97-AF65-F5344CB8AC3E}">
        <p14:creationId xmlns:p14="http://schemas.microsoft.com/office/powerpoint/2010/main" val="1528321109"/>
      </p:ext>
    </p:extLst>
  </p:cSld>
  <p:clrMapOvr>
    <a:masterClrMapping/>
  </p:clrMapOvr>
  <p:transition>
    <p:fad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Key Statement Slide 1">
    <p:bg>
      <p:bgPr>
        <a:solidFill>
          <a:schemeClr val="accent3"/>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07125" y="361608"/>
            <a:ext cx="7529602" cy="6786898"/>
          </a:xfrm>
        </p:spPr>
        <p:txBody>
          <a:bodyPr>
            <a:normAutofit/>
          </a:bodyPr>
          <a:lstStyle>
            <a:lvl1pPr marL="0" indent="0">
              <a:buNone/>
              <a:defRPr sz="3300" b="0">
                <a:solidFill>
                  <a:schemeClr val="bg1"/>
                </a:solidFill>
              </a:defRPr>
            </a:lvl1pPr>
            <a:lvl2pPr marL="0" indent="0">
              <a:buNone/>
              <a:tabLst/>
              <a:defRPr sz="3300" b="0">
                <a:solidFill>
                  <a:schemeClr val="bg1"/>
                </a:solidFill>
              </a:defRPr>
            </a:lvl2pPr>
            <a:lvl3pPr marL="302102" indent="-302102">
              <a:buFont typeface="Arial" pitchFamily="34" charset="0"/>
              <a:buChar char="•"/>
              <a:defRPr sz="3300" b="0">
                <a:solidFill>
                  <a:schemeClr val="bg1"/>
                </a:solidFill>
              </a:defRPr>
            </a:lvl3pPr>
            <a:lvl4pPr>
              <a:defRPr sz="3300" b="0">
                <a:solidFill>
                  <a:schemeClr val="bg1"/>
                </a:solidFill>
              </a:defRPr>
            </a:lvl4pPr>
            <a:lvl5pPr>
              <a:defRPr sz="3300" b="0">
                <a:solidFill>
                  <a:schemeClr val="bg1"/>
                </a:solidFill>
              </a:defRPr>
            </a:lvl5pPr>
          </a:lstStyle>
          <a:p>
            <a:pPr lvl="0"/>
            <a:r>
              <a:rPr lang="en-US" smtClean="0"/>
              <a:t>Click to edit Master text styles</a:t>
            </a:r>
          </a:p>
        </p:txBody>
      </p:sp>
      <p:sp>
        <p:nvSpPr>
          <p:cNvPr id="19"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chemeClr val="bg1"/>
                </a:solidFill>
              </a:defRPr>
            </a:lvl1pPr>
          </a:lstStyle>
          <a:p>
            <a:fld id="{886168B5-F3C7-4564-90C1-D6926DD1A228}" type="slidenum">
              <a:rPr lang="en-US" smtClean="0"/>
              <a:pPr/>
              <a:t>‹#›</a:t>
            </a:fld>
            <a:endParaRPr lang="en-US"/>
          </a:p>
        </p:txBody>
      </p:sp>
      <p:sp>
        <p:nvSpPr>
          <p:cNvPr id="7"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chemeClr val="bg1"/>
                </a:solidFill>
              </a:defRPr>
            </a:lvl1pPr>
          </a:lstStyle>
          <a:p>
            <a:r>
              <a:rPr lang="en-US" smtClean="0"/>
              <a:t>©2015 Deloitte Poland</a:t>
            </a:r>
            <a:endParaRPr lang="en-US"/>
          </a:p>
        </p:txBody>
      </p:sp>
    </p:spTree>
    <p:extLst>
      <p:ext uri="{BB962C8B-B14F-4D97-AF65-F5344CB8AC3E}">
        <p14:creationId xmlns:p14="http://schemas.microsoft.com/office/powerpoint/2010/main" val="1346097162"/>
      </p:ext>
    </p:extLst>
  </p:cSld>
  <p:clrMapOvr>
    <a:masterClrMapping/>
  </p:clrMapOvr>
  <p:transition>
    <p:fad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Key Statement Slide 2">
    <p:bg>
      <p:bgPr>
        <a:solidFill>
          <a:schemeClr val="accent2"/>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07125" y="361608"/>
            <a:ext cx="7529602" cy="6786898"/>
          </a:xfrm>
        </p:spPr>
        <p:txBody>
          <a:bodyPr>
            <a:normAutofit/>
          </a:bodyPr>
          <a:lstStyle>
            <a:lvl1pPr marL="0" indent="0">
              <a:buNone/>
              <a:defRPr sz="3300" b="0">
                <a:solidFill>
                  <a:schemeClr val="bg1"/>
                </a:solidFill>
              </a:defRPr>
            </a:lvl1pPr>
            <a:lvl2pPr marL="0" indent="0">
              <a:buNone/>
              <a:tabLst/>
              <a:defRPr sz="3300" b="0">
                <a:solidFill>
                  <a:schemeClr val="bg1"/>
                </a:solidFill>
              </a:defRPr>
            </a:lvl2pPr>
            <a:lvl3pPr marL="302102" indent="-302102">
              <a:buFont typeface="Arial" pitchFamily="34" charset="0"/>
              <a:buChar char="•"/>
              <a:defRPr sz="3300" b="0">
                <a:solidFill>
                  <a:schemeClr val="bg1"/>
                </a:solidFill>
              </a:defRPr>
            </a:lvl3pPr>
            <a:lvl4pPr>
              <a:defRPr sz="3300" b="0">
                <a:solidFill>
                  <a:schemeClr val="bg1"/>
                </a:solidFill>
              </a:defRPr>
            </a:lvl4pPr>
            <a:lvl5pPr>
              <a:defRPr sz="3300" b="0">
                <a:solidFill>
                  <a:schemeClr val="bg1"/>
                </a:solidFill>
              </a:defRPr>
            </a:lvl5pPr>
          </a:lstStyle>
          <a:p>
            <a:pPr lvl="0"/>
            <a:r>
              <a:rPr lang="en-US" smtClean="0"/>
              <a:t>Click to edit Master text styles</a:t>
            </a:r>
          </a:p>
        </p:txBody>
      </p:sp>
      <p:sp>
        <p:nvSpPr>
          <p:cNvPr id="19"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chemeClr val="bg1"/>
                </a:solidFill>
              </a:defRPr>
            </a:lvl1pPr>
          </a:lstStyle>
          <a:p>
            <a:fld id="{886168B5-F3C7-4564-90C1-D6926DD1A228}" type="slidenum">
              <a:rPr lang="en-US" smtClean="0"/>
              <a:pPr/>
              <a:t>‹#›</a:t>
            </a:fld>
            <a:endParaRPr lang="en-US"/>
          </a:p>
        </p:txBody>
      </p:sp>
      <p:sp>
        <p:nvSpPr>
          <p:cNvPr id="7"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chemeClr val="bg1"/>
                </a:solidFill>
              </a:defRPr>
            </a:lvl1pPr>
          </a:lstStyle>
          <a:p>
            <a:r>
              <a:rPr lang="en-US" smtClean="0"/>
              <a:t>©2015 Deloitte Poland</a:t>
            </a:r>
            <a:endParaRPr lang="en-US"/>
          </a:p>
        </p:txBody>
      </p:sp>
    </p:spTree>
    <p:extLst>
      <p:ext uri="{BB962C8B-B14F-4D97-AF65-F5344CB8AC3E}">
        <p14:creationId xmlns:p14="http://schemas.microsoft.com/office/powerpoint/2010/main" val="4279363053"/>
      </p:ext>
    </p:extLst>
  </p:cSld>
  <p:clrMapOvr>
    <a:masterClrMapping/>
  </p:clrMapOvr>
  <p:transition>
    <p:fade/>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ey Statement Slide 3">
    <p:bg>
      <p:bgPr>
        <a:solidFill>
          <a:schemeClr val="accent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07125" y="361608"/>
            <a:ext cx="7529602" cy="6786898"/>
          </a:xfrm>
        </p:spPr>
        <p:txBody>
          <a:bodyPr>
            <a:normAutofit/>
          </a:bodyPr>
          <a:lstStyle>
            <a:lvl1pPr marL="0" indent="0">
              <a:buNone/>
              <a:defRPr sz="3300" b="0">
                <a:solidFill>
                  <a:schemeClr val="bg1"/>
                </a:solidFill>
              </a:defRPr>
            </a:lvl1pPr>
            <a:lvl2pPr marL="0" indent="0">
              <a:buNone/>
              <a:tabLst/>
              <a:defRPr sz="3300" b="0">
                <a:solidFill>
                  <a:schemeClr val="bg1"/>
                </a:solidFill>
              </a:defRPr>
            </a:lvl2pPr>
            <a:lvl3pPr marL="302102" indent="-302102">
              <a:buFont typeface="Arial" pitchFamily="34" charset="0"/>
              <a:buChar char="•"/>
              <a:defRPr sz="3300" b="0">
                <a:solidFill>
                  <a:schemeClr val="bg1"/>
                </a:solidFill>
              </a:defRPr>
            </a:lvl3pPr>
            <a:lvl4pPr>
              <a:defRPr sz="3300" b="0">
                <a:solidFill>
                  <a:schemeClr val="bg1"/>
                </a:solidFill>
              </a:defRPr>
            </a:lvl4pPr>
            <a:lvl5pPr>
              <a:defRPr sz="3300" b="0">
                <a:solidFill>
                  <a:schemeClr val="bg1"/>
                </a:solidFill>
              </a:defRPr>
            </a:lvl5pPr>
          </a:lstStyle>
          <a:p>
            <a:pPr lvl="0"/>
            <a:r>
              <a:rPr lang="en-US" smtClean="0"/>
              <a:t>Click to edit Master text styles</a:t>
            </a:r>
          </a:p>
        </p:txBody>
      </p:sp>
      <p:sp>
        <p:nvSpPr>
          <p:cNvPr id="19"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chemeClr val="bg1"/>
                </a:solidFill>
              </a:defRPr>
            </a:lvl1pPr>
          </a:lstStyle>
          <a:p>
            <a:fld id="{886168B5-F3C7-4564-90C1-D6926DD1A228}" type="slidenum">
              <a:rPr lang="en-US" smtClean="0"/>
              <a:pPr/>
              <a:t>‹#›</a:t>
            </a:fld>
            <a:endParaRPr lang="en-US"/>
          </a:p>
        </p:txBody>
      </p:sp>
      <p:sp>
        <p:nvSpPr>
          <p:cNvPr id="7"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chemeClr val="bg1"/>
                </a:solidFill>
              </a:defRPr>
            </a:lvl1pPr>
          </a:lstStyle>
          <a:p>
            <a:r>
              <a:rPr lang="en-US" smtClean="0"/>
              <a:t>©2015 Deloitte Poland</a:t>
            </a:r>
            <a:endParaRPr lang="en-US"/>
          </a:p>
        </p:txBody>
      </p:sp>
    </p:spTree>
    <p:extLst>
      <p:ext uri="{BB962C8B-B14F-4D97-AF65-F5344CB8AC3E}">
        <p14:creationId xmlns:p14="http://schemas.microsoft.com/office/powerpoint/2010/main" val="3983985065"/>
      </p:ext>
    </p:extLst>
  </p:cSld>
  <p:clrMapOvr>
    <a:masterClrMapping/>
  </p:clrMapOvr>
  <p:transition>
    <p:fade/>
  </p:transition>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Contents 1">
    <p:bg>
      <p:bgPr>
        <a:solidFill>
          <a:schemeClr val="accent1"/>
        </a:solidFill>
        <a:effectLst/>
      </p:bgPr>
    </p:bg>
    <p:spTree>
      <p:nvGrpSpPr>
        <p:cNvPr id="1" name=""/>
        <p:cNvGrpSpPr/>
        <p:nvPr/>
      </p:nvGrpSpPr>
      <p:grpSpPr>
        <a:xfrm>
          <a:off x="0" y="0"/>
          <a:ext cx="0" cy="0"/>
          <a:chOff x="0" y="0"/>
          <a:chExt cx="0" cy="0"/>
        </a:xfrm>
      </p:grpSpPr>
      <p:sp>
        <p:nvSpPr>
          <p:cNvPr id="3" name="Content Placeholder 2"/>
          <p:cNvSpPr>
            <a:spLocks noGrp="1"/>
          </p:cNvSpPr>
          <p:nvPr>
            <p:ph idx="1"/>
          </p:nvPr>
        </p:nvSpPr>
        <p:spPr>
          <a:xfrm>
            <a:off x="407124" y="1838733"/>
            <a:ext cx="9226800" cy="5141371"/>
          </a:xfrm>
        </p:spPr>
        <p:txBody>
          <a:bodyPr>
            <a:normAutofit/>
          </a:bodyPr>
          <a:lstStyle>
            <a:lvl1pPr marL="0" indent="0">
              <a:spcBef>
                <a:spcPts val="1980"/>
              </a:spcBef>
              <a:spcAft>
                <a:spcPts val="0"/>
              </a:spcAft>
              <a:buNone/>
              <a:defRPr sz="2200" b="0">
                <a:solidFill>
                  <a:schemeClr val="bg1"/>
                </a:solidFill>
              </a:defRPr>
            </a:lvl1pPr>
            <a:lvl2pPr marL="295117" indent="-295117">
              <a:spcBef>
                <a:spcPts val="660"/>
              </a:spcBef>
              <a:spcAft>
                <a:spcPts val="0"/>
              </a:spcAft>
              <a:buFont typeface="Arial" pitchFamily="34" charset="0"/>
              <a:buChar char="•"/>
              <a:tabLst/>
              <a:defRPr sz="2200" b="0">
                <a:solidFill>
                  <a:schemeClr val="bg1"/>
                </a:solidFill>
              </a:defRPr>
            </a:lvl2pPr>
            <a:lvl3pPr marL="302102" indent="-302102">
              <a:spcBef>
                <a:spcPts val="660"/>
              </a:spcBef>
              <a:spcAft>
                <a:spcPts val="0"/>
              </a:spcAft>
              <a:buFont typeface="Arial" pitchFamily="34" charset="0"/>
              <a:buChar char="•"/>
              <a:defRPr sz="2200" b="0">
                <a:solidFill>
                  <a:schemeClr val="bg1"/>
                </a:solidFill>
              </a:defRPr>
            </a:lvl3pPr>
            <a:lvl4pPr>
              <a:spcBef>
                <a:spcPts val="660"/>
              </a:spcBef>
              <a:spcAft>
                <a:spcPts val="0"/>
              </a:spcAft>
              <a:buFont typeface="Arial" pitchFamily="34" charset="0"/>
              <a:buChar char="•"/>
              <a:defRPr sz="2200" b="0">
                <a:solidFill>
                  <a:schemeClr val="bg1"/>
                </a:solidFill>
              </a:defRPr>
            </a:lvl4pPr>
            <a:lvl5pPr marL="485458" indent="-193834">
              <a:spcBef>
                <a:spcPts val="660"/>
              </a:spcBef>
              <a:spcAft>
                <a:spcPts val="0"/>
              </a:spcAft>
              <a:buFont typeface="Arial" pitchFamily="34" charset="0"/>
              <a:buChar char="•"/>
              <a:defRPr sz="2200" b="0">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6" name="Title Placeholder 1"/>
          <p:cNvSpPr>
            <a:spLocks noGrp="1"/>
          </p:cNvSpPr>
          <p:nvPr>
            <p:ph type="title"/>
          </p:nvPr>
        </p:nvSpPr>
        <p:spPr>
          <a:xfrm>
            <a:off x="407124" y="203514"/>
            <a:ext cx="9226800" cy="1633598"/>
          </a:xfrm>
          <a:prstGeom prst="rect">
            <a:avLst/>
          </a:prstGeom>
        </p:spPr>
        <p:txBody>
          <a:bodyPr vert="horz" lIns="0" tIns="0" rIns="0" bIns="0" rtlCol="0" anchor="t" anchorCtr="0">
            <a:normAutofit/>
          </a:bodyPr>
          <a:lstStyle>
            <a:lvl1pPr>
              <a:defRPr sz="4950">
                <a:solidFill>
                  <a:schemeClr val="accent3"/>
                </a:solidFill>
              </a:defRPr>
            </a:lvl1pPr>
          </a:lstStyle>
          <a:p>
            <a:r>
              <a:rPr lang="en-US" smtClean="0"/>
              <a:t>Click to edit Master title style</a:t>
            </a:r>
            <a:endParaRPr lang="en-GB" dirty="0"/>
          </a:p>
        </p:txBody>
      </p:sp>
      <p:sp>
        <p:nvSpPr>
          <p:cNvPr id="19"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chemeClr val="bg1"/>
                </a:solidFill>
              </a:defRPr>
            </a:lvl1pPr>
          </a:lstStyle>
          <a:p>
            <a:fld id="{886168B5-F3C7-4564-90C1-D6926DD1A228}" type="slidenum">
              <a:rPr lang="en-US" smtClean="0"/>
              <a:pPr/>
              <a:t>‹#›</a:t>
            </a:fld>
            <a:endParaRPr lang="en-US"/>
          </a:p>
        </p:txBody>
      </p:sp>
      <p:sp>
        <p:nvSpPr>
          <p:cNvPr id="6"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chemeClr val="bg1"/>
                </a:solidFill>
              </a:defRPr>
            </a:lvl1pPr>
          </a:lstStyle>
          <a:p>
            <a:r>
              <a:rPr lang="en-US" smtClean="0"/>
              <a:t>©2015 Deloitte Poland</a:t>
            </a:r>
            <a:endParaRPr lang="en-US"/>
          </a:p>
        </p:txBody>
      </p:sp>
    </p:spTree>
    <p:extLst>
      <p:ext uri="{BB962C8B-B14F-4D97-AF65-F5344CB8AC3E}">
        <p14:creationId xmlns:p14="http://schemas.microsoft.com/office/powerpoint/2010/main" val="3139873893"/>
      </p:ext>
    </p:extLst>
  </p:cSld>
  <p:clrMapOvr>
    <a:masterClrMapping/>
  </p:clrMapOvr>
  <p:transition>
    <p:fade/>
  </p:transition>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p:cSld name="Contents 2">
    <p:bg>
      <p:bgPr>
        <a:solidFill>
          <a:schemeClr val="bg1"/>
        </a:solidFill>
        <a:effectLst/>
      </p:bgPr>
    </p:bg>
    <p:spTree>
      <p:nvGrpSpPr>
        <p:cNvPr id="1" name=""/>
        <p:cNvGrpSpPr/>
        <p:nvPr/>
      </p:nvGrpSpPr>
      <p:grpSpPr>
        <a:xfrm>
          <a:off x="0" y="0"/>
          <a:ext cx="0" cy="0"/>
          <a:chOff x="0" y="0"/>
          <a:chExt cx="0" cy="0"/>
        </a:xfrm>
      </p:grpSpPr>
      <p:sp>
        <p:nvSpPr>
          <p:cNvPr id="6" name="Rectangle 5"/>
          <p:cNvSpPr/>
          <p:nvPr/>
        </p:nvSpPr>
        <p:spPr>
          <a:xfrm>
            <a:off x="0" y="0"/>
            <a:ext cx="8093890" cy="777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00"/>
          </a:p>
        </p:txBody>
      </p:sp>
      <p:sp>
        <p:nvSpPr>
          <p:cNvPr id="3" name="Content Placeholder 2"/>
          <p:cNvSpPr>
            <a:spLocks noGrp="1"/>
          </p:cNvSpPr>
          <p:nvPr>
            <p:ph idx="1"/>
          </p:nvPr>
        </p:nvSpPr>
        <p:spPr>
          <a:xfrm>
            <a:off x="407124" y="1838733"/>
            <a:ext cx="9226800" cy="5141371"/>
          </a:xfrm>
        </p:spPr>
        <p:txBody>
          <a:bodyPr>
            <a:normAutofit/>
          </a:bodyPr>
          <a:lstStyle>
            <a:lvl1pPr marL="0" indent="0">
              <a:spcBef>
                <a:spcPts val="1980"/>
              </a:spcBef>
              <a:spcAft>
                <a:spcPts val="0"/>
              </a:spcAft>
              <a:buNone/>
              <a:defRPr sz="2200" b="0">
                <a:solidFill>
                  <a:schemeClr val="tx2"/>
                </a:solidFill>
              </a:defRPr>
            </a:lvl1pPr>
            <a:lvl2pPr marL="295117" indent="-295117">
              <a:spcBef>
                <a:spcPts val="660"/>
              </a:spcBef>
              <a:spcAft>
                <a:spcPts val="0"/>
              </a:spcAft>
              <a:buFont typeface="Arial" pitchFamily="34" charset="0"/>
              <a:buChar char="•"/>
              <a:tabLst/>
              <a:defRPr sz="2200" b="0">
                <a:solidFill>
                  <a:schemeClr val="tx2"/>
                </a:solidFill>
              </a:defRPr>
            </a:lvl2pPr>
            <a:lvl3pPr marL="302102" indent="-302102">
              <a:spcBef>
                <a:spcPts val="660"/>
              </a:spcBef>
              <a:spcAft>
                <a:spcPts val="0"/>
              </a:spcAft>
              <a:buFont typeface="Arial" pitchFamily="34" charset="0"/>
              <a:buChar char="•"/>
              <a:defRPr sz="2200" b="0">
                <a:solidFill>
                  <a:schemeClr val="tx2"/>
                </a:solidFill>
              </a:defRPr>
            </a:lvl3pPr>
            <a:lvl4pPr>
              <a:spcBef>
                <a:spcPts val="660"/>
              </a:spcBef>
              <a:spcAft>
                <a:spcPts val="0"/>
              </a:spcAft>
              <a:buFont typeface="Arial" pitchFamily="34" charset="0"/>
              <a:buChar char="•"/>
              <a:defRPr sz="2200" b="0">
                <a:solidFill>
                  <a:schemeClr val="tx2"/>
                </a:solidFill>
              </a:defRPr>
            </a:lvl4pPr>
            <a:lvl5pPr marL="485458" indent="-193834">
              <a:spcBef>
                <a:spcPts val="660"/>
              </a:spcBef>
              <a:spcAft>
                <a:spcPts val="0"/>
              </a:spcAft>
              <a:buFont typeface="Arial" pitchFamily="34" charset="0"/>
              <a:buChar char="•"/>
              <a:defRPr sz="2200" b="0">
                <a:solidFill>
                  <a:schemeClr val="tx2"/>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6" name="Title Placeholder 1"/>
          <p:cNvSpPr>
            <a:spLocks noGrp="1"/>
          </p:cNvSpPr>
          <p:nvPr>
            <p:ph type="title"/>
          </p:nvPr>
        </p:nvSpPr>
        <p:spPr>
          <a:xfrm>
            <a:off x="407124" y="203514"/>
            <a:ext cx="9226800" cy="1633598"/>
          </a:xfrm>
          <a:prstGeom prst="rect">
            <a:avLst/>
          </a:prstGeom>
        </p:spPr>
        <p:txBody>
          <a:bodyPr vert="horz" lIns="0" tIns="0" rIns="0" bIns="0" rtlCol="0" anchor="t" anchorCtr="0">
            <a:normAutofit/>
          </a:bodyPr>
          <a:lstStyle>
            <a:lvl1pPr>
              <a:defRPr sz="4950">
                <a:solidFill>
                  <a:schemeClr val="accent2"/>
                </a:solidFill>
              </a:defRPr>
            </a:lvl1pPr>
          </a:lstStyle>
          <a:p>
            <a:r>
              <a:rPr lang="en-US" smtClean="0"/>
              <a:t>Click to edit Master title style</a:t>
            </a:r>
            <a:endParaRPr lang="en-GB" dirty="0"/>
          </a:p>
        </p:txBody>
      </p:sp>
      <p:sp>
        <p:nvSpPr>
          <p:cNvPr id="19"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7"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spTree>
    <p:extLst>
      <p:ext uri="{BB962C8B-B14F-4D97-AF65-F5344CB8AC3E}">
        <p14:creationId xmlns:p14="http://schemas.microsoft.com/office/powerpoint/2010/main" val="131691341"/>
      </p:ext>
    </p:extLst>
  </p:cSld>
  <p:clrMapOvr>
    <a:masterClrMapping/>
  </p:clrMapOvr>
  <p:transition>
    <p:fade/>
  </p:transition>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Divider Slide 1">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92933" y="1662426"/>
            <a:ext cx="9256844" cy="4814592"/>
          </a:xfrm>
        </p:spPr>
        <p:txBody>
          <a:bodyPr anchor="t">
            <a:noAutofit/>
          </a:bodyPr>
          <a:lstStyle>
            <a:lvl1pPr algn="l">
              <a:defRPr sz="6600" b="0" cap="none" baseline="0">
                <a:solidFill>
                  <a:schemeClr val="accent1"/>
                </a:solidFill>
              </a:defRPr>
            </a:lvl1pPr>
          </a:lstStyle>
          <a:p>
            <a:r>
              <a:rPr lang="en-US" smtClean="0"/>
              <a:t>Click to edit Master title style</a:t>
            </a:r>
            <a:endParaRPr lang="en-GB" dirty="0"/>
          </a:p>
        </p:txBody>
      </p:sp>
      <p:sp>
        <p:nvSpPr>
          <p:cNvPr id="11"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chemeClr val="bg1"/>
                </a:solidFill>
              </a:defRPr>
            </a:lvl1pPr>
          </a:lstStyle>
          <a:p>
            <a:fld id="{886168B5-F3C7-4564-90C1-D6926DD1A228}" type="slidenum">
              <a:rPr lang="en-US" smtClean="0"/>
              <a:pPr/>
              <a:t>‹#›</a:t>
            </a:fld>
            <a:endParaRPr lang="en-US"/>
          </a:p>
        </p:txBody>
      </p:sp>
      <p:sp>
        <p:nvSpPr>
          <p:cNvPr id="7"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chemeClr val="bg1"/>
                </a:solidFill>
              </a:defRPr>
            </a:lvl1pPr>
          </a:lstStyle>
          <a:p>
            <a:r>
              <a:rPr lang="en-US" smtClean="0"/>
              <a:t>©2015 Deloitte Poland</a:t>
            </a:r>
            <a:endParaRPr lang="en-US"/>
          </a:p>
        </p:txBody>
      </p:sp>
    </p:spTree>
    <p:extLst>
      <p:ext uri="{BB962C8B-B14F-4D97-AF65-F5344CB8AC3E}">
        <p14:creationId xmlns:p14="http://schemas.microsoft.com/office/powerpoint/2010/main" val="1295445417"/>
      </p:ext>
    </p:extLst>
  </p:cSld>
  <p:clrMapOvr>
    <a:masterClrMapping/>
  </p:clrMapOvr>
  <p:transition>
    <p:fade/>
  </p:transition>
  <p:timing>
    <p:tnLst>
      <p:par>
        <p:cTn id="1" dur="indefinite" restart="never" nodeType="tmRoot"/>
      </p:par>
    </p:tnLst>
  </p:timing>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Divider Slide 2">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92933" y="1662426"/>
            <a:ext cx="9256844" cy="4814592"/>
          </a:xfrm>
        </p:spPr>
        <p:txBody>
          <a:bodyPr anchor="t">
            <a:noAutofit/>
          </a:bodyPr>
          <a:lstStyle>
            <a:lvl1pPr algn="l">
              <a:defRPr sz="6600" b="0" cap="none" baseline="0">
                <a:solidFill>
                  <a:schemeClr val="accent3"/>
                </a:solidFill>
              </a:defRPr>
            </a:lvl1pPr>
          </a:lstStyle>
          <a:p>
            <a:r>
              <a:rPr lang="en-US" smtClean="0"/>
              <a:t>Click to edit Master title style</a:t>
            </a:r>
            <a:endParaRPr lang="en-GB" dirty="0"/>
          </a:p>
        </p:txBody>
      </p:sp>
      <p:sp>
        <p:nvSpPr>
          <p:cNvPr id="11"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chemeClr val="bg1"/>
                </a:solidFill>
              </a:defRPr>
            </a:lvl1pPr>
          </a:lstStyle>
          <a:p>
            <a:fld id="{886168B5-F3C7-4564-90C1-D6926DD1A228}" type="slidenum">
              <a:rPr lang="en-US" smtClean="0"/>
              <a:pPr/>
              <a:t>‹#›</a:t>
            </a:fld>
            <a:endParaRPr lang="en-US"/>
          </a:p>
        </p:txBody>
      </p:sp>
      <p:sp>
        <p:nvSpPr>
          <p:cNvPr id="5"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chemeClr val="bg1"/>
                </a:solidFill>
              </a:defRPr>
            </a:lvl1pPr>
          </a:lstStyle>
          <a:p>
            <a:r>
              <a:rPr lang="en-US" smtClean="0"/>
              <a:t>©2015 Deloitte Poland</a:t>
            </a:r>
            <a:endParaRPr lang="en-US"/>
          </a:p>
        </p:txBody>
      </p:sp>
    </p:spTree>
    <p:extLst>
      <p:ext uri="{BB962C8B-B14F-4D97-AF65-F5344CB8AC3E}">
        <p14:creationId xmlns:p14="http://schemas.microsoft.com/office/powerpoint/2010/main" val="1365384720"/>
      </p:ext>
    </p:extLst>
  </p:cSld>
  <p:clrMapOvr>
    <a:masterClrMapping/>
  </p:clrMapOvr>
  <p:transition>
    <p:fade/>
  </p:transition>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Divider Slide 3">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92933" y="1662426"/>
            <a:ext cx="9256844" cy="4814592"/>
          </a:xfrm>
        </p:spPr>
        <p:txBody>
          <a:bodyPr anchor="t">
            <a:noAutofit/>
          </a:bodyPr>
          <a:lstStyle>
            <a:lvl1pPr algn="l">
              <a:defRPr sz="6600" b="0" cap="none" baseline="0">
                <a:solidFill>
                  <a:schemeClr val="accent1"/>
                </a:solidFill>
              </a:defRPr>
            </a:lvl1pPr>
          </a:lstStyle>
          <a:p>
            <a:r>
              <a:rPr lang="en-US" smtClean="0"/>
              <a:t>Click to edit Master title style</a:t>
            </a:r>
            <a:endParaRPr lang="en-GB" dirty="0"/>
          </a:p>
        </p:txBody>
      </p:sp>
      <p:sp>
        <p:nvSpPr>
          <p:cNvPr id="11"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chemeClr val="bg1"/>
                </a:solidFill>
              </a:defRPr>
            </a:lvl1pPr>
          </a:lstStyle>
          <a:p>
            <a:fld id="{886168B5-F3C7-4564-90C1-D6926DD1A228}" type="slidenum">
              <a:rPr lang="en-US" smtClean="0"/>
              <a:pPr/>
              <a:t>‹#›</a:t>
            </a:fld>
            <a:endParaRPr lang="en-US"/>
          </a:p>
        </p:txBody>
      </p:sp>
      <p:sp>
        <p:nvSpPr>
          <p:cNvPr id="6"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chemeClr val="bg1"/>
                </a:solidFill>
              </a:defRPr>
            </a:lvl1pPr>
          </a:lstStyle>
          <a:p>
            <a:r>
              <a:rPr lang="en-US" smtClean="0"/>
              <a:t>©2015 Deloitte Poland</a:t>
            </a:r>
            <a:endParaRPr lang="en-US"/>
          </a:p>
        </p:txBody>
      </p:sp>
    </p:spTree>
    <p:extLst>
      <p:ext uri="{BB962C8B-B14F-4D97-AF65-F5344CB8AC3E}">
        <p14:creationId xmlns:p14="http://schemas.microsoft.com/office/powerpoint/2010/main" val="1916679908"/>
      </p:ext>
    </p:extLst>
  </p:cSld>
  <p:clrMapOvr>
    <a:masterClrMapping/>
  </p:clrMapOvr>
  <p:transition>
    <p:fade/>
  </p:transition>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Divider Slide 4">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92933" y="1662426"/>
            <a:ext cx="9256844" cy="4814592"/>
          </a:xfrm>
        </p:spPr>
        <p:txBody>
          <a:bodyPr anchor="t">
            <a:noAutofit/>
          </a:bodyPr>
          <a:lstStyle>
            <a:lvl1pPr algn="l">
              <a:defRPr sz="6600" b="0" cap="none" baseline="0">
                <a:solidFill>
                  <a:schemeClr val="accent1"/>
                </a:solidFill>
              </a:defRPr>
            </a:lvl1pPr>
          </a:lstStyle>
          <a:p>
            <a:r>
              <a:rPr lang="en-US" smtClean="0"/>
              <a:t>Click to edit Master title style</a:t>
            </a:r>
            <a:endParaRPr lang="en-GB" dirty="0"/>
          </a:p>
        </p:txBody>
      </p:sp>
      <p:sp>
        <p:nvSpPr>
          <p:cNvPr id="11"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chemeClr val="bg1"/>
                </a:solidFill>
              </a:defRPr>
            </a:lvl1pPr>
          </a:lstStyle>
          <a:p>
            <a:fld id="{886168B5-F3C7-4564-90C1-D6926DD1A228}" type="slidenum">
              <a:rPr lang="en-US" smtClean="0"/>
              <a:pPr/>
              <a:t>‹#›</a:t>
            </a:fld>
            <a:endParaRPr lang="en-US"/>
          </a:p>
        </p:txBody>
      </p:sp>
      <p:sp>
        <p:nvSpPr>
          <p:cNvPr id="5"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chemeClr val="bg1"/>
                </a:solidFill>
              </a:defRPr>
            </a:lvl1pPr>
          </a:lstStyle>
          <a:p>
            <a:r>
              <a:rPr lang="en-US" smtClean="0"/>
              <a:t>©2015 Deloitte Poland</a:t>
            </a:r>
            <a:endParaRPr lang="en-US"/>
          </a:p>
        </p:txBody>
      </p:sp>
    </p:spTree>
    <p:extLst>
      <p:ext uri="{BB962C8B-B14F-4D97-AF65-F5344CB8AC3E}">
        <p14:creationId xmlns:p14="http://schemas.microsoft.com/office/powerpoint/2010/main" val="1008022300"/>
      </p:ext>
    </p:extLst>
  </p:cSld>
  <p:clrMapOvr>
    <a:masterClrMapping/>
  </p:clrMapOvr>
  <p:transition>
    <p:fade/>
  </p:transition>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Divider Slide with Image 1">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03410" y="1743390"/>
            <a:ext cx="9256844" cy="4814592"/>
          </a:xfrm>
        </p:spPr>
        <p:txBody>
          <a:bodyPr anchor="t">
            <a:noAutofit/>
          </a:bodyPr>
          <a:lstStyle>
            <a:lvl1pPr algn="l">
              <a:defRPr sz="5280" b="0" cap="none" baseline="0">
                <a:solidFill>
                  <a:schemeClr val="accent2"/>
                </a:solidFill>
              </a:defRPr>
            </a:lvl1pPr>
          </a:lstStyle>
          <a:p>
            <a:r>
              <a:rPr lang="en-US" smtClean="0"/>
              <a:t>Click to edit Master title style</a:t>
            </a:r>
            <a:endParaRPr lang="en-GB" dirty="0"/>
          </a:p>
        </p:txBody>
      </p:sp>
      <p:sp>
        <p:nvSpPr>
          <p:cNvPr id="11"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5"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spTree>
    <p:extLst>
      <p:ext uri="{BB962C8B-B14F-4D97-AF65-F5344CB8AC3E}">
        <p14:creationId xmlns:p14="http://schemas.microsoft.com/office/powerpoint/2010/main" val="2351857290"/>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2">
    <p:spTree>
      <p:nvGrpSpPr>
        <p:cNvPr id="1" name=""/>
        <p:cNvGrpSpPr/>
        <p:nvPr/>
      </p:nvGrpSpPr>
      <p:grpSpPr>
        <a:xfrm>
          <a:off x="0" y="0"/>
          <a:ext cx="0" cy="0"/>
          <a:chOff x="0" y="0"/>
          <a:chExt cx="0" cy="0"/>
        </a:xfrm>
      </p:grpSpPr>
      <p:sp>
        <p:nvSpPr>
          <p:cNvPr id="10" name="Rectangle 9"/>
          <p:cNvSpPr/>
          <p:nvPr/>
        </p:nvSpPr>
        <p:spPr>
          <a:xfrm>
            <a:off x="0" y="0"/>
            <a:ext cx="3405600" cy="777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00"/>
          </a:p>
        </p:txBody>
      </p:sp>
      <p:sp>
        <p:nvSpPr>
          <p:cNvPr id="2" name="Title 1"/>
          <p:cNvSpPr>
            <a:spLocks noGrp="1"/>
          </p:cNvSpPr>
          <p:nvPr>
            <p:ph type="ctrTitle"/>
          </p:nvPr>
        </p:nvSpPr>
        <p:spPr>
          <a:xfrm>
            <a:off x="413177" y="1910311"/>
            <a:ext cx="3049200" cy="3028409"/>
          </a:xfrm>
        </p:spPr>
        <p:txBody>
          <a:bodyPr/>
          <a:lstStyle>
            <a:lvl1pPr>
              <a:defRPr>
                <a:solidFill>
                  <a:schemeClr val="accent1"/>
                </a:solidFill>
              </a:defRPr>
            </a:lvl1pPr>
          </a:lstStyle>
          <a:p>
            <a:r>
              <a:rPr lang="en-US" smtClean="0"/>
              <a:t>Click to edit Master title style</a:t>
            </a:r>
            <a:endParaRPr lang="en-GB" dirty="0"/>
          </a:p>
        </p:txBody>
      </p:sp>
      <p:sp>
        <p:nvSpPr>
          <p:cNvPr id="3" name="Subtitle 2"/>
          <p:cNvSpPr>
            <a:spLocks noGrp="1"/>
          </p:cNvSpPr>
          <p:nvPr>
            <p:ph type="subTitle" idx="1"/>
          </p:nvPr>
        </p:nvSpPr>
        <p:spPr>
          <a:xfrm>
            <a:off x="413177" y="4938720"/>
            <a:ext cx="3049200" cy="1188361"/>
          </a:xfrm>
        </p:spPr>
        <p:txBody>
          <a:bodyPr>
            <a:normAutofit/>
          </a:bodyPr>
          <a:lstStyle>
            <a:lvl1pPr marL="0" indent="0" algn="l">
              <a:lnSpc>
                <a:spcPct val="120000"/>
              </a:lnSpc>
              <a:spcBef>
                <a:spcPts val="0"/>
              </a:spcBef>
              <a:buNone/>
              <a:defRPr sz="1540" b="0">
                <a:solidFill>
                  <a:srgbClr val="575757"/>
                </a:solidFill>
              </a:defRPr>
            </a:lvl1pPr>
            <a:lvl2pPr marL="502920" indent="0" algn="ctr">
              <a:buNone/>
              <a:defRPr>
                <a:solidFill>
                  <a:schemeClr val="tx1">
                    <a:tint val="75000"/>
                  </a:schemeClr>
                </a:solidFill>
              </a:defRPr>
            </a:lvl2pPr>
            <a:lvl3pPr marL="1005840" indent="0" algn="ctr">
              <a:buNone/>
              <a:defRPr>
                <a:solidFill>
                  <a:schemeClr val="tx1">
                    <a:tint val="75000"/>
                  </a:schemeClr>
                </a:solidFill>
              </a:defRPr>
            </a:lvl3pPr>
            <a:lvl4pPr marL="1508760" indent="0" algn="ctr">
              <a:buNone/>
              <a:defRPr>
                <a:solidFill>
                  <a:schemeClr val="tx1">
                    <a:tint val="75000"/>
                  </a:schemeClr>
                </a:solidFill>
              </a:defRPr>
            </a:lvl4pPr>
            <a:lvl5pPr marL="2011680" indent="0" algn="ctr">
              <a:buNone/>
              <a:defRPr>
                <a:solidFill>
                  <a:schemeClr val="tx1">
                    <a:tint val="75000"/>
                  </a:schemeClr>
                </a:solidFill>
              </a:defRPr>
            </a:lvl5pPr>
            <a:lvl6pPr marL="2514600" indent="0" algn="ctr">
              <a:buNone/>
              <a:defRPr>
                <a:solidFill>
                  <a:schemeClr val="tx1">
                    <a:tint val="75000"/>
                  </a:schemeClr>
                </a:solidFill>
              </a:defRPr>
            </a:lvl6pPr>
            <a:lvl7pPr marL="3017520" indent="0" algn="ctr">
              <a:buNone/>
              <a:defRPr>
                <a:solidFill>
                  <a:schemeClr val="tx1">
                    <a:tint val="75000"/>
                  </a:schemeClr>
                </a:solidFill>
              </a:defRPr>
            </a:lvl7pPr>
            <a:lvl8pPr marL="3520440" indent="0" algn="ctr">
              <a:buNone/>
              <a:defRPr>
                <a:solidFill>
                  <a:schemeClr val="tx1">
                    <a:tint val="75000"/>
                  </a:schemeClr>
                </a:solidFill>
              </a:defRPr>
            </a:lvl8pPr>
            <a:lvl9pPr marL="4023360" indent="0" algn="ctr">
              <a:buNone/>
              <a:defRPr>
                <a:solidFill>
                  <a:schemeClr val="tx1">
                    <a:tint val="75000"/>
                  </a:schemeClr>
                </a:solidFill>
              </a:defRPr>
            </a:lvl9pPr>
          </a:lstStyle>
          <a:p>
            <a:r>
              <a:rPr lang="en-US" smtClean="0"/>
              <a:t>Click to edit Master subtitle style</a:t>
            </a:r>
            <a:endParaRPr lang="en-GB" dirty="0"/>
          </a:p>
        </p:txBody>
      </p:sp>
      <p:sp>
        <p:nvSpPr>
          <p:cNvPr id="14"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9"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pic>
        <p:nvPicPr>
          <p:cNvPr id="8" name="Picture 7" descr="DEL_PRI_RGB.gif"/>
          <p:cNvPicPr>
            <a:picLocks noChangeAspect="1"/>
          </p:cNvPicPr>
          <p:nvPr/>
        </p:nvPicPr>
        <p:blipFill>
          <a:blip r:embed="rId2" cstate="print"/>
          <a:stretch>
            <a:fillRect/>
          </a:stretch>
        </p:blipFill>
        <p:spPr>
          <a:xfrm>
            <a:off x="388167" y="452853"/>
            <a:ext cx="1892880" cy="365535"/>
          </a:xfrm>
          <a:prstGeom prst="rect">
            <a:avLst/>
          </a:prstGeom>
        </p:spPr>
      </p:pic>
    </p:spTree>
    <p:extLst>
      <p:ext uri="{BB962C8B-B14F-4D97-AF65-F5344CB8AC3E}">
        <p14:creationId xmlns:p14="http://schemas.microsoft.com/office/powerpoint/2010/main" val="573078985"/>
      </p:ext>
    </p:extLst>
  </p:cSld>
  <p:clrMapOvr>
    <a:masterClrMapping/>
  </p:clrMapOvr>
  <p:transition>
    <p:fade/>
  </p:transition>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Divider Slide with Image 2">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0" y="0"/>
            <a:ext cx="3405600" cy="777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00"/>
          </a:p>
        </p:txBody>
      </p:sp>
      <p:sp>
        <p:nvSpPr>
          <p:cNvPr id="2" name="Title 1"/>
          <p:cNvSpPr>
            <a:spLocks noGrp="1"/>
          </p:cNvSpPr>
          <p:nvPr>
            <p:ph type="title"/>
          </p:nvPr>
        </p:nvSpPr>
        <p:spPr>
          <a:xfrm>
            <a:off x="403411" y="1894521"/>
            <a:ext cx="3054154" cy="4814592"/>
          </a:xfrm>
        </p:spPr>
        <p:txBody>
          <a:bodyPr anchor="t">
            <a:noAutofit/>
          </a:bodyPr>
          <a:lstStyle>
            <a:lvl1pPr algn="l">
              <a:defRPr sz="3960" b="0" cap="none" baseline="0">
                <a:solidFill>
                  <a:schemeClr val="accent2"/>
                </a:solidFill>
              </a:defRPr>
            </a:lvl1pPr>
          </a:lstStyle>
          <a:p>
            <a:r>
              <a:rPr lang="en-US" smtClean="0"/>
              <a:t>Click to edit Master title style</a:t>
            </a:r>
            <a:endParaRPr lang="en-GB" dirty="0"/>
          </a:p>
        </p:txBody>
      </p:sp>
      <p:sp>
        <p:nvSpPr>
          <p:cNvPr id="11"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5"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spTree>
    <p:extLst>
      <p:ext uri="{BB962C8B-B14F-4D97-AF65-F5344CB8AC3E}">
        <p14:creationId xmlns:p14="http://schemas.microsoft.com/office/powerpoint/2010/main" val="2281650680"/>
      </p:ext>
    </p:extLst>
  </p:cSld>
  <p:clrMapOvr>
    <a:masterClrMapping/>
  </p:clrMapOvr>
  <p:transition>
    <p:fade/>
  </p:transition>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Disclaimer">
    <p:spTree>
      <p:nvGrpSpPr>
        <p:cNvPr id="1" name=""/>
        <p:cNvGrpSpPr/>
        <p:nvPr/>
      </p:nvGrpSpPr>
      <p:grpSpPr>
        <a:xfrm>
          <a:off x="0" y="0"/>
          <a:ext cx="0" cy="0"/>
          <a:chOff x="0" y="0"/>
          <a:chExt cx="0" cy="0"/>
        </a:xfrm>
      </p:grpSpPr>
      <p:sp>
        <p:nvSpPr>
          <p:cNvPr id="12"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7"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pic>
        <p:nvPicPr>
          <p:cNvPr id="4" name="Picture 3" descr="DEL_PRI_RGB.gif"/>
          <p:cNvPicPr>
            <a:picLocks noChangeAspect="1"/>
          </p:cNvPicPr>
          <p:nvPr/>
        </p:nvPicPr>
        <p:blipFill>
          <a:blip r:embed="rId2" cstate="print"/>
          <a:stretch>
            <a:fillRect/>
          </a:stretch>
        </p:blipFill>
        <p:spPr>
          <a:xfrm>
            <a:off x="362595" y="4356643"/>
            <a:ext cx="1892880" cy="365535"/>
          </a:xfrm>
          <a:prstGeom prst="rect">
            <a:avLst/>
          </a:prstGeom>
        </p:spPr>
      </p:pic>
    </p:spTree>
    <p:extLst>
      <p:ext uri="{BB962C8B-B14F-4D97-AF65-F5344CB8AC3E}">
        <p14:creationId xmlns:p14="http://schemas.microsoft.com/office/powerpoint/2010/main" val="1614823282"/>
      </p:ext>
    </p:extLst>
  </p:cSld>
  <p:clrMapOvr>
    <a:masterClrMapping/>
  </p:clrMapOvr>
  <p:transition>
    <p:fade/>
  </p:transition>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cSld name="Title Only">
    <p:spTree>
      <p:nvGrpSpPr>
        <p:cNvPr id="1" name=""/>
        <p:cNvGrpSpPr/>
        <p:nvPr/>
      </p:nvGrpSpPr>
      <p:grpSpPr>
        <a:xfrm>
          <a:off x="0" y="0"/>
          <a:ext cx="0" cy="0"/>
          <a:chOff x="0" y="0"/>
          <a:chExt cx="0" cy="0"/>
        </a:xfrm>
      </p:grpSpPr>
      <p:graphicFrame>
        <p:nvGraphicFramePr>
          <p:cNvPr id="3" name="Rectangle 1" hidden="1"/>
          <p:cNvGraphicFramePr>
            <a:graphicFrameLocks/>
          </p:cNvGraphicFramePr>
          <p:nvPr>
            <p:custDataLst>
              <p:tags r:id="rId2"/>
            </p:custDataLst>
          </p:nvPr>
        </p:nvGraphicFramePr>
        <p:xfrm>
          <a:off x="0" y="0"/>
          <a:ext cx="160655" cy="179917"/>
        </p:xfrm>
        <a:graphic>
          <a:graphicData uri="http://schemas.openxmlformats.org/presentationml/2006/ole">
            <mc:AlternateContent xmlns:mc="http://schemas.openxmlformats.org/markup-compatibility/2006">
              <mc:Choice xmlns:v="urn:schemas-microsoft-com:vml" Requires="v">
                <p:oleObj spid="_x0000_s54998" name="think-cell Slide" r:id="rId5" imgW="0" imgH="0" progId="">
                  <p:embed/>
                </p:oleObj>
              </mc:Choice>
              <mc:Fallback>
                <p:oleObj name="think-cell Slide" r:id="rId5" imgW="0" imgH="0" progId="">
                  <p:embed/>
                  <p:pic>
                    <p:nvPicPr>
                      <p:cNvPr id="0" name=""/>
                      <p:cNvPicPr>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60655" cy="17991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custDataLst>
              <p:tags r:id="rId3"/>
            </p:custDataLst>
          </p:nvPr>
        </p:nvSpPr>
        <p:spPr/>
        <p:txBody>
          <a:bodyPr/>
          <a:lstStyle>
            <a:lvl1pPr>
              <a:defRPr sz="3300" b="0">
                <a:solidFill>
                  <a:srgbClr val="81BC00"/>
                </a:solidFill>
              </a:defRPr>
            </a:lvl1pPr>
          </a:lstStyle>
          <a:p>
            <a:r>
              <a:rPr lang="en-US" noProof="0" smtClean="0"/>
              <a:t>Click to edit Master title style</a:t>
            </a:r>
            <a:endParaRPr lang="en-US" noProof="0" dirty="0"/>
          </a:p>
        </p:txBody>
      </p:sp>
      <p:sp>
        <p:nvSpPr>
          <p:cNvPr id="8" name="Slide Number Placeholder 7"/>
          <p:cNvSpPr>
            <a:spLocks noGrp="1"/>
          </p:cNvSpPr>
          <p:nvPr>
            <p:ph type="sldNum" sz="quarter" idx="4"/>
          </p:nvPr>
        </p:nvSpPr>
        <p:spPr>
          <a:xfrm>
            <a:off x="8769196" y="7306056"/>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10" name="Footer Placeholder 4"/>
          <p:cNvSpPr>
            <a:spLocks noGrp="1"/>
          </p:cNvSpPr>
          <p:nvPr>
            <p:ph type="ftr" sz="quarter" idx="3"/>
          </p:nvPr>
        </p:nvSpPr>
        <p:spPr>
          <a:xfrm>
            <a:off x="407125" y="7306056"/>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spTree>
    <p:extLst>
      <p:ext uri="{BB962C8B-B14F-4D97-AF65-F5344CB8AC3E}">
        <p14:creationId xmlns:p14="http://schemas.microsoft.com/office/powerpoint/2010/main" val="270425463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1_Custom Layout">
    <p:bg>
      <p:bgPr>
        <a:solidFill>
          <a:srgbClr val="00A1DE"/>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00718" y="2814850"/>
            <a:ext cx="5794262" cy="2203785"/>
          </a:xfrm>
        </p:spPr>
        <p:txBody>
          <a:bodyPr/>
          <a:lstStyle>
            <a:lvl1pPr>
              <a:lnSpc>
                <a:spcPts val="5199"/>
              </a:lnSpc>
              <a:defRPr sz="5200" b="0">
                <a:solidFill>
                  <a:schemeClr val="bg1"/>
                </a:solidFill>
                <a:latin typeface="Times New Roman" pitchFamily="18" charset="0"/>
                <a:cs typeface="Times New Roman" pitchFamily="18" charset="0"/>
              </a:defRPr>
            </a:lvl1pPr>
          </a:lstStyle>
          <a:p>
            <a:r>
              <a:rPr lang="en-US" smtClean="0"/>
              <a:t>Click to edit Master title style</a:t>
            </a:r>
            <a:endParaRPr lang="en-US" dirty="0"/>
          </a:p>
        </p:txBody>
      </p:sp>
      <p:sp>
        <p:nvSpPr>
          <p:cNvPr id="3" name="Rectangle 2"/>
          <p:cNvSpPr>
            <a:spLocks noChangeArrowheads="1"/>
          </p:cNvSpPr>
          <p:nvPr userDrawn="1"/>
        </p:nvSpPr>
        <p:spPr bwMode="auto">
          <a:xfrm>
            <a:off x="7037864" y="7427983"/>
            <a:ext cx="2544361" cy="163480"/>
          </a:xfrm>
          <a:prstGeom prst="rect">
            <a:avLst/>
          </a:prstGeom>
          <a:noFill/>
          <a:ln w="25400" algn="ctr">
            <a:noFill/>
            <a:miter lim="800000"/>
            <a:headEnd/>
            <a:tailEnd/>
          </a:ln>
        </p:spPr>
        <p:txBody>
          <a:bodyPr lIns="0" tIns="0" rIns="0" bIns="0"/>
          <a:lstStyle/>
          <a:p>
            <a:pPr algn="r" defTabSz="1018955">
              <a:lnSpc>
                <a:spcPts val="1200"/>
              </a:lnSpc>
            </a:pPr>
            <a:r>
              <a:rPr lang="en-US" sz="900" dirty="0">
                <a:solidFill>
                  <a:schemeClr val="bg1"/>
                </a:solidFill>
              </a:rPr>
              <a:t>© </a:t>
            </a:r>
            <a:r>
              <a:rPr lang="en-US" sz="900" dirty="0" smtClean="0">
                <a:solidFill>
                  <a:schemeClr val="bg1"/>
                </a:solidFill>
              </a:rPr>
              <a:t>20</a:t>
            </a:r>
            <a:r>
              <a:rPr lang="pl-PL" sz="900" dirty="0" smtClean="0">
                <a:solidFill>
                  <a:schemeClr val="bg1"/>
                </a:solidFill>
              </a:rPr>
              <a:t>12</a:t>
            </a:r>
            <a:r>
              <a:rPr lang="en-US" sz="900" dirty="0" smtClean="0">
                <a:solidFill>
                  <a:schemeClr val="bg1"/>
                </a:solidFill>
              </a:rPr>
              <a:t> </a:t>
            </a:r>
            <a:r>
              <a:rPr lang="en-US" sz="900" dirty="0">
                <a:solidFill>
                  <a:schemeClr val="bg1"/>
                </a:solidFill>
              </a:rPr>
              <a:t>Deloitte </a:t>
            </a:r>
            <a:r>
              <a:rPr lang="cs-CZ" sz="900" dirty="0" smtClean="0">
                <a:solidFill>
                  <a:schemeClr val="bg1"/>
                </a:solidFill>
              </a:rPr>
              <a:t>Polska</a:t>
            </a:r>
            <a:endParaRPr lang="en-US" sz="900" dirty="0">
              <a:solidFill>
                <a:schemeClr val="bg1"/>
              </a:solidFill>
            </a:endParaRPr>
          </a:p>
        </p:txBody>
      </p:sp>
    </p:spTree>
  </p:cSld>
  <p:clrMapOvr>
    <a:masterClrMapping/>
  </p:clrMapOvr>
  <p:transition>
    <p:fade/>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2_Custom Layout">
    <p:bg>
      <p:bgPr>
        <a:solidFill>
          <a:srgbClr val="3C8A2E"/>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00718" y="2814850"/>
            <a:ext cx="5794262" cy="2203785"/>
          </a:xfrm>
        </p:spPr>
        <p:txBody>
          <a:bodyPr/>
          <a:lstStyle>
            <a:lvl1pPr>
              <a:lnSpc>
                <a:spcPts val="5199"/>
              </a:lnSpc>
              <a:defRPr sz="5200" b="0">
                <a:solidFill>
                  <a:schemeClr val="bg1"/>
                </a:solidFill>
                <a:latin typeface="Times New Roman" pitchFamily="18" charset="0"/>
                <a:cs typeface="Times New Roman" pitchFamily="18" charset="0"/>
              </a:defRPr>
            </a:lvl1pPr>
          </a:lstStyle>
          <a:p>
            <a:r>
              <a:rPr lang="en-US" smtClean="0"/>
              <a:t>Click to edit Master title style</a:t>
            </a:r>
            <a:endParaRPr lang="en-US" dirty="0"/>
          </a:p>
        </p:txBody>
      </p:sp>
      <p:sp>
        <p:nvSpPr>
          <p:cNvPr id="4" name="Rectangle 3"/>
          <p:cNvSpPr>
            <a:spLocks noChangeArrowheads="1"/>
          </p:cNvSpPr>
          <p:nvPr userDrawn="1"/>
        </p:nvSpPr>
        <p:spPr bwMode="auto">
          <a:xfrm>
            <a:off x="7037864" y="7427983"/>
            <a:ext cx="2544361" cy="163480"/>
          </a:xfrm>
          <a:prstGeom prst="rect">
            <a:avLst/>
          </a:prstGeom>
          <a:noFill/>
          <a:ln w="25400" algn="ctr">
            <a:noFill/>
            <a:miter lim="800000"/>
            <a:headEnd/>
            <a:tailEnd/>
          </a:ln>
        </p:spPr>
        <p:txBody>
          <a:bodyPr lIns="0" tIns="0" rIns="0" bIns="0"/>
          <a:lstStyle/>
          <a:p>
            <a:pPr algn="r" defTabSz="1018955">
              <a:lnSpc>
                <a:spcPts val="1200"/>
              </a:lnSpc>
            </a:pPr>
            <a:r>
              <a:rPr lang="en-US" sz="900" dirty="0">
                <a:solidFill>
                  <a:schemeClr val="bg1"/>
                </a:solidFill>
              </a:rPr>
              <a:t>© </a:t>
            </a:r>
            <a:r>
              <a:rPr lang="en-US" sz="900" dirty="0" smtClean="0">
                <a:solidFill>
                  <a:schemeClr val="bg1"/>
                </a:solidFill>
              </a:rPr>
              <a:t>20</a:t>
            </a:r>
            <a:r>
              <a:rPr lang="pl-PL" sz="900" dirty="0" smtClean="0">
                <a:solidFill>
                  <a:schemeClr val="bg1"/>
                </a:solidFill>
              </a:rPr>
              <a:t>12</a:t>
            </a:r>
            <a:r>
              <a:rPr lang="en-US" sz="900" dirty="0" smtClean="0">
                <a:solidFill>
                  <a:schemeClr val="bg1"/>
                </a:solidFill>
              </a:rPr>
              <a:t> </a:t>
            </a:r>
            <a:r>
              <a:rPr lang="en-US" sz="900" dirty="0">
                <a:solidFill>
                  <a:schemeClr val="bg1"/>
                </a:solidFill>
              </a:rPr>
              <a:t>Deloitte </a:t>
            </a:r>
            <a:r>
              <a:rPr lang="cs-CZ" sz="900" dirty="0" smtClean="0">
                <a:solidFill>
                  <a:schemeClr val="bg1"/>
                </a:solidFill>
              </a:rPr>
              <a:t>Polska</a:t>
            </a:r>
            <a:endParaRPr lang="en-US" sz="900" dirty="0">
              <a:solidFill>
                <a:schemeClr val="bg1"/>
              </a:solidFill>
            </a:endParaRPr>
          </a:p>
        </p:txBody>
      </p:sp>
    </p:spTree>
  </p:cSld>
  <p:clrMapOvr>
    <a:masterClrMapping/>
  </p:clrMapOvr>
  <p:transition>
    <p:fade/>
  </p:transition>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preserve="1" userDrawn="1">
  <p:cSld name="3_Custom Layout">
    <p:bg>
      <p:bgPr>
        <a:solidFill>
          <a:srgbClr val="C9DD0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600718" y="2814850"/>
            <a:ext cx="5794262" cy="2203785"/>
          </a:xfrm>
        </p:spPr>
        <p:txBody>
          <a:bodyPr/>
          <a:lstStyle>
            <a:lvl1pPr>
              <a:lnSpc>
                <a:spcPts val="5199"/>
              </a:lnSpc>
              <a:defRPr sz="5200" b="0">
                <a:solidFill>
                  <a:schemeClr val="bg1"/>
                </a:solidFill>
                <a:latin typeface="Times New Roman" pitchFamily="18" charset="0"/>
                <a:cs typeface="Times New Roman" pitchFamily="18" charset="0"/>
              </a:defRPr>
            </a:lvl1pPr>
          </a:lstStyle>
          <a:p>
            <a:r>
              <a:rPr lang="en-US" smtClean="0"/>
              <a:t>Click to edit Master title style</a:t>
            </a:r>
            <a:endParaRPr lang="en-US" dirty="0"/>
          </a:p>
        </p:txBody>
      </p:sp>
      <p:sp>
        <p:nvSpPr>
          <p:cNvPr id="4" name="Rectangle 3"/>
          <p:cNvSpPr>
            <a:spLocks noChangeArrowheads="1"/>
          </p:cNvSpPr>
          <p:nvPr userDrawn="1"/>
        </p:nvSpPr>
        <p:spPr bwMode="auto">
          <a:xfrm>
            <a:off x="7037864" y="7427983"/>
            <a:ext cx="2544361" cy="163480"/>
          </a:xfrm>
          <a:prstGeom prst="rect">
            <a:avLst/>
          </a:prstGeom>
          <a:noFill/>
          <a:ln w="25400" algn="ctr">
            <a:noFill/>
            <a:miter lim="800000"/>
            <a:headEnd/>
            <a:tailEnd/>
          </a:ln>
        </p:spPr>
        <p:txBody>
          <a:bodyPr lIns="0" tIns="0" rIns="0" bIns="0"/>
          <a:lstStyle/>
          <a:p>
            <a:pPr algn="r" defTabSz="1018955">
              <a:lnSpc>
                <a:spcPts val="1200"/>
              </a:lnSpc>
            </a:pPr>
            <a:r>
              <a:rPr lang="en-US" sz="900" dirty="0">
                <a:solidFill>
                  <a:schemeClr val="bg1"/>
                </a:solidFill>
              </a:rPr>
              <a:t>© </a:t>
            </a:r>
            <a:r>
              <a:rPr lang="en-US" sz="900" dirty="0" smtClean="0">
                <a:solidFill>
                  <a:schemeClr val="bg1"/>
                </a:solidFill>
              </a:rPr>
              <a:t>20</a:t>
            </a:r>
            <a:r>
              <a:rPr lang="pl-PL" sz="900" dirty="0" smtClean="0">
                <a:solidFill>
                  <a:schemeClr val="bg1"/>
                </a:solidFill>
              </a:rPr>
              <a:t>12</a:t>
            </a:r>
            <a:r>
              <a:rPr lang="en-US" sz="900" dirty="0" smtClean="0">
                <a:solidFill>
                  <a:schemeClr val="bg1"/>
                </a:solidFill>
              </a:rPr>
              <a:t> </a:t>
            </a:r>
            <a:r>
              <a:rPr lang="en-US" sz="900" dirty="0">
                <a:solidFill>
                  <a:schemeClr val="bg1"/>
                </a:solidFill>
              </a:rPr>
              <a:t>Deloitte </a:t>
            </a:r>
            <a:r>
              <a:rPr lang="cs-CZ" sz="900" dirty="0" smtClean="0">
                <a:solidFill>
                  <a:schemeClr val="bg1"/>
                </a:solidFill>
              </a:rPr>
              <a:t>Polska</a:t>
            </a:r>
            <a:endParaRPr lang="en-US" sz="900" dirty="0">
              <a:solidFill>
                <a:schemeClr val="bg1"/>
              </a:solidFill>
            </a:endParaRPr>
          </a:p>
        </p:txBody>
      </p:sp>
    </p:spTree>
  </p:cSld>
  <p:clrMapOvr>
    <a:masterClrMapping/>
  </p:clrMapOvr>
  <p:transition>
    <p:fade/>
  </p:transition>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userDrawn="1">
  <p:cSld name="4_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359944" y="3457665"/>
            <a:ext cx="9264774" cy="714229"/>
          </a:xfrm>
        </p:spPr>
        <p:txBody>
          <a:bodyPr/>
          <a:lstStyle>
            <a:lvl1pPr>
              <a:defRPr sz="2800"/>
            </a:lvl1pPr>
          </a:lstStyle>
          <a:p>
            <a:r>
              <a:rPr lang="en-US" smtClean="0"/>
              <a:t>Click to edit Master title style</a:t>
            </a:r>
            <a:endParaRPr lang="en-US" dirty="0"/>
          </a:p>
        </p:txBody>
      </p:sp>
      <p:sp>
        <p:nvSpPr>
          <p:cNvPr id="4" name="Rectangle 3"/>
          <p:cNvSpPr>
            <a:spLocks noChangeArrowheads="1"/>
          </p:cNvSpPr>
          <p:nvPr userDrawn="1"/>
        </p:nvSpPr>
        <p:spPr bwMode="auto">
          <a:xfrm>
            <a:off x="7037864" y="7427983"/>
            <a:ext cx="2544361" cy="163480"/>
          </a:xfrm>
          <a:prstGeom prst="rect">
            <a:avLst/>
          </a:prstGeom>
          <a:noFill/>
          <a:ln w="25400" algn="ctr">
            <a:noFill/>
            <a:miter lim="800000"/>
            <a:headEnd/>
            <a:tailEnd/>
          </a:ln>
        </p:spPr>
        <p:txBody>
          <a:bodyPr lIns="0" tIns="0" rIns="0" bIns="0"/>
          <a:lstStyle/>
          <a:p>
            <a:pPr algn="r" defTabSz="1018955">
              <a:lnSpc>
                <a:spcPts val="1200"/>
              </a:lnSpc>
            </a:pPr>
            <a:r>
              <a:rPr lang="en-US" sz="900" dirty="0">
                <a:solidFill>
                  <a:srgbClr val="002776"/>
                </a:solidFill>
              </a:rPr>
              <a:t>© </a:t>
            </a:r>
            <a:r>
              <a:rPr lang="en-US" sz="900" dirty="0" smtClean="0">
                <a:solidFill>
                  <a:srgbClr val="002776"/>
                </a:solidFill>
              </a:rPr>
              <a:t>20</a:t>
            </a:r>
            <a:r>
              <a:rPr lang="pl-PL" sz="900" dirty="0" smtClean="0">
                <a:solidFill>
                  <a:srgbClr val="002776"/>
                </a:solidFill>
              </a:rPr>
              <a:t>12</a:t>
            </a:r>
            <a:r>
              <a:rPr lang="en-US" sz="900" dirty="0" smtClean="0">
                <a:solidFill>
                  <a:srgbClr val="002776"/>
                </a:solidFill>
              </a:rPr>
              <a:t> </a:t>
            </a:r>
            <a:r>
              <a:rPr lang="en-US" sz="900" dirty="0">
                <a:solidFill>
                  <a:srgbClr val="002776"/>
                </a:solidFill>
              </a:rPr>
              <a:t>Deloitte </a:t>
            </a:r>
            <a:r>
              <a:rPr lang="cs-CZ" sz="900" dirty="0" smtClean="0">
                <a:solidFill>
                  <a:srgbClr val="002776"/>
                </a:solidFill>
              </a:rPr>
              <a:t>Polska</a:t>
            </a:r>
            <a:endParaRPr lang="en-US" sz="900" dirty="0">
              <a:solidFill>
                <a:srgbClr val="002776"/>
              </a:solidFill>
            </a:endParaRPr>
          </a:p>
        </p:txBody>
      </p:sp>
    </p:spTree>
  </p:cSld>
  <p:clrMapOvr>
    <a:masterClrMapping/>
  </p:clrMapOvr>
  <p:transition>
    <p:fade/>
  </p:transition>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1_Title and Content 1">
    <p:spTree>
      <p:nvGrpSpPr>
        <p:cNvPr id="1" name=""/>
        <p:cNvGrpSpPr/>
        <p:nvPr/>
      </p:nvGrpSpPr>
      <p:grpSpPr>
        <a:xfrm>
          <a:off x="0" y="0"/>
          <a:ext cx="0" cy="0"/>
          <a:chOff x="0" y="0"/>
          <a:chExt cx="0" cy="0"/>
        </a:xfrm>
      </p:grpSpPr>
      <p:sp>
        <p:nvSpPr>
          <p:cNvPr id="9" name="Text Placeholder 8"/>
          <p:cNvSpPr>
            <a:spLocks noGrp="1"/>
          </p:cNvSpPr>
          <p:nvPr>
            <p:ph type="body" sz="quarter" idx="13"/>
          </p:nvPr>
        </p:nvSpPr>
        <p:spPr>
          <a:xfrm>
            <a:off x="407124" y="867198"/>
            <a:ext cx="9226800" cy="1098520"/>
          </a:xfrm>
        </p:spPr>
        <p:txBody>
          <a:bodyPr>
            <a:normAutofit/>
          </a:bodyPr>
          <a:lstStyle>
            <a:lvl1pPr marL="0" indent="0">
              <a:buNone/>
              <a:defRPr sz="3300" b="0">
                <a:solidFill>
                  <a:srgbClr val="575757"/>
                </a:solidFill>
              </a:defRPr>
            </a:lvl1pPr>
          </a:lstStyle>
          <a:p>
            <a:pPr lvl="0"/>
            <a:r>
              <a:rPr lang="en-US" smtClean="0"/>
              <a:t>Click to edit Master text styles</a:t>
            </a:r>
          </a:p>
        </p:txBody>
      </p:sp>
      <p:sp>
        <p:nvSpPr>
          <p:cNvPr id="14" name="Title Placeholder 1"/>
          <p:cNvSpPr>
            <a:spLocks noGrp="1"/>
          </p:cNvSpPr>
          <p:nvPr>
            <p:ph type="title"/>
          </p:nvPr>
        </p:nvSpPr>
        <p:spPr>
          <a:xfrm>
            <a:off x="407124" y="335107"/>
            <a:ext cx="9226800" cy="532091"/>
          </a:xfrm>
          <a:prstGeom prst="rect">
            <a:avLst/>
          </a:prstGeom>
        </p:spPr>
        <p:txBody>
          <a:bodyPr vert="horz" lIns="0" tIns="0" rIns="0" bIns="0" rtlCol="0" anchor="t" anchorCtr="0">
            <a:noAutofit/>
          </a:bodyPr>
          <a:lstStyle/>
          <a:p>
            <a:r>
              <a:rPr lang="en-US" dirty="0" smtClean="0"/>
              <a:t>Click to edit Master title style</a:t>
            </a:r>
            <a:endParaRPr lang="en-GB" dirty="0"/>
          </a:p>
        </p:txBody>
      </p:sp>
      <p:sp>
        <p:nvSpPr>
          <p:cNvPr id="20" name="Text Placeholder 19"/>
          <p:cNvSpPr>
            <a:spLocks noGrp="1"/>
          </p:cNvSpPr>
          <p:nvPr>
            <p:ph type="body" sz="quarter" idx="14"/>
          </p:nvPr>
        </p:nvSpPr>
        <p:spPr>
          <a:xfrm>
            <a:off x="407880" y="2052240"/>
            <a:ext cx="9226800" cy="5140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GB" smtClean="0"/>
              <a:t>©2015 Deloitte Poland</a:t>
            </a:r>
            <a:endParaRPr lang="en-GB" dirty="0"/>
          </a:p>
        </p:txBody>
      </p:sp>
      <p:sp>
        <p:nvSpPr>
          <p:cNvPr id="6"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95CC1D26-A9BD-4BDE-BDD9-08EDBAE96860}" type="slidenum">
              <a:rPr lang="en-GB" smtClean="0"/>
              <a:pPr/>
              <a:t>‹#›</a:t>
            </a:fld>
            <a:endParaRPr lang="en-GB" dirty="0"/>
          </a:p>
        </p:txBody>
      </p:sp>
    </p:spTree>
    <p:extLst>
      <p:ext uri="{BB962C8B-B14F-4D97-AF65-F5344CB8AC3E}">
        <p14:creationId xmlns:p14="http://schemas.microsoft.com/office/powerpoint/2010/main" val="286622745"/>
      </p:ext>
    </p:extLst>
  </p:cSld>
  <p:clrMapOvr>
    <a:masterClrMapping/>
  </p:clrMapOvr>
  <p:transition>
    <p:fade/>
  </p:transition>
  <p:timing>
    <p:tnLst>
      <p:par>
        <p:cTn id="1" dur="indefinite" restart="never" nodeType="tmRoot"/>
      </p:par>
    </p:tnLst>
  </p:timing>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5" name="Rectangle 4"/>
          <p:cNvSpPr/>
          <p:nvPr userDrawn="1"/>
        </p:nvSpPr>
        <p:spPr>
          <a:xfrm>
            <a:off x="0" y="0"/>
            <a:ext cx="10058400" cy="7772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980" dirty="0" smtClean="0">
              <a:solidFill>
                <a:srgbClr val="FFFFFF"/>
              </a:solidFill>
            </a:endParaRPr>
          </a:p>
        </p:txBody>
      </p:sp>
      <p:sp>
        <p:nvSpPr>
          <p:cNvPr id="2" name="Title 1"/>
          <p:cNvSpPr>
            <a:spLocks noGrp="1"/>
          </p:cNvSpPr>
          <p:nvPr>
            <p:ph type="ctrTitle"/>
          </p:nvPr>
        </p:nvSpPr>
        <p:spPr>
          <a:xfrm>
            <a:off x="394653" y="3400422"/>
            <a:ext cx="6336000" cy="415088"/>
          </a:xfrm>
        </p:spPr>
        <p:txBody>
          <a:bodyPr wrap="square" lIns="0" tIns="0" rIns="0" bIns="0" anchor="b" anchorCtr="0">
            <a:spAutoFit/>
          </a:bodyPr>
          <a:lstStyle>
            <a:lvl1pPr algn="l">
              <a:lnSpc>
                <a:spcPct val="85000"/>
              </a:lnSpc>
              <a:defRPr sz="3080" b="0" baseline="0">
                <a:solidFill>
                  <a:schemeClr val="tx2"/>
                </a:solidFill>
                <a:latin typeface="+mj-lt"/>
                <a:cs typeface="Times New Roman" pitchFamily="18" charset="0"/>
              </a:defRPr>
            </a:lvl1pPr>
          </a:lstStyle>
          <a:p>
            <a:r>
              <a:rPr lang="en-US" noProof="0" smtClean="0"/>
              <a:t>Click to edit Master title style</a:t>
            </a:r>
            <a:endParaRPr lang="en-US" noProof="0" dirty="0"/>
          </a:p>
        </p:txBody>
      </p:sp>
      <p:pic>
        <p:nvPicPr>
          <p:cNvPr id="7" name="Picture 4" descr="DEL_COL"/>
          <p:cNvPicPr preferRelativeResize="0">
            <a:picLocks noChangeAspect="1" noChangeArrowheads="1"/>
          </p:cNvPicPr>
          <p:nvPr userDrawn="1"/>
        </p:nvPicPr>
        <p:blipFill>
          <a:blip r:embed="rId2" cstate="print"/>
          <a:srcRect/>
          <a:stretch>
            <a:fillRect/>
          </a:stretch>
        </p:blipFill>
        <p:spPr bwMode="auto">
          <a:xfrm>
            <a:off x="376200" y="448800"/>
            <a:ext cx="2078038" cy="428202"/>
          </a:xfrm>
          <a:prstGeom prst="rect">
            <a:avLst/>
          </a:prstGeom>
          <a:noFill/>
          <a:ln w="12700">
            <a:noFill/>
            <a:miter lim="800000"/>
            <a:headEnd/>
            <a:tailEnd/>
          </a:ln>
        </p:spPr>
      </p:pic>
      <p:sp>
        <p:nvSpPr>
          <p:cNvPr id="6" name="AutoShape 21"/>
          <p:cNvSpPr>
            <a:spLocks/>
          </p:cNvSpPr>
          <p:nvPr userDrawn="1"/>
        </p:nvSpPr>
        <p:spPr bwMode="gray">
          <a:xfrm>
            <a:off x="10216800" y="0"/>
            <a:ext cx="2764931" cy="2132892"/>
          </a:xfrm>
          <a:prstGeom prst="rect">
            <a:avLst/>
          </a:prstGeom>
          <a:noFill/>
          <a:ln w="12700" algn="ctr">
            <a:noFill/>
            <a:miter lim="800000"/>
            <a:headEnd/>
            <a:tailEnd/>
          </a:ln>
          <a:effectLst/>
        </p:spPr>
        <p:txBody>
          <a:bodyPr wrap="square" lIns="0" tIns="0" rIns="0" bIns="0" anchor="t" anchorCtr="0">
            <a:spAutoFit/>
          </a:bodyPr>
          <a:lstStyle/>
          <a:p>
            <a:pPr fontAlgn="auto">
              <a:spcBef>
                <a:spcPct val="100000"/>
              </a:spcBef>
              <a:spcAft>
                <a:spcPts val="0"/>
              </a:spcAft>
            </a:pPr>
            <a:r>
              <a:rPr lang="en-US" sz="770" dirty="0">
                <a:solidFill>
                  <a:srgbClr val="FFFFFF"/>
                </a:solidFill>
                <a:latin typeface="Arial"/>
                <a:cs typeface="Arial" pitchFamily="34" charset="0"/>
              </a:rPr>
              <a:t>Any use of client names, descriptions of client engagements, and any other direct or indirect references to clients or engagements in Business Communications should be in accordance with the policy on client confidentiality of the Deloitte U.S. Entities. </a:t>
            </a:r>
            <a:br>
              <a:rPr lang="en-US" sz="770" dirty="0">
                <a:solidFill>
                  <a:srgbClr val="FFFFFF"/>
                </a:solidFill>
                <a:latin typeface="Arial"/>
                <a:cs typeface="Arial" pitchFamily="34" charset="0"/>
              </a:rPr>
            </a:br>
            <a:r>
              <a:rPr lang="en-US" sz="770" dirty="0">
                <a:solidFill>
                  <a:srgbClr val="FFFFFF"/>
                </a:solidFill>
                <a:latin typeface="Arial"/>
                <a:cs typeface="Arial" pitchFamily="34" charset="0"/>
              </a:rPr>
              <a:t>(See Section 10240, Confidentiality of Client Information.) http://dtpolicy/DPM%2010240.pdf</a:t>
            </a:r>
          </a:p>
          <a:p>
            <a:pPr fontAlgn="auto">
              <a:spcBef>
                <a:spcPct val="100000"/>
              </a:spcBef>
              <a:spcAft>
                <a:spcPts val="0"/>
              </a:spcAft>
            </a:pPr>
            <a:r>
              <a:rPr lang="en-US" sz="770" dirty="0">
                <a:solidFill>
                  <a:srgbClr val="FFFFFF"/>
                </a:solidFill>
                <a:latin typeface="Arial"/>
                <a:cs typeface="Arial" pitchFamily="34" charset="0"/>
              </a:rPr>
              <a:t>The use of </a:t>
            </a:r>
            <a:r>
              <a:rPr lang="en-US" sz="770" dirty="0" smtClean="0">
                <a:solidFill>
                  <a:srgbClr val="FFFFFF"/>
                </a:solidFill>
                <a:latin typeface="Arial"/>
                <a:cs typeface="Arial" pitchFamily="34" charset="0"/>
              </a:rPr>
              <a:t>clients’ </a:t>
            </a:r>
            <a:r>
              <a:rPr lang="en-US" sz="770" dirty="0">
                <a:solidFill>
                  <a:srgbClr val="FFFFFF"/>
                </a:solidFill>
                <a:latin typeface="Arial"/>
                <a:cs typeface="Arial" pitchFamily="34" charset="0"/>
              </a:rPr>
              <a:t>intellectual property, including trademarks, registered names, logos, music, etc., should be used in Business Communications in accordance with Administrative Policy Release 116, Copyright and Other Intellectual Property Rights — Infringement Issues. Policy Release 116: https://www.deloittenet.com/AboutDeloitte/Firm_Policies_Func_KM/Admin_Policy/100_General_Policies/Apr116CopyrightInfringementapprovedJune2002.htm</a:t>
            </a:r>
          </a:p>
          <a:p>
            <a:pPr fontAlgn="auto">
              <a:spcBef>
                <a:spcPct val="100000"/>
              </a:spcBef>
              <a:spcAft>
                <a:spcPts val="0"/>
              </a:spcAft>
            </a:pPr>
            <a:r>
              <a:rPr lang="en-US" sz="770" dirty="0">
                <a:solidFill>
                  <a:srgbClr val="FFFFFF"/>
                </a:solidFill>
                <a:latin typeface="Arial"/>
                <a:cs typeface="Arial" pitchFamily="34" charset="0"/>
              </a:rPr>
              <a:t>DPM 10640: http://dtpolicy/DPM%2010640.pdf </a:t>
            </a:r>
          </a:p>
        </p:txBody>
      </p:sp>
      <p:sp>
        <p:nvSpPr>
          <p:cNvPr id="10" name="Subtitle"/>
          <p:cNvSpPr>
            <a:spLocks noGrp="1"/>
          </p:cNvSpPr>
          <p:nvPr>
            <p:ph type="body" sz="quarter" idx="10" hasCustomPrompt="1"/>
          </p:nvPr>
        </p:nvSpPr>
        <p:spPr>
          <a:xfrm>
            <a:off x="394653" y="3886200"/>
            <a:ext cx="6336000" cy="415088"/>
          </a:xfrm>
        </p:spPr>
        <p:txBody>
          <a:bodyPr wrap="square">
            <a:spAutoFit/>
          </a:bodyPr>
          <a:lstStyle>
            <a:lvl1pPr>
              <a:lnSpc>
                <a:spcPct val="85000"/>
              </a:lnSpc>
              <a:spcBef>
                <a:spcPts val="0"/>
              </a:spcBef>
              <a:defRPr sz="3080">
                <a:solidFill>
                  <a:schemeClr val="accent2"/>
                </a:solidFill>
                <a:latin typeface="Times New Roman" pitchFamily="18" charset="0"/>
                <a:cs typeface="Times New Roman" pitchFamily="18" charset="0"/>
              </a:defRPr>
            </a:lvl1pPr>
          </a:lstStyle>
          <a:p>
            <a:pPr lvl="0"/>
            <a:r>
              <a:rPr lang="en-US" dirty="0" smtClean="0"/>
              <a:t>Click to add subtitle</a:t>
            </a:r>
          </a:p>
        </p:txBody>
      </p:sp>
      <p:sp>
        <p:nvSpPr>
          <p:cNvPr id="11" name="Subtitle 2"/>
          <p:cNvSpPr>
            <a:spLocks noGrp="1"/>
          </p:cNvSpPr>
          <p:nvPr>
            <p:ph type="subTitle" idx="1" hasCustomPrompt="1"/>
          </p:nvPr>
        </p:nvSpPr>
        <p:spPr>
          <a:xfrm>
            <a:off x="396000" y="6845189"/>
            <a:ext cx="4830527" cy="304699"/>
          </a:xfrm>
        </p:spPr>
        <p:txBody>
          <a:bodyPr wrap="square" lIns="0" tIns="0" rIns="0" bIns="0" anchor="b" anchorCtr="0">
            <a:spAutoFit/>
          </a:bodyPr>
          <a:lstStyle>
            <a:lvl1pPr marL="0" indent="0" algn="l">
              <a:buNone/>
              <a:defRPr sz="1980" b="0">
                <a:solidFill>
                  <a:schemeClr val="tx2"/>
                </a:solidFill>
              </a:defRPr>
            </a:lvl1pPr>
            <a:lvl2pPr marL="502920" indent="0" algn="ctr">
              <a:buNone/>
              <a:defRPr>
                <a:solidFill>
                  <a:schemeClr val="tx1">
                    <a:tint val="75000"/>
                  </a:schemeClr>
                </a:solidFill>
              </a:defRPr>
            </a:lvl2pPr>
            <a:lvl3pPr marL="1005840" indent="0" algn="ctr">
              <a:buNone/>
              <a:defRPr>
                <a:solidFill>
                  <a:schemeClr val="tx1">
                    <a:tint val="75000"/>
                  </a:schemeClr>
                </a:solidFill>
              </a:defRPr>
            </a:lvl3pPr>
            <a:lvl4pPr marL="1508760" indent="0" algn="ctr">
              <a:buNone/>
              <a:defRPr>
                <a:solidFill>
                  <a:schemeClr val="tx1">
                    <a:tint val="75000"/>
                  </a:schemeClr>
                </a:solidFill>
              </a:defRPr>
            </a:lvl4pPr>
            <a:lvl5pPr marL="2011680" indent="0" algn="ctr">
              <a:buNone/>
              <a:defRPr>
                <a:solidFill>
                  <a:schemeClr val="tx1">
                    <a:tint val="75000"/>
                  </a:schemeClr>
                </a:solidFill>
              </a:defRPr>
            </a:lvl5pPr>
            <a:lvl6pPr marL="2514600" indent="0" algn="ctr">
              <a:buNone/>
              <a:defRPr>
                <a:solidFill>
                  <a:schemeClr val="tx1">
                    <a:tint val="75000"/>
                  </a:schemeClr>
                </a:solidFill>
              </a:defRPr>
            </a:lvl6pPr>
            <a:lvl7pPr marL="3017520" indent="0" algn="ctr">
              <a:buNone/>
              <a:defRPr>
                <a:solidFill>
                  <a:schemeClr val="tx1">
                    <a:tint val="75000"/>
                  </a:schemeClr>
                </a:solidFill>
              </a:defRPr>
            </a:lvl7pPr>
            <a:lvl8pPr marL="3520440" indent="0" algn="ctr">
              <a:buNone/>
              <a:defRPr>
                <a:solidFill>
                  <a:schemeClr val="tx1">
                    <a:tint val="75000"/>
                  </a:schemeClr>
                </a:solidFill>
              </a:defRPr>
            </a:lvl8pPr>
            <a:lvl9pPr marL="4023360" indent="0" algn="ctr">
              <a:buNone/>
              <a:defRPr>
                <a:solidFill>
                  <a:schemeClr val="tx1">
                    <a:tint val="75000"/>
                  </a:schemeClr>
                </a:solidFill>
              </a:defRPr>
            </a:lvl9pPr>
          </a:lstStyle>
          <a:p>
            <a:r>
              <a:rPr lang="en-US" noProof="0" dirty="0" smtClean="0"/>
              <a:t>Click to add text</a:t>
            </a:r>
            <a:endParaRPr lang="en-US" noProof="0" dirty="0"/>
          </a:p>
        </p:txBody>
      </p:sp>
      <p:sp>
        <p:nvSpPr>
          <p:cNvPr id="8" name="AutoShape 4"/>
          <p:cNvSpPr>
            <a:spLocks/>
          </p:cNvSpPr>
          <p:nvPr userDrawn="1"/>
        </p:nvSpPr>
        <p:spPr bwMode="gray">
          <a:xfrm>
            <a:off x="10216800" y="6441954"/>
            <a:ext cx="2329529" cy="1303434"/>
          </a:xfrm>
          <a:prstGeom prst="rect">
            <a:avLst/>
          </a:prstGeom>
          <a:noFill/>
          <a:ln w="12700" algn="ctr">
            <a:noFill/>
            <a:miter lim="800000"/>
            <a:headEnd/>
            <a:tailEnd/>
          </a:ln>
          <a:effectLst/>
        </p:spPr>
        <p:txBody>
          <a:bodyPr wrap="square" lIns="0" tIns="0" rIns="0" bIns="0" anchor="t" anchorCtr="0">
            <a:spAutoFit/>
          </a:bodyPr>
          <a:lstStyle/>
          <a:p>
            <a:pPr fontAlgn="auto">
              <a:spcBef>
                <a:spcPct val="100000"/>
              </a:spcBef>
              <a:spcAft>
                <a:spcPts val="0"/>
              </a:spcAft>
            </a:pPr>
            <a:r>
              <a:rPr lang="en-US" sz="770" dirty="0">
                <a:solidFill>
                  <a:srgbClr val="FFFFFF"/>
                </a:solidFill>
                <a:latin typeface="Arial"/>
                <a:cs typeface="Arial" pitchFamily="34" charset="0"/>
              </a:rPr>
              <a:t>If you use “Deloitte” in a document, you must include the appropriate footnote defining what “Deloitte” means in the context of the document. Please note that a definition footnote is needed on the page that includes the first mention or use of the word “Deloitte.” Delete footnote from this page if not needed and this box and arrow.</a:t>
            </a:r>
          </a:p>
          <a:p>
            <a:pPr fontAlgn="auto">
              <a:spcBef>
                <a:spcPct val="100000"/>
              </a:spcBef>
              <a:spcAft>
                <a:spcPts val="0"/>
              </a:spcAft>
            </a:pPr>
            <a:r>
              <a:rPr lang="en-US" sz="770" dirty="0">
                <a:solidFill>
                  <a:srgbClr val="FFFFFF"/>
                </a:solidFill>
                <a:latin typeface="Arial"/>
                <a:cs typeface="Arial" pitchFamily="34" charset="0"/>
              </a:rPr>
              <a:t>See About Deloitte &gt; The Deloitte Brand &gt; U.S. Brand &amp; Reputation &gt; Guidance on using the “Deloitte” masterbrand.</a:t>
            </a:r>
          </a:p>
        </p:txBody>
      </p:sp>
    </p:spTree>
    <p:extLst>
      <p:ext uri="{BB962C8B-B14F-4D97-AF65-F5344CB8AC3E}">
        <p14:creationId xmlns:p14="http://schemas.microsoft.com/office/powerpoint/2010/main" val="399188665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US" noProof="0" dirty="0"/>
          </a:p>
        </p:txBody>
      </p:sp>
      <p:sp>
        <p:nvSpPr>
          <p:cNvPr id="7" name="Subtitle0"/>
          <p:cNvSpPr>
            <a:spLocks noGrp="1"/>
          </p:cNvSpPr>
          <p:nvPr>
            <p:ph type="body" idx="13" hasCustomPrompt="1"/>
          </p:nvPr>
        </p:nvSpPr>
        <p:spPr>
          <a:xfrm>
            <a:off x="394653" y="867199"/>
            <a:ext cx="9266400" cy="348814"/>
          </a:xfrm>
        </p:spPr>
        <p:txBody>
          <a:bodyPr vert="horz" lIns="0" tIns="0" rIns="0" bIns="0" rtlCol="0" anchor="t" anchorCtr="0">
            <a:spAutoFit/>
          </a:bodyPr>
          <a:lstStyle>
            <a:lvl1pPr marL="0" indent="0" algn="l" defTabSz="1005840" rtl="0" eaLnBrk="1" latinLnBrk="0" hangingPunct="1">
              <a:spcBef>
                <a:spcPct val="0"/>
              </a:spcBef>
              <a:buNone/>
              <a:defRPr lang="en-US" sz="2200" b="0" kern="1200" dirty="0" smtClean="0">
                <a:solidFill>
                  <a:schemeClr val="tx2"/>
                </a:solidFill>
                <a:latin typeface="+mn-lt"/>
                <a:ea typeface="+mj-ea"/>
                <a:cs typeface="+mj-cs"/>
              </a:defRPr>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noProof="0" dirty="0" smtClean="0"/>
              <a:t>Click to add subtitle</a:t>
            </a:r>
          </a:p>
        </p:txBody>
      </p:sp>
      <p:cxnSp>
        <p:nvCxnSpPr>
          <p:cNvPr id="13" name="Straight Arrow Connector 12"/>
          <p:cNvCxnSpPr/>
          <p:nvPr userDrawn="1"/>
        </p:nvCxnSpPr>
        <p:spPr>
          <a:xfrm>
            <a:off x="-943995" y="7144080"/>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userDrawn="1"/>
        </p:nvCxnSpPr>
        <p:spPr>
          <a:xfrm>
            <a:off x="388949"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userDrawn="1"/>
        </p:nvCxnSpPr>
        <p:spPr>
          <a:xfrm>
            <a:off x="965448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userDrawn="1"/>
        </p:nvCxnSpPr>
        <p:spPr>
          <a:xfrm>
            <a:off x="-943995" y="1427212"/>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userDrawn="1"/>
        </p:nvCxnSpPr>
        <p:spPr>
          <a:xfrm>
            <a:off x="-943995" y="865264"/>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userDrawn="1"/>
        </p:nvCxnSpPr>
        <p:spPr>
          <a:xfrm>
            <a:off x="483120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userDrawn="1"/>
        </p:nvCxnSpPr>
        <p:spPr>
          <a:xfrm>
            <a:off x="522720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sp>
        <p:nvSpPr>
          <p:cNvPr id="22" name="TextBox 21"/>
          <p:cNvSpPr txBox="1"/>
          <p:nvPr userDrawn="1"/>
        </p:nvSpPr>
        <p:spPr>
          <a:xfrm>
            <a:off x="-1999553" y="7458468"/>
            <a:ext cx="1847558" cy="304699"/>
          </a:xfrm>
          <a:prstGeom prst="rect">
            <a:avLst/>
          </a:prstGeom>
          <a:noFill/>
        </p:spPr>
        <p:txBody>
          <a:bodyPr wrap="square" lIns="0" tIns="0" rIns="0" bIns="0" rtlCol="0">
            <a:spAutoFit/>
          </a:bodyPr>
          <a:lstStyle/>
          <a:p>
            <a:pPr algn="r" fontAlgn="auto">
              <a:spcBef>
                <a:spcPts val="0"/>
              </a:spcBef>
              <a:spcAft>
                <a:spcPts val="330"/>
              </a:spcAft>
            </a:pPr>
            <a:r>
              <a:rPr lang="en-US" sz="990" dirty="0" smtClean="0">
                <a:solidFill>
                  <a:srgbClr val="FFFFFF"/>
                </a:solidFill>
                <a:latin typeface="Arial"/>
                <a:cs typeface="+mn-cs"/>
              </a:rPr>
              <a:t>White markers indicate position of Deloitte Drawing Guides</a:t>
            </a:r>
          </a:p>
        </p:txBody>
      </p:sp>
      <p:sp>
        <p:nvSpPr>
          <p:cNvPr id="24" name="TextBox 23"/>
          <p:cNvSpPr txBox="1"/>
          <p:nvPr userDrawn="1"/>
        </p:nvSpPr>
        <p:spPr>
          <a:xfrm>
            <a:off x="-1035610" y="1017030"/>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7.40 cm</a:t>
            </a:r>
          </a:p>
          <a:p>
            <a:pPr algn="r" fontAlgn="auto">
              <a:spcBef>
                <a:spcPts val="0"/>
              </a:spcBef>
              <a:spcAft>
                <a:spcPts val="330"/>
              </a:spcAft>
            </a:pPr>
            <a:r>
              <a:rPr lang="en-US" sz="770" dirty="0" smtClean="0">
                <a:solidFill>
                  <a:srgbClr val="FFFFFF"/>
                </a:solidFill>
                <a:latin typeface="Arial"/>
                <a:cs typeface="+mn-cs"/>
              </a:rPr>
              <a:t>2.91 Inches</a:t>
            </a:r>
          </a:p>
        </p:txBody>
      </p:sp>
      <p:sp>
        <p:nvSpPr>
          <p:cNvPr id="25" name="TextBox 24"/>
          <p:cNvSpPr txBox="1"/>
          <p:nvPr userDrawn="1"/>
        </p:nvSpPr>
        <p:spPr>
          <a:xfrm>
            <a:off x="-1035610" y="1562394"/>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6.00 cm</a:t>
            </a:r>
          </a:p>
          <a:p>
            <a:pPr algn="r" fontAlgn="auto">
              <a:spcBef>
                <a:spcPts val="0"/>
              </a:spcBef>
              <a:spcAft>
                <a:spcPts val="330"/>
              </a:spcAft>
            </a:pPr>
            <a:r>
              <a:rPr lang="en-US" sz="770" dirty="0" smtClean="0">
                <a:solidFill>
                  <a:srgbClr val="FFFFFF"/>
                </a:solidFill>
                <a:latin typeface="Arial"/>
                <a:cs typeface="+mn-cs"/>
              </a:rPr>
              <a:t>2.36 Inches</a:t>
            </a:r>
          </a:p>
        </p:txBody>
      </p:sp>
      <p:sp>
        <p:nvSpPr>
          <p:cNvPr id="26" name="TextBox 25"/>
          <p:cNvSpPr txBox="1"/>
          <p:nvPr userDrawn="1"/>
        </p:nvSpPr>
        <p:spPr>
          <a:xfrm>
            <a:off x="-1035610" y="6723738"/>
            <a:ext cx="883615" cy="275460"/>
          </a:xfrm>
          <a:prstGeom prst="rect">
            <a:avLst/>
          </a:prstGeom>
          <a:noFill/>
        </p:spPr>
        <p:txBody>
          <a:bodyPr wrap="square" lIns="0" tIns="0" rIns="0" bIns="0" rtlCol="0" anchor="b" anchorCtr="0">
            <a:spAutoFit/>
          </a:bodyPr>
          <a:lstStyle/>
          <a:p>
            <a:pPr algn="r" fontAlgn="auto">
              <a:spcBef>
                <a:spcPts val="0"/>
              </a:spcBef>
              <a:spcAft>
                <a:spcPts val="330"/>
              </a:spcAft>
            </a:pPr>
            <a:r>
              <a:rPr lang="en-US" sz="770" dirty="0" smtClean="0">
                <a:solidFill>
                  <a:srgbClr val="FFFFFF"/>
                </a:solidFill>
                <a:latin typeface="Arial"/>
                <a:cs typeface="+mn-cs"/>
              </a:rPr>
              <a:t>8.00 cm</a:t>
            </a:r>
          </a:p>
          <a:p>
            <a:pPr algn="r" fontAlgn="auto">
              <a:spcBef>
                <a:spcPts val="0"/>
              </a:spcBef>
              <a:spcAft>
                <a:spcPts val="330"/>
              </a:spcAft>
            </a:pPr>
            <a:r>
              <a:rPr lang="en-US" sz="770" dirty="0" smtClean="0">
                <a:solidFill>
                  <a:srgbClr val="FFFFFF"/>
                </a:solidFill>
                <a:latin typeface="Arial"/>
                <a:cs typeface="+mn-cs"/>
              </a:rPr>
              <a:t>3.15 Inches</a:t>
            </a:r>
          </a:p>
        </p:txBody>
      </p:sp>
      <p:sp>
        <p:nvSpPr>
          <p:cNvPr id="27" name="TextBox 26"/>
          <p:cNvSpPr txBox="1"/>
          <p:nvPr userDrawn="1"/>
        </p:nvSpPr>
        <p:spPr>
          <a:xfrm>
            <a:off x="394652" y="8009633"/>
            <a:ext cx="883615" cy="275460"/>
          </a:xfrm>
          <a:prstGeom prst="rect">
            <a:avLst/>
          </a:prstGeom>
          <a:noFill/>
        </p:spPr>
        <p:txBody>
          <a:bodyPr wrap="square" lIns="0" tIns="0" rIns="0" bIns="0" rtlCol="0" anchor="t" anchorCtr="0">
            <a:spAutoFit/>
          </a:bodyPr>
          <a:lstStyle/>
          <a:p>
            <a:pPr fontAlgn="auto">
              <a:spcBef>
                <a:spcPts val="0"/>
              </a:spcBef>
              <a:spcAft>
                <a:spcPts val="330"/>
              </a:spcAft>
            </a:pPr>
            <a:r>
              <a:rPr lang="en-US" sz="770" dirty="0" smtClean="0">
                <a:solidFill>
                  <a:srgbClr val="FFFFFF"/>
                </a:solidFill>
                <a:latin typeface="Arial"/>
                <a:cs typeface="+mn-cs"/>
                <a:sym typeface="Wingdings" pitchFamily="2" charset="2"/>
              </a:rPr>
              <a:t></a:t>
            </a:r>
            <a:r>
              <a:rPr lang="en-US" sz="770" dirty="0" smtClean="0">
                <a:solidFill>
                  <a:srgbClr val="FFFFFF"/>
                </a:solidFill>
                <a:latin typeface="Arial"/>
                <a:cs typeface="+mn-cs"/>
              </a:rPr>
              <a:t>11.70 cm</a:t>
            </a:r>
          </a:p>
          <a:p>
            <a:pPr fontAlgn="auto">
              <a:spcBef>
                <a:spcPts val="0"/>
              </a:spcBef>
              <a:spcAft>
                <a:spcPts val="330"/>
              </a:spcAft>
            </a:pPr>
            <a:r>
              <a:rPr lang="en-US" sz="770" dirty="0" smtClean="0">
                <a:solidFill>
                  <a:srgbClr val="FFFFFF"/>
                </a:solidFill>
                <a:latin typeface="Arial"/>
                <a:cs typeface="+mn-cs"/>
                <a:sym typeface="Wingdings" pitchFamily="2" charset="2"/>
              </a:rPr>
              <a:t> 4.61 inches</a:t>
            </a:r>
            <a:endParaRPr lang="en-US" sz="770" dirty="0" smtClean="0">
              <a:solidFill>
                <a:srgbClr val="FFFFFF"/>
              </a:solidFill>
              <a:latin typeface="Arial"/>
              <a:cs typeface="+mn-cs"/>
            </a:endParaRPr>
          </a:p>
        </p:txBody>
      </p:sp>
      <p:sp>
        <p:nvSpPr>
          <p:cNvPr id="28" name="TextBox 27"/>
          <p:cNvSpPr txBox="1"/>
          <p:nvPr userDrawn="1"/>
        </p:nvSpPr>
        <p:spPr>
          <a:xfrm>
            <a:off x="3936141" y="8009633"/>
            <a:ext cx="883615" cy="275460"/>
          </a:xfrm>
          <a:prstGeom prst="rect">
            <a:avLst/>
          </a:prstGeom>
          <a:noFill/>
        </p:spPr>
        <p:txBody>
          <a:bodyPr wrap="square" lIns="0" tIns="0" rIns="0" bIns="0" rtlCol="0" anchor="t" anchorCtr="0">
            <a:spAutoFit/>
          </a:bodyPr>
          <a:lstStyle/>
          <a:p>
            <a:pPr algn="r" fontAlgn="auto">
              <a:spcBef>
                <a:spcPts val="0"/>
              </a:spcBef>
              <a:spcAft>
                <a:spcPts val="330"/>
              </a:spcAft>
            </a:pPr>
            <a:r>
              <a:rPr lang="en-US" sz="770" dirty="0" smtClean="0">
                <a:solidFill>
                  <a:srgbClr val="FFFFFF"/>
                </a:solidFill>
                <a:latin typeface="Arial"/>
                <a:cs typeface="+mn-cs"/>
              </a:rPr>
              <a:t>0.50 cm </a:t>
            </a:r>
            <a:r>
              <a:rPr lang="en-US" sz="770" dirty="0" smtClean="0">
                <a:solidFill>
                  <a:srgbClr val="FFFFFF"/>
                </a:solidFill>
                <a:latin typeface="Arial"/>
                <a:cs typeface="+mn-cs"/>
                <a:sym typeface="Wingdings" pitchFamily="2" charset="2"/>
              </a:rPr>
              <a:t></a:t>
            </a:r>
          </a:p>
          <a:p>
            <a:pPr algn="r" fontAlgn="auto">
              <a:spcBef>
                <a:spcPts val="0"/>
              </a:spcBef>
              <a:spcAft>
                <a:spcPts val="330"/>
              </a:spcAft>
            </a:pPr>
            <a:r>
              <a:rPr lang="en-US" sz="770" dirty="0" smtClean="0">
                <a:solidFill>
                  <a:srgbClr val="FFFFFF"/>
                </a:solidFill>
                <a:latin typeface="Arial"/>
                <a:cs typeface="+mn-cs"/>
                <a:sym typeface="Wingdings" pitchFamily="2" charset="2"/>
              </a:rPr>
              <a:t>0.2 inches </a:t>
            </a:r>
            <a:endParaRPr lang="en-US" sz="770" dirty="0" smtClean="0">
              <a:solidFill>
                <a:srgbClr val="FFFFFF"/>
              </a:solidFill>
              <a:latin typeface="Arial"/>
              <a:cs typeface="+mn-cs"/>
            </a:endParaRPr>
          </a:p>
        </p:txBody>
      </p:sp>
      <p:sp>
        <p:nvSpPr>
          <p:cNvPr id="29" name="TextBox 28"/>
          <p:cNvSpPr txBox="1"/>
          <p:nvPr userDrawn="1"/>
        </p:nvSpPr>
        <p:spPr>
          <a:xfrm>
            <a:off x="5238645" y="8009633"/>
            <a:ext cx="883615" cy="275460"/>
          </a:xfrm>
          <a:prstGeom prst="rect">
            <a:avLst/>
          </a:prstGeom>
          <a:noFill/>
        </p:spPr>
        <p:txBody>
          <a:bodyPr wrap="square" lIns="0" tIns="0" rIns="0" bIns="0" rtlCol="0" anchor="t" anchorCtr="0">
            <a:spAutoFit/>
          </a:bodyPr>
          <a:lstStyle/>
          <a:p>
            <a:pPr fontAlgn="auto">
              <a:spcBef>
                <a:spcPts val="0"/>
              </a:spcBef>
              <a:spcAft>
                <a:spcPts val="330"/>
              </a:spcAft>
              <a:buFont typeface="Wingdings"/>
              <a:buChar char="ß"/>
            </a:pPr>
            <a:r>
              <a:rPr lang="en-US" sz="770" dirty="0" smtClean="0">
                <a:solidFill>
                  <a:srgbClr val="FFFFFF"/>
                </a:solidFill>
                <a:latin typeface="Arial"/>
                <a:cs typeface="+mn-cs"/>
              </a:rPr>
              <a:t>0.50 cm</a:t>
            </a:r>
          </a:p>
          <a:p>
            <a:pPr fontAlgn="auto">
              <a:spcBef>
                <a:spcPts val="0"/>
              </a:spcBef>
              <a:spcAft>
                <a:spcPts val="330"/>
              </a:spcAft>
            </a:pPr>
            <a:r>
              <a:rPr lang="en-US" sz="770" dirty="0" smtClean="0">
                <a:solidFill>
                  <a:srgbClr val="FFFFFF"/>
                </a:solidFill>
                <a:latin typeface="Arial"/>
                <a:cs typeface="+mn-cs"/>
                <a:sym typeface="Wingdings" pitchFamily="2" charset="2"/>
              </a:rPr>
              <a:t> 0.2 inches</a:t>
            </a:r>
            <a:endParaRPr lang="en-US" sz="770" dirty="0" smtClean="0">
              <a:solidFill>
                <a:srgbClr val="FFFFFF"/>
              </a:solidFill>
              <a:latin typeface="Arial"/>
              <a:cs typeface="+mn-cs"/>
            </a:endParaRPr>
          </a:p>
        </p:txBody>
      </p:sp>
      <p:sp>
        <p:nvSpPr>
          <p:cNvPr id="30" name="TextBox 29"/>
          <p:cNvSpPr txBox="1"/>
          <p:nvPr userDrawn="1"/>
        </p:nvSpPr>
        <p:spPr>
          <a:xfrm>
            <a:off x="8768014" y="8009633"/>
            <a:ext cx="883615" cy="275460"/>
          </a:xfrm>
          <a:prstGeom prst="rect">
            <a:avLst/>
          </a:prstGeom>
          <a:noFill/>
        </p:spPr>
        <p:txBody>
          <a:bodyPr wrap="square" lIns="0" tIns="0" rIns="0" bIns="0" rtlCol="0" anchor="t" anchorCtr="0">
            <a:spAutoFit/>
          </a:bodyPr>
          <a:lstStyle/>
          <a:p>
            <a:pPr algn="r" fontAlgn="auto">
              <a:spcBef>
                <a:spcPts val="0"/>
              </a:spcBef>
              <a:spcAft>
                <a:spcPts val="330"/>
              </a:spcAft>
            </a:pPr>
            <a:r>
              <a:rPr lang="en-US" sz="770" dirty="0" smtClean="0">
                <a:solidFill>
                  <a:srgbClr val="FFFFFF"/>
                </a:solidFill>
                <a:latin typeface="Arial"/>
                <a:cs typeface="+mn-cs"/>
              </a:rPr>
              <a:t>11.70 cm </a:t>
            </a:r>
            <a:r>
              <a:rPr lang="en-US" sz="770" dirty="0" smtClean="0">
                <a:solidFill>
                  <a:srgbClr val="FFFFFF"/>
                </a:solidFill>
                <a:latin typeface="Arial"/>
                <a:cs typeface="+mn-cs"/>
                <a:sym typeface="Wingdings" pitchFamily="2" charset="2"/>
              </a:rPr>
              <a:t></a:t>
            </a:r>
            <a:endParaRPr lang="en-US" sz="770" dirty="0" smtClean="0">
              <a:solidFill>
                <a:srgbClr val="FFFFFF"/>
              </a:solidFill>
              <a:latin typeface="Arial"/>
              <a:cs typeface="+mn-cs"/>
            </a:endParaRPr>
          </a:p>
          <a:p>
            <a:pPr algn="r" fontAlgn="auto">
              <a:spcBef>
                <a:spcPts val="0"/>
              </a:spcBef>
              <a:spcAft>
                <a:spcPts val="330"/>
              </a:spcAft>
            </a:pPr>
            <a:r>
              <a:rPr lang="en-US" sz="770" dirty="0" smtClean="0">
                <a:solidFill>
                  <a:srgbClr val="FFFFFF"/>
                </a:solidFill>
                <a:latin typeface="Arial"/>
                <a:cs typeface="+mn-cs"/>
                <a:sym typeface="Wingdings" pitchFamily="2" charset="2"/>
              </a:rPr>
              <a:t> 4.61 inches </a:t>
            </a:r>
            <a:endParaRPr lang="en-US" sz="770" dirty="0" smtClean="0">
              <a:solidFill>
                <a:srgbClr val="FFFFFF"/>
              </a:solidFill>
              <a:latin typeface="Arial"/>
              <a:cs typeface="+mn-cs"/>
            </a:endParaRPr>
          </a:p>
        </p:txBody>
      </p:sp>
      <p:cxnSp>
        <p:nvCxnSpPr>
          <p:cNvPr id="31" name="Straight Arrow Connector 30"/>
          <p:cNvCxnSpPr/>
          <p:nvPr userDrawn="1"/>
        </p:nvCxnSpPr>
        <p:spPr>
          <a:xfrm rot="5400000" flipH="1" flipV="1">
            <a:off x="-259029" y="148315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userDrawn="1"/>
        </p:nvCxnSpPr>
        <p:spPr>
          <a:xfrm rot="5400000" flipH="1" flipV="1">
            <a:off x="-259027" y="92022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userDrawn="1"/>
        </p:nvCxnSpPr>
        <p:spPr>
          <a:xfrm rot="5400000" flipH="1" flipV="1">
            <a:off x="-259027" y="7073746"/>
            <a:ext cx="103632" cy="1747"/>
          </a:xfrm>
          <a:prstGeom prst="straightConnector1">
            <a:avLst/>
          </a:prstGeom>
          <a:ln w="3175">
            <a:solidFill>
              <a:schemeClr val="bg1"/>
            </a:solidFill>
            <a:headEnd type="arrow" w="med" len="sm"/>
            <a:tailEnd type="none" w="med" len="sm"/>
          </a:ln>
        </p:spPr>
        <p:style>
          <a:lnRef idx="1">
            <a:schemeClr val="accent1"/>
          </a:lnRef>
          <a:fillRef idx="0">
            <a:schemeClr val="accent1"/>
          </a:fillRef>
          <a:effectRef idx="0">
            <a:schemeClr val="accent1"/>
          </a:effectRef>
          <a:fontRef idx="minor">
            <a:schemeClr val="tx1"/>
          </a:fontRef>
        </p:style>
      </p:cxnSp>
      <p:sp>
        <p:nvSpPr>
          <p:cNvPr id="34" name="AutoShape 4"/>
          <p:cNvSpPr>
            <a:spLocks/>
          </p:cNvSpPr>
          <p:nvPr userDrawn="1"/>
        </p:nvSpPr>
        <p:spPr bwMode="gray">
          <a:xfrm>
            <a:off x="-1695892" y="1"/>
            <a:ext cx="1543897" cy="761747"/>
          </a:xfrm>
          <a:prstGeom prst="rect">
            <a:avLst/>
          </a:prstGeom>
          <a:noFill/>
          <a:ln w="12700" algn="ctr">
            <a:noFill/>
            <a:miter lim="800000"/>
            <a:headEnd/>
            <a:tailEnd/>
          </a:ln>
          <a:effectLst/>
        </p:spPr>
        <p:txBody>
          <a:bodyPr wrap="square" lIns="0" tIns="0" rIns="0" bIns="0" anchor="t" anchorCtr="0">
            <a:spAutoFit/>
          </a:bodyPr>
          <a:lstStyle/>
          <a:p>
            <a:pPr fontAlgn="auto">
              <a:spcBef>
                <a:spcPts val="0"/>
              </a:spcBef>
              <a:spcAft>
                <a:spcPts val="0"/>
              </a:spcAft>
            </a:pPr>
            <a:r>
              <a:rPr lang="en-US" sz="770" b="1" dirty="0" smtClean="0">
                <a:solidFill>
                  <a:srgbClr val="FFFFFF"/>
                </a:solidFill>
                <a:latin typeface="Arial"/>
                <a:cs typeface="Arial" pitchFamily="34" charset="0"/>
              </a:rPr>
              <a:t>To view Deloitte drawing guides:</a:t>
            </a:r>
          </a:p>
          <a:p>
            <a:pPr fontAlgn="auto">
              <a:spcBef>
                <a:spcPts val="0"/>
              </a:spcBef>
              <a:spcAft>
                <a:spcPts val="0"/>
              </a:spcAft>
            </a:pPr>
            <a:endParaRPr lang="en-US" sz="330" b="1" dirty="0" smtClean="0">
              <a:solidFill>
                <a:srgbClr val="FFFFFF"/>
              </a:solidFill>
              <a:latin typeface="Arial"/>
              <a:cs typeface="Arial" pitchFamily="34" charset="0"/>
            </a:endParaRP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Right-click on slide and select ’Grid and Guides...’</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Check ’Display drawing guides on screen’</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Select ’OK’</a:t>
            </a:r>
          </a:p>
        </p:txBody>
      </p:sp>
      <p:sp>
        <p:nvSpPr>
          <p:cNvPr id="36" name="Content Placeholder 2"/>
          <p:cNvSpPr>
            <a:spLocks noGrp="1"/>
          </p:cNvSpPr>
          <p:nvPr>
            <p:ph idx="14"/>
          </p:nvPr>
        </p:nvSpPr>
        <p:spPr>
          <a:xfrm>
            <a:off x="397348" y="1437536"/>
            <a:ext cx="9266400" cy="5712352"/>
          </a:xfrm>
        </p:spPr>
        <p:txBody>
          <a:bodyPr/>
          <a:lstStyle>
            <a:lvl1pPr>
              <a:spcBef>
                <a:spcPts val="11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42" name="Footer Placeholder 4"/>
          <p:cNvSpPr>
            <a:spLocks noGrp="1"/>
          </p:cNvSpPr>
          <p:nvPr>
            <p:ph type="ftr" sz="quarter" idx="3"/>
          </p:nvPr>
        </p:nvSpPr>
        <p:spPr>
          <a:xfrm>
            <a:off x="792001" y="7477337"/>
            <a:ext cx="4039874" cy="142800"/>
          </a:xfrm>
          <a:prstGeom prst="rect">
            <a:avLst/>
          </a:prstGeom>
        </p:spPr>
        <p:txBody>
          <a:bodyPr vert="horz" wrap="none" lIns="0" tIns="0" rIns="0" bIns="0" rtlCol="0" anchor="b" anchorCtr="0">
            <a:noAutofit/>
          </a:bodyPr>
          <a:lstStyle>
            <a:lvl1pPr algn="l">
              <a:defRPr sz="1100">
                <a:solidFill>
                  <a:schemeClr val="tx2"/>
                </a:solidFill>
              </a:defRPr>
            </a:lvl1pPr>
          </a:lstStyle>
          <a:p>
            <a:r>
              <a:rPr lang="en-US" smtClean="0">
                <a:solidFill>
                  <a:srgbClr val="002776"/>
                </a:solidFill>
              </a:rPr>
              <a:t>©2015 Deloitte Poland</a:t>
            </a:r>
            <a:endParaRPr lang="en-US" dirty="0">
              <a:solidFill>
                <a:srgbClr val="002776"/>
              </a:solidFill>
            </a:endParaRPr>
          </a:p>
        </p:txBody>
      </p:sp>
      <p:sp>
        <p:nvSpPr>
          <p:cNvPr id="43"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chemeClr val="tx2"/>
                </a:solidFill>
              </a:defRPr>
            </a:lvl1pPr>
          </a:lstStyle>
          <a:p>
            <a:fld id="{313880FF-B11A-4FA9-B5CC-7226C1B8517C}" type="slidenum">
              <a:rPr lang="en-US" smtClean="0">
                <a:solidFill>
                  <a:srgbClr val="002776"/>
                </a:solidFill>
              </a:rPr>
              <a:pPr/>
              <a:t>‹#›</a:t>
            </a:fld>
            <a:endParaRPr lang="en-US" dirty="0">
              <a:solidFill>
                <a:srgbClr val="002776"/>
              </a:solidFill>
            </a:endParaRPr>
          </a:p>
        </p:txBody>
      </p:sp>
    </p:spTree>
    <p:extLst>
      <p:ext uri="{BB962C8B-B14F-4D97-AF65-F5344CB8AC3E}">
        <p14:creationId xmlns:p14="http://schemas.microsoft.com/office/powerpoint/2010/main" val="3775186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3">
    <p:spTree>
      <p:nvGrpSpPr>
        <p:cNvPr id="1" name=""/>
        <p:cNvGrpSpPr/>
        <p:nvPr/>
      </p:nvGrpSpPr>
      <p:grpSpPr>
        <a:xfrm>
          <a:off x="0" y="0"/>
          <a:ext cx="0" cy="0"/>
          <a:chOff x="0" y="0"/>
          <a:chExt cx="0" cy="0"/>
        </a:xfrm>
      </p:grpSpPr>
      <p:sp>
        <p:nvSpPr>
          <p:cNvPr id="10" name="Rectangle 9"/>
          <p:cNvSpPr/>
          <p:nvPr/>
        </p:nvSpPr>
        <p:spPr>
          <a:xfrm>
            <a:off x="380183" y="0"/>
            <a:ext cx="5984908" cy="35623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00"/>
          </a:p>
        </p:txBody>
      </p:sp>
      <p:sp>
        <p:nvSpPr>
          <p:cNvPr id="2" name="Title 1"/>
          <p:cNvSpPr>
            <a:spLocks noGrp="1"/>
          </p:cNvSpPr>
          <p:nvPr>
            <p:ph type="ctrTitle"/>
          </p:nvPr>
        </p:nvSpPr>
        <p:spPr>
          <a:xfrm>
            <a:off x="684022" y="1239093"/>
            <a:ext cx="5366742" cy="1756514"/>
          </a:xfrm>
        </p:spPr>
        <p:txBody>
          <a:bodyPr/>
          <a:lstStyle>
            <a:lvl1pPr>
              <a:defRPr>
                <a:solidFill>
                  <a:schemeClr val="accent1"/>
                </a:solidFill>
              </a:defRPr>
            </a:lvl1pPr>
          </a:lstStyle>
          <a:p>
            <a:r>
              <a:rPr lang="en-US" smtClean="0"/>
              <a:t>Click to edit Master title style</a:t>
            </a:r>
            <a:endParaRPr lang="en-GB" dirty="0"/>
          </a:p>
        </p:txBody>
      </p:sp>
      <p:sp>
        <p:nvSpPr>
          <p:cNvPr id="3" name="Subtitle 2"/>
          <p:cNvSpPr>
            <a:spLocks noGrp="1"/>
          </p:cNvSpPr>
          <p:nvPr>
            <p:ph type="subTitle" idx="1"/>
          </p:nvPr>
        </p:nvSpPr>
        <p:spPr>
          <a:xfrm>
            <a:off x="684022" y="3023876"/>
            <a:ext cx="5366742" cy="439944"/>
          </a:xfrm>
        </p:spPr>
        <p:txBody>
          <a:bodyPr>
            <a:normAutofit/>
          </a:bodyPr>
          <a:lstStyle>
            <a:lvl1pPr marL="0" indent="0" algn="l">
              <a:spcBef>
                <a:spcPts val="0"/>
              </a:spcBef>
              <a:buNone/>
              <a:defRPr sz="1760" b="0">
                <a:solidFill>
                  <a:srgbClr val="575757"/>
                </a:solidFill>
              </a:defRPr>
            </a:lvl1pPr>
            <a:lvl2pPr marL="502920" indent="0" algn="ctr">
              <a:buNone/>
              <a:defRPr>
                <a:solidFill>
                  <a:schemeClr val="tx1">
                    <a:tint val="75000"/>
                  </a:schemeClr>
                </a:solidFill>
              </a:defRPr>
            </a:lvl2pPr>
            <a:lvl3pPr marL="1005840" indent="0" algn="ctr">
              <a:buNone/>
              <a:defRPr>
                <a:solidFill>
                  <a:schemeClr val="tx1">
                    <a:tint val="75000"/>
                  </a:schemeClr>
                </a:solidFill>
              </a:defRPr>
            </a:lvl3pPr>
            <a:lvl4pPr marL="1508760" indent="0" algn="ctr">
              <a:buNone/>
              <a:defRPr>
                <a:solidFill>
                  <a:schemeClr val="tx1">
                    <a:tint val="75000"/>
                  </a:schemeClr>
                </a:solidFill>
              </a:defRPr>
            </a:lvl4pPr>
            <a:lvl5pPr marL="2011680" indent="0" algn="ctr">
              <a:buNone/>
              <a:defRPr>
                <a:solidFill>
                  <a:schemeClr val="tx1">
                    <a:tint val="75000"/>
                  </a:schemeClr>
                </a:solidFill>
              </a:defRPr>
            </a:lvl5pPr>
            <a:lvl6pPr marL="2514600" indent="0" algn="ctr">
              <a:buNone/>
              <a:defRPr>
                <a:solidFill>
                  <a:schemeClr val="tx1">
                    <a:tint val="75000"/>
                  </a:schemeClr>
                </a:solidFill>
              </a:defRPr>
            </a:lvl6pPr>
            <a:lvl7pPr marL="3017520" indent="0" algn="ctr">
              <a:buNone/>
              <a:defRPr>
                <a:solidFill>
                  <a:schemeClr val="tx1">
                    <a:tint val="75000"/>
                  </a:schemeClr>
                </a:solidFill>
              </a:defRPr>
            </a:lvl7pPr>
            <a:lvl8pPr marL="3520440" indent="0" algn="ctr">
              <a:buNone/>
              <a:defRPr>
                <a:solidFill>
                  <a:schemeClr val="tx1">
                    <a:tint val="75000"/>
                  </a:schemeClr>
                </a:solidFill>
              </a:defRPr>
            </a:lvl8pPr>
            <a:lvl9pPr marL="4023360" indent="0" algn="ctr">
              <a:buNone/>
              <a:defRPr>
                <a:solidFill>
                  <a:schemeClr val="tx1">
                    <a:tint val="75000"/>
                  </a:schemeClr>
                </a:solidFill>
              </a:defRPr>
            </a:lvl9pPr>
          </a:lstStyle>
          <a:p>
            <a:r>
              <a:rPr lang="en-US" smtClean="0"/>
              <a:t>Click to edit Master subtitle style</a:t>
            </a:r>
            <a:endParaRPr lang="en-GB" dirty="0"/>
          </a:p>
        </p:txBody>
      </p:sp>
      <p:pic>
        <p:nvPicPr>
          <p:cNvPr id="8" name="Picture 7" descr="DEL_PRI_RGB.gif"/>
          <p:cNvPicPr>
            <a:picLocks noChangeAspect="1"/>
          </p:cNvPicPr>
          <p:nvPr/>
        </p:nvPicPr>
        <p:blipFill>
          <a:blip r:embed="rId2" cstate="print"/>
          <a:stretch>
            <a:fillRect/>
          </a:stretch>
        </p:blipFill>
        <p:spPr>
          <a:xfrm>
            <a:off x="637668" y="322459"/>
            <a:ext cx="1892880" cy="365535"/>
          </a:xfrm>
          <a:prstGeom prst="rect">
            <a:avLst/>
          </a:prstGeom>
        </p:spPr>
      </p:pic>
      <p:sp>
        <p:nvSpPr>
          <p:cNvPr id="14"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9"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spTree>
    <p:extLst>
      <p:ext uri="{BB962C8B-B14F-4D97-AF65-F5344CB8AC3E}">
        <p14:creationId xmlns:p14="http://schemas.microsoft.com/office/powerpoint/2010/main" val="2246982320"/>
      </p:ext>
    </p:extLst>
  </p:cSld>
  <p:clrMapOvr>
    <a:masterClrMapping/>
  </p:clrMapOvr>
  <p:transition>
    <p:fade/>
  </p:transition>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wo column with title and subtitle">
    <p:spTree>
      <p:nvGrpSpPr>
        <p:cNvPr id="1" name=""/>
        <p:cNvGrpSpPr/>
        <p:nvPr/>
      </p:nvGrpSpPr>
      <p:grpSpPr>
        <a:xfrm>
          <a:off x="0" y="0"/>
          <a:ext cx="0" cy="0"/>
          <a:chOff x="0" y="0"/>
          <a:chExt cx="0" cy="0"/>
        </a:xfrm>
      </p:grpSpPr>
      <p:sp>
        <p:nvSpPr>
          <p:cNvPr id="2" name="Title 1"/>
          <p:cNvSpPr>
            <a:spLocks noGrp="1"/>
          </p:cNvSpPr>
          <p:nvPr>
            <p:ph type="title"/>
          </p:nvPr>
        </p:nvSpPr>
        <p:spPr>
          <a:xfrm>
            <a:off x="396000" y="448622"/>
            <a:ext cx="9266400" cy="418576"/>
          </a:xfrm>
        </p:spPr>
        <p:txBody>
          <a:bodyPr>
            <a:spAutoFit/>
          </a:bodyPr>
          <a:lstStyle>
            <a:lvl1pPr>
              <a:defRPr>
                <a:solidFill>
                  <a:schemeClr val="tx2"/>
                </a:solidFill>
              </a:defRPr>
            </a:lvl1pPr>
          </a:lstStyle>
          <a:p>
            <a:r>
              <a:rPr lang="en-US" noProof="0" smtClean="0"/>
              <a:t>Click to edit Master title style</a:t>
            </a:r>
            <a:endParaRPr lang="en-US" noProof="0" dirty="0"/>
          </a:p>
        </p:txBody>
      </p:sp>
      <p:sp>
        <p:nvSpPr>
          <p:cNvPr id="15" name="Subtitle1"/>
          <p:cNvSpPr>
            <a:spLocks noGrp="1"/>
          </p:cNvSpPr>
          <p:nvPr>
            <p:ph type="body" idx="13" hasCustomPrompt="1"/>
          </p:nvPr>
        </p:nvSpPr>
        <p:spPr>
          <a:xfrm>
            <a:off x="394653" y="867199"/>
            <a:ext cx="9266400" cy="348814"/>
          </a:xfrm>
        </p:spPr>
        <p:txBody>
          <a:bodyPr vert="horz" lIns="0" tIns="0" rIns="0" bIns="0" rtlCol="0" anchor="t" anchorCtr="0">
            <a:spAutoFit/>
          </a:bodyPr>
          <a:lstStyle>
            <a:lvl1pPr marL="0" indent="0" algn="l" defTabSz="1005840" rtl="0" eaLnBrk="1" latinLnBrk="0" hangingPunct="1">
              <a:spcBef>
                <a:spcPct val="0"/>
              </a:spcBef>
              <a:buNone/>
              <a:defRPr lang="en-US" sz="2200" b="0" kern="1200" dirty="0" smtClean="0">
                <a:solidFill>
                  <a:schemeClr val="tx2"/>
                </a:solidFill>
                <a:latin typeface="+mn-lt"/>
                <a:ea typeface="+mj-ea"/>
                <a:cs typeface="+mj-cs"/>
              </a:defRPr>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noProof="0" dirty="0" smtClean="0"/>
              <a:t>Click to add subtitle</a:t>
            </a:r>
          </a:p>
        </p:txBody>
      </p:sp>
      <p:cxnSp>
        <p:nvCxnSpPr>
          <p:cNvPr id="17" name="Straight Arrow Connector 16"/>
          <p:cNvCxnSpPr/>
          <p:nvPr userDrawn="1"/>
        </p:nvCxnSpPr>
        <p:spPr>
          <a:xfrm>
            <a:off x="-943995" y="7144080"/>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userDrawn="1"/>
        </p:nvCxnSpPr>
        <p:spPr>
          <a:xfrm>
            <a:off x="388949"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userDrawn="1"/>
        </p:nvCxnSpPr>
        <p:spPr>
          <a:xfrm>
            <a:off x="965448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userDrawn="1"/>
        </p:nvCxnSpPr>
        <p:spPr>
          <a:xfrm>
            <a:off x="-943995" y="1427212"/>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userDrawn="1"/>
        </p:nvCxnSpPr>
        <p:spPr>
          <a:xfrm>
            <a:off x="-943995" y="865264"/>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userDrawn="1"/>
        </p:nvCxnSpPr>
        <p:spPr>
          <a:xfrm>
            <a:off x="483120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userDrawn="1"/>
        </p:nvCxnSpPr>
        <p:spPr>
          <a:xfrm>
            <a:off x="522720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sp>
        <p:nvSpPr>
          <p:cNvPr id="25" name="TextBox 24"/>
          <p:cNvSpPr txBox="1"/>
          <p:nvPr userDrawn="1"/>
        </p:nvSpPr>
        <p:spPr>
          <a:xfrm>
            <a:off x="-1999553" y="7458468"/>
            <a:ext cx="1847558" cy="304699"/>
          </a:xfrm>
          <a:prstGeom prst="rect">
            <a:avLst/>
          </a:prstGeom>
          <a:noFill/>
        </p:spPr>
        <p:txBody>
          <a:bodyPr wrap="square" lIns="0" tIns="0" rIns="0" bIns="0" rtlCol="0">
            <a:spAutoFit/>
          </a:bodyPr>
          <a:lstStyle/>
          <a:p>
            <a:pPr algn="r" fontAlgn="auto">
              <a:spcBef>
                <a:spcPts val="0"/>
              </a:spcBef>
              <a:spcAft>
                <a:spcPts val="330"/>
              </a:spcAft>
            </a:pPr>
            <a:r>
              <a:rPr lang="en-US" sz="990" smtClean="0">
                <a:solidFill>
                  <a:srgbClr val="FFFFFF"/>
                </a:solidFill>
                <a:latin typeface="Arial"/>
                <a:cs typeface="+mn-cs"/>
              </a:rPr>
              <a:t>White markers indicate position of Deloitte Drawing Guides</a:t>
            </a:r>
            <a:endParaRPr lang="en-US" sz="990" dirty="0" smtClean="0">
              <a:solidFill>
                <a:srgbClr val="FFFFFF"/>
              </a:solidFill>
              <a:latin typeface="Arial"/>
              <a:cs typeface="+mn-cs"/>
            </a:endParaRPr>
          </a:p>
        </p:txBody>
      </p:sp>
      <p:sp>
        <p:nvSpPr>
          <p:cNvPr id="27" name="TextBox 26"/>
          <p:cNvSpPr txBox="1"/>
          <p:nvPr userDrawn="1"/>
        </p:nvSpPr>
        <p:spPr>
          <a:xfrm>
            <a:off x="-1035610" y="1017030"/>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7.40 cm</a:t>
            </a:r>
          </a:p>
          <a:p>
            <a:pPr algn="r" fontAlgn="auto">
              <a:spcBef>
                <a:spcPts val="0"/>
              </a:spcBef>
              <a:spcAft>
                <a:spcPts val="330"/>
              </a:spcAft>
            </a:pPr>
            <a:r>
              <a:rPr lang="en-US" sz="770" dirty="0" smtClean="0">
                <a:solidFill>
                  <a:srgbClr val="FFFFFF"/>
                </a:solidFill>
                <a:latin typeface="Arial"/>
                <a:cs typeface="+mn-cs"/>
              </a:rPr>
              <a:t>2.91 Inches</a:t>
            </a:r>
          </a:p>
        </p:txBody>
      </p:sp>
      <p:sp>
        <p:nvSpPr>
          <p:cNvPr id="28" name="TextBox 27"/>
          <p:cNvSpPr txBox="1"/>
          <p:nvPr userDrawn="1"/>
        </p:nvSpPr>
        <p:spPr>
          <a:xfrm>
            <a:off x="-1035610" y="1562394"/>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6.00 cm</a:t>
            </a:r>
          </a:p>
          <a:p>
            <a:pPr algn="r" fontAlgn="auto">
              <a:spcBef>
                <a:spcPts val="0"/>
              </a:spcBef>
              <a:spcAft>
                <a:spcPts val="330"/>
              </a:spcAft>
            </a:pPr>
            <a:r>
              <a:rPr lang="en-US" sz="770" dirty="0" smtClean="0">
                <a:solidFill>
                  <a:srgbClr val="FFFFFF"/>
                </a:solidFill>
                <a:latin typeface="Arial"/>
                <a:cs typeface="+mn-cs"/>
              </a:rPr>
              <a:t>2.36 Inches</a:t>
            </a:r>
          </a:p>
        </p:txBody>
      </p:sp>
      <p:sp>
        <p:nvSpPr>
          <p:cNvPr id="29" name="TextBox 28"/>
          <p:cNvSpPr txBox="1"/>
          <p:nvPr userDrawn="1"/>
        </p:nvSpPr>
        <p:spPr>
          <a:xfrm>
            <a:off x="-1035610" y="6723738"/>
            <a:ext cx="883615" cy="275460"/>
          </a:xfrm>
          <a:prstGeom prst="rect">
            <a:avLst/>
          </a:prstGeom>
          <a:noFill/>
        </p:spPr>
        <p:txBody>
          <a:bodyPr wrap="square" lIns="0" tIns="0" rIns="0" bIns="0" rtlCol="0" anchor="b" anchorCtr="0">
            <a:spAutoFit/>
          </a:bodyPr>
          <a:lstStyle/>
          <a:p>
            <a:pPr algn="r" fontAlgn="auto">
              <a:spcBef>
                <a:spcPts val="0"/>
              </a:spcBef>
              <a:spcAft>
                <a:spcPts val="330"/>
              </a:spcAft>
            </a:pPr>
            <a:r>
              <a:rPr lang="en-US" sz="770" dirty="0" smtClean="0">
                <a:solidFill>
                  <a:srgbClr val="FFFFFF"/>
                </a:solidFill>
                <a:latin typeface="Arial"/>
                <a:cs typeface="+mn-cs"/>
              </a:rPr>
              <a:t>8.00 cm</a:t>
            </a:r>
          </a:p>
          <a:p>
            <a:pPr algn="r" fontAlgn="auto">
              <a:spcBef>
                <a:spcPts val="0"/>
              </a:spcBef>
              <a:spcAft>
                <a:spcPts val="330"/>
              </a:spcAft>
            </a:pPr>
            <a:r>
              <a:rPr lang="en-US" sz="770" dirty="0" smtClean="0">
                <a:solidFill>
                  <a:srgbClr val="FFFFFF"/>
                </a:solidFill>
                <a:latin typeface="Arial"/>
                <a:cs typeface="+mn-cs"/>
              </a:rPr>
              <a:t>3.15 Inches</a:t>
            </a:r>
          </a:p>
        </p:txBody>
      </p:sp>
      <p:sp>
        <p:nvSpPr>
          <p:cNvPr id="30" name="TextBox 29"/>
          <p:cNvSpPr txBox="1"/>
          <p:nvPr userDrawn="1"/>
        </p:nvSpPr>
        <p:spPr>
          <a:xfrm>
            <a:off x="394652" y="8009633"/>
            <a:ext cx="883615" cy="275460"/>
          </a:xfrm>
          <a:prstGeom prst="rect">
            <a:avLst/>
          </a:prstGeom>
          <a:noFill/>
        </p:spPr>
        <p:txBody>
          <a:bodyPr wrap="square" lIns="0" tIns="0" rIns="0" bIns="0" rtlCol="0" anchor="t" anchorCtr="0">
            <a:spAutoFit/>
          </a:bodyPr>
          <a:lstStyle/>
          <a:p>
            <a:pPr fontAlgn="auto">
              <a:spcBef>
                <a:spcPts val="0"/>
              </a:spcBef>
              <a:spcAft>
                <a:spcPts val="330"/>
              </a:spcAft>
            </a:pPr>
            <a:r>
              <a:rPr lang="en-US" sz="770" dirty="0" smtClean="0">
                <a:solidFill>
                  <a:srgbClr val="FFFFFF"/>
                </a:solidFill>
                <a:latin typeface="Arial"/>
                <a:cs typeface="+mn-cs"/>
                <a:sym typeface="Wingdings" pitchFamily="2" charset="2"/>
              </a:rPr>
              <a:t></a:t>
            </a:r>
            <a:r>
              <a:rPr lang="en-US" sz="770" dirty="0" smtClean="0">
                <a:solidFill>
                  <a:srgbClr val="FFFFFF"/>
                </a:solidFill>
                <a:latin typeface="Arial"/>
                <a:cs typeface="+mn-cs"/>
              </a:rPr>
              <a:t>11.70 cm</a:t>
            </a:r>
          </a:p>
          <a:p>
            <a:pPr fontAlgn="auto">
              <a:spcBef>
                <a:spcPts val="0"/>
              </a:spcBef>
              <a:spcAft>
                <a:spcPts val="330"/>
              </a:spcAft>
            </a:pPr>
            <a:r>
              <a:rPr lang="en-US" sz="770" dirty="0" smtClean="0">
                <a:solidFill>
                  <a:srgbClr val="FFFFFF"/>
                </a:solidFill>
                <a:latin typeface="Arial"/>
                <a:cs typeface="+mn-cs"/>
                <a:sym typeface="Wingdings" pitchFamily="2" charset="2"/>
              </a:rPr>
              <a:t> 4.61 inches</a:t>
            </a:r>
            <a:endParaRPr lang="en-US" sz="770" dirty="0" smtClean="0">
              <a:solidFill>
                <a:srgbClr val="FFFFFF"/>
              </a:solidFill>
              <a:latin typeface="Arial"/>
              <a:cs typeface="+mn-cs"/>
            </a:endParaRPr>
          </a:p>
        </p:txBody>
      </p:sp>
      <p:sp>
        <p:nvSpPr>
          <p:cNvPr id="31" name="TextBox 30"/>
          <p:cNvSpPr txBox="1"/>
          <p:nvPr userDrawn="1"/>
        </p:nvSpPr>
        <p:spPr>
          <a:xfrm>
            <a:off x="3936141" y="8009633"/>
            <a:ext cx="883615" cy="275460"/>
          </a:xfrm>
          <a:prstGeom prst="rect">
            <a:avLst/>
          </a:prstGeom>
          <a:noFill/>
        </p:spPr>
        <p:txBody>
          <a:bodyPr wrap="square" lIns="0" tIns="0" rIns="0" bIns="0" rtlCol="0" anchor="t" anchorCtr="0">
            <a:spAutoFit/>
          </a:bodyPr>
          <a:lstStyle/>
          <a:p>
            <a:pPr algn="r" fontAlgn="auto">
              <a:spcBef>
                <a:spcPts val="0"/>
              </a:spcBef>
              <a:spcAft>
                <a:spcPts val="330"/>
              </a:spcAft>
            </a:pPr>
            <a:r>
              <a:rPr lang="en-US" sz="770" dirty="0" smtClean="0">
                <a:solidFill>
                  <a:srgbClr val="FFFFFF"/>
                </a:solidFill>
                <a:latin typeface="Arial"/>
                <a:cs typeface="+mn-cs"/>
              </a:rPr>
              <a:t>0.50 cm </a:t>
            </a:r>
            <a:r>
              <a:rPr lang="en-US" sz="770" dirty="0" smtClean="0">
                <a:solidFill>
                  <a:srgbClr val="FFFFFF"/>
                </a:solidFill>
                <a:latin typeface="Arial"/>
                <a:cs typeface="+mn-cs"/>
                <a:sym typeface="Wingdings" pitchFamily="2" charset="2"/>
              </a:rPr>
              <a:t></a:t>
            </a:r>
          </a:p>
          <a:p>
            <a:pPr algn="r" fontAlgn="auto">
              <a:spcBef>
                <a:spcPts val="0"/>
              </a:spcBef>
              <a:spcAft>
                <a:spcPts val="330"/>
              </a:spcAft>
            </a:pPr>
            <a:r>
              <a:rPr lang="en-US" sz="770" dirty="0" smtClean="0">
                <a:solidFill>
                  <a:srgbClr val="FFFFFF"/>
                </a:solidFill>
                <a:latin typeface="Arial"/>
                <a:cs typeface="+mn-cs"/>
                <a:sym typeface="Wingdings" pitchFamily="2" charset="2"/>
              </a:rPr>
              <a:t>0.2 inches </a:t>
            </a:r>
            <a:endParaRPr lang="en-US" sz="770" dirty="0" smtClean="0">
              <a:solidFill>
                <a:srgbClr val="FFFFFF"/>
              </a:solidFill>
              <a:latin typeface="Arial"/>
              <a:cs typeface="+mn-cs"/>
            </a:endParaRPr>
          </a:p>
        </p:txBody>
      </p:sp>
      <p:sp>
        <p:nvSpPr>
          <p:cNvPr id="32" name="TextBox 31"/>
          <p:cNvSpPr txBox="1"/>
          <p:nvPr userDrawn="1"/>
        </p:nvSpPr>
        <p:spPr>
          <a:xfrm>
            <a:off x="5238645" y="8009633"/>
            <a:ext cx="883615" cy="275460"/>
          </a:xfrm>
          <a:prstGeom prst="rect">
            <a:avLst/>
          </a:prstGeom>
          <a:noFill/>
        </p:spPr>
        <p:txBody>
          <a:bodyPr wrap="square" lIns="0" tIns="0" rIns="0" bIns="0" rtlCol="0" anchor="t" anchorCtr="0">
            <a:spAutoFit/>
          </a:bodyPr>
          <a:lstStyle/>
          <a:p>
            <a:pPr fontAlgn="auto">
              <a:spcBef>
                <a:spcPts val="0"/>
              </a:spcBef>
              <a:spcAft>
                <a:spcPts val="330"/>
              </a:spcAft>
              <a:buFont typeface="Wingdings"/>
              <a:buChar char="ß"/>
            </a:pPr>
            <a:r>
              <a:rPr lang="en-US" sz="770" dirty="0" smtClean="0">
                <a:solidFill>
                  <a:srgbClr val="FFFFFF"/>
                </a:solidFill>
                <a:latin typeface="Arial"/>
                <a:cs typeface="+mn-cs"/>
              </a:rPr>
              <a:t>0.50 cm</a:t>
            </a:r>
          </a:p>
          <a:p>
            <a:pPr fontAlgn="auto">
              <a:spcBef>
                <a:spcPts val="0"/>
              </a:spcBef>
              <a:spcAft>
                <a:spcPts val="330"/>
              </a:spcAft>
            </a:pPr>
            <a:r>
              <a:rPr lang="en-US" sz="770" dirty="0" smtClean="0">
                <a:solidFill>
                  <a:srgbClr val="FFFFFF"/>
                </a:solidFill>
                <a:latin typeface="Arial"/>
                <a:cs typeface="+mn-cs"/>
                <a:sym typeface="Wingdings" pitchFamily="2" charset="2"/>
              </a:rPr>
              <a:t> 0.2 inches</a:t>
            </a:r>
            <a:endParaRPr lang="en-US" sz="770" dirty="0" smtClean="0">
              <a:solidFill>
                <a:srgbClr val="FFFFFF"/>
              </a:solidFill>
              <a:latin typeface="Arial"/>
              <a:cs typeface="+mn-cs"/>
            </a:endParaRPr>
          </a:p>
        </p:txBody>
      </p:sp>
      <p:sp>
        <p:nvSpPr>
          <p:cNvPr id="33" name="TextBox 32"/>
          <p:cNvSpPr txBox="1"/>
          <p:nvPr userDrawn="1"/>
        </p:nvSpPr>
        <p:spPr>
          <a:xfrm>
            <a:off x="8768014" y="8009633"/>
            <a:ext cx="883615" cy="275460"/>
          </a:xfrm>
          <a:prstGeom prst="rect">
            <a:avLst/>
          </a:prstGeom>
          <a:noFill/>
        </p:spPr>
        <p:txBody>
          <a:bodyPr wrap="square" lIns="0" tIns="0" rIns="0" bIns="0" rtlCol="0" anchor="t" anchorCtr="0">
            <a:spAutoFit/>
          </a:bodyPr>
          <a:lstStyle/>
          <a:p>
            <a:pPr algn="r" fontAlgn="auto">
              <a:spcBef>
                <a:spcPts val="0"/>
              </a:spcBef>
              <a:spcAft>
                <a:spcPts val="330"/>
              </a:spcAft>
            </a:pPr>
            <a:r>
              <a:rPr lang="en-US" sz="770" dirty="0" smtClean="0">
                <a:solidFill>
                  <a:srgbClr val="FFFFFF"/>
                </a:solidFill>
                <a:latin typeface="Arial"/>
                <a:cs typeface="+mn-cs"/>
              </a:rPr>
              <a:t>11.70 cm </a:t>
            </a:r>
            <a:r>
              <a:rPr lang="en-US" sz="770" dirty="0" smtClean="0">
                <a:solidFill>
                  <a:srgbClr val="FFFFFF"/>
                </a:solidFill>
                <a:latin typeface="Arial"/>
                <a:cs typeface="+mn-cs"/>
                <a:sym typeface="Wingdings" pitchFamily="2" charset="2"/>
              </a:rPr>
              <a:t></a:t>
            </a:r>
            <a:endParaRPr lang="en-US" sz="770" dirty="0" smtClean="0">
              <a:solidFill>
                <a:srgbClr val="FFFFFF"/>
              </a:solidFill>
              <a:latin typeface="Arial"/>
              <a:cs typeface="+mn-cs"/>
            </a:endParaRPr>
          </a:p>
          <a:p>
            <a:pPr algn="r" fontAlgn="auto">
              <a:spcBef>
                <a:spcPts val="0"/>
              </a:spcBef>
              <a:spcAft>
                <a:spcPts val="330"/>
              </a:spcAft>
            </a:pPr>
            <a:r>
              <a:rPr lang="en-US" sz="770" dirty="0" smtClean="0">
                <a:solidFill>
                  <a:srgbClr val="FFFFFF"/>
                </a:solidFill>
                <a:latin typeface="Arial"/>
                <a:cs typeface="+mn-cs"/>
                <a:sym typeface="Wingdings" pitchFamily="2" charset="2"/>
              </a:rPr>
              <a:t> 4.61 inches </a:t>
            </a:r>
            <a:endParaRPr lang="en-US" sz="770" dirty="0" smtClean="0">
              <a:solidFill>
                <a:srgbClr val="FFFFFF"/>
              </a:solidFill>
              <a:latin typeface="Arial"/>
              <a:cs typeface="+mn-cs"/>
            </a:endParaRPr>
          </a:p>
        </p:txBody>
      </p:sp>
      <p:cxnSp>
        <p:nvCxnSpPr>
          <p:cNvPr id="34" name="Straight Arrow Connector 33"/>
          <p:cNvCxnSpPr/>
          <p:nvPr userDrawn="1"/>
        </p:nvCxnSpPr>
        <p:spPr>
          <a:xfrm rot="5400000" flipH="1" flipV="1">
            <a:off x="-259029" y="148315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userDrawn="1"/>
        </p:nvCxnSpPr>
        <p:spPr>
          <a:xfrm rot="5400000" flipH="1" flipV="1">
            <a:off x="-259027" y="92022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userDrawn="1"/>
        </p:nvCxnSpPr>
        <p:spPr>
          <a:xfrm rot="5400000" flipH="1" flipV="1">
            <a:off x="-259027" y="7073746"/>
            <a:ext cx="103632" cy="1747"/>
          </a:xfrm>
          <a:prstGeom prst="straightConnector1">
            <a:avLst/>
          </a:prstGeom>
          <a:ln w="3175">
            <a:solidFill>
              <a:schemeClr val="bg1"/>
            </a:solidFill>
            <a:headEnd type="arrow" w="med" len="sm"/>
            <a:tailEnd type="none" w="med" len="sm"/>
          </a:ln>
        </p:spPr>
        <p:style>
          <a:lnRef idx="1">
            <a:schemeClr val="accent1"/>
          </a:lnRef>
          <a:fillRef idx="0">
            <a:schemeClr val="accent1"/>
          </a:fillRef>
          <a:effectRef idx="0">
            <a:schemeClr val="accent1"/>
          </a:effectRef>
          <a:fontRef idx="minor">
            <a:schemeClr val="tx1"/>
          </a:fontRef>
        </p:style>
      </p:cxnSp>
      <p:sp>
        <p:nvSpPr>
          <p:cNvPr id="38" name="Content Placeholder 2"/>
          <p:cNvSpPr>
            <a:spLocks noGrp="1"/>
          </p:cNvSpPr>
          <p:nvPr>
            <p:ph idx="1"/>
          </p:nvPr>
        </p:nvSpPr>
        <p:spPr>
          <a:xfrm>
            <a:off x="394652" y="1437535"/>
            <a:ext cx="4437222" cy="5712354"/>
          </a:xfrm>
        </p:spPr>
        <p:txBody>
          <a:bodyPr/>
          <a:lstStyle>
            <a:lvl1pPr>
              <a:spcBef>
                <a:spcPts val="11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39" name="Content Placeholder 2"/>
          <p:cNvSpPr>
            <a:spLocks noGrp="1"/>
          </p:cNvSpPr>
          <p:nvPr>
            <p:ph idx="14"/>
          </p:nvPr>
        </p:nvSpPr>
        <p:spPr>
          <a:xfrm>
            <a:off x="5226526" y="1437535"/>
            <a:ext cx="4437222" cy="5712354"/>
          </a:xfrm>
        </p:spPr>
        <p:txBody>
          <a:bodyPr/>
          <a:lstStyle>
            <a:lvl1pPr>
              <a:spcBef>
                <a:spcPts val="11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42" name="Footer Placeholder 4"/>
          <p:cNvSpPr>
            <a:spLocks noGrp="1"/>
          </p:cNvSpPr>
          <p:nvPr>
            <p:ph type="ftr" sz="quarter" idx="3"/>
          </p:nvPr>
        </p:nvSpPr>
        <p:spPr>
          <a:xfrm>
            <a:off x="792001" y="7477337"/>
            <a:ext cx="4039874" cy="142800"/>
          </a:xfrm>
          <a:prstGeom prst="rect">
            <a:avLst/>
          </a:prstGeom>
        </p:spPr>
        <p:txBody>
          <a:bodyPr vert="horz" wrap="none" lIns="0" tIns="0" rIns="0" bIns="0" rtlCol="0" anchor="b" anchorCtr="0">
            <a:noAutofit/>
          </a:bodyPr>
          <a:lstStyle>
            <a:lvl1pPr algn="l">
              <a:defRPr sz="1100">
                <a:solidFill>
                  <a:schemeClr val="tx2"/>
                </a:solidFill>
              </a:defRPr>
            </a:lvl1pPr>
          </a:lstStyle>
          <a:p>
            <a:r>
              <a:rPr lang="en-US" smtClean="0">
                <a:solidFill>
                  <a:srgbClr val="002776"/>
                </a:solidFill>
              </a:rPr>
              <a:t>©2015 Deloitte Poland</a:t>
            </a:r>
            <a:endParaRPr lang="en-US" dirty="0">
              <a:solidFill>
                <a:srgbClr val="002776"/>
              </a:solidFill>
            </a:endParaRPr>
          </a:p>
        </p:txBody>
      </p:sp>
      <p:sp>
        <p:nvSpPr>
          <p:cNvPr id="43"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chemeClr val="tx2"/>
                </a:solidFill>
              </a:defRPr>
            </a:lvl1pPr>
          </a:lstStyle>
          <a:p>
            <a:fld id="{313880FF-B11A-4FA9-B5CC-7226C1B8517C}" type="slidenum">
              <a:rPr lang="en-US" smtClean="0">
                <a:solidFill>
                  <a:srgbClr val="002776"/>
                </a:solidFill>
              </a:rPr>
              <a:pPr/>
              <a:t>‹#›</a:t>
            </a:fld>
            <a:endParaRPr lang="en-US" dirty="0">
              <a:solidFill>
                <a:srgbClr val="002776"/>
              </a:solidFill>
            </a:endParaRPr>
          </a:p>
        </p:txBody>
      </p:sp>
      <p:sp>
        <p:nvSpPr>
          <p:cNvPr id="40" name="AutoShape 4"/>
          <p:cNvSpPr>
            <a:spLocks/>
          </p:cNvSpPr>
          <p:nvPr userDrawn="1"/>
        </p:nvSpPr>
        <p:spPr bwMode="gray">
          <a:xfrm>
            <a:off x="-1695892" y="1"/>
            <a:ext cx="1543897" cy="761747"/>
          </a:xfrm>
          <a:prstGeom prst="rect">
            <a:avLst/>
          </a:prstGeom>
          <a:noFill/>
          <a:ln w="12700" algn="ctr">
            <a:noFill/>
            <a:miter lim="800000"/>
            <a:headEnd/>
            <a:tailEnd/>
          </a:ln>
          <a:effectLst/>
        </p:spPr>
        <p:txBody>
          <a:bodyPr wrap="square" lIns="0" tIns="0" rIns="0" bIns="0" anchor="t" anchorCtr="0">
            <a:spAutoFit/>
          </a:bodyPr>
          <a:lstStyle/>
          <a:p>
            <a:pPr fontAlgn="auto">
              <a:spcBef>
                <a:spcPts val="0"/>
              </a:spcBef>
              <a:spcAft>
                <a:spcPts val="0"/>
              </a:spcAft>
            </a:pPr>
            <a:r>
              <a:rPr lang="en-US" sz="770" b="1" dirty="0" smtClean="0">
                <a:solidFill>
                  <a:srgbClr val="FFFFFF"/>
                </a:solidFill>
                <a:latin typeface="Arial"/>
                <a:cs typeface="Arial" pitchFamily="34" charset="0"/>
              </a:rPr>
              <a:t>To view Deloitte drawing guides:</a:t>
            </a:r>
          </a:p>
          <a:p>
            <a:pPr fontAlgn="auto">
              <a:spcBef>
                <a:spcPts val="0"/>
              </a:spcBef>
              <a:spcAft>
                <a:spcPts val="0"/>
              </a:spcAft>
            </a:pPr>
            <a:endParaRPr lang="en-US" sz="330" b="1" dirty="0" smtClean="0">
              <a:solidFill>
                <a:srgbClr val="FFFFFF"/>
              </a:solidFill>
              <a:latin typeface="Arial"/>
              <a:cs typeface="Arial" pitchFamily="34" charset="0"/>
            </a:endParaRP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Right-click on slide and select ’Grid and Guides...’</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Check ’Display drawing guides on screen’</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Select ’OK’</a:t>
            </a:r>
          </a:p>
        </p:txBody>
      </p:sp>
    </p:spTree>
    <p:extLst>
      <p:ext uri="{BB962C8B-B14F-4D97-AF65-F5344CB8AC3E}">
        <p14:creationId xmlns:p14="http://schemas.microsoft.com/office/powerpoint/2010/main" val="359826065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hree column with title and subtitle">
    <p:spTree>
      <p:nvGrpSpPr>
        <p:cNvPr id="1" name=""/>
        <p:cNvGrpSpPr/>
        <p:nvPr/>
      </p:nvGrpSpPr>
      <p:grpSpPr>
        <a:xfrm>
          <a:off x="0" y="0"/>
          <a:ext cx="0" cy="0"/>
          <a:chOff x="0" y="0"/>
          <a:chExt cx="0" cy="0"/>
        </a:xfrm>
      </p:grpSpPr>
      <p:sp>
        <p:nvSpPr>
          <p:cNvPr id="2" name="Title 1"/>
          <p:cNvSpPr>
            <a:spLocks noGrp="1"/>
          </p:cNvSpPr>
          <p:nvPr>
            <p:ph type="title"/>
          </p:nvPr>
        </p:nvSpPr>
        <p:spPr>
          <a:xfrm>
            <a:off x="396000" y="448622"/>
            <a:ext cx="9266400" cy="418576"/>
          </a:xfrm>
        </p:spPr>
        <p:txBody>
          <a:bodyPr>
            <a:spAutoFit/>
          </a:bodyPr>
          <a:lstStyle>
            <a:lvl1pPr>
              <a:defRPr>
                <a:solidFill>
                  <a:schemeClr val="tx2"/>
                </a:solidFill>
              </a:defRPr>
            </a:lvl1pPr>
          </a:lstStyle>
          <a:p>
            <a:r>
              <a:rPr lang="en-US" noProof="0" smtClean="0"/>
              <a:t>Click to edit Master title style</a:t>
            </a:r>
            <a:endParaRPr lang="en-US" noProof="0" dirty="0"/>
          </a:p>
        </p:txBody>
      </p:sp>
      <p:sp>
        <p:nvSpPr>
          <p:cNvPr id="16" name="Subtitle2"/>
          <p:cNvSpPr>
            <a:spLocks noGrp="1"/>
          </p:cNvSpPr>
          <p:nvPr>
            <p:ph type="body" idx="14" hasCustomPrompt="1"/>
          </p:nvPr>
        </p:nvSpPr>
        <p:spPr>
          <a:xfrm>
            <a:off x="394653" y="867199"/>
            <a:ext cx="9266400" cy="348814"/>
          </a:xfrm>
        </p:spPr>
        <p:txBody>
          <a:bodyPr vert="horz" lIns="0" tIns="0" rIns="0" bIns="0" rtlCol="0" anchor="t" anchorCtr="0">
            <a:spAutoFit/>
          </a:bodyPr>
          <a:lstStyle>
            <a:lvl1pPr marL="0" indent="0" algn="l" defTabSz="1005840" rtl="0" eaLnBrk="1" latinLnBrk="0" hangingPunct="1">
              <a:spcBef>
                <a:spcPct val="0"/>
              </a:spcBef>
              <a:buNone/>
              <a:defRPr lang="en-US" sz="2200" b="0" kern="1200" dirty="0" smtClean="0">
                <a:solidFill>
                  <a:schemeClr val="tx2"/>
                </a:solidFill>
                <a:latin typeface="+mn-lt"/>
                <a:ea typeface="+mj-ea"/>
                <a:cs typeface="+mj-cs"/>
              </a:defRPr>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noProof="0" dirty="0" smtClean="0"/>
              <a:t>Click to add subtitle</a:t>
            </a:r>
          </a:p>
        </p:txBody>
      </p:sp>
      <p:cxnSp>
        <p:nvCxnSpPr>
          <p:cNvPr id="18" name="Straight Arrow Connector 17"/>
          <p:cNvCxnSpPr/>
          <p:nvPr userDrawn="1"/>
        </p:nvCxnSpPr>
        <p:spPr>
          <a:xfrm>
            <a:off x="-943995" y="7144080"/>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userDrawn="1"/>
        </p:nvCxnSpPr>
        <p:spPr>
          <a:xfrm>
            <a:off x="388949"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userDrawn="1"/>
        </p:nvCxnSpPr>
        <p:spPr>
          <a:xfrm>
            <a:off x="965448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userDrawn="1"/>
        </p:nvCxnSpPr>
        <p:spPr>
          <a:xfrm>
            <a:off x="-943995" y="1427212"/>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userDrawn="1"/>
        </p:nvCxnSpPr>
        <p:spPr>
          <a:xfrm>
            <a:off x="-943995" y="865264"/>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sp>
        <p:nvSpPr>
          <p:cNvPr id="17" name="TextBox 16"/>
          <p:cNvSpPr txBox="1"/>
          <p:nvPr userDrawn="1"/>
        </p:nvSpPr>
        <p:spPr>
          <a:xfrm>
            <a:off x="-1999553" y="7458468"/>
            <a:ext cx="1847558" cy="304699"/>
          </a:xfrm>
          <a:prstGeom prst="rect">
            <a:avLst/>
          </a:prstGeom>
          <a:noFill/>
        </p:spPr>
        <p:txBody>
          <a:bodyPr wrap="square" lIns="0" tIns="0" rIns="0" bIns="0" rtlCol="0">
            <a:spAutoFit/>
          </a:bodyPr>
          <a:lstStyle/>
          <a:p>
            <a:pPr algn="r" fontAlgn="auto">
              <a:spcBef>
                <a:spcPts val="0"/>
              </a:spcBef>
              <a:spcAft>
                <a:spcPts val="330"/>
              </a:spcAft>
            </a:pPr>
            <a:r>
              <a:rPr lang="en-US" sz="990" smtClean="0">
                <a:solidFill>
                  <a:srgbClr val="FFFFFF"/>
                </a:solidFill>
                <a:latin typeface="Arial"/>
                <a:cs typeface="+mn-cs"/>
              </a:rPr>
              <a:t>White markers indicate position of Deloitte Drawing Guides</a:t>
            </a:r>
            <a:endParaRPr lang="en-US" sz="990" dirty="0" smtClean="0">
              <a:solidFill>
                <a:srgbClr val="FFFFFF"/>
              </a:solidFill>
              <a:latin typeface="Arial"/>
              <a:cs typeface="+mn-cs"/>
            </a:endParaRPr>
          </a:p>
        </p:txBody>
      </p:sp>
      <p:sp>
        <p:nvSpPr>
          <p:cNvPr id="25" name="TextBox 24"/>
          <p:cNvSpPr txBox="1"/>
          <p:nvPr userDrawn="1"/>
        </p:nvSpPr>
        <p:spPr>
          <a:xfrm>
            <a:off x="-1035610" y="1017030"/>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7.40 cm</a:t>
            </a:r>
          </a:p>
          <a:p>
            <a:pPr algn="r" fontAlgn="auto">
              <a:spcBef>
                <a:spcPts val="0"/>
              </a:spcBef>
              <a:spcAft>
                <a:spcPts val="330"/>
              </a:spcAft>
            </a:pPr>
            <a:r>
              <a:rPr lang="en-US" sz="770" dirty="0" smtClean="0">
                <a:solidFill>
                  <a:srgbClr val="FFFFFF"/>
                </a:solidFill>
                <a:latin typeface="Arial"/>
                <a:cs typeface="+mn-cs"/>
              </a:rPr>
              <a:t>2.91 Inches</a:t>
            </a:r>
          </a:p>
        </p:txBody>
      </p:sp>
      <p:sp>
        <p:nvSpPr>
          <p:cNvPr id="26" name="TextBox 25"/>
          <p:cNvSpPr txBox="1"/>
          <p:nvPr userDrawn="1"/>
        </p:nvSpPr>
        <p:spPr>
          <a:xfrm>
            <a:off x="-1035610" y="1562394"/>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6.00 cm</a:t>
            </a:r>
          </a:p>
          <a:p>
            <a:pPr algn="r" fontAlgn="auto">
              <a:spcBef>
                <a:spcPts val="0"/>
              </a:spcBef>
              <a:spcAft>
                <a:spcPts val="330"/>
              </a:spcAft>
            </a:pPr>
            <a:r>
              <a:rPr lang="en-US" sz="770" dirty="0" smtClean="0">
                <a:solidFill>
                  <a:srgbClr val="FFFFFF"/>
                </a:solidFill>
                <a:latin typeface="Arial"/>
                <a:cs typeface="+mn-cs"/>
              </a:rPr>
              <a:t>2.36 Inches</a:t>
            </a:r>
          </a:p>
        </p:txBody>
      </p:sp>
      <p:sp>
        <p:nvSpPr>
          <p:cNvPr id="27" name="TextBox 26"/>
          <p:cNvSpPr txBox="1"/>
          <p:nvPr userDrawn="1"/>
        </p:nvSpPr>
        <p:spPr>
          <a:xfrm>
            <a:off x="-1035610" y="6723738"/>
            <a:ext cx="883615" cy="275460"/>
          </a:xfrm>
          <a:prstGeom prst="rect">
            <a:avLst/>
          </a:prstGeom>
          <a:noFill/>
        </p:spPr>
        <p:txBody>
          <a:bodyPr wrap="square" lIns="0" tIns="0" rIns="0" bIns="0" rtlCol="0" anchor="b" anchorCtr="0">
            <a:spAutoFit/>
          </a:bodyPr>
          <a:lstStyle/>
          <a:p>
            <a:pPr algn="r" fontAlgn="auto">
              <a:spcBef>
                <a:spcPts val="0"/>
              </a:spcBef>
              <a:spcAft>
                <a:spcPts val="330"/>
              </a:spcAft>
            </a:pPr>
            <a:r>
              <a:rPr lang="en-US" sz="770" dirty="0" smtClean="0">
                <a:solidFill>
                  <a:srgbClr val="FFFFFF"/>
                </a:solidFill>
                <a:latin typeface="Arial"/>
                <a:cs typeface="+mn-cs"/>
              </a:rPr>
              <a:t>8.00 cm</a:t>
            </a:r>
          </a:p>
          <a:p>
            <a:pPr algn="r" fontAlgn="auto">
              <a:spcBef>
                <a:spcPts val="0"/>
              </a:spcBef>
              <a:spcAft>
                <a:spcPts val="330"/>
              </a:spcAft>
            </a:pPr>
            <a:r>
              <a:rPr lang="en-US" sz="770" dirty="0" smtClean="0">
                <a:solidFill>
                  <a:srgbClr val="FFFFFF"/>
                </a:solidFill>
                <a:latin typeface="Arial"/>
                <a:cs typeface="+mn-cs"/>
              </a:rPr>
              <a:t>3.15 Inches</a:t>
            </a:r>
          </a:p>
        </p:txBody>
      </p:sp>
      <p:sp>
        <p:nvSpPr>
          <p:cNvPr id="28" name="TextBox 27"/>
          <p:cNvSpPr txBox="1"/>
          <p:nvPr userDrawn="1"/>
        </p:nvSpPr>
        <p:spPr>
          <a:xfrm>
            <a:off x="394652" y="8009633"/>
            <a:ext cx="883615" cy="275460"/>
          </a:xfrm>
          <a:prstGeom prst="rect">
            <a:avLst/>
          </a:prstGeom>
          <a:noFill/>
        </p:spPr>
        <p:txBody>
          <a:bodyPr wrap="square" lIns="0" tIns="0" rIns="0" bIns="0" rtlCol="0" anchor="t" anchorCtr="0">
            <a:spAutoFit/>
          </a:bodyPr>
          <a:lstStyle/>
          <a:p>
            <a:pPr fontAlgn="auto">
              <a:spcBef>
                <a:spcPts val="0"/>
              </a:spcBef>
              <a:spcAft>
                <a:spcPts val="330"/>
              </a:spcAft>
            </a:pPr>
            <a:r>
              <a:rPr lang="en-US" sz="770" dirty="0" smtClean="0">
                <a:solidFill>
                  <a:srgbClr val="FFFFFF"/>
                </a:solidFill>
                <a:latin typeface="Arial"/>
                <a:cs typeface="+mn-cs"/>
                <a:sym typeface="Wingdings" pitchFamily="2" charset="2"/>
              </a:rPr>
              <a:t></a:t>
            </a:r>
            <a:r>
              <a:rPr lang="en-US" sz="770" dirty="0" smtClean="0">
                <a:solidFill>
                  <a:srgbClr val="FFFFFF"/>
                </a:solidFill>
                <a:latin typeface="Arial"/>
                <a:cs typeface="+mn-cs"/>
              </a:rPr>
              <a:t>11.70 cm</a:t>
            </a:r>
          </a:p>
          <a:p>
            <a:pPr fontAlgn="auto">
              <a:spcBef>
                <a:spcPts val="0"/>
              </a:spcBef>
              <a:spcAft>
                <a:spcPts val="330"/>
              </a:spcAft>
            </a:pPr>
            <a:r>
              <a:rPr lang="en-US" sz="770" dirty="0" smtClean="0">
                <a:solidFill>
                  <a:srgbClr val="FFFFFF"/>
                </a:solidFill>
                <a:latin typeface="Arial"/>
                <a:cs typeface="+mn-cs"/>
                <a:sym typeface="Wingdings" pitchFamily="2" charset="2"/>
              </a:rPr>
              <a:t> 4.61 inches</a:t>
            </a:r>
            <a:endParaRPr lang="en-US" sz="770" dirty="0" smtClean="0">
              <a:solidFill>
                <a:srgbClr val="FFFFFF"/>
              </a:solidFill>
              <a:latin typeface="Arial"/>
              <a:cs typeface="+mn-cs"/>
            </a:endParaRPr>
          </a:p>
        </p:txBody>
      </p:sp>
      <p:sp>
        <p:nvSpPr>
          <p:cNvPr id="31" name="TextBox 30"/>
          <p:cNvSpPr txBox="1"/>
          <p:nvPr userDrawn="1"/>
        </p:nvSpPr>
        <p:spPr>
          <a:xfrm>
            <a:off x="8768014" y="8009633"/>
            <a:ext cx="883615" cy="275460"/>
          </a:xfrm>
          <a:prstGeom prst="rect">
            <a:avLst/>
          </a:prstGeom>
          <a:noFill/>
        </p:spPr>
        <p:txBody>
          <a:bodyPr wrap="square" lIns="0" tIns="0" rIns="0" bIns="0" rtlCol="0" anchor="t" anchorCtr="0">
            <a:spAutoFit/>
          </a:bodyPr>
          <a:lstStyle/>
          <a:p>
            <a:pPr algn="r" fontAlgn="auto">
              <a:spcBef>
                <a:spcPts val="0"/>
              </a:spcBef>
              <a:spcAft>
                <a:spcPts val="330"/>
              </a:spcAft>
            </a:pPr>
            <a:r>
              <a:rPr lang="en-US" sz="770" dirty="0" smtClean="0">
                <a:solidFill>
                  <a:srgbClr val="FFFFFF"/>
                </a:solidFill>
                <a:latin typeface="Arial"/>
                <a:cs typeface="+mn-cs"/>
              </a:rPr>
              <a:t>11.70 cm </a:t>
            </a:r>
            <a:r>
              <a:rPr lang="en-US" sz="770" dirty="0" smtClean="0">
                <a:solidFill>
                  <a:srgbClr val="FFFFFF"/>
                </a:solidFill>
                <a:latin typeface="Arial"/>
                <a:cs typeface="+mn-cs"/>
                <a:sym typeface="Wingdings" pitchFamily="2" charset="2"/>
              </a:rPr>
              <a:t></a:t>
            </a:r>
            <a:endParaRPr lang="en-US" sz="770" dirty="0" smtClean="0">
              <a:solidFill>
                <a:srgbClr val="FFFFFF"/>
              </a:solidFill>
              <a:latin typeface="Arial"/>
              <a:cs typeface="+mn-cs"/>
            </a:endParaRPr>
          </a:p>
          <a:p>
            <a:pPr algn="r" fontAlgn="auto">
              <a:spcBef>
                <a:spcPts val="0"/>
              </a:spcBef>
              <a:spcAft>
                <a:spcPts val="330"/>
              </a:spcAft>
            </a:pPr>
            <a:r>
              <a:rPr lang="en-US" sz="770" dirty="0" smtClean="0">
                <a:solidFill>
                  <a:srgbClr val="FFFFFF"/>
                </a:solidFill>
                <a:latin typeface="Arial"/>
                <a:cs typeface="+mn-cs"/>
                <a:sym typeface="Wingdings" pitchFamily="2" charset="2"/>
              </a:rPr>
              <a:t> 4.61 inches </a:t>
            </a:r>
            <a:endParaRPr lang="en-US" sz="770" dirty="0" smtClean="0">
              <a:solidFill>
                <a:srgbClr val="FFFFFF"/>
              </a:solidFill>
              <a:latin typeface="Arial"/>
              <a:cs typeface="+mn-cs"/>
            </a:endParaRPr>
          </a:p>
        </p:txBody>
      </p:sp>
      <p:cxnSp>
        <p:nvCxnSpPr>
          <p:cNvPr id="32" name="Straight Arrow Connector 31"/>
          <p:cNvCxnSpPr/>
          <p:nvPr userDrawn="1"/>
        </p:nvCxnSpPr>
        <p:spPr>
          <a:xfrm rot="5400000" flipH="1" flipV="1">
            <a:off x="-259029" y="148315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33" name="Straight Arrow Connector 32"/>
          <p:cNvCxnSpPr/>
          <p:nvPr userDrawn="1"/>
        </p:nvCxnSpPr>
        <p:spPr>
          <a:xfrm rot="5400000" flipH="1" flipV="1">
            <a:off x="-259027" y="92022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userDrawn="1"/>
        </p:nvCxnSpPr>
        <p:spPr>
          <a:xfrm rot="5400000" flipH="1" flipV="1">
            <a:off x="-259027" y="7073746"/>
            <a:ext cx="103632" cy="1747"/>
          </a:xfrm>
          <a:prstGeom prst="straightConnector1">
            <a:avLst/>
          </a:prstGeom>
          <a:ln w="3175">
            <a:solidFill>
              <a:schemeClr val="bg1"/>
            </a:solidFill>
            <a:headEnd type="arrow" w="med" len="sm"/>
            <a:tailEnd type="none" w="med" len="sm"/>
          </a:ln>
        </p:spPr>
        <p:style>
          <a:lnRef idx="1">
            <a:schemeClr val="accent1"/>
          </a:lnRef>
          <a:fillRef idx="0">
            <a:schemeClr val="accent1"/>
          </a:fillRef>
          <a:effectRef idx="0">
            <a:schemeClr val="accent1"/>
          </a:effectRef>
          <a:fontRef idx="minor">
            <a:schemeClr val="tx1"/>
          </a:fontRef>
        </p:style>
      </p:cxnSp>
      <p:sp>
        <p:nvSpPr>
          <p:cNvPr id="38" name="Content Placeholder 2"/>
          <p:cNvSpPr>
            <a:spLocks noGrp="1"/>
          </p:cNvSpPr>
          <p:nvPr>
            <p:ph idx="15"/>
          </p:nvPr>
        </p:nvSpPr>
        <p:spPr>
          <a:xfrm>
            <a:off x="394653" y="1437535"/>
            <a:ext cx="2958120" cy="5712354"/>
          </a:xfrm>
        </p:spPr>
        <p:txBody>
          <a:bodyPr/>
          <a:lstStyle>
            <a:lvl1pPr>
              <a:spcBef>
                <a:spcPts val="11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39" name="Content Placeholder 2"/>
          <p:cNvSpPr>
            <a:spLocks noGrp="1"/>
          </p:cNvSpPr>
          <p:nvPr>
            <p:ph idx="16"/>
          </p:nvPr>
        </p:nvSpPr>
        <p:spPr>
          <a:xfrm>
            <a:off x="3550140" y="1437535"/>
            <a:ext cx="2958120" cy="5712354"/>
          </a:xfrm>
        </p:spPr>
        <p:txBody>
          <a:bodyPr/>
          <a:lstStyle>
            <a:lvl1pPr>
              <a:spcBef>
                <a:spcPts val="11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40" name="Content Placeholder 2"/>
          <p:cNvSpPr>
            <a:spLocks noGrp="1"/>
          </p:cNvSpPr>
          <p:nvPr>
            <p:ph idx="17"/>
          </p:nvPr>
        </p:nvSpPr>
        <p:spPr>
          <a:xfrm>
            <a:off x="6705627" y="1437535"/>
            <a:ext cx="2958120" cy="5712354"/>
          </a:xfrm>
        </p:spPr>
        <p:txBody>
          <a:bodyPr/>
          <a:lstStyle>
            <a:lvl1pPr>
              <a:spcBef>
                <a:spcPts val="11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36" name="Footer Placeholder 4"/>
          <p:cNvSpPr>
            <a:spLocks noGrp="1"/>
          </p:cNvSpPr>
          <p:nvPr>
            <p:ph type="ftr" sz="quarter" idx="3"/>
          </p:nvPr>
        </p:nvSpPr>
        <p:spPr>
          <a:xfrm>
            <a:off x="792001" y="7477337"/>
            <a:ext cx="4039874" cy="142800"/>
          </a:xfrm>
          <a:prstGeom prst="rect">
            <a:avLst/>
          </a:prstGeom>
        </p:spPr>
        <p:txBody>
          <a:bodyPr vert="horz" wrap="none" lIns="0" tIns="0" rIns="0" bIns="0" rtlCol="0" anchor="b" anchorCtr="0">
            <a:noAutofit/>
          </a:bodyPr>
          <a:lstStyle>
            <a:lvl1pPr algn="l">
              <a:defRPr sz="1100">
                <a:solidFill>
                  <a:schemeClr val="tx2"/>
                </a:solidFill>
              </a:defRPr>
            </a:lvl1pPr>
          </a:lstStyle>
          <a:p>
            <a:r>
              <a:rPr lang="en-US" smtClean="0">
                <a:solidFill>
                  <a:srgbClr val="002776"/>
                </a:solidFill>
              </a:rPr>
              <a:t>©2015 Deloitte Poland</a:t>
            </a:r>
            <a:endParaRPr lang="en-US" dirty="0">
              <a:solidFill>
                <a:srgbClr val="002776"/>
              </a:solidFill>
            </a:endParaRPr>
          </a:p>
        </p:txBody>
      </p:sp>
      <p:sp>
        <p:nvSpPr>
          <p:cNvPr id="37"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chemeClr val="tx2"/>
                </a:solidFill>
              </a:defRPr>
            </a:lvl1pPr>
          </a:lstStyle>
          <a:p>
            <a:fld id="{313880FF-B11A-4FA9-B5CC-7226C1B8517C}" type="slidenum">
              <a:rPr lang="en-US" smtClean="0">
                <a:solidFill>
                  <a:srgbClr val="002776"/>
                </a:solidFill>
              </a:rPr>
              <a:pPr/>
              <a:t>‹#›</a:t>
            </a:fld>
            <a:endParaRPr lang="en-US" dirty="0">
              <a:solidFill>
                <a:srgbClr val="002776"/>
              </a:solidFill>
            </a:endParaRPr>
          </a:p>
        </p:txBody>
      </p:sp>
      <p:sp>
        <p:nvSpPr>
          <p:cNvPr id="29" name="AutoShape 4"/>
          <p:cNvSpPr>
            <a:spLocks/>
          </p:cNvSpPr>
          <p:nvPr userDrawn="1"/>
        </p:nvSpPr>
        <p:spPr bwMode="gray">
          <a:xfrm>
            <a:off x="-1695892" y="1"/>
            <a:ext cx="1543897" cy="761747"/>
          </a:xfrm>
          <a:prstGeom prst="rect">
            <a:avLst/>
          </a:prstGeom>
          <a:noFill/>
          <a:ln w="12700" algn="ctr">
            <a:noFill/>
            <a:miter lim="800000"/>
            <a:headEnd/>
            <a:tailEnd/>
          </a:ln>
          <a:effectLst/>
        </p:spPr>
        <p:txBody>
          <a:bodyPr wrap="square" lIns="0" tIns="0" rIns="0" bIns="0" anchor="t" anchorCtr="0">
            <a:spAutoFit/>
          </a:bodyPr>
          <a:lstStyle/>
          <a:p>
            <a:pPr fontAlgn="auto">
              <a:spcBef>
                <a:spcPts val="0"/>
              </a:spcBef>
              <a:spcAft>
                <a:spcPts val="0"/>
              </a:spcAft>
            </a:pPr>
            <a:r>
              <a:rPr lang="en-US" sz="770" b="1" dirty="0" smtClean="0">
                <a:solidFill>
                  <a:srgbClr val="FFFFFF"/>
                </a:solidFill>
                <a:latin typeface="Arial"/>
                <a:cs typeface="Arial" pitchFamily="34" charset="0"/>
              </a:rPr>
              <a:t>To view Deloitte drawing guides:</a:t>
            </a:r>
          </a:p>
          <a:p>
            <a:pPr fontAlgn="auto">
              <a:spcBef>
                <a:spcPts val="0"/>
              </a:spcBef>
              <a:spcAft>
                <a:spcPts val="0"/>
              </a:spcAft>
            </a:pPr>
            <a:endParaRPr lang="en-US" sz="330" b="1" dirty="0" smtClean="0">
              <a:solidFill>
                <a:srgbClr val="FFFFFF"/>
              </a:solidFill>
              <a:latin typeface="Arial"/>
              <a:cs typeface="Arial" pitchFamily="34" charset="0"/>
            </a:endParaRP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Right-click on slide and select ’Grid and Guides...’</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Check ’Display drawing guides on screen’</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Select ’OK’</a:t>
            </a:r>
          </a:p>
        </p:txBody>
      </p:sp>
    </p:spTree>
    <p:extLst>
      <p:ext uri="{BB962C8B-B14F-4D97-AF65-F5344CB8AC3E}">
        <p14:creationId xmlns:p14="http://schemas.microsoft.com/office/powerpoint/2010/main" val="243684777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One graph">
    <p:spTree>
      <p:nvGrpSpPr>
        <p:cNvPr id="1" name=""/>
        <p:cNvGrpSpPr/>
        <p:nvPr/>
      </p:nvGrpSpPr>
      <p:grpSpPr>
        <a:xfrm>
          <a:off x="0" y="0"/>
          <a:ext cx="0" cy="0"/>
          <a:chOff x="0" y="0"/>
          <a:chExt cx="0" cy="0"/>
        </a:xfrm>
      </p:grpSpPr>
      <p:sp>
        <p:nvSpPr>
          <p:cNvPr id="9" name="Title 1"/>
          <p:cNvSpPr>
            <a:spLocks noGrp="1"/>
          </p:cNvSpPr>
          <p:nvPr>
            <p:ph type="title"/>
          </p:nvPr>
        </p:nvSpPr>
        <p:spPr>
          <a:xfrm>
            <a:off x="396000" y="448622"/>
            <a:ext cx="9266400" cy="418576"/>
          </a:xfrm>
        </p:spPr>
        <p:txBody>
          <a:bodyPr>
            <a:spAutoFit/>
          </a:bodyPr>
          <a:lstStyle>
            <a:lvl1pPr>
              <a:defRPr>
                <a:solidFill>
                  <a:schemeClr val="tx2"/>
                </a:solidFill>
              </a:defRPr>
            </a:lvl1pPr>
          </a:lstStyle>
          <a:p>
            <a:r>
              <a:rPr lang="en-US" noProof="0" smtClean="0"/>
              <a:t>Click to edit Master title style</a:t>
            </a:r>
            <a:endParaRPr lang="en-US" noProof="0" dirty="0"/>
          </a:p>
        </p:txBody>
      </p:sp>
      <p:sp>
        <p:nvSpPr>
          <p:cNvPr id="10" name="Subtitle3"/>
          <p:cNvSpPr>
            <a:spLocks noGrp="1"/>
          </p:cNvSpPr>
          <p:nvPr>
            <p:ph type="body" idx="14" hasCustomPrompt="1"/>
          </p:nvPr>
        </p:nvSpPr>
        <p:spPr>
          <a:xfrm>
            <a:off x="394653" y="867199"/>
            <a:ext cx="9266400" cy="348814"/>
          </a:xfrm>
        </p:spPr>
        <p:txBody>
          <a:bodyPr vert="horz" lIns="0" tIns="0" rIns="0" bIns="0" rtlCol="0" anchor="t" anchorCtr="0">
            <a:spAutoFit/>
          </a:bodyPr>
          <a:lstStyle>
            <a:lvl1pPr marL="0" indent="0" algn="l" defTabSz="1005840" rtl="0" eaLnBrk="1" latinLnBrk="0" hangingPunct="1">
              <a:spcBef>
                <a:spcPct val="0"/>
              </a:spcBef>
              <a:buNone/>
              <a:defRPr lang="en-US" sz="2200" b="0" kern="1200" dirty="0" smtClean="0">
                <a:solidFill>
                  <a:schemeClr val="tx2"/>
                </a:solidFill>
                <a:latin typeface="+mn-lt"/>
                <a:ea typeface="+mj-ea"/>
                <a:cs typeface="+mj-cs"/>
              </a:defRPr>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noProof="0" dirty="0" smtClean="0"/>
              <a:t>Click to add subtitle</a:t>
            </a:r>
          </a:p>
        </p:txBody>
      </p:sp>
      <p:sp>
        <p:nvSpPr>
          <p:cNvPr id="8" name="TextBox 7"/>
          <p:cNvSpPr txBox="1"/>
          <p:nvPr userDrawn="1"/>
        </p:nvSpPr>
        <p:spPr>
          <a:xfrm>
            <a:off x="-1999553" y="7458468"/>
            <a:ext cx="1847558" cy="304699"/>
          </a:xfrm>
          <a:prstGeom prst="rect">
            <a:avLst/>
          </a:prstGeom>
          <a:noFill/>
        </p:spPr>
        <p:txBody>
          <a:bodyPr wrap="square" lIns="0" tIns="0" rIns="0" bIns="0" rtlCol="0">
            <a:spAutoFit/>
          </a:bodyPr>
          <a:lstStyle/>
          <a:p>
            <a:pPr algn="r" fontAlgn="auto">
              <a:spcBef>
                <a:spcPts val="0"/>
              </a:spcBef>
              <a:spcAft>
                <a:spcPts val="330"/>
              </a:spcAft>
            </a:pPr>
            <a:r>
              <a:rPr lang="en-US" sz="990" smtClean="0">
                <a:solidFill>
                  <a:srgbClr val="FFFFFF"/>
                </a:solidFill>
                <a:latin typeface="Arial"/>
                <a:cs typeface="+mn-cs"/>
              </a:rPr>
              <a:t>White markers indicate position of Deloitte Drawing Guides</a:t>
            </a:r>
            <a:endParaRPr lang="en-US" sz="990" dirty="0" smtClean="0">
              <a:solidFill>
                <a:srgbClr val="FFFFFF"/>
              </a:solidFill>
              <a:latin typeface="Arial"/>
              <a:cs typeface="+mn-cs"/>
            </a:endParaRPr>
          </a:p>
        </p:txBody>
      </p:sp>
      <p:sp>
        <p:nvSpPr>
          <p:cNvPr id="13" name="TextBox 12"/>
          <p:cNvSpPr txBox="1"/>
          <p:nvPr userDrawn="1"/>
        </p:nvSpPr>
        <p:spPr>
          <a:xfrm>
            <a:off x="-1035610" y="1017030"/>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7.40 cm</a:t>
            </a:r>
          </a:p>
          <a:p>
            <a:pPr algn="r" fontAlgn="auto">
              <a:spcBef>
                <a:spcPts val="0"/>
              </a:spcBef>
              <a:spcAft>
                <a:spcPts val="330"/>
              </a:spcAft>
            </a:pPr>
            <a:r>
              <a:rPr lang="en-US" sz="770" dirty="0" smtClean="0">
                <a:solidFill>
                  <a:srgbClr val="FFFFFF"/>
                </a:solidFill>
                <a:latin typeface="Arial"/>
                <a:cs typeface="+mn-cs"/>
              </a:rPr>
              <a:t>2.91 Inches</a:t>
            </a:r>
          </a:p>
        </p:txBody>
      </p:sp>
      <p:sp>
        <p:nvSpPr>
          <p:cNvPr id="14" name="TextBox 13"/>
          <p:cNvSpPr txBox="1"/>
          <p:nvPr userDrawn="1"/>
        </p:nvSpPr>
        <p:spPr>
          <a:xfrm>
            <a:off x="-1035610" y="1562394"/>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6.00 cm</a:t>
            </a:r>
          </a:p>
          <a:p>
            <a:pPr algn="r" fontAlgn="auto">
              <a:spcBef>
                <a:spcPts val="0"/>
              </a:spcBef>
              <a:spcAft>
                <a:spcPts val="330"/>
              </a:spcAft>
            </a:pPr>
            <a:r>
              <a:rPr lang="en-US" sz="770" dirty="0" smtClean="0">
                <a:solidFill>
                  <a:srgbClr val="FFFFFF"/>
                </a:solidFill>
                <a:latin typeface="Arial"/>
                <a:cs typeface="+mn-cs"/>
              </a:rPr>
              <a:t>2.36 Inches</a:t>
            </a:r>
          </a:p>
        </p:txBody>
      </p:sp>
      <p:sp>
        <p:nvSpPr>
          <p:cNvPr id="15" name="TextBox 14"/>
          <p:cNvSpPr txBox="1"/>
          <p:nvPr userDrawn="1"/>
        </p:nvSpPr>
        <p:spPr>
          <a:xfrm>
            <a:off x="-1035610" y="6723738"/>
            <a:ext cx="883615" cy="275460"/>
          </a:xfrm>
          <a:prstGeom prst="rect">
            <a:avLst/>
          </a:prstGeom>
          <a:noFill/>
        </p:spPr>
        <p:txBody>
          <a:bodyPr wrap="square" lIns="0" tIns="0" rIns="0" bIns="0" rtlCol="0" anchor="b" anchorCtr="0">
            <a:spAutoFit/>
          </a:bodyPr>
          <a:lstStyle/>
          <a:p>
            <a:pPr algn="r" fontAlgn="auto">
              <a:spcBef>
                <a:spcPts val="0"/>
              </a:spcBef>
              <a:spcAft>
                <a:spcPts val="330"/>
              </a:spcAft>
            </a:pPr>
            <a:r>
              <a:rPr lang="en-US" sz="770" dirty="0" smtClean="0">
                <a:solidFill>
                  <a:srgbClr val="FFFFFF"/>
                </a:solidFill>
                <a:latin typeface="Arial"/>
                <a:cs typeface="+mn-cs"/>
              </a:rPr>
              <a:t>8.00 cm</a:t>
            </a:r>
          </a:p>
          <a:p>
            <a:pPr algn="r" fontAlgn="auto">
              <a:spcBef>
                <a:spcPts val="0"/>
              </a:spcBef>
              <a:spcAft>
                <a:spcPts val="330"/>
              </a:spcAft>
            </a:pPr>
            <a:r>
              <a:rPr lang="en-US" sz="770" dirty="0" smtClean="0">
                <a:solidFill>
                  <a:srgbClr val="FFFFFF"/>
                </a:solidFill>
                <a:latin typeface="Arial"/>
                <a:cs typeface="+mn-cs"/>
              </a:rPr>
              <a:t>3.15 Inches</a:t>
            </a:r>
          </a:p>
        </p:txBody>
      </p:sp>
      <p:sp>
        <p:nvSpPr>
          <p:cNvPr id="16" name="TextBox 15"/>
          <p:cNvSpPr txBox="1"/>
          <p:nvPr userDrawn="1"/>
        </p:nvSpPr>
        <p:spPr>
          <a:xfrm>
            <a:off x="394652" y="8009633"/>
            <a:ext cx="883615" cy="275460"/>
          </a:xfrm>
          <a:prstGeom prst="rect">
            <a:avLst/>
          </a:prstGeom>
          <a:noFill/>
        </p:spPr>
        <p:txBody>
          <a:bodyPr wrap="square" lIns="0" tIns="0" rIns="0" bIns="0" rtlCol="0" anchor="t" anchorCtr="0">
            <a:spAutoFit/>
          </a:bodyPr>
          <a:lstStyle/>
          <a:p>
            <a:pPr fontAlgn="auto">
              <a:spcBef>
                <a:spcPts val="0"/>
              </a:spcBef>
              <a:spcAft>
                <a:spcPts val="330"/>
              </a:spcAft>
            </a:pPr>
            <a:r>
              <a:rPr lang="en-US" sz="770" dirty="0" smtClean="0">
                <a:solidFill>
                  <a:srgbClr val="FFFFFF"/>
                </a:solidFill>
                <a:latin typeface="Arial"/>
                <a:cs typeface="+mn-cs"/>
                <a:sym typeface="Wingdings" pitchFamily="2" charset="2"/>
              </a:rPr>
              <a:t></a:t>
            </a:r>
            <a:r>
              <a:rPr lang="en-US" sz="770" dirty="0" smtClean="0">
                <a:solidFill>
                  <a:srgbClr val="FFFFFF"/>
                </a:solidFill>
                <a:latin typeface="Arial"/>
                <a:cs typeface="+mn-cs"/>
              </a:rPr>
              <a:t>11.70 cm</a:t>
            </a:r>
          </a:p>
          <a:p>
            <a:pPr fontAlgn="auto">
              <a:spcBef>
                <a:spcPts val="0"/>
              </a:spcBef>
              <a:spcAft>
                <a:spcPts val="330"/>
              </a:spcAft>
            </a:pPr>
            <a:r>
              <a:rPr lang="en-US" sz="770" dirty="0" smtClean="0">
                <a:solidFill>
                  <a:srgbClr val="FFFFFF"/>
                </a:solidFill>
                <a:latin typeface="Arial"/>
                <a:cs typeface="+mn-cs"/>
                <a:sym typeface="Wingdings" pitchFamily="2" charset="2"/>
              </a:rPr>
              <a:t> 4.61 inches</a:t>
            </a:r>
            <a:endParaRPr lang="en-US" sz="770" dirty="0" smtClean="0">
              <a:solidFill>
                <a:srgbClr val="FFFFFF"/>
              </a:solidFill>
              <a:latin typeface="Arial"/>
              <a:cs typeface="+mn-cs"/>
            </a:endParaRPr>
          </a:p>
        </p:txBody>
      </p:sp>
      <p:sp>
        <p:nvSpPr>
          <p:cNvPr id="19" name="TextBox 18"/>
          <p:cNvSpPr txBox="1"/>
          <p:nvPr userDrawn="1"/>
        </p:nvSpPr>
        <p:spPr>
          <a:xfrm>
            <a:off x="8768014" y="8009633"/>
            <a:ext cx="883615" cy="275460"/>
          </a:xfrm>
          <a:prstGeom prst="rect">
            <a:avLst/>
          </a:prstGeom>
          <a:noFill/>
        </p:spPr>
        <p:txBody>
          <a:bodyPr wrap="square" lIns="0" tIns="0" rIns="0" bIns="0" rtlCol="0" anchor="t" anchorCtr="0">
            <a:spAutoFit/>
          </a:bodyPr>
          <a:lstStyle/>
          <a:p>
            <a:pPr algn="r" fontAlgn="auto">
              <a:spcBef>
                <a:spcPts val="0"/>
              </a:spcBef>
              <a:spcAft>
                <a:spcPts val="330"/>
              </a:spcAft>
            </a:pPr>
            <a:r>
              <a:rPr lang="en-US" sz="770" dirty="0" smtClean="0">
                <a:solidFill>
                  <a:srgbClr val="FFFFFF"/>
                </a:solidFill>
                <a:latin typeface="Arial"/>
                <a:cs typeface="+mn-cs"/>
              </a:rPr>
              <a:t>11.70 cm </a:t>
            </a:r>
            <a:r>
              <a:rPr lang="en-US" sz="770" dirty="0" smtClean="0">
                <a:solidFill>
                  <a:srgbClr val="FFFFFF"/>
                </a:solidFill>
                <a:latin typeface="Arial"/>
                <a:cs typeface="+mn-cs"/>
                <a:sym typeface="Wingdings" pitchFamily="2" charset="2"/>
              </a:rPr>
              <a:t></a:t>
            </a:r>
            <a:endParaRPr lang="en-US" sz="770" dirty="0" smtClean="0">
              <a:solidFill>
                <a:srgbClr val="FFFFFF"/>
              </a:solidFill>
              <a:latin typeface="Arial"/>
              <a:cs typeface="+mn-cs"/>
            </a:endParaRPr>
          </a:p>
          <a:p>
            <a:pPr algn="r" fontAlgn="auto">
              <a:spcBef>
                <a:spcPts val="0"/>
              </a:spcBef>
              <a:spcAft>
                <a:spcPts val="330"/>
              </a:spcAft>
            </a:pPr>
            <a:r>
              <a:rPr lang="en-US" sz="770" dirty="0" smtClean="0">
                <a:solidFill>
                  <a:srgbClr val="FFFFFF"/>
                </a:solidFill>
                <a:latin typeface="Arial"/>
                <a:cs typeface="+mn-cs"/>
                <a:sym typeface="Wingdings" pitchFamily="2" charset="2"/>
              </a:rPr>
              <a:t> 4.61 inches </a:t>
            </a:r>
            <a:endParaRPr lang="en-US" sz="770" dirty="0" smtClean="0">
              <a:solidFill>
                <a:srgbClr val="FFFFFF"/>
              </a:solidFill>
              <a:latin typeface="Arial"/>
              <a:cs typeface="+mn-cs"/>
            </a:endParaRPr>
          </a:p>
        </p:txBody>
      </p:sp>
      <p:cxnSp>
        <p:nvCxnSpPr>
          <p:cNvPr id="20" name="Straight Arrow Connector 19"/>
          <p:cNvCxnSpPr/>
          <p:nvPr userDrawn="1"/>
        </p:nvCxnSpPr>
        <p:spPr>
          <a:xfrm rot="5400000" flipH="1" flipV="1">
            <a:off x="-259029" y="148315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userDrawn="1"/>
        </p:nvCxnSpPr>
        <p:spPr>
          <a:xfrm rot="5400000" flipH="1" flipV="1">
            <a:off x="-259027" y="92022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userDrawn="1"/>
        </p:nvCxnSpPr>
        <p:spPr>
          <a:xfrm rot="5400000" flipH="1" flipV="1">
            <a:off x="-259027" y="7073746"/>
            <a:ext cx="103632" cy="1747"/>
          </a:xfrm>
          <a:prstGeom prst="straightConnector1">
            <a:avLst/>
          </a:prstGeom>
          <a:ln w="3175">
            <a:solidFill>
              <a:schemeClr val="bg1"/>
            </a:solidFill>
            <a:headEnd type="arrow" w="med" len="sm"/>
            <a:tailEnd type="none" w="med" len="sm"/>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userDrawn="1"/>
        </p:nvCxnSpPr>
        <p:spPr>
          <a:xfrm>
            <a:off x="-943995" y="7144080"/>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userDrawn="1"/>
        </p:nvCxnSpPr>
        <p:spPr>
          <a:xfrm>
            <a:off x="388949"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userDrawn="1"/>
        </p:nvCxnSpPr>
        <p:spPr>
          <a:xfrm>
            <a:off x="965448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userDrawn="1"/>
        </p:nvCxnSpPr>
        <p:spPr>
          <a:xfrm>
            <a:off x="-943995" y="1427212"/>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userDrawn="1"/>
        </p:nvCxnSpPr>
        <p:spPr>
          <a:xfrm>
            <a:off x="-943995" y="865264"/>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sp>
        <p:nvSpPr>
          <p:cNvPr id="30" name="Text Placeholder 11"/>
          <p:cNvSpPr>
            <a:spLocks noGrp="1"/>
          </p:cNvSpPr>
          <p:nvPr>
            <p:ph type="body" sz="quarter" idx="17"/>
          </p:nvPr>
        </p:nvSpPr>
        <p:spPr bwMode="gray">
          <a:xfrm>
            <a:off x="394653" y="1437535"/>
            <a:ext cx="9269095" cy="313932"/>
          </a:xfrm>
          <a:prstGeom prst="rect">
            <a:avLst/>
          </a:prstGeom>
        </p:spPr>
        <p:txBody>
          <a:bodyPr wrap="square">
            <a:spAutoFit/>
          </a:bodyPr>
          <a:lstStyle>
            <a:lvl1pPr>
              <a:defRPr sz="1980" b="1">
                <a:latin typeface="+mn-lt"/>
              </a:defRPr>
            </a:lvl1pPr>
          </a:lstStyle>
          <a:p>
            <a:pPr lvl="0"/>
            <a:r>
              <a:rPr lang="en-US" smtClean="0"/>
              <a:t>Click to edit Master text styles</a:t>
            </a:r>
          </a:p>
        </p:txBody>
      </p:sp>
      <p:sp>
        <p:nvSpPr>
          <p:cNvPr id="32" name="Content Placeholder 2"/>
          <p:cNvSpPr>
            <a:spLocks noGrp="1"/>
          </p:cNvSpPr>
          <p:nvPr>
            <p:ph idx="19"/>
          </p:nvPr>
        </p:nvSpPr>
        <p:spPr>
          <a:xfrm>
            <a:off x="394653" y="1943088"/>
            <a:ext cx="9269095" cy="5005336"/>
          </a:xfrm>
        </p:spPr>
        <p:txBody>
          <a:bodyPr/>
          <a:lstStyle>
            <a:lvl1pPr>
              <a:spcBef>
                <a:spcPts val="11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35" name="Text Placeholder 13"/>
          <p:cNvSpPr>
            <a:spLocks noGrp="1"/>
          </p:cNvSpPr>
          <p:nvPr>
            <p:ph type="body" sz="quarter" idx="20"/>
          </p:nvPr>
        </p:nvSpPr>
        <p:spPr bwMode="gray">
          <a:xfrm>
            <a:off x="394652" y="7010361"/>
            <a:ext cx="4437222" cy="139527"/>
          </a:xfrm>
          <a:prstGeom prst="rect">
            <a:avLst/>
          </a:prstGeom>
          <a:noFill/>
          <a:ln w="12700" algn="ctr">
            <a:noFill/>
            <a:miter lim="800000"/>
            <a:headEnd/>
            <a:tailEnd/>
          </a:ln>
        </p:spPr>
        <p:txBody>
          <a:bodyPr wrap="square" lIns="0" tIns="0" rIns="0" bIns="0" anchor="b">
            <a:spAutoFit/>
          </a:bodyPr>
          <a:lstStyle>
            <a:lvl1pPr algn="l" rtl="0" fontAlgn="base">
              <a:lnSpc>
                <a:spcPct val="100000"/>
              </a:lnSpc>
              <a:spcBef>
                <a:spcPct val="0"/>
              </a:spcBef>
              <a:spcAft>
                <a:spcPct val="0"/>
              </a:spcAft>
              <a:defRPr lang="en-US" sz="880" b="0" kern="1200" smtClean="0">
                <a:solidFill>
                  <a:schemeClr val="tx2"/>
                </a:solidFill>
                <a:latin typeface="Arial" pitchFamily="34" charset="0"/>
                <a:ea typeface="+mn-ea"/>
                <a:cs typeface="Arial" pitchFamily="34" charset="0"/>
              </a:defRPr>
            </a:lvl1pPr>
            <a:lvl2pPr algn="l" rtl="0" fontAlgn="base">
              <a:spcBef>
                <a:spcPct val="0"/>
              </a:spcBef>
              <a:spcAft>
                <a:spcPct val="0"/>
              </a:spcAft>
              <a:defRPr lang="en-US" sz="880" b="0" kern="1200" smtClean="0">
                <a:solidFill>
                  <a:schemeClr val="tx1"/>
                </a:solidFill>
                <a:latin typeface="Arial" pitchFamily="34" charset="0"/>
                <a:ea typeface="+mn-ea"/>
                <a:cs typeface="Arial" pitchFamily="34" charset="0"/>
              </a:defRPr>
            </a:lvl2pPr>
            <a:lvl3pPr algn="l" rtl="0" fontAlgn="base">
              <a:spcBef>
                <a:spcPct val="0"/>
              </a:spcBef>
              <a:spcAft>
                <a:spcPct val="0"/>
              </a:spcAft>
              <a:defRPr lang="en-US" sz="880" b="0" kern="1200" smtClean="0">
                <a:solidFill>
                  <a:schemeClr val="tx1"/>
                </a:solidFill>
                <a:latin typeface="Arial" pitchFamily="34" charset="0"/>
                <a:ea typeface="+mn-ea"/>
                <a:cs typeface="Arial" pitchFamily="34" charset="0"/>
              </a:defRPr>
            </a:lvl3pPr>
            <a:lvl4pPr algn="l" rtl="0" fontAlgn="base">
              <a:spcBef>
                <a:spcPct val="0"/>
              </a:spcBef>
              <a:spcAft>
                <a:spcPct val="0"/>
              </a:spcAft>
              <a:defRPr lang="en-US" sz="880" b="0" kern="1200" smtClean="0">
                <a:solidFill>
                  <a:schemeClr val="tx1"/>
                </a:solidFill>
                <a:latin typeface="Arial" pitchFamily="34" charset="0"/>
                <a:ea typeface="+mn-ea"/>
                <a:cs typeface="Arial" pitchFamily="34" charset="0"/>
              </a:defRPr>
            </a:lvl4pPr>
            <a:lvl5pPr algn="l" rtl="0" fontAlgn="base">
              <a:spcBef>
                <a:spcPct val="0"/>
              </a:spcBef>
              <a:spcAft>
                <a:spcPct val="0"/>
              </a:spcAft>
              <a:defRPr lang="en-US" sz="880" b="0" kern="1200" dirty="0">
                <a:solidFill>
                  <a:schemeClr val="tx1"/>
                </a:solidFill>
                <a:latin typeface="Arial" pitchFamily="34" charset="0"/>
                <a:ea typeface="+mn-ea"/>
                <a:cs typeface="Arial" pitchFamily="34" charset="0"/>
              </a:defRPr>
            </a:lvl5pPr>
          </a:lstStyle>
          <a:p>
            <a:pPr lvl="0"/>
            <a:r>
              <a:rPr lang="en-US" smtClean="0"/>
              <a:t>Click to edit Master text styles</a:t>
            </a:r>
          </a:p>
        </p:txBody>
      </p:sp>
      <p:sp>
        <p:nvSpPr>
          <p:cNvPr id="38" name="Footer Placeholder 4"/>
          <p:cNvSpPr>
            <a:spLocks noGrp="1"/>
          </p:cNvSpPr>
          <p:nvPr>
            <p:ph type="ftr" sz="quarter" idx="3"/>
          </p:nvPr>
        </p:nvSpPr>
        <p:spPr>
          <a:xfrm>
            <a:off x="792001" y="7477337"/>
            <a:ext cx="4039874" cy="142800"/>
          </a:xfrm>
          <a:prstGeom prst="rect">
            <a:avLst/>
          </a:prstGeom>
        </p:spPr>
        <p:txBody>
          <a:bodyPr vert="horz" wrap="none" lIns="0" tIns="0" rIns="0" bIns="0" rtlCol="0" anchor="b" anchorCtr="0">
            <a:noAutofit/>
          </a:bodyPr>
          <a:lstStyle>
            <a:lvl1pPr algn="l">
              <a:defRPr sz="1100">
                <a:solidFill>
                  <a:schemeClr val="tx2"/>
                </a:solidFill>
              </a:defRPr>
            </a:lvl1pPr>
          </a:lstStyle>
          <a:p>
            <a:r>
              <a:rPr lang="en-US" smtClean="0">
                <a:solidFill>
                  <a:srgbClr val="002776"/>
                </a:solidFill>
              </a:rPr>
              <a:t>©2015 Deloitte Poland</a:t>
            </a:r>
            <a:endParaRPr lang="en-US" dirty="0">
              <a:solidFill>
                <a:srgbClr val="002776"/>
              </a:solidFill>
            </a:endParaRPr>
          </a:p>
        </p:txBody>
      </p:sp>
      <p:sp>
        <p:nvSpPr>
          <p:cNvPr id="39"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chemeClr val="tx2"/>
                </a:solidFill>
              </a:defRPr>
            </a:lvl1pPr>
          </a:lstStyle>
          <a:p>
            <a:fld id="{313880FF-B11A-4FA9-B5CC-7226C1B8517C}" type="slidenum">
              <a:rPr lang="en-US" smtClean="0">
                <a:solidFill>
                  <a:srgbClr val="002776"/>
                </a:solidFill>
              </a:rPr>
              <a:pPr/>
              <a:t>‹#›</a:t>
            </a:fld>
            <a:endParaRPr lang="en-US" dirty="0">
              <a:solidFill>
                <a:srgbClr val="002776"/>
              </a:solidFill>
            </a:endParaRPr>
          </a:p>
        </p:txBody>
      </p:sp>
      <p:sp>
        <p:nvSpPr>
          <p:cNvPr id="29" name="AutoShape 4"/>
          <p:cNvSpPr>
            <a:spLocks/>
          </p:cNvSpPr>
          <p:nvPr userDrawn="1"/>
        </p:nvSpPr>
        <p:spPr bwMode="gray">
          <a:xfrm>
            <a:off x="-1695892" y="1"/>
            <a:ext cx="1543897" cy="761747"/>
          </a:xfrm>
          <a:prstGeom prst="rect">
            <a:avLst/>
          </a:prstGeom>
          <a:noFill/>
          <a:ln w="12700" algn="ctr">
            <a:noFill/>
            <a:miter lim="800000"/>
            <a:headEnd/>
            <a:tailEnd/>
          </a:ln>
          <a:effectLst/>
        </p:spPr>
        <p:txBody>
          <a:bodyPr wrap="square" lIns="0" tIns="0" rIns="0" bIns="0" anchor="t" anchorCtr="0">
            <a:spAutoFit/>
          </a:bodyPr>
          <a:lstStyle/>
          <a:p>
            <a:pPr fontAlgn="auto">
              <a:spcBef>
                <a:spcPts val="0"/>
              </a:spcBef>
              <a:spcAft>
                <a:spcPts val="0"/>
              </a:spcAft>
            </a:pPr>
            <a:r>
              <a:rPr lang="en-US" sz="770" b="1" dirty="0" smtClean="0">
                <a:solidFill>
                  <a:srgbClr val="FFFFFF"/>
                </a:solidFill>
                <a:latin typeface="Arial"/>
                <a:cs typeface="Arial" pitchFamily="34" charset="0"/>
              </a:rPr>
              <a:t>To view Deloitte drawing guides:</a:t>
            </a:r>
          </a:p>
          <a:p>
            <a:pPr fontAlgn="auto">
              <a:spcBef>
                <a:spcPts val="0"/>
              </a:spcBef>
              <a:spcAft>
                <a:spcPts val="0"/>
              </a:spcAft>
            </a:pPr>
            <a:endParaRPr lang="en-US" sz="330" b="1" dirty="0" smtClean="0">
              <a:solidFill>
                <a:srgbClr val="FFFFFF"/>
              </a:solidFill>
              <a:latin typeface="Arial"/>
              <a:cs typeface="Arial" pitchFamily="34" charset="0"/>
            </a:endParaRP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Right-click on slide and select ’Grid and Guides...’</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Check ’Display drawing guides on screen’</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Select ’OK’</a:t>
            </a:r>
          </a:p>
        </p:txBody>
      </p:sp>
    </p:spTree>
    <p:extLst>
      <p:ext uri="{BB962C8B-B14F-4D97-AF65-F5344CB8AC3E}">
        <p14:creationId xmlns:p14="http://schemas.microsoft.com/office/powerpoint/2010/main" val="173695645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wo graphs">
    <p:spTree>
      <p:nvGrpSpPr>
        <p:cNvPr id="1" name=""/>
        <p:cNvGrpSpPr/>
        <p:nvPr/>
      </p:nvGrpSpPr>
      <p:grpSpPr>
        <a:xfrm>
          <a:off x="0" y="0"/>
          <a:ext cx="0" cy="0"/>
          <a:chOff x="0" y="0"/>
          <a:chExt cx="0" cy="0"/>
        </a:xfrm>
      </p:grpSpPr>
      <p:sp>
        <p:nvSpPr>
          <p:cNvPr id="9" name="Title 1"/>
          <p:cNvSpPr>
            <a:spLocks noGrp="1"/>
          </p:cNvSpPr>
          <p:nvPr>
            <p:ph type="title"/>
          </p:nvPr>
        </p:nvSpPr>
        <p:spPr>
          <a:xfrm>
            <a:off x="396000" y="448622"/>
            <a:ext cx="9266400" cy="418576"/>
          </a:xfrm>
        </p:spPr>
        <p:txBody>
          <a:bodyPr>
            <a:spAutoFit/>
          </a:bodyPr>
          <a:lstStyle>
            <a:lvl1pPr>
              <a:defRPr>
                <a:solidFill>
                  <a:schemeClr val="tx2"/>
                </a:solidFill>
              </a:defRPr>
            </a:lvl1pPr>
          </a:lstStyle>
          <a:p>
            <a:r>
              <a:rPr lang="en-US" noProof="0" smtClean="0"/>
              <a:t>Click to edit Master title style</a:t>
            </a:r>
            <a:endParaRPr lang="en-US" noProof="0" dirty="0"/>
          </a:p>
        </p:txBody>
      </p:sp>
      <p:sp>
        <p:nvSpPr>
          <p:cNvPr id="10" name="Subtitle4"/>
          <p:cNvSpPr>
            <a:spLocks noGrp="1"/>
          </p:cNvSpPr>
          <p:nvPr>
            <p:ph type="body" idx="14" hasCustomPrompt="1"/>
          </p:nvPr>
        </p:nvSpPr>
        <p:spPr>
          <a:xfrm>
            <a:off x="394653" y="867199"/>
            <a:ext cx="9266400" cy="348814"/>
          </a:xfrm>
        </p:spPr>
        <p:txBody>
          <a:bodyPr vert="horz" lIns="0" tIns="0" rIns="0" bIns="0" rtlCol="0" anchor="t" anchorCtr="0">
            <a:spAutoFit/>
          </a:bodyPr>
          <a:lstStyle>
            <a:lvl1pPr marL="0" indent="0" algn="l" defTabSz="1005840" rtl="0" eaLnBrk="1" latinLnBrk="0" hangingPunct="1">
              <a:spcBef>
                <a:spcPct val="0"/>
              </a:spcBef>
              <a:buNone/>
              <a:defRPr lang="en-US" sz="2200" b="0" kern="1200" dirty="0" smtClean="0">
                <a:solidFill>
                  <a:schemeClr val="tx2"/>
                </a:solidFill>
                <a:latin typeface="+mn-lt"/>
                <a:ea typeface="+mj-ea"/>
                <a:cs typeface="+mj-cs"/>
              </a:defRPr>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noProof="0" dirty="0" smtClean="0"/>
              <a:t>Click to add subtitle</a:t>
            </a:r>
          </a:p>
        </p:txBody>
      </p:sp>
      <p:sp>
        <p:nvSpPr>
          <p:cNvPr id="8" name="TextBox 7"/>
          <p:cNvSpPr txBox="1"/>
          <p:nvPr userDrawn="1"/>
        </p:nvSpPr>
        <p:spPr>
          <a:xfrm>
            <a:off x="-1999553" y="7458468"/>
            <a:ext cx="1847558" cy="304699"/>
          </a:xfrm>
          <a:prstGeom prst="rect">
            <a:avLst/>
          </a:prstGeom>
          <a:noFill/>
        </p:spPr>
        <p:txBody>
          <a:bodyPr wrap="square" lIns="0" tIns="0" rIns="0" bIns="0" rtlCol="0">
            <a:spAutoFit/>
          </a:bodyPr>
          <a:lstStyle/>
          <a:p>
            <a:pPr algn="r" fontAlgn="auto">
              <a:spcBef>
                <a:spcPts val="0"/>
              </a:spcBef>
              <a:spcAft>
                <a:spcPts val="330"/>
              </a:spcAft>
            </a:pPr>
            <a:r>
              <a:rPr lang="en-US" sz="990" dirty="0" smtClean="0">
                <a:solidFill>
                  <a:srgbClr val="FFFFFF"/>
                </a:solidFill>
                <a:latin typeface="Arial"/>
                <a:cs typeface="+mn-cs"/>
              </a:rPr>
              <a:t>White markers indicate position of Deloitte Drawing Guides</a:t>
            </a:r>
          </a:p>
        </p:txBody>
      </p:sp>
      <p:sp>
        <p:nvSpPr>
          <p:cNvPr id="13" name="TextBox 12"/>
          <p:cNvSpPr txBox="1"/>
          <p:nvPr userDrawn="1"/>
        </p:nvSpPr>
        <p:spPr>
          <a:xfrm>
            <a:off x="-1035610" y="1017030"/>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7.40 cm</a:t>
            </a:r>
          </a:p>
          <a:p>
            <a:pPr algn="r" fontAlgn="auto">
              <a:spcBef>
                <a:spcPts val="0"/>
              </a:spcBef>
              <a:spcAft>
                <a:spcPts val="330"/>
              </a:spcAft>
            </a:pPr>
            <a:r>
              <a:rPr lang="en-US" sz="770" dirty="0" smtClean="0">
                <a:solidFill>
                  <a:srgbClr val="FFFFFF"/>
                </a:solidFill>
                <a:latin typeface="Arial"/>
                <a:cs typeface="+mn-cs"/>
              </a:rPr>
              <a:t>2.91 Inches</a:t>
            </a:r>
          </a:p>
        </p:txBody>
      </p:sp>
      <p:sp>
        <p:nvSpPr>
          <p:cNvPr id="14" name="TextBox 13"/>
          <p:cNvSpPr txBox="1"/>
          <p:nvPr userDrawn="1"/>
        </p:nvSpPr>
        <p:spPr>
          <a:xfrm>
            <a:off x="-1035610" y="1562394"/>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6.00 cm</a:t>
            </a:r>
          </a:p>
          <a:p>
            <a:pPr algn="r" fontAlgn="auto">
              <a:spcBef>
                <a:spcPts val="0"/>
              </a:spcBef>
              <a:spcAft>
                <a:spcPts val="330"/>
              </a:spcAft>
            </a:pPr>
            <a:r>
              <a:rPr lang="en-US" sz="770" dirty="0" smtClean="0">
                <a:solidFill>
                  <a:srgbClr val="FFFFFF"/>
                </a:solidFill>
                <a:latin typeface="Arial"/>
                <a:cs typeface="+mn-cs"/>
              </a:rPr>
              <a:t>2.36 Inches</a:t>
            </a:r>
          </a:p>
        </p:txBody>
      </p:sp>
      <p:sp>
        <p:nvSpPr>
          <p:cNvPr id="15" name="TextBox 14"/>
          <p:cNvSpPr txBox="1"/>
          <p:nvPr userDrawn="1"/>
        </p:nvSpPr>
        <p:spPr>
          <a:xfrm>
            <a:off x="-1035610" y="6723738"/>
            <a:ext cx="883615" cy="275460"/>
          </a:xfrm>
          <a:prstGeom prst="rect">
            <a:avLst/>
          </a:prstGeom>
          <a:noFill/>
        </p:spPr>
        <p:txBody>
          <a:bodyPr wrap="square" lIns="0" tIns="0" rIns="0" bIns="0" rtlCol="0" anchor="b" anchorCtr="0">
            <a:spAutoFit/>
          </a:bodyPr>
          <a:lstStyle/>
          <a:p>
            <a:pPr algn="r" fontAlgn="auto">
              <a:spcBef>
                <a:spcPts val="0"/>
              </a:spcBef>
              <a:spcAft>
                <a:spcPts val="330"/>
              </a:spcAft>
            </a:pPr>
            <a:r>
              <a:rPr lang="en-US" sz="770" dirty="0" smtClean="0">
                <a:solidFill>
                  <a:srgbClr val="FFFFFF"/>
                </a:solidFill>
                <a:latin typeface="Arial"/>
                <a:cs typeface="+mn-cs"/>
              </a:rPr>
              <a:t>8.00 cm</a:t>
            </a:r>
          </a:p>
          <a:p>
            <a:pPr algn="r" fontAlgn="auto">
              <a:spcBef>
                <a:spcPts val="0"/>
              </a:spcBef>
              <a:spcAft>
                <a:spcPts val="330"/>
              </a:spcAft>
            </a:pPr>
            <a:r>
              <a:rPr lang="en-US" sz="770" dirty="0" smtClean="0">
                <a:solidFill>
                  <a:srgbClr val="FFFFFF"/>
                </a:solidFill>
                <a:latin typeface="Arial"/>
                <a:cs typeface="+mn-cs"/>
              </a:rPr>
              <a:t>3.15 Inches</a:t>
            </a:r>
          </a:p>
        </p:txBody>
      </p:sp>
      <p:sp>
        <p:nvSpPr>
          <p:cNvPr id="16" name="TextBox 15"/>
          <p:cNvSpPr txBox="1"/>
          <p:nvPr userDrawn="1"/>
        </p:nvSpPr>
        <p:spPr>
          <a:xfrm>
            <a:off x="394652" y="8009633"/>
            <a:ext cx="883615" cy="275460"/>
          </a:xfrm>
          <a:prstGeom prst="rect">
            <a:avLst/>
          </a:prstGeom>
          <a:noFill/>
        </p:spPr>
        <p:txBody>
          <a:bodyPr wrap="square" lIns="0" tIns="0" rIns="0" bIns="0" rtlCol="0" anchor="t" anchorCtr="0">
            <a:spAutoFit/>
          </a:bodyPr>
          <a:lstStyle/>
          <a:p>
            <a:pPr fontAlgn="auto">
              <a:spcBef>
                <a:spcPts val="0"/>
              </a:spcBef>
              <a:spcAft>
                <a:spcPts val="330"/>
              </a:spcAft>
            </a:pPr>
            <a:r>
              <a:rPr lang="en-US" sz="770" dirty="0" smtClean="0">
                <a:solidFill>
                  <a:srgbClr val="FFFFFF"/>
                </a:solidFill>
                <a:latin typeface="Arial"/>
                <a:cs typeface="+mn-cs"/>
                <a:sym typeface="Wingdings" pitchFamily="2" charset="2"/>
              </a:rPr>
              <a:t></a:t>
            </a:r>
            <a:r>
              <a:rPr lang="en-US" sz="770" dirty="0" smtClean="0">
                <a:solidFill>
                  <a:srgbClr val="FFFFFF"/>
                </a:solidFill>
                <a:latin typeface="Arial"/>
                <a:cs typeface="+mn-cs"/>
              </a:rPr>
              <a:t>11.70 cm</a:t>
            </a:r>
          </a:p>
          <a:p>
            <a:pPr fontAlgn="auto">
              <a:spcBef>
                <a:spcPts val="0"/>
              </a:spcBef>
              <a:spcAft>
                <a:spcPts val="330"/>
              </a:spcAft>
            </a:pPr>
            <a:r>
              <a:rPr lang="en-US" sz="770" dirty="0" smtClean="0">
                <a:solidFill>
                  <a:srgbClr val="FFFFFF"/>
                </a:solidFill>
                <a:latin typeface="Arial"/>
                <a:cs typeface="+mn-cs"/>
                <a:sym typeface="Wingdings" pitchFamily="2" charset="2"/>
              </a:rPr>
              <a:t> 4.61 inches</a:t>
            </a:r>
            <a:endParaRPr lang="en-US" sz="770" dirty="0" smtClean="0">
              <a:solidFill>
                <a:srgbClr val="FFFFFF"/>
              </a:solidFill>
              <a:latin typeface="Arial"/>
              <a:cs typeface="+mn-cs"/>
            </a:endParaRPr>
          </a:p>
        </p:txBody>
      </p:sp>
      <p:sp>
        <p:nvSpPr>
          <p:cNvPr id="19" name="TextBox 18"/>
          <p:cNvSpPr txBox="1"/>
          <p:nvPr userDrawn="1"/>
        </p:nvSpPr>
        <p:spPr>
          <a:xfrm>
            <a:off x="8768014" y="8009633"/>
            <a:ext cx="883615" cy="275460"/>
          </a:xfrm>
          <a:prstGeom prst="rect">
            <a:avLst/>
          </a:prstGeom>
          <a:noFill/>
        </p:spPr>
        <p:txBody>
          <a:bodyPr wrap="square" lIns="0" tIns="0" rIns="0" bIns="0" rtlCol="0" anchor="t" anchorCtr="0">
            <a:spAutoFit/>
          </a:bodyPr>
          <a:lstStyle/>
          <a:p>
            <a:pPr algn="r" fontAlgn="auto">
              <a:spcBef>
                <a:spcPts val="0"/>
              </a:spcBef>
              <a:spcAft>
                <a:spcPts val="330"/>
              </a:spcAft>
            </a:pPr>
            <a:r>
              <a:rPr lang="en-US" sz="770" dirty="0" smtClean="0">
                <a:solidFill>
                  <a:srgbClr val="FFFFFF"/>
                </a:solidFill>
                <a:latin typeface="Arial"/>
                <a:cs typeface="+mn-cs"/>
              </a:rPr>
              <a:t>11.70 cm </a:t>
            </a:r>
            <a:r>
              <a:rPr lang="en-US" sz="770" dirty="0" smtClean="0">
                <a:solidFill>
                  <a:srgbClr val="FFFFFF"/>
                </a:solidFill>
                <a:latin typeface="Arial"/>
                <a:cs typeface="+mn-cs"/>
                <a:sym typeface="Wingdings" pitchFamily="2" charset="2"/>
              </a:rPr>
              <a:t></a:t>
            </a:r>
            <a:endParaRPr lang="en-US" sz="770" dirty="0" smtClean="0">
              <a:solidFill>
                <a:srgbClr val="FFFFFF"/>
              </a:solidFill>
              <a:latin typeface="Arial"/>
              <a:cs typeface="+mn-cs"/>
            </a:endParaRPr>
          </a:p>
          <a:p>
            <a:pPr algn="r" fontAlgn="auto">
              <a:spcBef>
                <a:spcPts val="0"/>
              </a:spcBef>
              <a:spcAft>
                <a:spcPts val="330"/>
              </a:spcAft>
            </a:pPr>
            <a:r>
              <a:rPr lang="en-US" sz="770" dirty="0" smtClean="0">
                <a:solidFill>
                  <a:srgbClr val="FFFFFF"/>
                </a:solidFill>
                <a:latin typeface="Arial"/>
                <a:cs typeface="+mn-cs"/>
                <a:sym typeface="Wingdings" pitchFamily="2" charset="2"/>
              </a:rPr>
              <a:t> 4.61 inches </a:t>
            </a:r>
            <a:endParaRPr lang="en-US" sz="770" dirty="0" smtClean="0">
              <a:solidFill>
                <a:srgbClr val="FFFFFF"/>
              </a:solidFill>
              <a:latin typeface="Arial"/>
              <a:cs typeface="+mn-cs"/>
            </a:endParaRPr>
          </a:p>
        </p:txBody>
      </p:sp>
      <p:cxnSp>
        <p:nvCxnSpPr>
          <p:cNvPr id="20" name="Straight Arrow Connector 19"/>
          <p:cNvCxnSpPr/>
          <p:nvPr userDrawn="1"/>
        </p:nvCxnSpPr>
        <p:spPr>
          <a:xfrm rot="5400000" flipH="1" flipV="1">
            <a:off x="-259029" y="148315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userDrawn="1"/>
        </p:nvCxnSpPr>
        <p:spPr>
          <a:xfrm rot="5400000" flipH="1" flipV="1">
            <a:off x="-259027" y="92022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userDrawn="1"/>
        </p:nvCxnSpPr>
        <p:spPr>
          <a:xfrm rot="5400000" flipH="1" flipV="1">
            <a:off x="-259027" y="7073746"/>
            <a:ext cx="103632" cy="1747"/>
          </a:xfrm>
          <a:prstGeom prst="straightConnector1">
            <a:avLst/>
          </a:prstGeom>
          <a:ln w="3175">
            <a:solidFill>
              <a:schemeClr val="bg1"/>
            </a:solidFill>
            <a:headEnd type="arrow" w="med" len="sm"/>
            <a:tailEnd type="none" w="med" len="sm"/>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userDrawn="1"/>
        </p:nvCxnSpPr>
        <p:spPr>
          <a:xfrm>
            <a:off x="-943995" y="7144080"/>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userDrawn="1"/>
        </p:nvCxnSpPr>
        <p:spPr>
          <a:xfrm>
            <a:off x="388949"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userDrawn="1"/>
        </p:nvCxnSpPr>
        <p:spPr>
          <a:xfrm>
            <a:off x="965448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userDrawn="1"/>
        </p:nvCxnSpPr>
        <p:spPr>
          <a:xfrm>
            <a:off x="-943995" y="1427212"/>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7" name="Straight Arrow Connector 26"/>
          <p:cNvCxnSpPr/>
          <p:nvPr userDrawn="1"/>
        </p:nvCxnSpPr>
        <p:spPr>
          <a:xfrm>
            <a:off x="-943995" y="865264"/>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sp>
        <p:nvSpPr>
          <p:cNvPr id="30" name="Text Placeholder 11"/>
          <p:cNvSpPr>
            <a:spLocks noGrp="1"/>
          </p:cNvSpPr>
          <p:nvPr>
            <p:ph type="body" sz="quarter" idx="17"/>
          </p:nvPr>
        </p:nvSpPr>
        <p:spPr bwMode="gray">
          <a:xfrm>
            <a:off x="394652" y="1437535"/>
            <a:ext cx="4437222" cy="313932"/>
          </a:xfrm>
          <a:prstGeom prst="rect">
            <a:avLst/>
          </a:prstGeom>
        </p:spPr>
        <p:txBody>
          <a:bodyPr wrap="square">
            <a:spAutoFit/>
          </a:bodyPr>
          <a:lstStyle>
            <a:lvl1pPr>
              <a:defRPr sz="1980" b="1">
                <a:latin typeface="+mn-lt"/>
              </a:defRPr>
            </a:lvl1pPr>
          </a:lstStyle>
          <a:p>
            <a:pPr lvl="0"/>
            <a:r>
              <a:rPr lang="en-US" smtClean="0"/>
              <a:t>Click to edit Master text styles</a:t>
            </a:r>
          </a:p>
        </p:txBody>
      </p:sp>
      <p:sp>
        <p:nvSpPr>
          <p:cNvPr id="32" name="Content Placeholder 2"/>
          <p:cNvSpPr>
            <a:spLocks noGrp="1"/>
          </p:cNvSpPr>
          <p:nvPr>
            <p:ph idx="19"/>
          </p:nvPr>
        </p:nvSpPr>
        <p:spPr>
          <a:xfrm>
            <a:off x="394652" y="1943088"/>
            <a:ext cx="4437222" cy="5005336"/>
          </a:xfrm>
        </p:spPr>
        <p:txBody>
          <a:bodyPr/>
          <a:lstStyle>
            <a:lvl1pPr>
              <a:spcBef>
                <a:spcPts val="11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35" name="Text Placeholder 13"/>
          <p:cNvSpPr>
            <a:spLocks noGrp="1"/>
          </p:cNvSpPr>
          <p:nvPr>
            <p:ph type="body" sz="quarter" idx="20"/>
          </p:nvPr>
        </p:nvSpPr>
        <p:spPr bwMode="gray">
          <a:xfrm>
            <a:off x="394652" y="7010361"/>
            <a:ext cx="4437222" cy="139527"/>
          </a:xfrm>
          <a:prstGeom prst="rect">
            <a:avLst/>
          </a:prstGeom>
          <a:noFill/>
          <a:ln w="12700" algn="ctr">
            <a:noFill/>
            <a:miter lim="800000"/>
            <a:headEnd/>
            <a:tailEnd/>
          </a:ln>
        </p:spPr>
        <p:txBody>
          <a:bodyPr wrap="square" lIns="0" tIns="0" rIns="0" bIns="0" anchor="b">
            <a:spAutoFit/>
          </a:bodyPr>
          <a:lstStyle>
            <a:lvl1pPr algn="l" rtl="0" fontAlgn="base">
              <a:lnSpc>
                <a:spcPct val="100000"/>
              </a:lnSpc>
              <a:spcBef>
                <a:spcPct val="0"/>
              </a:spcBef>
              <a:spcAft>
                <a:spcPct val="0"/>
              </a:spcAft>
              <a:defRPr lang="en-US" sz="880" b="0" kern="1200" smtClean="0">
                <a:solidFill>
                  <a:schemeClr val="tx2"/>
                </a:solidFill>
                <a:latin typeface="Arial" pitchFamily="34" charset="0"/>
                <a:ea typeface="+mn-ea"/>
                <a:cs typeface="Arial" pitchFamily="34" charset="0"/>
              </a:defRPr>
            </a:lvl1pPr>
            <a:lvl2pPr algn="l" rtl="0" fontAlgn="base">
              <a:spcBef>
                <a:spcPct val="0"/>
              </a:spcBef>
              <a:spcAft>
                <a:spcPct val="0"/>
              </a:spcAft>
              <a:defRPr lang="en-US" sz="880" b="0" kern="1200" smtClean="0">
                <a:solidFill>
                  <a:schemeClr val="tx1"/>
                </a:solidFill>
                <a:latin typeface="Arial" pitchFamily="34" charset="0"/>
                <a:ea typeface="+mn-ea"/>
                <a:cs typeface="Arial" pitchFamily="34" charset="0"/>
              </a:defRPr>
            </a:lvl2pPr>
            <a:lvl3pPr algn="l" rtl="0" fontAlgn="base">
              <a:spcBef>
                <a:spcPct val="0"/>
              </a:spcBef>
              <a:spcAft>
                <a:spcPct val="0"/>
              </a:spcAft>
              <a:defRPr lang="en-US" sz="880" b="0" kern="1200" smtClean="0">
                <a:solidFill>
                  <a:schemeClr val="tx1"/>
                </a:solidFill>
                <a:latin typeface="Arial" pitchFamily="34" charset="0"/>
                <a:ea typeface="+mn-ea"/>
                <a:cs typeface="Arial" pitchFamily="34" charset="0"/>
              </a:defRPr>
            </a:lvl3pPr>
            <a:lvl4pPr algn="l" rtl="0" fontAlgn="base">
              <a:spcBef>
                <a:spcPct val="0"/>
              </a:spcBef>
              <a:spcAft>
                <a:spcPct val="0"/>
              </a:spcAft>
              <a:defRPr lang="en-US" sz="880" b="0" kern="1200" smtClean="0">
                <a:solidFill>
                  <a:schemeClr val="tx1"/>
                </a:solidFill>
                <a:latin typeface="Arial" pitchFamily="34" charset="0"/>
                <a:ea typeface="+mn-ea"/>
                <a:cs typeface="Arial" pitchFamily="34" charset="0"/>
              </a:defRPr>
            </a:lvl4pPr>
            <a:lvl5pPr algn="l" rtl="0" fontAlgn="base">
              <a:spcBef>
                <a:spcPct val="0"/>
              </a:spcBef>
              <a:spcAft>
                <a:spcPct val="0"/>
              </a:spcAft>
              <a:defRPr lang="en-US" sz="880" b="0" kern="1200" dirty="0">
                <a:solidFill>
                  <a:schemeClr val="tx1"/>
                </a:solidFill>
                <a:latin typeface="Arial" pitchFamily="34" charset="0"/>
                <a:ea typeface="+mn-ea"/>
                <a:cs typeface="Arial" pitchFamily="34" charset="0"/>
              </a:defRPr>
            </a:lvl5pPr>
          </a:lstStyle>
          <a:p>
            <a:pPr lvl="0"/>
            <a:r>
              <a:rPr lang="en-US" smtClean="0"/>
              <a:t>Click to edit Master text styles</a:t>
            </a:r>
          </a:p>
        </p:txBody>
      </p:sp>
      <p:sp>
        <p:nvSpPr>
          <p:cNvPr id="29" name="Text Placeholder 11"/>
          <p:cNvSpPr>
            <a:spLocks noGrp="1"/>
          </p:cNvSpPr>
          <p:nvPr>
            <p:ph type="body" sz="quarter" idx="21"/>
          </p:nvPr>
        </p:nvSpPr>
        <p:spPr bwMode="gray">
          <a:xfrm>
            <a:off x="5226528" y="1437535"/>
            <a:ext cx="4437220" cy="313932"/>
          </a:xfrm>
          <a:prstGeom prst="rect">
            <a:avLst/>
          </a:prstGeom>
        </p:spPr>
        <p:txBody>
          <a:bodyPr wrap="square">
            <a:spAutoFit/>
          </a:bodyPr>
          <a:lstStyle>
            <a:lvl1pPr>
              <a:defRPr sz="1980" b="1">
                <a:latin typeface="+mn-lt"/>
              </a:defRPr>
            </a:lvl1pPr>
          </a:lstStyle>
          <a:p>
            <a:pPr lvl="0"/>
            <a:r>
              <a:rPr lang="en-US" smtClean="0"/>
              <a:t>Click to edit Master text styles</a:t>
            </a:r>
          </a:p>
        </p:txBody>
      </p:sp>
      <p:sp>
        <p:nvSpPr>
          <p:cNvPr id="33" name="Content Placeholder 2"/>
          <p:cNvSpPr>
            <a:spLocks noGrp="1"/>
          </p:cNvSpPr>
          <p:nvPr>
            <p:ph idx="22"/>
          </p:nvPr>
        </p:nvSpPr>
        <p:spPr>
          <a:xfrm>
            <a:off x="5226526" y="1943088"/>
            <a:ext cx="4437222" cy="5005336"/>
          </a:xfrm>
        </p:spPr>
        <p:txBody>
          <a:bodyPr/>
          <a:lstStyle>
            <a:lvl1pPr>
              <a:spcBef>
                <a:spcPts val="11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34" name="TextBox 33"/>
          <p:cNvSpPr txBox="1"/>
          <p:nvPr userDrawn="1"/>
        </p:nvSpPr>
        <p:spPr>
          <a:xfrm>
            <a:off x="3936141" y="8009633"/>
            <a:ext cx="883615" cy="275460"/>
          </a:xfrm>
          <a:prstGeom prst="rect">
            <a:avLst/>
          </a:prstGeom>
          <a:noFill/>
        </p:spPr>
        <p:txBody>
          <a:bodyPr wrap="square" lIns="0" tIns="0" rIns="0" bIns="0" rtlCol="0" anchor="t" anchorCtr="0">
            <a:spAutoFit/>
          </a:bodyPr>
          <a:lstStyle/>
          <a:p>
            <a:pPr algn="r" fontAlgn="auto">
              <a:spcBef>
                <a:spcPts val="0"/>
              </a:spcBef>
              <a:spcAft>
                <a:spcPts val="330"/>
              </a:spcAft>
            </a:pPr>
            <a:r>
              <a:rPr lang="en-US" sz="770" dirty="0" smtClean="0">
                <a:solidFill>
                  <a:srgbClr val="FFFFFF"/>
                </a:solidFill>
                <a:latin typeface="Arial"/>
                <a:cs typeface="+mn-cs"/>
              </a:rPr>
              <a:t>0.50 cm </a:t>
            </a:r>
            <a:r>
              <a:rPr lang="en-US" sz="770" dirty="0" smtClean="0">
                <a:solidFill>
                  <a:srgbClr val="FFFFFF"/>
                </a:solidFill>
                <a:latin typeface="Arial"/>
                <a:cs typeface="+mn-cs"/>
                <a:sym typeface="Wingdings" pitchFamily="2" charset="2"/>
              </a:rPr>
              <a:t></a:t>
            </a:r>
          </a:p>
          <a:p>
            <a:pPr algn="r" fontAlgn="auto">
              <a:spcBef>
                <a:spcPts val="0"/>
              </a:spcBef>
              <a:spcAft>
                <a:spcPts val="330"/>
              </a:spcAft>
            </a:pPr>
            <a:r>
              <a:rPr lang="en-US" sz="770" dirty="0" smtClean="0">
                <a:solidFill>
                  <a:srgbClr val="FFFFFF"/>
                </a:solidFill>
                <a:latin typeface="Arial"/>
                <a:cs typeface="+mn-cs"/>
                <a:sym typeface="Wingdings" pitchFamily="2" charset="2"/>
              </a:rPr>
              <a:t>0.2 inches </a:t>
            </a:r>
            <a:endParaRPr lang="en-US" sz="770" dirty="0" smtClean="0">
              <a:solidFill>
                <a:srgbClr val="FFFFFF"/>
              </a:solidFill>
              <a:latin typeface="Arial"/>
              <a:cs typeface="+mn-cs"/>
            </a:endParaRPr>
          </a:p>
        </p:txBody>
      </p:sp>
      <p:sp>
        <p:nvSpPr>
          <p:cNvPr id="38" name="TextBox 37"/>
          <p:cNvSpPr txBox="1"/>
          <p:nvPr userDrawn="1"/>
        </p:nvSpPr>
        <p:spPr>
          <a:xfrm>
            <a:off x="5238645" y="8009633"/>
            <a:ext cx="883615" cy="275460"/>
          </a:xfrm>
          <a:prstGeom prst="rect">
            <a:avLst/>
          </a:prstGeom>
          <a:noFill/>
        </p:spPr>
        <p:txBody>
          <a:bodyPr wrap="square" lIns="0" tIns="0" rIns="0" bIns="0" rtlCol="0" anchor="t" anchorCtr="0">
            <a:spAutoFit/>
          </a:bodyPr>
          <a:lstStyle/>
          <a:p>
            <a:pPr fontAlgn="auto">
              <a:spcBef>
                <a:spcPts val="0"/>
              </a:spcBef>
              <a:spcAft>
                <a:spcPts val="330"/>
              </a:spcAft>
              <a:buFont typeface="Wingdings"/>
              <a:buChar char="ß"/>
            </a:pPr>
            <a:r>
              <a:rPr lang="en-US" sz="770" dirty="0" smtClean="0">
                <a:solidFill>
                  <a:srgbClr val="FFFFFF"/>
                </a:solidFill>
                <a:latin typeface="Arial"/>
                <a:cs typeface="+mn-cs"/>
              </a:rPr>
              <a:t>0.50 cm</a:t>
            </a:r>
          </a:p>
          <a:p>
            <a:pPr fontAlgn="auto">
              <a:spcBef>
                <a:spcPts val="0"/>
              </a:spcBef>
              <a:spcAft>
                <a:spcPts val="330"/>
              </a:spcAft>
            </a:pPr>
            <a:r>
              <a:rPr lang="en-US" sz="770" dirty="0" smtClean="0">
                <a:solidFill>
                  <a:srgbClr val="FFFFFF"/>
                </a:solidFill>
                <a:latin typeface="Arial"/>
                <a:cs typeface="+mn-cs"/>
                <a:sym typeface="Wingdings" pitchFamily="2" charset="2"/>
              </a:rPr>
              <a:t> 0.2 inches</a:t>
            </a:r>
            <a:endParaRPr lang="en-US" sz="770" dirty="0" smtClean="0">
              <a:solidFill>
                <a:srgbClr val="FFFFFF"/>
              </a:solidFill>
              <a:latin typeface="Arial"/>
              <a:cs typeface="+mn-cs"/>
            </a:endParaRPr>
          </a:p>
        </p:txBody>
      </p:sp>
      <p:cxnSp>
        <p:nvCxnSpPr>
          <p:cNvPr id="39" name="Straight Arrow Connector 38"/>
          <p:cNvCxnSpPr/>
          <p:nvPr userDrawn="1"/>
        </p:nvCxnSpPr>
        <p:spPr>
          <a:xfrm>
            <a:off x="483120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40" name="Straight Arrow Connector 39"/>
          <p:cNvCxnSpPr/>
          <p:nvPr userDrawn="1"/>
        </p:nvCxnSpPr>
        <p:spPr>
          <a:xfrm>
            <a:off x="522720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sp>
        <p:nvSpPr>
          <p:cNvPr id="41" name="Text Placeholder 13"/>
          <p:cNvSpPr>
            <a:spLocks noGrp="1"/>
          </p:cNvSpPr>
          <p:nvPr>
            <p:ph type="body" sz="quarter" idx="23"/>
          </p:nvPr>
        </p:nvSpPr>
        <p:spPr bwMode="gray">
          <a:xfrm>
            <a:off x="5226527" y="7010363"/>
            <a:ext cx="4437221" cy="139526"/>
          </a:xfrm>
          <a:prstGeom prst="rect">
            <a:avLst/>
          </a:prstGeom>
          <a:noFill/>
          <a:ln w="12700" algn="ctr">
            <a:noFill/>
            <a:miter lim="800000"/>
            <a:headEnd/>
            <a:tailEnd/>
          </a:ln>
        </p:spPr>
        <p:txBody>
          <a:bodyPr wrap="square" lIns="0" tIns="0" rIns="0" bIns="0" anchor="b">
            <a:spAutoFit/>
          </a:bodyPr>
          <a:lstStyle>
            <a:lvl1pPr algn="l" rtl="0" fontAlgn="base">
              <a:lnSpc>
                <a:spcPct val="100000"/>
              </a:lnSpc>
              <a:spcBef>
                <a:spcPct val="0"/>
              </a:spcBef>
              <a:spcAft>
                <a:spcPct val="0"/>
              </a:spcAft>
              <a:defRPr lang="en-US" sz="880" b="0" kern="1200" smtClean="0">
                <a:solidFill>
                  <a:srgbClr val="002776"/>
                </a:solidFill>
                <a:latin typeface="Arial" pitchFamily="34" charset="0"/>
                <a:ea typeface="+mn-ea"/>
                <a:cs typeface="Arial" pitchFamily="34" charset="0"/>
              </a:defRPr>
            </a:lvl1pPr>
            <a:lvl2pPr algn="l" rtl="0" fontAlgn="base">
              <a:spcBef>
                <a:spcPct val="0"/>
              </a:spcBef>
              <a:spcAft>
                <a:spcPct val="0"/>
              </a:spcAft>
              <a:defRPr lang="en-US" sz="880" b="0" kern="1200" smtClean="0">
                <a:solidFill>
                  <a:schemeClr val="tx1"/>
                </a:solidFill>
                <a:latin typeface="Arial" pitchFamily="34" charset="0"/>
                <a:ea typeface="+mn-ea"/>
                <a:cs typeface="Arial" pitchFamily="34" charset="0"/>
              </a:defRPr>
            </a:lvl2pPr>
            <a:lvl3pPr algn="l" rtl="0" fontAlgn="base">
              <a:spcBef>
                <a:spcPct val="0"/>
              </a:spcBef>
              <a:spcAft>
                <a:spcPct val="0"/>
              </a:spcAft>
              <a:defRPr lang="en-US" sz="880" b="0" kern="1200" smtClean="0">
                <a:solidFill>
                  <a:schemeClr val="tx1"/>
                </a:solidFill>
                <a:latin typeface="Arial" pitchFamily="34" charset="0"/>
                <a:ea typeface="+mn-ea"/>
                <a:cs typeface="Arial" pitchFamily="34" charset="0"/>
              </a:defRPr>
            </a:lvl3pPr>
            <a:lvl4pPr algn="l" rtl="0" fontAlgn="base">
              <a:spcBef>
                <a:spcPct val="0"/>
              </a:spcBef>
              <a:spcAft>
                <a:spcPct val="0"/>
              </a:spcAft>
              <a:defRPr lang="en-US" sz="880" b="0" kern="1200" smtClean="0">
                <a:solidFill>
                  <a:schemeClr val="tx1"/>
                </a:solidFill>
                <a:latin typeface="Arial" pitchFamily="34" charset="0"/>
                <a:ea typeface="+mn-ea"/>
                <a:cs typeface="Arial" pitchFamily="34" charset="0"/>
              </a:defRPr>
            </a:lvl4pPr>
            <a:lvl5pPr algn="l" rtl="0" fontAlgn="base">
              <a:spcBef>
                <a:spcPct val="0"/>
              </a:spcBef>
              <a:spcAft>
                <a:spcPct val="0"/>
              </a:spcAft>
              <a:defRPr lang="en-US" sz="880" b="0" kern="1200" dirty="0">
                <a:solidFill>
                  <a:schemeClr val="tx1"/>
                </a:solidFill>
                <a:latin typeface="Arial" pitchFamily="34" charset="0"/>
                <a:ea typeface="+mn-ea"/>
                <a:cs typeface="Arial" pitchFamily="34" charset="0"/>
              </a:defRPr>
            </a:lvl5pPr>
          </a:lstStyle>
          <a:p>
            <a:pPr lvl="0"/>
            <a:r>
              <a:rPr lang="en-US" smtClean="0"/>
              <a:t>Click to edit Master text styles</a:t>
            </a:r>
          </a:p>
        </p:txBody>
      </p:sp>
      <p:sp>
        <p:nvSpPr>
          <p:cNvPr id="44" name="Footer Placeholder 4"/>
          <p:cNvSpPr>
            <a:spLocks noGrp="1"/>
          </p:cNvSpPr>
          <p:nvPr>
            <p:ph type="ftr" sz="quarter" idx="3"/>
          </p:nvPr>
        </p:nvSpPr>
        <p:spPr>
          <a:xfrm>
            <a:off x="792001" y="7477337"/>
            <a:ext cx="4039874" cy="142800"/>
          </a:xfrm>
          <a:prstGeom prst="rect">
            <a:avLst/>
          </a:prstGeom>
        </p:spPr>
        <p:txBody>
          <a:bodyPr vert="horz" wrap="none" lIns="0" tIns="0" rIns="0" bIns="0" rtlCol="0" anchor="b" anchorCtr="0">
            <a:noAutofit/>
          </a:bodyPr>
          <a:lstStyle>
            <a:lvl1pPr algn="l">
              <a:defRPr sz="1100">
                <a:solidFill>
                  <a:schemeClr val="tx2"/>
                </a:solidFill>
              </a:defRPr>
            </a:lvl1pPr>
          </a:lstStyle>
          <a:p>
            <a:r>
              <a:rPr lang="en-US" smtClean="0">
                <a:solidFill>
                  <a:srgbClr val="002776"/>
                </a:solidFill>
              </a:rPr>
              <a:t>©2015 Deloitte Poland</a:t>
            </a:r>
            <a:endParaRPr lang="en-US" dirty="0">
              <a:solidFill>
                <a:srgbClr val="002776"/>
              </a:solidFill>
            </a:endParaRPr>
          </a:p>
        </p:txBody>
      </p:sp>
      <p:sp>
        <p:nvSpPr>
          <p:cNvPr id="45"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chemeClr val="tx2"/>
                </a:solidFill>
              </a:defRPr>
            </a:lvl1pPr>
          </a:lstStyle>
          <a:p>
            <a:fld id="{313880FF-B11A-4FA9-B5CC-7226C1B8517C}" type="slidenum">
              <a:rPr lang="en-US" smtClean="0">
                <a:solidFill>
                  <a:srgbClr val="002776"/>
                </a:solidFill>
              </a:rPr>
              <a:pPr/>
              <a:t>‹#›</a:t>
            </a:fld>
            <a:endParaRPr lang="en-US" dirty="0">
              <a:solidFill>
                <a:srgbClr val="002776"/>
              </a:solidFill>
            </a:endParaRPr>
          </a:p>
        </p:txBody>
      </p:sp>
      <p:sp>
        <p:nvSpPr>
          <p:cNvPr id="36" name="AutoShape 4"/>
          <p:cNvSpPr>
            <a:spLocks/>
          </p:cNvSpPr>
          <p:nvPr userDrawn="1"/>
        </p:nvSpPr>
        <p:spPr bwMode="gray">
          <a:xfrm>
            <a:off x="-1695892" y="1"/>
            <a:ext cx="1543897" cy="761747"/>
          </a:xfrm>
          <a:prstGeom prst="rect">
            <a:avLst/>
          </a:prstGeom>
          <a:noFill/>
          <a:ln w="12700" algn="ctr">
            <a:noFill/>
            <a:miter lim="800000"/>
            <a:headEnd/>
            <a:tailEnd/>
          </a:ln>
          <a:effectLst/>
        </p:spPr>
        <p:txBody>
          <a:bodyPr wrap="square" lIns="0" tIns="0" rIns="0" bIns="0" anchor="t" anchorCtr="0">
            <a:spAutoFit/>
          </a:bodyPr>
          <a:lstStyle/>
          <a:p>
            <a:pPr fontAlgn="auto">
              <a:spcBef>
                <a:spcPts val="0"/>
              </a:spcBef>
              <a:spcAft>
                <a:spcPts val="0"/>
              </a:spcAft>
            </a:pPr>
            <a:r>
              <a:rPr lang="en-US" sz="770" b="1" dirty="0" smtClean="0">
                <a:solidFill>
                  <a:srgbClr val="FFFFFF"/>
                </a:solidFill>
                <a:latin typeface="Arial"/>
                <a:cs typeface="Arial" pitchFamily="34" charset="0"/>
              </a:rPr>
              <a:t>To view Deloitte drawing guides:</a:t>
            </a:r>
          </a:p>
          <a:p>
            <a:pPr fontAlgn="auto">
              <a:spcBef>
                <a:spcPts val="0"/>
              </a:spcBef>
              <a:spcAft>
                <a:spcPts val="0"/>
              </a:spcAft>
            </a:pPr>
            <a:endParaRPr lang="en-US" sz="330" b="1" dirty="0" smtClean="0">
              <a:solidFill>
                <a:srgbClr val="FFFFFF"/>
              </a:solidFill>
              <a:latin typeface="Arial"/>
              <a:cs typeface="Arial" pitchFamily="34" charset="0"/>
            </a:endParaRP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Right-click on slide and select ’Grid and Guides...’</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Check ’Display drawing guides on screen’</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Select ’OK’</a:t>
            </a:r>
          </a:p>
        </p:txBody>
      </p:sp>
    </p:spTree>
    <p:extLst>
      <p:ext uri="{BB962C8B-B14F-4D97-AF65-F5344CB8AC3E}">
        <p14:creationId xmlns:p14="http://schemas.microsoft.com/office/powerpoint/2010/main" val="3498107217"/>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and sub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US" noProof="0" dirty="0"/>
          </a:p>
        </p:txBody>
      </p:sp>
      <p:cxnSp>
        <p:nvCxnSpPr>
          <p:cNvPr id="11" name="Straight Arrow Connector 10"/>
          <p:cNvCxnSpPr/>
          <p:nvPr userDrawn="1"/>
        </p:nvCxnSpPr>
        <p:spPr>
          <a:xfrm>
            <a:off x="-943995" y="7144080"/>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userDrawn="1"/>
        </p:nvCxnSpPr>
        <p:spPr>
          <a:xfrm>
            <a:off x="388949"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userDrawn="1"/>
        </p:nvCxnSpPr>
        <p:spPr>
          <a:xfrm>
            <a:off x="965448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sp>
        <p:nvSpPr>
          <p:cNvPr id="16" name="TextBox 15"/>
          <p:cNvSpPr txBox="1"/>
          <p:nvPr userDrawn="1"/>
        </p:nvSpPr>
        <p:spPr>
          <a:xfrm>
            <a:off x="-1999553" y="7458468"/>
            <a:ext cx="1847558" cy="304699"/>
          </a:xfrm>
          <a:prstGeom prst="rect">
            <a:avLst/>
          </a:prstGeom>
          <a:noFill/>
        </p:spPr>
        <p:txBody>
          <a:bodyPr wrap="square" lIns="0" tIns="0" rIns="0" bIns="0" rtlCol="0">
            <a:spAutoFit/>
          </a:bodyPr>
          <a:lstStyle/>
          <a:p>
            <a:pPr algn="r" fontAlgn="auto">
              <a:spcBef>
                <a:spcPts val="0"/>
              </a:spcBef>
              <a:spcAft>
                <a:spcPts val="330"/>
              </a:spcAft>
            </a:pPr>
            <a:r>
              <a:rPr lang="en-US" sz="990" dirty="0" smtClean="0">
                <a:solidFill>
                  <a:srgbClr val="FFFFFF"/>
                </a:solidFill>
                <a:latin typeface="Arial"/>
                <a:cs typeface="+mn-cs"/>
              </a:rPr>
              <a:t>White markers indicate position of Deloitte Drawing Guides</a:t>
            </a:r>
          </a:p>
        </p:txBody>
      </p:sp>
      <p:cxnSp>
        <p:nvCxnSpPr>
          <p:cNvPr id="17" name="Straight Arrow Connector 16"/>
          <p:cNvCxnSpPr/>
          <p:nvPr userDrawn="1"/>
        </p:nvCxnSpPr>
        <p:spPr>
          <a:xfrm>
            <a:off x="-943995" y="1427212"/>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8" name="Straight Arrow Connector 17"/>
          <p:cNvCxnSpPr/>
          <p:nvPr userDrawn="1"/>
        </p:nvCxnSpPr>
        <p:spPr>
          <a:xfrm>
            <a:off x="-943995" y="865264"/>
            <a:ext cx="792000" cy="18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19" name="Straight Arrow Connector 18"/>
          <p:cNvCxnSpPr/>
          <p:nvPr userDrawn="1"/>
        </p:nvCxnSpPr>
        <p:spPr>
          <a:xfrm>
            <a:off x="483120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userDrawn="1"/>
        </p:nvCxnSpPr>
        <p:spPr>
          <a:xfrm>
            <a:off x="5227200" y="7945344"/>
            <a:ext cx="0" cy="408000"/>
          </a:xfrm>
          <a:prstGeom prst="straightConnector1">
            <a:avLst/>
          </a:prstGeom>
          <a:ln w="19050" cap="sq">
            <a:solidFill>
              <a:schemeClr val="bg1"/>
            </a:solidFill>
            <a:round/>
            <a:tailEnd type="none"/>
          </a:ln>
        </p:spPr>
        <p:style>
          <a:lnRef idx="1">
            <a:schemeClr val="accent1"/>
          </a:lnRef>
          <a:fillRef idx="0">
            <a:schemeClr val="accent1"/>
          </a:fillRef>
          <a:effectRef idx="0">
            <a:schemeClr val="accent1"/>
          </a:effectRef>
          <a:fontRef idx="minor">
            <a:schemeClr val="tx1"/>
          </a:fontRef>
        </p:style>
      </p:cxnSp>
      <p:sp>
        <p:nvSpPr>
          <p:cNvPr id="23" name="TextBox 22"/>
          <p:cNvSpPr txBox="1"/>
          <p:nvPr userDrawn="1"/>
        </p:nvSpPr>
        <p:spPr>
          <a:xfrm>
            <a:off x="-1035610" y="1017030"/>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7.40 cm</a:t>
            </a:r>
          </a:p>
          <a:p>
            <a:pPr algn="r" fontAlgn="auto">
              <a:spcBef>
                <a:spcPts val="0"/>
              </a:spcBef>
              <a:spcAft>
                <a:spcPts val="330"/>
              </a:spcAft>
            </a:pPr>
            <a:r>
              <a:rPr lang="en-US" sz="770" dirty="0" smtClean="0">
                <a:solidFill>
                  <a:srgbClr val="FFFFFF"/>
                </a:solidFill>
                <a:latin typeface="Arial"/>
                <a:cs typeface="+mn-cs"/>
              </a:rPr>
              <a:t>2.91 Inches</a:t>
            </a:r>
          </a:p>
        </p:txBody>
      </p:sp>
      <p:sp>
        <p:nvSpPr>
          <p:cNvPr id="24" name="TextBox 23"/>
          <p:cNvSpPr txBox="1"/>
          <p:nvPr userDrawn="1"/>
        </p:nvSpPr>
        <p:spPr>
          <a:xfrm>
            <a:off x="-1035610" y="1562394"/>
            <a:ext cx="883615" cy="275460"/>
          </a:xfrm>
          <a:prstGeom prst="rect">
            <a:avLst/>
          </a:prstGeom>
          <a:noFill/>
        </p:spPr>
        <p:txBody>
          <a:bodyPr wrap="square" lIns="0" tIns="0" rIns="0" bIns="0" rtlCol="0">
            <a:spAutoFit/>
          </a:bodyPr>
          <a:lstStyle/>
          <a:p>
            <a:pPr algn="r" fontAlgn="auto">
              <a:spcBef>
                <a:spcPts val="0"/>
              </a:spcBef>
              <a:spcAft>
                <a:spcPts val="330"/>
              </a:spcAft>
            </a:pPr>
            <a:r>
              <a:rPr lang="en-US" sz="770" dirty="0" smtClean="0">
                <a:solidFill>
                  <a:srgbClr val="FFFFFF"/>
                </a:solidFill>
                <a:latin typeface="Arial"/>
                <a:cs typeface="+mn-cs"/>
              </a:rPr>
              <a:t>6.00 cm</a:t>
            </a:r>
          </a:p>
          <a:p>
            <a:pPr algn="r" fontAlgn="auto">
              <a:spcBef>
                <a:spcPts val="0"/>
              </a:spcBef>
              <a:spcAft>
                <a:spcPts val="330"/>
              </a:spcAft>
            </a:pPr>
            <a:r>
              <a:rPr lang="en-US" sz="770" dirty="0" smtClean="0">
                <a:solidFill>
                  <a:srgbClr val="FFFFFF"/>
                </a:solidFill>
                <a:latin typeface="Arial"/>
                <a:cs typeface="+mn-cs"/>
              </a:rPr>
              <a:t>2.36 Inches</a:t>
            </a:r>
          </a:p>
        </p:txBody>
      </p:sp>
      <p:sp>
        <p:nvSpPr>
          <p:cNvPr id="25" name="TextBox 24"/>
          <p:cNvSpPr txBox="1"/>
          <p:nvPr userDrawn="1"/>
        </p:nvSpPr>
        <p:spPr>
          <a:xfrm>
            <a:off x="-1035610" y="6723738"/>
            <a:ext cx="883615" cy="275460"/>
          </a:xfrm>
          <a:prstGeom prst="rect">
            <a:avLst/>
          </a:prstGeom>
          <a:noFill/>
        </p:spPr>
        <p:txBody>
          <a:bodyPr wrap="square" lIns="0" tIns="0" rIns="0" bIns="0" rtlCol="0" anchor="b" anchorCtr="0">
            <a:spAutoFit/>
          </a:bodyPr>
          <a:lstStyle/>
          <a:p>
            <a:pPr algn="r" fontAlgn="auto">
              <a:spcBef>
                <a:spcPts val="0"/>
              </a:spcBef>
              <a:spcAft>
                <a:spcPts val="330"/>
              </a:spcAft>
            </a:pPr>
            <a:r>
              <a:rPr lang="en-US" sz="770" dirty="0" smtClean="0">
                <a:solidFill>
                  <a:srgbClr val="FFFFFF"/>
                </a:solidFill>
                <a:latin typeface="Arial"/>
                <a:cs typeface="+mn-cs"/>
              </a:rPr>
              <a:t>8.00 cm</a:t>
            </a:r>
          </a:p>
          <a:p>
            <a:pPr algn="r" fontAlgn="auto">
              <a:spcBef>
                <a:spcPts val="0"/>
              </a:spcBef>
              <a:spcAft>
                <a:spcPts val="330"/>
              </a:spcAft>
            </a:pPr>
            <a:r>
              <a:rPr lang="en-US" sz="770" dirty="0" smtClean="0">
                <a:solidFill>
                  <a:srgbClr val="FFFFFF"/>
                </a:solidFill>
                <a:latin typeface="Arial"/>
                <a:cs typeface="+mn-cs"/>
              </a:rPr>
              <a:t>3.15 Inches</a:t>
            </a:r>
          </a:p>
        </p:txBody>
      </p:sp>
      <p:sp>
        <p:nvSpPr>
          <p:cNvPr id="26" name="TextBox 25"/>
          <p:cNvSpPr txBox="1"/>
          <p:nvPr userDrawn="1"/>
        </p:nvSpPr>
        <p:spPr>
          <a:xfrm>
            <a:off x="394652" y="8009633"/>
            <a:ext cx="883615" cy="275460"/>
          </a:xfrm>
          <a:prstGeom prst="rect">
            <a:avLst/>
          </a:prstGeom>
          <a:noFill/>
        </p:spPr>
        <p:txBody>
          <a:bodyPr wrap="square" lIns="0" tIns="0" rIns="0" bIns="0" rtlCol="0" anchor="t" anchorCtr="0">
            <a:spAutoFit/>
          </a:bodyPr>
          <a:lstStyle/>
          <a:p>
            <a:pPr fontAlgn="auto">
              <a:spcBef>
                <a:spcPts val="0"/>
              </a:spcBef>
              <a:spcAft>
                <a:spcPts val="330"/>
              </a:spcAft>
            </a:pPr>
            <a:r>
              <a:rPr lang="en-US" sz="770" dirty="0" smtClean="0">
                <a:solidFill>
                  <a:srgbClr val="FFFFFF"/>
                </a:solidFill>
                <a:latin typeface="Arial"/>
                <a:cs typeface="+mn-cs"/>
                <a:sym typeface="Wingdings" pitchFamily="2" charset="2"/>
              </a:rPr>
              <a:t></a:t>
            </a:r>
            <a:r>
              <a:rPr lang="en-US" sz="770" dirty="0" smtClean="0">
                <a:solidFill>
                  <a:srgbClr val="FFFFFF"/>
                </a:solidFill>
                <a:latin typeface="Arial"/>
                <a:cs typeface="+mn-cs"/>
              </a:rPr>
              <a:t>11.70 cm</a:t>
            </a:r>
          </a:p>
          <a:p>
            <a:pPr fontAlgn="auto">
              <a:spcBef>
                <a:spcPts val="0"/>
              </a:spcBef>
              <a:spcAft>
                <a:spcPts val="330"/>
              </a:spcAft>
            </a:pPr>
            <a:r>
              <a:rPr lang="en-US" sz="770" dirty="0" smtClean="0">
                <a:solidFill>
                  <a:srgbClr val="FFFFFF"/>
                </a:solidFill>
                <a:latin typeface="Arial"/>
                <a:cs typeface="+mn-cs"/>
                <a:sym typeface="Wingdings" pitchFamily="2" charset="2"/>
              </a:rPr>
              <a:t> 4.61 inches</a:t>
            </a:r>
            <a:endParaRPr lang="en-US" sz="770" dirty="0" smtClean="0">
              <a:solidFill>
                <a:srgbClr val="FFFFFF"/>
              </a:solidFill>
              <a:latin typeface="Arial"/>
              <a:cs typeface="+mn-cs"/>
            </a:endParaRPr>
          </a:p>
        </p:txBody>
      </p:sp>
      <p:sp>
        <p:nvSpPr>
          <p:cNvPr id="27" name="TextBox 26"/>
          <p:cNvSpPr txBox="1"/>
          <p:nvPr userDrawn="1"/>
        </p:nvSpPr>
        <p:spPr>
          <a:xfrm>
            <a:off x="3936141" y="8009633"/>
            <a:ext cx="883615" cy="275460"/>
          </a:xfrm>
          <a:prstGeom prst="rect">
            <a:avLst/>
          </a:prstGeom>
          <a:noFill/>
        </p:spPr>
        <p:txBody>
          <a:bodyPr wrap="square" lIns="0" tIns="0" rIns="0" bIns="0" rtlCol="0" anchor="t" anchorCtr="0">
            <a:spAutoFit/>
          </a:bodyPr>
          <a:lstStyle/>
          <a:p>
            <a:pPr algn="r" fontAlgn="auto">
              <a:spcBef>
                <a:spcPts val="0"/>
              </a:spcBef>
              <a:spcAft>
                <a:spcPts val="330"/>
              </a:spcAft>
            </a:pPr>
            <a:r>
              <a:rPr lang="en-US" sz="770" dirty="0" smtClean="0">
                <a:solidFill>
                  <a:srgbClr val="FFFFFF"/>
                </a:solidFill>
                <a:latin typeface="Arial"/>
                <a:cs typeface="+mn-cs"/>
              </a:rPr>
              <a:t>0.50 cm </a:t>
            </a:r>
            <a:r>
              <a:rPr lang="en-US" sz="770" dirty="0" smtClean="0">
                <a:solidFill>
                  <a:srgbClr val="FFFFFF"/>
                </a:solidFill>
                <a:latin typeface="Arial"/>
                <a:cs typeface="+mn-cs"/>
                <a:sym typeface="Wingdings" pitchFamily="2" charset="2"/>
              </a:rPr>
              <a:t></a:t>
            </a:r>
          </a:p>
          <a:p>
            <a:pPr algn="r" fontAlgn="auto">
              <a:spcBef>
                <a:spcPts val="0"/>
              </a:spcBef>
              <a:spcAft>
                <a:spcPts val="330"/>
              </a:spcAft>
            </a:pPr>
            <a:r>
              <a:rPr lang="en-US" sz="770" dirty="0" smtClean="0">
                <a:solidFill>
                  <a:srgbClr val="FFFFFF"/>
                </a:solidFill>
                <a:latin typeface="Arial"/>
                <a:cs typeface="+mn-cs"/>
                <a:sym typeface="Wingdings" pitchFamily="2" charset="2"/>
              </a:rPr>
              <a:t>0.2 inches </a:t>
            </a:r>
            <a:endParaRPr lang="en-US" sz="770" dirty="0" smtClean="0">
              <a:solidFill>
                <a:srgbClr val="FFFFFF"/>
              </a:solidFill>
              <a:latin typeface="Arial"/>
              <a:cs typeface="+mn-cs"/>
            </a:endParaRPr>
          </a:p>
        </p:txBody>
      </p:sp>
      <p:sp>
        <p:nvSpPr>
          <p:cNvPr id="28" name="TextBox 27"/>
          <p:cNvSpPr txBox="1"/>
          <p:nvPr userDrawn="1"/>
        </p:nvSpPr>
        <p:spPr>
          <a:xfrm>
            <a:off x="5238645" y="8009633"/>
            <a:ext cx="883615" cy="275460"/>
          </a:xfrm>
          <a:prstGeom prst="rect">
            <a:avLst/>
          </a:prstGeom>
          <a:noFill/>
        </p:spPr>
        <p:txBody>
          <a:bodyPr wrap="square" lIns="0" tIns="0" rIns="0" bIns="0" rtlCol="0" anchor="t" anchorCtr="0">
            <a:spAutoFit/>
          </a:bodyPr>
          <a:lstStyle/>
          <a:p>
            <a:pPr fontAlgn="auto">
              <a:spcBef>
                <a:spcPts val="0"/>
              </a:spcBef>
              <a:spcAft>
                <a:spcPts val="330"/>
              </a:spcAft>
              <a:buFont typeface="Wingdings"/>
              <a:buChar char="ß"/>
            </a:pPr>
            <a:r>
              <a:rPr lang="en-US" sz="770" dirty="0" smtClean="0">
                <a:solidFill>
                  <a:srgbClr val="FFFFFF"/>
                </a:solidFill>
                <a:latin typeface="Arial"/>
                <a:cs typeface="+mn-cs"/>
              </a:rPr>
              <a:t>0.50 cm</a:t>
            </a:r>
          </a:p>
          <a:p>
            <a:pPr fontAlgn="auto">
              <a:spcBef>
                <a:spcPts val="0"/>
              </a:spcBef>
              <a:spcAft>
                <a:spcPts val="330"/>
              </a:spcAft>
            </a:pPr>
            <a:r>
              <a:rPr lang="en-US" sz="770" dirty="0" smtClean="0">
                <a:solidFill>
                  <a:srgbClr val="FFFFFF"/>
                </a:solidFill>
                <a:latin typeface="Arial"/>
                <a:cs typeface="+mn-cs"/>
                <a:sym typeface="Wingdings" pitchFamily="2" charset="2"/>
              </a:rPr>
              <a:t> 0.2 inches</a:t>
            </a:r>
            <a:endParaRPr lang="en-US" sz="770" dirty="0" smtClean="0">
              <a:solidFill>
                <a:srgbClr val="FFFFFF"/>
              </a:solidFill>
              <a:latin typeface="Arial"/>
              <a:cs typeface="+mn-cs"/>
            </a:endParaRPr>
          </a:p>
        </p:txBody>
      </p:sp>
      <p:sp>
        <p:nvSpPr>
          <p:cNvPr id="29" name="TextBox 28"/>
          <p:cNvSpPr txBox="1"/>
          <p:nvPr userDrawn="1"/>
        </p:nvSpPr>
        <p:spPr>
          <a:xfrm>
            <a:off x="8768014" y="8009633"/>
            <a:ext cx="883615" cy="275460"/>
          </a:xfrm>
          <a:prstGeom prst="rect">
            <a:avLst/>
          </a:prstGeom>
          <a:noFill/>
        </p:spPr>
        <p:txBody>
          <a:bodyPr wrap="square" lIns="0" tIns="0" rIns="0" bIns="0" rtlCol="0" anchor="t" anchorCtr="0">
            <a:spAutoFit/>
          </a:bodyPr>
          <a:lstStyle/>
          <a:p>
            <a:pPr algn="r" fontAlgn="auto">
              <a:spcBef>
                <a:spcPts val="0"/>
              </a:spcBef>
              <a:spcAft>
                <a:spcPts val="330"/>
              </a:spcAft>
            </a:pPr>
            <a:r>
              <a:rPr lang="en-US" sz="770" dirty="0" smtClean="0">
                <a:solidFill>
                  <a:srgbClr val="FFFFFF"/>
                </a:solidFill>
                <a:latin typeface="Arial"/>
                <a:cs typeface="+mn-cs"/>
              </a:rPr>
              <a:t>11.70 cm </a:t>
            </a:r>
            <a:r>
              <a:rPr lang="en-US" sz="770" dirty="0" smtClean="0">
                <a:solidFill>
                  <a:srgbClr val="FFFFFF"/>
                </a:solidFill>
                <a:latin typeface="Arial"/>
                <a:cs typeface="+mn-cs"/>
                <a:sym typeface="Wingdings" pitchFamily="2" charset="2"/>
              </a:rPr>
              <a:t></a:t>
            </a:r>
            <a:endParaRPr lang="en-US" sz="770" dirty="0" smtClean="0">
              <a:solidFill>
                <a:srgbClr val="FFFFFF"/>
              </a:solidFill>
              <a:latin typeface="Arial"/>
              <a:cs typeface="+mn-cs"/>
            </a:endParaRPr>
          </a:p>
          <a:p>
            <a:pPr algn="r" fontAlgn="auto">
              <a:spcBef>
                <a:spcPts val="0"/>
              </a:spcBef>
              <a:spcAft>
                <a:spcPts val="330"/>
              </a:spcAft>
            </a:pPr>
            <a:r>
              <a:rPr lang="en-US" sz="770" dirty="0" smtClean="0">
                <a:solidFill>
                  <a:srgbClr val="FFFFFF"/>
                </a:solidFill>
                <a:latin typeface="Arial"/>
                <a:cs typeface="+mn-cs"/>
                <a:sym typeface="Wingdings" pitchFamily="2" charset="2"/>
              </a:rPr>
              <a:t> 4.61 inches </a:t>
            </a:r>
            <a:endParaRPr lang="en-US" sz="770" dirty="0" smtClean="0">
              <a:solidFill>
                <a:srgbClr val="FFFFFF"/>
              </a:solidFill>
              <a:latin typeface="Arial"/>
              <a:cs typeface="+mn-cs"/>
            </a:endParaRPr>
          </a:p>
        </p:txBody>
      </p:sp>
      <p:cxnSp>
        <p:nvCxnSpPr>
          <p:cNvPr id="30" name="Straight Arrow Connector 29"/>
          <p:cNvCxnSpPr/>
          <p:nvPr userDrawn="1"/>
        </p:nvCxnSpPr>
        <p:spPr>
          <a:xfrm rot="5400000" flipH="1" flipV="1">
            <a:off x="-259029" y="148315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userDrawn="1"/>
        </p:nvCxnSpPr>
        <p:spPr>
          <a:xfrm rot="5400000" flipH="1" flipV="1">
            <a:off x="-259027" y="920224"/>
            <a:ext cx="103632" cy="1747"/>
          </a:xfrm>
          <a:prstGeom prst="straightConnector1">
            <a:avLst/>
          </a:prstGeom>
          <a:ln w="3175">
            <a:solidFill>
              <a:schemeClr val="bg1"/>
            </a:solidFill>
            <a:tailEnd type="arrow" w="med" len="sm"/>
          </a:ln>
        </p:spPr>
        <p:style>
          <a:lnRef idx="1">
            <a:schemeClr val="accent1"/>
          </a:lnRef>
          <a:fillRef idx="0">
            <a:schemeClr val="accent1"/>
          </a:fillRef>
          <a:effectRef idx="0">
            <a:schemeClr val="accent1"/>
          </a:effectRef>
          <a:fontRef idx="minor">
            <a:schemeClr val="tx1"/>
          </a:fontRef>
        </p:style>
      </p:cxnSp>
      <p:cxnSp>
        <p:nvCxnSpPr>
          <p:cNvPr id="32" name="Straight Arrow Connector 31"/>
          <p:cNvCxnSpPr/>
          <p:nvPr userDrawn="1"/>
        </p:nvCxnSpPr>
        <p:spPr>
          <a:xfrm rot="5400000" flipH="1" flipV="1">
            <a:off x="-259027" y="7073746"/>
            <a:ext cx="103632" cy="1747"/>
          </a:xfrm>
          <a:prstGeom prst="straightConnector1">
            <a:avLst/>
          </a:prstGeom>
          <a:ln w="3175">
            <a:solidFill>
              <a:schemeClr val="bg1"/>
            </a:solidFill>
            <a:headEnd type="arrow" w="med" len="sm"/>
            <a:tailEnd type="none" w="med" len="sm"/>
          </a:ln>
        </p:spPr>
        <p:style>
          <a:lnRef idx="1">
            <a:schemeClr val="accent1"/>
          </a:lnRef>
          <a:fillRef idx="0">
            <a:schemeClr val="accent1"/>
          </a:fillRef>
          <a:effectRef idx="0">
            <a:schemeClr val="accent1"/>
          </a:effectRef>
          <a:fontRef idx="minor">
            <a:schemeClr val="tx1"/>
          </a:fontRef>
        </p:style>
      </p:cxnSp>
      <p:sp>
        <p:nvSpPr>
          <p:cNvPr id="34" name="Subtitle5"/>
          <p:cNvSpPr>
            <a:spLocks noGrp="1"/>
          </p:cNvSpPr>
          <p:nvPr>
            <p:ph type="body" idx="17" hasCustomPrompt="1"/>
          </p:nvPr>
        </p:nvSpPr>
        <p:spPr>
          <a:xfrm>
            <a:off x="394653" y="867199"/>
            <a:ext cx="9266400" cy="348814"/>
          </a:xfrm>
        </p:spPr>
        <p:txBody>
          <a:bodyPr vert="horz" lIns="0" tIns="0" rIns="0" bIns="0" rtlCol="0" anchor="t" anchorCtr="0">
            <a:spAutoFit/>
          </a:bodyPr>
          <a:lstStyle>
            <a:lvl1pPr marL="0" indent="0" algn="l" defTabSz="1005840" rtl="0" eaLnBrk="1" latinLnBrk="0" hangingPunct="1">
              <a:spcBef>
                <a:spcPct val="0"/>
              </a:spcBef>
              <a:buNone/>
              <a:defRPr lang="en-US" sz="2200" b="0" kern="1200" dirty="0" smtClean="0">
                <a:solidFill>
                  <a:schemeClr val="tx2"/>
                </a:solidFill>
                <a:latin typeface="+mn-lt"/>
                <a:ea typeface="+mj-ea"/>
                <a:cs typeface="+mj-cs"/>
              </a:defRPr>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n-US" noProof="0" dirty="0" smtClean="0"/>
              <a:t>Click to add subtitle</a:t>
            </a:r>
          </a:p>
        </p:txBody>
      </p:sp>
      <p:sp>
        <p:nvSpPr>
          <p:cNvPr id="40" name="Footer Placeholder 4"/>
          <p:cNvSpPr>
            <a:spLocks noGrp="1"/>
          </p:cNvSpPr>
          <p:nvPr>
            <p:ph type="ftr" sz="quarter" idx="3"/>
          </p:nvPr>
        </p:nvSpPr>
        <p:spPr>
          <a:xfrm>
            <a:off x="792001" y="7477337"/>
            <a:ext cx="4039874" cy="142800"/>
          </a:xfrm>
          <a:prstGeom prst="rect">
            <a:avLst/>
          </a:prstGeom>
        </p:spPr>
        <p:txBody>
          <a:bodyPr vert="horz" wrap="none" lIns="0" tIns="0" rIns="0" bIns="0" rtlCol="0" anchor="b" anchorCtr="0">
            <a:noAutofit/>
          </a:bodyPr>
          <a:lstStyle>
            <a:lvl1pPr algn="l">
              <a:defRPr sz="1100">
                <a:solidFill>
                  <a:schemeClr val="tx2"/>
                </a:solidFill>
              </a:defRPr>
            </a:lvl1pPr>
          </a:lstStyle>
          <a:p>
            <a:r>
              <a:rPr lang="en-US" smtClean="0">
                <a:solidFill>
                  <a:srgbClr val="002776"/>
                </a:solidFill>
              </a:rPr>
              <a:t>©2015 Deloitte Poland</a:t>
            </a:r>
            <a:endParaRPr lang="en-US" dirty="0">
              <a:solidFill>
                <a:srgbClr val="002776"/>
              </a:solidFill>
            </a:endParaRPr>
          </a:p>
        </p:txBody>
      </p:sp>
      <p:sp>
        <p:nvSpPr>
          <p:cNvPr id="41"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chemeClr val="tx2"/>
                </a:solidFill>
              </a:defRPr>
            </a:lvl1pPr>
          </a:lstStyle>
          <a:p>
            <a:fld id="{313880FF-B11A-4FA9-B5CC-7226C1B8517C}" type="slidenum">
              <a:rPr lang="en-US" smtClean="0">
                <a:solidFill>
                  <a:srgbClr val="002776"/>
                </a:solidFill>
              </a:rPr>
              <a:pPr/>
              <a:t>‹#›</a:t>
            </a:fld>
            <a:endParaRPr lang="en-US" dirty="0">
              <a:solidFill>
                <a:srgbClr val="002776"/>
              </a:solidFill>
            </a:endParaRPr>
          </a:p>
        </p:txBody>
      </p:sp>
      <p:sp>
        <p:nvSpPr>
          <p:cNvPr id="36" name="AutoShape 4"/>
          <p:cNvSpPr>
            <a:spLocks/>
          </p:cNvSpPr>
          <p:nvPr userDrawn="1"/>
        </p:nvSpPr>
        <p:spPr bwMode="gray">
          <a:xfrm>
            <a:off x="-1695892" y="1"/>
            <a:ext cx="1543897" cy="761747"/>
          </a:xfrm>
          <a:prstGeom prst="rect">
            <a:avLst/>
          </a:prstGeom>
          <a:noFill/>
          <a:ln w="12700" algn="ctr">
            <a:noFill/>
            <a:miter lim="800000"/>
            <a:headEnd/>
            <a:tailEnd/>
          </a:ln>
          <a:effectLst/>
        </p:spPr>
        <p:txBody>
          <a:bodyPr wrap="square" lIns="0" tIns="0" rIns="0" bIns="0" anchor="t" anchorCtr="0">
            <a:spAutoFit/>
          </a:bodyPr>
          <a:lstStyle/>
          <a:p>
            <a:pPr fontAlgn="auto">
              <a:spcBef>
                <a:spcPts val="0"/>
              </a:spcBef>
              <a:spcAft>
                <a:spcPts val="0"/>
              </a:spcAft>
            </a:pPr>
            <a:r>
              <a:rPr lang="en-US" sz="770" b="1" dirty="0" smtClean="0">
                <a:solidFill>
                  <a:srgbClr val="FFFFFF"/>
                </a:solidFill>
                <a:latin typeface="Arial"/>
                <a:cs typeface="Arial" pitchFamily="34" charset="0"/>
              </a:rPr>
              <a:t>To view Deloitte drawing guides:</a:t>
            </a:r>
          </a:p>
          <a:p>
            <a:pPr fontAlgn="auto">
              <a:spcBef>
                <a:spcPts val="0"/>
              </a:spcBef>
              <a:spcAft>
                <a:spcPts val="0"/>
              </a:spcAft>
            </a:pPr>
            <a:endParaRPr lang="en-US" sz="330" b="1" dirty="0" smtClean="0">
              <a:solidFill>
                <a:srgbClr val="FFFFFF"/>
              </a:solidFill>
              <a:latin typeface="Arial"/>
              <a:cs typeface="Arial" pitchFamily="34" charset="0"/>
            </a:endParaRP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Right-click on slide and select ’Grid and Guides...’</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Check ’Display drawing guides on screen’</a:t>
            </a:r>
          </a:p>
          <a:p>
            <a:pPr marL="199073" indent="-199073" fontAlgn="auto">
              <a:spcBef>
                <a:spcPts val="0"/>
              </a:spcBef>
              <a:spcAft>
                <a:spcPts val="0"/>
              </a:spcAft>
              <a:buFont typeface="+mj-lt"/>
              <a:buAutoNum type="arabicPeriod"/>
            </a:pPr>
            <a:r>
              <a:rPr lang="en-US" sz="770" dirty="0" smtClean="0">
                <a:solidFill>
                  <a:srgbClr val="FFFFFF"/>
                </a:solidFill>
                <a:latin typeface="Arial"/>
                <a:cs typeface="Arial" pitchFamily="34" charset="0"/>
              </a:rPr>
              <a:t>Select ’OK’</a:t>
            </a:r>
          </a:p>
        </p:txBody>
      </p:sp>
    </p:spTree>
    <p:extLst>
      <p:ext uri="{BB962C8B-B14F-4D97-AF65-F5344CB8AC3E}">
        <p14:creationId xmlns:p14="http://schemas.microsoft.com/office/powerpoint/2010/main" val="95812110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Divider - white with logo">
    <p:spTree>
      <p:nvGrpSpPr>
        <p:cNvPr id="1" name=""/>
        <p:cNvGrpSpPr/>
        <p:nvPr/>
      </p:nvGrpSpPr>
      <p:grpSpPr>
        <a:xfrm>
          <a:off x="0" y="0"/>
          <a:ext cx="0" cy="0"/>
          <a:chOff x="0" y="0"/>
          <a:chExt cx="0" cy="0"/>
        </a:xfrm>
      </p:grpSpPr>
      <p:sp>
        <p:nvSpPr>
          <p:cNvPr id="12" name="Footer Placeholder 4"/>
          <p:cNvSpPr>
            <a:spLocks noGrp="1"/>
          </p:cNvSpPr>
          <p:nvPr>
            <p:ph type="ftr" sz="quarter" idx="3"/>
          </p:nvPr>
        </p:nvSpPr>
        <p:spPr>
          <a:xfrm>
            <a:off x="792001" y="7477337"/>
            <a:ext cx="4039874" cy="142800"/>
          </a:xfrm>
          <a:prstGeom prst="rect">
            <a:avLst/>
          </a:prstGeom>
        </p:spPr>
        <p:txBody>
          <a:bodyPr vert="horz" wrap="none" lIns="0" tIns="0" rIns="0" bIns="0" rtlCol="0" anchor="b" anchorCtr="0">
            <a:noAutofit/>
          </a:bodyPr>
          <a:lstStyle>
            <a:lvl1pPr algn="l">
              <a:defRPr sz="1100">
                <a:solidFill>
                  <a:schemeClr val="tx2"/>
                </a:solidFill>
              </a:defRPr>
            </a:lvl1pPr>
          </a:lstStyle>
          <a:p>
            <a:r>
              <a:rPr lang="en-US" smtClean="0">
                <a:solidFill>
                  <a:srgbClr val="002776"/>
                </a:solidFill>
              </a:rPr>
              <a:t>©2015 Deloitte Poland</a:t>
            </a:r>
            <a:endParaRPr lang="en-US" dirty="0">
              <a:solidFill>
                <a:srgbClr val="002776"/>
              </a:solidFill>
            </a:endParaRPr>
          </a:p>
        </p:txBody>
      </p:sp>
      <p:sp>
        <p:nvSpPr>
          <p:cNvPr id="13"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chemeClr val="tx2"/>
                </a:solidFill>
              </a:defRPr>
            </a:lvl1pPr>
          </a:lstStyle>
          <a:p>
            <a:fld id="{313880FF-B11A-4FA9-B5CC-7226C1B8517C}" type="slidenum">
              <a:rPr lang="en-US" smtClean="0">
                <a:solidFill>
                  <a:srgbClr val="002776"/>
                </a:solidFill>
              </a:rPr>
              <a:pPr/>
              <a:t>‹#›</a:t>
            </a:fld>
            <a:endParaRPr lang="en-US" dirty="0">
              <a:solidFill>
                <a:srgbClr val="002776"/>
              </a:solidFill>
            </a:endParaRPr>
          </a:p>
        </p:txBody>
      </p:sp>
      <p:sp>
        <p:nvSpPr>
          <p:cNvPr id="8" name="Rectangle 7"/>
          <p:cNvSpPr/>
          <p:nvPr userDrawn="1"/>
        </p:nvSpPr>
        <p:spPr>
          <a:xfrm>
            <a:off x="0" y="0"/>
            <a:ext cx="10058400" cy="7772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980" dirty="0" smtClean="0">
              <a:solidFill>
                <a:srgbClr val="FFFFFF"/>
              </a:solidFill>
            </a:endParaRPr>
          </a:p>
        </p:txBody>
      </p:sp>
      <p:pic>
        <p:nvPicPr>
          <p:cNvPr id="7" name="Picture 4" descr="DEL_COL"/>
          <p:cNvPicPr preferRelativeResize="0">
            <a:picLocks noChangeAspect="1" noChangeArrowheads="1"/>
          </p:cNvPicPr>
          <p:nvPr userDrawn="1"/>
        </p:nvPicPr>
        <p:blipFill>
          <a:blip r:embed="rId2" cstate="print"/>
          <a:srcRect/>
          <a:stretch>
            <a:fillRect/>
          </a:stretch>
        </p:blipFill>
        <p:spPr bwMode="auto">
          <a:xfrm>
            <a:off x="376200" y="448800"/>
            <a:ext cx="2078038" cy="428202"/>
          </a:xfrm>
          <a:prstGeom prst="rect">
            <a:avLst/>
          </a:prstGeom>
          <a:noFill/>
          <a:ln w="12700">
            <a:noFill/>
            <a:miter lim="800000"/>
            <a:headEnd/>
            <a:tailEnd/>
          </a:ln>
        </p:spPr>
      </p:pic>
      <p:sp>
        <p:nvSpPr>
          <p:cNvPr id="11" name="Title 1"/>
          <p:cNvSpPr>
            <a:spLocks noGrp="1"/>
          </p:cNvSpPr>
          <p:nvPr>
            <p:ph type="ctrTitle"/>
          </p:nvPr>
        </p:nvSpPr>
        <p:spPr>
          <a:xfrm>
            <a:off x="394653" y="3058572"/>
            <a:ext cx="9266400" cy="592983"/>
          </a:xfrm>
        </p:spPr>
        <p:txBody>
          <a:bodyPr wrap="square" lIns="0" tIns="0" rIns="0" bIns="0" anchor="t" anchorCtr="0">
            <a:spAutoFit/>
          </a:bodyPr>
          <a:lstStyle>
            <a:lvl1pPr algn="l">
              <a:lnSpc>
                <a:spcPct val="85000"/>
              </a:lnSpc>
              <a:defRPr sz="4400" b="0">
                <a:solidFill>
                  <a:schemeClr val="tx2"/>
                </a:solidFill>
                <a:latin typeface="+mj-lt"/>
                <a:cs typeface="Times New Roman" pitchFamily="18" charset="0"/>
              </a:defRPr>
            </a:lvl1pPr>
          </a:lstStyle>
          <a:p>
            <a:r>
              <a:rPr lang="en-US" noProof="0" smtClean="0"/>
              <a:t>Click to edit Master title style</a:t>
            </a:r>
            <a:endParaRPr lang="en-US" noProof="0" dirty="0"/>
          </a:p>
        </p:txBody>
      </p:sp>
    </p:spTree>
    <p:extLst>
      <p:ext uri="{BB962C8B-B14F-4D97-AF65-F5344CB8AC3E}">
        <p14:creationId xmlns:p14="http://schemas.microsoft.com/office/powerpoint/2010/main" val="156221636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Divider - mid blue">
    <p:spTree>
      <p:nvGrpSpPr>
        <p:cNvPr id="1" name=""/>
        <p:cNvGrpSpPr/>
        <p:nvPr/>
      </p:nvGrpSpPr>
      <p:grpSpPr>
        <a:xfrm>
          <a:off x="0" y="0"/>
          <a:ext cx="0" cy="0"/>
          <a:chOff x="0" y="0"/>
          <a:chExt cx="0" cy="0"/>
        </a:xfrm>
      </p:grpSpPr>
      <p:sp>
        <p:nvSpPr>
          <p:cNvPr id="12" name="Rectangle 11"/>
          <p:cNvSpPr/>
          <p:nvPr userDrawn="1"/>
        </p:nvSpPr>
        <p:spPr>
          <a:xfrm>
            <a:off x="0" y="0"/>
            <a:ext cx="10058400" cy="7772400"/>
          </a:xfrm>
          <a:prstGeom prst="rect">
            <a:avLst/>
          </a:prstGeom>
          <a:solidFill>
            <a:srgbClr val="00A1D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980" dirty="0" smtClean="0">
              <a:solidFill>
                <a:srgbClr val="FFFFFF"/>
              </a:solidFill>
            </a:endParaRPr>
          </a:p>
        </p:txBody>
      </p:sp>
      <p:sp>
        <p:nvSpPr>
          <p:cNvPr id="6" name="Footer Placeholder 4"/>
          <p:cNvSpPr>
            <a:spLocks noGrp="1"/>
          </p:cNvSpPr>
          <p:nvPr>
            <p:ph type="ftr" sz="quarter" idx="3"/>
          </p:nvPr>
        </p:nvSpPr>
        <p:spPr>
          <a:xfrm>
            <a:off x="792001" y="7477337"/>
            <a:ext cx="4039874" cy="142800"/>
          </a:xfrm>
          <a:prstGeom prst="rect">
            <a:avLst/>
          </a:prstGeom>
        </p:spPr>
        <p:txBody>
          <a:bodyPr vert="horz" lIns="0" tIns="0" rIns="0" bIns="0" rtlCol="0" anchor="b" anchorCtr="0">
            <a:noAutofit/>
          </a:bodyPr>
          <a:lstStyle>
            <a:lvl1pPr algn="l">
              <a:defRPr sz="1100">
                <a:solidFill>
                  <a:srgbClr val="00A1DE"/>
                </a:solidFill>
              </a:defRPr>
            </a:lvl1pPr>
          </a:lstStyle>
          <a:p>
            <a:r>
              <a:rPr lang="en-US" smtClean="0"/>
              <a:t>©2015 Deloitte Poland</a:t>
            </a:r>
            <a:endParaRPr lang="en-US" dirty="0"/>
          </a:p>
        </p:txBody>
      </p:sp>
      <p:sp>
        <p:nvSpPr>
          <p:cNvPr id="7"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rgbClr val="00A1DE"/>
                </a:solidFill>
              </a:defRPr>
            </a:lvl1pPr>
          </a:lstStyle>
          <a:p>
            <a:fld id="{313880FF-B11A-4FA9-B5CC-7226C1B8517C}" type="slidenum">
              <a:rPr lang="en-US" smtClean="0"/>
              <a:pPr/>
              <a:t>‹#›</a:t>
            </a:fld>
            <a:endParaRPr lang="en-US" dirty="0"/>
          </a:p>
        </p:txBody>
      </p:sp>
      <p:sp>
        <p:nvSpPr>
          <p:cNvPr id="2" name="Title 1"/>
          <p:cNvSpPr>
            <a:spLocks noGrp="1"/>
          </p:cNvSpPr>
          <p:nvPr>
            <p:ph type="ctrTitle"/>
          </p:nvPr>
        </p:nvSpPr>
        <p:spPr>
          <a:xfrm>
            <a:off x="394653" y="3058572"/>
            <a:ext cx="9266400" cy="592983"/>
          </a:xfrm>
        </p:spPr>
        <p:txBody>
          <a:bodyPr wrap="square" lIns="0" tIns="0" rIns="0" bIns="0" anchor="t" anchorCtr="0">
            <a:spAutoFit/>
          </a:bodyPr>
          <a:lstStyle>
            <a:lvl1pPr algn="l">
              <a:lnSpc>
                <a:spcPct val="85000"/>
              </a:lnSpc>
              <a:defRPr sz="4400" b="0">
                <a:solidFill>
                  <a:schemeClr val="bg1"/>
                </a:solidFill>
                <a:latin typeface="+mj-lt"/>
                <a:cs typeface="Times New Roman" pitchFamily="18" charset="0"/>
              </a:defRPr>
            </a:lvl1pPr>
          </a:lstStyle>
          <a:p>
            <a:r>
              <a:rPr lang="en-US" noProof="0" smtClean="0"/>
              <a:t>Click to edit Master title style</a:t>
            </a:r>
            <a:endParaRPr lang="en-US" noProof="0" dirty="0"/>
          </a:p>
        </p:txBody>
      </p:sp>
    </p:spTree>
    <p:extLst>
      <p:ext uri="{BB962C8B-B14F-4D97-AF65-F5344CB8AC3E}">
        <p14:creationId xmlns:p14="http://schemas.microsoft.com/office/powerpoint/2010/main" val="197037828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Divider - Deloitte green">
    <p:spTree>
      <p:nvGrpSpPr>
        <p:cNvPr id="1" name=""/>
        <p:cNvGrpSpPr/>
        <p:nvPr/>
      </p:nvGrpSpPr>
      <p:grpSpPr>
        <a:xfrm>
          <a:off x="0" y="0"/>
          <a:ext cx="0" cy="0"/>
          <a:chOff x="0" y="0"/>
          <a:chExt cx="0" cy="0"/>
        </a:xfrm>
      </p:grpSpPr>
      <p:sp>
        <p:nvSpPr>
          <p:cNvPr id="11" name="Rectangle 10"/>
          <p:cNvSpPr/>
          <p:nvPr userDrawn="1"/>
        </p:nvSpPr>
        <p:spPr>
          <a:xfrm>
            <a:off x="0" y="0"/>
            <a:ext cx="10058400" cy="7772400"/>
          </a:xfrm>
          <a:prstGeom prst="rect">
            <a:avLst/>
          </a:prstGeom>
          <a:solidFill>
            <a:srgbClr val="92D4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980" dirty="0" smtClean="0">
              <a:solidFill>
                <a:srgbClr val="FFFFFF"/>
              </a:solidFill>
            </a:endParaRPr>
          </a:p>
        </p:txBody>
      </p:sp>
      <p:sp>
        <p:nvSpPr>
          <p:cNvPr id="6" name="Footer Placeholder 4"/>
          <p:cNvSpPr>
            <a:spLocks noGrp="1"/>
          </p:cNvSpPr>
          <p:nvPr>
            <p:ph type="ftr" sz="quarter" idx="3"/>
          </p:nvPr>
        </p:nvSpPr>
        <p:spPr>
          <a:xfrm>
            <a:off x="792001" y="7477337"/>
            <a:ext cx="4039874" cy="142800"/>
          </a:xfrm>
          <a:prstGeom prst="rect">
            <a:avLst/>
          </a:prstGeom>
        </p:spPr>
        <p:txBody>
          <a:bodyPr vert="horz" lIns="0" tIns="0" rIns="0" bIns="0" rtlCol="0" anchor="b" anchorCtr="0">
            <a:noAutofit/>
          </a:bodyPr>
          <a:lstStyle>
            <a:lvl1pPr algn="l">
              <a:defRPr sz="1100">
                <a:solidFill>
                  <a:srgbClr val="92D400"/>
                </a:solidFill>
              </a:defRPr>
            </a:lvl1pPr>
          </a:lstStyle>
          <a:p>
            <a:r>
              <a:rPr lang="en-US" smtClean="0"/>
              <a:t>©2015 Deloitte Poland</a:t>
            </a:r>
            <a:endParaRPr lang="en-US" dirty="0"/>
          </a:p>
        </p:txBody>
      </p:sp>
      <p:sp>
        <p:nvSpPr>
          <p:cNvPr id="7"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rgbClr val="92D400"/>
                </a:solidFill>
              </a:defRPr>
            </a:lvl1pPr>
          </a:lstStyle>
          <a:p>
            <a:fld id="{313880FF-B11A-4FA9-B5CC-7226C1B8517C}" type="slidenum">
              <a:rPr lang="en-US" smtClean="0"/>
              <a:pPr/>
              <a:t>‹#›</a:t>
            </a:fld>
            <a:endParaRPr lang="en-US" dirty="0"/>
          </a:p>
        </p:txBody>
      </p:sp>
      <p:sp>
        <p:nvSpPr>
          <p:cNvPr id="12" name="Title 1"/>
          <p:cNvSpPr>
            <a:spLocks noGrp="1"/>
          </p:cNvSpPr>
          <p:nvPr>
            <p:ph type="ctrTitle"/>
          </p:nvPr>
        </p:nvSpPr>
        <p:spPr>
          <a:xfrm>
            <a:off x="394653" y="3058572"/>
            <a:ext cx="9266400" cy="592983"/>
          </a:xfrm>
        </p:spPr>
        <p:txBody>
          <a:bodyPr wrap="square" lIns="0" tIns="0" rIns="0" bIns="0" anchor="t" anchorCtr="0">
            <a:spAutoFit/>
          </a:bodyPr>
          <a:lstStyle>
            <a:lvl1pPr algn="l">
              <a:lnSpc>
                <a:spcPct val="85000"/>
              </a:lnSpc>
              <a:defRPr sz="4400" b="0">
                <a:solidFill>
                  <a:schemeClr val="bg1"/>
                </a:solidFill>
                <a:latin typeface="+mj-lt"/>
                <a:cs typeface="Times New Roman" pitchFamily="18" charset="0"/>
              </a:defRPr>
            </a:lvl1pPr>
          </a:lstStyle>
          <a:p>
            <a:r>
              <a:rPr lang="en-US" noProof="0" smtClean="0"/>
              <a:t>Click to edit Master title style</a:t>
            </a:r>
            <a:endParaRPr lang="en-US" noProof="0" dirty="0"/>
          </a:p>
        </p:txBody>
      </p:sp>
    </p:spTree>
    <p:extLst>
      <p:ext uri="{BB962C8B-B14F-4D97-AF65-F5344CB8AC3E}">
        <p14:creationId xmlns:p14="http://schemas.microsoft.com/office/powerpoint/2010/main" val="1850133490"/>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Divider - light blue">
    <p:spTree>
      <p:nvGrpSpPr>
        <p:cNvPr id="1" name=""/>
        <p:cNvGrpSpPr/>
        <p:nvPr/>
      </p:nvGrpSpPr>
      <p:grpSpPr>
        <a:xfrm>
          <a:off x="0" y="0"/>
          <a:ext cx="0" cy="0"/>
          <a:chOff x="0" y="0"/>
          <a:chExt cx="0" cy="0"/>
        </a:xfrm>
      </p:grpSpPr>
      <p:sp>
        <p:nvSpPr>
          <p:cNvPr id="11" name="Rectangle 10"/>
          <p:cNvSpPr/>
          <p:nvPr userDrawn="1"/>
        </p:nvSpPr>
        <p:spPr>
          <a:xfrm>
            <a:off x="0" y="0"/>
            <a:ext cx="10058400" cy="7772400"/>
          </a:xfrm>
          <a:prstGeom prst="rect">
            <a:avLst/>
          </a:prstGeom>
          <a:solidFill>
            <a:srgbClr val="72C7E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980" dirty="0" smtClean="0">
              <a:solidFill>
                <a:srgbClr val="FFFFFF"/>
              </a:solidFill>
            </a:endParaRPr>
          </a:p>
        </p:txBody>
      </p:sp>
      <p:sp>
        <p:nvSpPr>
          <p:cNvPr id="6" name="Footer Placeholder 4"/>
          <p:cNvSpPr>
            <a:spLocks noGrp="1"/>
          </p:cNvSpPr>
          <p:nvPr>
            <p:ph type="ftr" sz="quarter" idx="3"/>
          </p:nvPr>
        </p:nvSpPr>
        <p:spPr>
          <a:xfrm>
            <a:off x="792001" y="7477337"/>
            <a:ext cx="4039874" cy="142800"/>
          </a:xfrm>
          <a:prstGeom prst="rect">
            <a:avLst/>
          </a:prstGeom>
        </p:spPr>
        <p:txBody>
          <a:bodyPr vert="horz" lIns="0" tIns="0" rIns="0" bIns="0" rtlCol="0" anchor="b" anchorCtr="0">
            <a:noAutofit/>
          </a:bodyPr>
          <a:lstStyle>
            <a:lvl1pPr algn="l">
              <a:defRPr sz="1100">
                <a:solidFill>
                  <a:srgbClr val="72C7E7"/>
                </a:solidFill>
              </a:defRPr>
            </a:lvl1pPr>
          </a:lstStyle>
          <a:p>
            <a:r>
              <a:rPr lang="en-US" smtClean="0"/>
              <a:t>©2015 Deloitte Poland</a:t>
            </a:r>
            <a:endParaRPr lang="en-US" dirty="0"/>
          </a:p>
        </p:txBody>
      </p:sp>
      <p:sp>
        <p:nvSpPr>
          <p:cNvPr id="7"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rgbClr val="72C7E7"/>
                </a:solidFill>
              </a:defRPr>
            </a:lvl1pPr>
          </a:lstStyle>
          <a:p>
            <a:fld id="{313880FF-B11A-4FA9-B5CC-7226C1B8517C}" type="slidenum">
              <a:rPr lang="en-US" smtClean="0"/>
              <a:pPr/>
              <a:t>‹#›</a:t>
            </a:fld>
            <a:endParaRPr lang="en-US" dirty="0"/>
          </a:p>
        </p:txBody>
      </p:sp>
      <p:sp>
        <p:nvSpPr>
          <p:cNvPr id="12" name="Title 1"/>
          <p:cNvSpPr>
            <a:spLocks noGrp="1"/>
          </p:cNvSpPr>
          <p:nvPr>
            <p:ph type="ctrTitle"/>
          </p:nvPr>
        </p:nvSpPr>
        <p:spPr>
          <a:xfrm>
            <a:off x="394653" y="3058572"/>
            <a:ext cx="9266400" cy="592983"/>
          </a:xfrm>
        </p:spPr>
        <p:txBody>
          <a:bodyPr wrap="square" lIns="0" tIns="0" rIns="0" bIns="0" anchor="t" anchorCtr="0">
            <a:spAutoFit/>
          </a:bodyPr>
          <a:lstStyle>
            <a:lvl1pPr algn="l">
              <a:lnSpc>
                <a:spcPct val="85000"/>
              </a:lnSpc>
              <a:defRPr sz="4400" b="0">
                <a:solidFill>
                  <a:schemeClr val="bg1"/>
                </a:solidFill>
                <a:latin typeface="+mj-lt"/>
                <a:cs typeface="Times New Roman" pitchFamily="18" charset="0"/>
              </a:defRPr>
            </a:lvl1pPr>
          </a:lstStyle>
          <a:p>
            <a:r>
              <a:rPr lang="en-US" noProof="0" smtClean="0"/>
              <a:t>Click to edit Master title style</a:t>
            </a:r>
            <a:endParaRPr lang="en-US" noProof="0" dirty="0"/>
          </a:p>
        </p:txBody>
      </p:sp>
    </p:spTree>
    <p:extLst>
      <p:ext uri="{BB962C8B-B14F-4D97-AF65-F5344CB8AC3E}">
        <p14:creationId xmlns:p14="http://schemas.microsoft.com/office/powerpoint/2010/main" val="367009785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Divider - dark green">
    <p:spTree>
      <p:nvGrpSpPr>
        <p:cNvPr id="1" name=""/>
        <p:cNvGrpSpPr/>
        <p:nvPr/>
      </p:nvGrpSpPr>
      <p:grpSpPr>
        <a:xfrm>
          <a:off x="0" y="0"/>
          <a:ext cx="0" cy="0"/>
          <a:chOff x="0" y="0"/>
          <a:chExt cx="0" cy="0"/>
        </a:xfrm>
      </p:grpSpPr>
      <p:sp>
        <p:nvSpPr>
          <p:cNvPr id="11" name="Rectangle 10"/>
          <p:cNvSpPr/>
          <p:nvPr userDrawn="1"/>
        </p:nvSpPr>
        <p:spPr>
          <a:xfrm>
            <a:off x="0" y="0"/>
            <a:ext cx="10058400" cy="7772400"/>
          </a:xfrm>
          <a:prstGeom prst="rect">
            <a:avLst/>
          </a:prstGeom>
          <a:solidFill>
            <a:srgbClr val="3C8A2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980" dirty="0" smtClean="0">
              <a:solidFill>
                <a:srgbClr val="FFFFFF"/>
              </a:solidFill>
            </a:endParaRPr>
          </a:p>
        </p:txBody>
      </p:sp>
      <p:sp>
        <p:nvSpPr>
          <p:cNvPr id="6" name="Footer Placeholder 4"/>
          <p:cNvSpPr>
            <a:spLocks noGrp="1"/>
          </p:cNvSpPr>
          <p:nvPr>
            <p:ph type="ftr" sz="quarter" idx="3"/>
          </p:nvPr>
        </p:nvSpPr>
        <p:spPr>
          <a:xfrm>
            <a:off x="792001" y="7477337"/>
            <a:ext cx="4039874" cy="142800"/>
          </a:xfrm>
          <a:prstGeom prst="rect">
            <a:avLst/>
          </a:prstGeom>
        </p:spPr>
        <p:txBody>
          <a:bodyPr vert="horz" lIns="0" tIns="0" rIns="0" bIns="0" rtlCol="0" anchor="b" anchorCtr="0">
            <a:noAutofit/>
          </a:bodyPr>
          <a:lstStyle>
            <a:lvl1pPr algn="l">
              <a:defRPr sz="1100">
                <a:solidFill>
                  <a:srgbClr val="3C8A2E"/>
                </a:solidFill>
              </a:defRPr>
            </a:lvl1pPr>
          </a:lstStyle>
          <a:p>
            <a:r>
              <a:rPr lang="en-US" smtClean="0"/>
              <a:t>©2015 Deloitte Poland</a:t>
            </a:r>
            <a:endParaRPr lang="en-US" dirty="0"/>
          </a:p>
        </p:txBody>
      </p:sp>
      <p:sp>
        <p:nvSpPr>
          <p:cNvPr id="7"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rgbClr val="3C8A2E"/>
                </a:solidFill>
              </a:defRPr>
            </a:lvl1pPr>
          </a:lstStyle>
          <a:p>
            <a:fld id="{313880FF-B11A-4FA9-B5CC-7226C1B8517C}" type="slidenum">
              <a:rPr lang="en-US" smtClean="0"/>
              <a:pPr/>
              <a:t>‹#›</a:t>
            </a:fld>
            <a:endParaRPr lang="en-US" dirty="0"/>
          </a:p>
        </p:txBody>
      </p:sp>
      <p:sp>
        <p:nvSpPr>
          <p:cNvPr id="12" name="Title 1"/>
          <p:cNvSpPr>
            <a:spLocks noGrp="1"/>
          </p:cNvSpPr>
          <p:nvPr>
            <p:ph type="ctrTitle"/>
          </p:nvPr>
        </p:nvSpPr>
        <p:spPr>
          <a:xfrm>
            <a:off x="394653" y="3058572"/>
            <a:ext cx="9266400" cy="592983"/>
          </a:xfrm>
        </p:spPr>
        <p:txBody>
          <a:bodyPr wrap="square" lIns="0" tIns="0" rIns="0" bIns="0" anchor="t" anchorCtr="0">
            <a:spAutoFit/>
          </a:bodyPr>
          <a:lstStyle>
            <a:lvl1pPr algn="l">
              <a:lnSpc>
                <a:spcPct val="85000"/>
              </a:lnSpc>
              <a:defRPr sz="4400" b="0">
                <a:solidFill>
                  <a:schemeClr val="bg1"/>
                </a:solidFill>
                <a:latin typeface="+mj-lt"/>
                <a:cs typeface="Times New Roman" pitchFamily="18" charset="0"/>
              </a:defRPr>
            </a:lvl1pPr>
          </a:lstStyle>
          <a:p>
            <a:r>
              <a:rPr lang="en-US" noProof="0" smtClean="0"/>
              <a:t>Click to edit Master title style</a:t>
            </a:r>
            <a:endParaRPr lang="en-US" noProof="0" dirty="0"/>
          </a:p>
        </p:txBody>
      </p:sp>
    </p:spTree>
    <p:extLst>
      <p:ext uri="{BB962C8B-B14F-4D97-AF65-F5344CB8AC3E}">
        <p14:creationId xmlns:p14="http://schemas.microsoft.com/office/powerpoint/2010/main" val="21910386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and Content 1">
    <p:spTree>
      <p:nvGrpSpPr>
        <p:cNvPr id="1" name=""/>
        <p:cNvGrpSpPr/>
        <p:nvPr/>
      </p:nvGrpSpPr>
      <p:grpSpPr>
        <a:xfrm>
          <a:off x="0" y="0"/>
          <a:ext cx="0" cy="0"/>
          <a:chOff x="0" y="0"/>
          <a:chExt cx="0" cy="0"/>
        </a:xfrm>
      </p:grpSpPr>
      <p:sp>
        <p:nvSpPr>
          <p:cNvPr id="9" name="Text Placeholder 8"/>
          <p:cNvSpPr>
            <a:spLocks noGrp="1"/>
          </p:cNvSpPr>
          <p:nvPr>
            <p:ph type="body" sz="quarter" idx="13"/>
          </p:nvPr>
        </p:nvSpPr>
        <p:spPr>
          <a:xfrm>
            <a:off x="407124" y="867198"/>
            <a:ext cx="9226800" cy="1098520"/>
          </a:xfrm>
        </p:spPr>
        <p:txBody>
          <a:bodyPr>
            <a:normAutofit/>
          </a:bodyPr>
          <a:lstStyle>
            <a:lvl1pPr marL="0" indent="0">
              <a:buNone/>
              <a:defRPr sz="3300" b="0">
                <a:solidFill>
                  <a:srgbClr val="575757"/>
                </a:solidFill>
              </a:defRPr>
            </a:lvl1pPr>
          </a:lstStyle>
          <a:p>
            <a:pPr lvl="0"/>
            <a:r>
              <a:rPr lang="en-US" smtClean="0"/>
              <a:t>Click to edit Master text styles</a:t>
            </a:r>
          </a:p>
        </p:txBody>
      </p:sp>
      <p:sp>
        <p:nvSpPr>
          <p:cNvPr id="14" name="Title Placeholder 1"/>
          <p:cNvSpPr>
            <a:spLocks noGrp="1"/>
          </p:cNvSpPr>
          <p:nvPr>
            <p:ph type="title"/>
          </p:nvPr>
        </p:nvSpPr>
        <p:spPr>
          <a:xfrm>
            <a:off x="407124" y="335107"/>
            <a:ext cx="9226800" cy="532091"/>
          </a:xfrm>
          <a:prstGeom prst="rect">
            <a:avLst/>
          </a:prstGeom>
        </p:spPr>
        <p:txBody>
          <a:bodyPr vert="horz" lIns="0" tIns="0" rIns="0" bIns="0" rtlCol="0" anchor="t" anchorCtr="0">
            <a:noAutofit/>
          </a:bodyPr>
          <a:lstStyle/>
          <a:p>
            <a:r>
              <a:rPr lang="en-US" smtClean="0"/>
              <a:t>Click to edit Master title style</a:t>
            </a:r>
            <a:endParaRPr lang="en-GB" dirty="0"/>
          </a:p>
        </p:txBody>
      </p:sp>
      <p:sp>
        <p:nvSpPr>
          <p:cNvPr id="20" name="Text Placeholder 19"/>
          <p:cNvSpPr>
            <a:spLocks noGrp="1"/>
          </p:cNvSpPr>
          <p:nvPr>
            <p:ph type="body" sz="quarter" idx="14"/>
          </p:nvPr>
        </p:nvSpPr>
        <p:spPr>
          <a:xfrm>
            <a:off x="407880" y="2052240"/>
            <a:ext cx="9226800" cy="5140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GB" smtClean="0"/>
              <a:t>©2015 Deloitte Poland</a:t>
            </a:r>
            <a:endParaRPr lang="en-GB" dirty="0"/>
          </a:p>
        </p:txBody>
      </p:sp>
      <p:sp>
        <p:nvSpPr>
          <p:cNvPr id="6"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95CC1D26-A9BD-4BDE-BDD9-08EDBAE96860}" type="slidenum">
              <a:rPr lang="en-GB" smtClean="0"/>
              <a:pPr/>
              <a:t>‹#›</a:t>
            </a:fld>
            <a:endParaRPr lang="en-GB" dirty="0"/>
          </a:p>
        </p:txBody>
      </p:sp>
    </p:spTree>
    <p:extLst>
      <p:ext uri="{BB962C8B-B14F-4D97-AF65-F5344CB8AC3E}">
        <p14:creationId xmlns:p14="http://schemas.microsoft.com/office/powerpoint/2010/main" val="3531246155"/>
      </p:ext>
    </p:extLst>
  </p:cSld>
  <p:clrMapOvr>
    <a:masterClrMapping/>
  </p:clrMapOvr>
  <p:transition>
    <p:fade/>
  </p:transition>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Divider - Deloitte blue">
    <p:spTree>
      <p:nvGrpSpPr>
        <p:cNvPr id="1" name=""/>
        <p:cNvGrpSpPr/>
        <p:nvPr/>
      </p:nvGrpSpPr>
      <p:grpSpPr>
        <a:xfrm>
          <a:off x="0" y="0"/>
          <a:ext cx="0" cy="0"/>
          <a:chOff x="0" y="0"/>
          <a:chExt cx="0" cy="0"/>
        </a:xfrm>
      </p:grpSpPr>
      <p:sp>
        <p:nvSpPr>
          <p:cNvPr id="12" name="Rectangle 11"/>
          <p:cNvSpPr/>
          <p:nvPr userDrawn="1"/>
        </p:nvSpPr>
        <p:spPr>
          <a:xfrm>
            <a:off x="0" y="0"/>
            <a:ext cx="10058400" cy="7772400"/>
          </a:xfrm>
          <a:prstGeom prst="rect">
            <a:avLst/>
          </a:prstGeom>
          <a:solidFill>
            <a:srgbClr val="00277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980" dirty="0" smtClean="0">
              <a:solidFill>
                <a:srgbClr val="FFFFFF"/>
              </a:solidFill>
            </a:endParaRPr>
          </a:p>
        </p:txBody>
      </p:sp>
      <p:sp>
        <p:nvSpPr>
          <p:cNvPr id="6" name="Footer Placeholder 4"/>
          <p:cNvSpPr>
            <a:spLocks noGrp="1"/>
          </p:cNvSpPr>
          <p:nvPr>
            <p:ph type="ftr" sz="quarter" idx="3"/>
          </p:nvPr>
        </p:nvSpPr>
        <p:spPr>
          <a:xfrm>
            <a:off x="792001" y="7477337"/>
            <a:ext cx="4039874" cy="142800"/>
          </a:xfrm>
          <a:prstGeom prst="rect">
            <a:avLst/>
          </a:prstGeom>
        </p:spPr>
        <p:txBody>
          <a:bodyPr vert="horz" lIns="0" tIns="0" rIns="0" bIns="0" rtlCol="0" anchor="b" anchorCtr="0">
            <a:noAutofit/>
          </a:bodyPr>
          <a:lstStyle>
            <a:lvl1pPr algn="l">
              <a:defRPr sz="1100">
                <a:solidFill>
                  <a:srgbClr val="002776"/>
                </a:solidFill>
              </a:defRPr>
            </a:lvl1pPr>
          </a:lstStyle>
          <a:p>
            <a:r>
              <a:rPr lang="en-US" smtClean="0"/>
              <a:t>©2015 Deloitte Poland</a:t>
            </a:r>
            <a:endParaRPr lang="en-US" dirty="0"/>
          </a:p>
        </p:txBody>
      </p:sp>
      <p:sp>
        <p:nvSpPr>
          <p:cNvPr id="7"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rgbClr val="002776"/>
                </a:solidFill>
              </a:defRPr>
            </a:lvl1pPr>
          </a:lstStyle>
          <a:p>
            <a:fld id="{313880FF-B11A-4FA9-B5CC-7226C1B8517C}" type="slidenum">
              <a:rPr lang="en-US" smtClean="0"/>
              <a:pPr/>
              <a:t>‹#›</a:t>
            </a:fld>
            <a:endParaRPr lang="en-US" dirty="0"/>
          </a:p>
        </p:txBody>
      </p:sp>
      <p:sp>
        <p:nvSpPr>
          <p:cNvPr id="13" name="Title 1"/>
          <p:cNvSpPr>
            <a:spLocks noGrp="1"/>
          </p:cNvSpPr>
          <p:nvPr>
            <p:ph type="ctrTitle"/>
          </p:nvPr>
        </p:nvSpPr>
        <p:spPr>
          <a:xfrm>
            <a:off x="394653" y="3058572"/>
            <a:ext cx="9266400" cy="592983"/>
          </a:xfrm>
        </p:spPr>
        <p:txBody>
          <a:bodyPr wrap="square" lIns="0" tIns="0" rIns="0" bIns="0" anchor="t" anchorCtr="0">
            <a:spAutoFit/>
          </a:bodyPr>
          <a:lstStyle>
            <a:lvl1pPr algn="l">
              <a:lnSpc>
                <a:spcPct val="85000"/>
              </a:lnSpc>
              <a:defRPr sz="4400" b="0">
                <a:solidFill>
                  <a:schemeClr val="bg1"/>
                </a:solidFill>
                <a:latin typeface="+mj-lt"/>
                <a:cs typeface="Times New Roman" pitchFamily="18" charset="0"/>
              </a:defRPr>
            </a:lvl1pPr>
          </a:lstStyle>
          <a:p>
            <a:r>
              <a:rPr lang="en-US" noProof="0" smtClean="0"/>
              <a:t>Click to edit Master title style</a:t>
            </a:r>
            <a:endParaRPr lang="en-US" noProof="0" dirty="0"/>
          </a:p>
        </p:txBody>
      </p:sp>
    </p:spTree>
    <p:extLst>
      <p:ext uri="{BB962C8B-B14F-4D97-AF65-F5344CB8AC3E}">
        <p14:creationId xmlns:p14="http://schemas.microsoft.com/office/powerpoint/2010/main" val="75003375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Divider - light green">
    <p:spTree>
      <p:nvGrpSpPr>
        <p:cNvPr id="1" name=""/>
        <p:cNvGrpSpPr/>
        <p:nvPr/>
      </p:nvGrpSpPr>
      <p:grpSpPr>
        <a:xfrm>
          <a:off x="0" y="0"/>
          <a:ext cx="0" cy="0"/>
          <a:chOff x="0" y="0"/>
          <a:chExt cx="0" cy="0"/>
        </a:xfrm>
      </p:grpSpPr>
      <p:sp>
        <p:nvSpPr>
          <p:cNvPr id="11" name="Rectangle 10"/>
          <p:cNvSpPr/>
          <p:nvPr userDrawn="1"/>
        </p:nvSpPr>
        <p:spPr>
          <a:xfrm>
            <a:off x="0" y="0"/>
            <a:ext cx="10058400" cy="7772400"/>
          </a:xfrm>
          <a:prstGeom prst="rect">
            <a:avLst/>
          </a:prstGeom>
          <a:solidFill>
            <a:srgbClr val="C9DD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980" dirty="0" smtClean="0">
              <a:solidFill>
                <a:srgbClr val="FFFFFF"/>
              </a:solidFill>
            </a:endParaRPr>
          </a:p>
        </p:txBody>
      </p:sp>
      <p:sp>
        <p:nvSpPr>
          <p:cNvPr id="6" name="Footer Placeholder 4"/>
          <p:cNvSpPr>
            <a:spLocks noGrp="1"/>
          </p:cNvSpPr>
          <p:nvPr>
            <p:ph type="ftr" sz="quarter" idx="3"/>
          </p:nvPr>
        </p:nvSpPr>
        <p:spPr>
          <a:xfrm>
            <a:off x="792001" y="7477337"/>
            <a:ext cx="4039874" cy="142800"/>
          </a:xfrm>
          <a:prstGeom prst="rect">
            <a:avLst/>
          </a:prstGeom>
        </p:spPr>
        <p:txBody>
          <a:bodyPr vert="horz" lIns="0" tIns="0" rIns="0" bIns="0" rtlCol="0" anchor="b" anchorCtr="0">
            <a:noAutofit/>
          </a:bodyPr>
          <a:lstStyle>
            <a:lvl1pPr algn="l">
              <a:defRPr sz="1100">
                <a:solidFill>
                  <a:srgbClr val="C9DD03"/>
                </a:solidFill>
              </a:defRPr>
            </a:lvl1pPr>
          </a:lstStyle>
          <a:p>
            <a:r>
              <a:rPr lang="en-US" smtClean="0"/>
              <a:t>©2015 Deloitte Poland</a:t>
            </a:r>
            <a:endParaRPr lang="en-US" dirty="0"/>
          </a:p>
        </p:txBody>
      </p:sp>
      <p:sp>
        <p:nvSpPr>
          <p:cNvPr id="7"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rgbClr val="C9DD03"/>
                </a:solidFill>
              </a:defRPr>
            </a:lvl1pPr>
          </a:lstStyle>
          <a:p>
            <a:fld id="{313880FF-B11A-4FA9-B5CC-7226C1B8517C}" type="slidenum">
              <a:rPr lang="en-US" smtClean="0"/>
              <a:pPr/>
              <a:t>‹#›</a:t>
            </a:fld>
            <a:endParaRPr lang="en-US" dirty="0"/>
          </a:p>
        </p:txBody>
      </p:sp>
      <p:sp>
        <p:nvSpPr>
          <p:cNvPr id="12" name="Title 1"/>
          <p:cNvSpPr>
            <a:spLocks noGrp="1"/>
          </p:cNvSpPr>
          <p:nvPr>
            <p:ph type="ctrTitle"/>
          </p:nvPr>
        </p:nvSpPr>
        <p:spPr>
          <a:xfrm>
            <a:off x="394653" y="3058572"/>
            <a:ext cx="9266400" cy="592983"/>
          </a:xfrm>
        </p:spPr>
        <p:txBody>
          <a:bodyPr wrap="square" lIns="0" tIns="0" rIns="0" bIns="0" anchor="t" anchorCtr="0">
            <a:spAutoFit/>
          </a:bodyPr>
          <a:lstStyle>
            <a:lvl1pPr algn="l">
              <a:lnSpc>
                <a:spcPct val="85000"/>
              </a:lnSpc>
              <a:defRPr sz="4400" b="0">
                <a:solidFill>
                  <a:schemeClr val="bg1"/>
                </a:solidFill>
                <a:latin typeface="+mj-lt"/>
                <a:cs typeface="Times New Roman" pitchFamily="18" charset="0"/>
              </a:defRPr>
            </a:lvl1pPr>
          </a:lstStyle>
          <a:p>
            <a:r>
              <a:rPr lang="en-US" noProof="0" smtClean="0"/>
              <a:t>Click to edit Master title style</a:t>
            </a:r>
            <a:endParaRPr lang="en-US" noProof="0" dirty="0"/>
          </a:p>
        </p:txBody>
      </p:sp>
    </p:spTree>
    <p:extLst>
      <p:ext uri="{BB962C8B-B14F-4D97-AF65-F5344CB8AC3E}">
        <p14:creationId xmlns:p14="http://schemas.microsoft.com/office/powerpoint/2010/main" val="278958499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blank" preserve="1">
  <p:cSld name="End slide">
    <p:spTree>
      <p:nvGrpSpPr>
        <p:cNvPr id="1" name=""/>
        <p:cNvGrpSpPr/>
        <p:nvPr/>
      </p:nvGrpSpPr>
      <p:grpSpPr>
        <a:xfrm>
          <a:off x="0" y="0"/>
          <a:ext cx="0" cy="0"/>
          <a:chOff x="0" y="0"/>
          <a:chExt cx="0" cy="0"/>
        </a:xfrm>
      </p:grpSpPr>
      <p:sp>
        <p:nvSpPr>
          <p:cNvPr id="10" name="Rectangle 9"/>
          <p:cNvSpPr/>
          <p:nvPr userDrawn="1"/>
        </p:nvSpPr>
        <p:spPr>
          <a:xfrm>
            <a:off x="0" y="0"/>
            <a:ext cx="10058400" cy="77724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US" sz="1980" dirty="0" smtClean="0">
              <a:solidFill>
                <a:srgbClr val="FFFFFF"/>
              </a:solidFill>
            </a:endParaRPr>
          </a:p>
        </p:txBody>
      </p:sp>
      <p:pic>
        <p:nvPicPr>
          <p:cNvPr id="7" name="Picture 4" descr="DEL_COL"/>
          <p:cNvPicPr preferRelativeResize="0">
            <a:picLocks noChangeAspect="1" noChangeArrowheads="1"/>
          </p:cNvPicPr>
          <p:nvPr userDrawn="1"/>
        </p:nvPicPr>
        <p:blipFill>
          <a:blip r:embed="rId2" cstate="print"/>
          <a:srcRect/>
          <a:stretch>
            <a:fillRect/>
          </a:stretch>
        </p:blipFill>
        <p:spPr bwMode="auto">
          <a:xfrm>
            <a:off x="359715" y="3526935"/>
            <a:ext cx="3457600" cy="712475"/>
          </a:xfrm>
          <a:prstGeom prst="rect">
            <a:avLst/>
          </a:prstGeom>
          <a:noFill/>
          <a:ln w="12700">
            <a:noFill/>
            <a:miter lim="800000"/>
            <a:headEnd/>
            <a:tailEnd/>
          </a:ln>
        </p:spPr>
      </p:pic>
      <p:sp>
        <p:nvSpPr>
          <p:cNvPr id="4" name="Footer Placeholder 4"/>
          <p:cNvSpPr>
            <a:spLocks noGrp="1"/>
          </p:cNvSpPr>
          <p:nvPr>
            <p:ph type="ftr" sz="quarter" idx="3"/>
          </p:nvPr>
        </p:nvSpPr>
        <p:spPr>
          <a:xfrm>
            <a:off x="792001" y="7477337"/>
            <a:ext cx="4039874" cy="142800"/>
          </a:xfrm>
          <a:prstGeom prst="rect">
            <a:avLst/>
          </a:prstGeom>
        </p:spPr>
        <p:txBody>
          <a:bodyPr vert="horz" lIns="0" tIns="0" rIns="0" bIns="0" rtlCol="0" anchor="b" anchorCtr="0">
            <a:noAutofit/>
          </a:bodyPr>
          <a:lstStyle>
            <a:lvl1pPr algn="l">
              <a:defRPr sz="1100">
                <a:solidFill>
                  <a:srgbClr val="FFFFFF"/>
                </a:solidFill>
              </a:defRPr>
            </a:lvl1pPr>
          </a:lstStyle>
          <a:p>
            <a:r>
              <a:rPr lang="en-US" smtClean="0"/>
              <a:t>©2015 Deloitte Poland</a:t>
            </a:r>
            <a:endParaRPr lang="en-US" dirty="0"/>
          </a:p>
        </p:txBody>
      </p:sp>
      <p:sp>
        <p:nvSpPr>
          <p:cNvPr id="5"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rgbClr val="FFFFFF"/>
                </a:solidFill>
              </a:defRPr>
            </a:lvl1pPr>
          </a:lstStyle>
          <a:p>
            <a:fld id="{313880FF-B11A-4FA9-B5CC-7226C1B8517C}" type="slidenum">
              <a:rPr lang="en-US" smtClean="0"/>
              <a:pPr/>
              <a:t>‹#›</a:t>
            </a:fld>
            <a:endParaRPr lang="en-US" dirty="0"/>
          </a:p>
        </p:txBody>
      </p:sp>
    </p:spTree>
    <p:extLst>
      <p:ext uri="{BB962C8B-B14F-4D97-AF65-F5344CB8AC3E}">
        <p14:creationId xmlns:p14="http://schemas.microsoft.com/office/powerpoint/2010/main" val="310700330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
  <p:cSld name="Title Slide 2">
    <p:spTree>
      <p:nvGrpSpPr>
        <p:cNvPr id="1" name=""/>
        <p:cNvGrpSpPr/>
        <p:nvPr/>
      </p:nvGrpSpPr>
      <p:grpSpPr>
        <a:xfrm>
          <a:off x="0" y="0"/>
          <a:ext cx="0" cy="0"/>
          <a:chOff x="0" y="0"/>
          <a:chExt cx="0" cy="0"/>
        </a:xfrm>
      </p:grpSpPr>
      <p:sp>
        <p:nvSpPr>
          <p:cNvPr id="10" name="Rectangle 9"/>
          <p:cNvSpPr/>
          <p:nvPr userDrawn="1"/>
        </p:nvSpPr>
        <p:spPr>
          <a:xfrm>
            <a:off x="0" y="0"/>
            <a:ext cx="3405600" cy="777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spcBef>
                <a:spcPts val="0"/>
              </a:spcBef>
              <a:spcAft>
                <a:spcPts val="0"/>
              </a:spcAft>
            </a:pPr>
            <a:endParaRPr lang="en-GB" sz="1980">
              <a:solidFill>
                <a:srgbClr val="FFFFFF"/>
              </a:solidFill>
            </a:endParaRPr>
          </a:p>
        </p:txBody>
      </p:sp>
      <p:sp>
        <p:nvSpPr>
          <p:cNvPr id="2" name="Title 1"/>
          <p:cNvSpPr>
            <a:spLocks noGrp="1"/>
          </p:cNvSpPr>
          <p:nvPr>
            <p:ph type="ctrTitle"/>
          </p:nvPr>
        </p:nvSpPr>
        <p:spPr>
          <a:xfrm>
            <a:off x="413177" y="1910311"/>
            <a:ext cx="3049200" cy="812530"/>
          </a:xfrm>
        </p:spPr>
        <p:txBody>
          <a:bodyPr/>
          <a:lstStyle>
            <a:lvl1pPr>
              <a:defRPr>
                <a:solidFill>
                  <a:schemeClr val="accent1"/>
                </a:solidFill>
              </a:defRPr>
            </a:lvl1pPr>
          </a:lstStyle>
          <a:p>
            <a:r>
              <a:rPr lang="en-US" smtClean="0"/>
              <a:t>Click to edit Master title style</a:t>
            </a:r>
            <a:endParaRPr lang="en-GB" dirty="0"/>
          </a:p>
        </p:txBody>
      </p:sp>
      <p:sp>
        <p:nvSpPr>
          <p:cNvPr id="3" name="Subtitle 2"/>
          <p:cNvSpPr>
            <a:spLocks noGrp="1"/>
          </p:cNvSpPr>
          <p:nvPr>
            <p:ph type="subTitle" idx="1"/>
          </p:nvPr>
        </p:nvSpPr>
        <p:spPr>
          <a:xfrm>
            <a:off x="413177" y="4938720"/>
            <a:ext cx="3049200" cy="1188361"/>
          </a:xfrm>
        </p:spPr>
        <p:txBody>
          <a:bodyPr>
            <a:normAutofit/>
          </a:bodyPr>
          <a:lstStyle>
            <a:lvl1pPr marL="0" indent="0" algn="l">
              <a:lnSpc>
                <a:spcPct val="120000"/>
              </a:lnSpc>
              <a:spcBef>
                <a:spcPts val="0"/>
              </a:spcBef>
              <a:buNone/>
              <a:defRPr sz="1540" b="0">
                <a:solidFill>
                  <a:srgbClr val="575757"/>
                </a:solidFill>
              </a:defRPr>
            </a:lvl1pPr>
            <a:lvl2pPr marL="502920" indent="0" algn="ctr">
              <a:buNone/>
              <a:defRPr>
                <a:solidFill>
                  <a:schemeClr val="tx1">
                    <a:tint val="75000"/>
                  </a:schemeClr>
                </a:solidFill>
              </a:defRPr>
            </a:lvl2pPr>
            <a:lvl3pPr marL="1005840" indent="0" algn="ctr">
              <a:buNone/>
              <a:defRPr>
                <a:solidFill>
                  <a:schemeClr val="tx1">
                    <a:tint val="75000"/>
                  </a:schemeClr>
                </a:solidFill>
              </a:defRPr>
            </a:lvl3pPr>
            <a:lvl4pPr marL="1508760" indent="0" algn="ctr">
              <a:buNone/>
              <a:defRPr>
                <a:solidFill>
                  <a:schemeClr val="tx1">
                    <a:tint val="75000"/>
                  </a:schemeClr>
                </a:solidFill>
              </a:defRPr>
            </a:lvl4pPr>
            <a:lvl5pPr marL="2011680" indent="0" algn="ctr">
              <a:buNone/>
              <a:defRPr>
                <a:solidFill>
                  <a:schemeClr val="tx1">
                    <a:tint val="75000"/>
                  </a:schemeClr>
                </a:solidFill>
              </a:defRPr>
            </a:lvl5pPr>
            <a:lvl6pPr marL="2514600" indent="0" algn="ctr">
              <a:buNone/>
              <a:defRPr>
                <a:solidFill>
                  <a:schemeClr val="tx1">
                    <a:tint val="75000"/>
                  </a:schemeClr>
                </a:solidFill>
              </a:defRPr>
            </a:lvl6pPr>
            <a:lvl7pPr marL="3017520" indent="0" algn="ctr">
              <a:buNone/>
              <a:defRPr>
                <a:solidFill>
                  <a:schemeClr val="tx1">
                    <a:tint val="75000"/>
                  </a:schemeClr>
                </a:solidFill>
              </a:defRPr>
            </a:lvl7pPr>
            <a:lvl8pPr marL="3520440" indent="0" algn="ctr">
              <a:buNone/>
              <a:defRPr>
                <a:solidFill>
                  <a:schemeClr val="tx1">
                    <a:tint val="75000"/>
                  </a:schemeClr>
                </a:solidFill>
              </a:defRPr>
            </a:lvl8pPr>
            <a:lvl9pPr marL="4023360" indent="0" algn="ctr">
              <a:buNone/>
              <a:defRPr>
                <a:solidFill>
                  <a:schemeClr val="tx1">
                    <a:tint val="75000"/>
                  </a:schemeClr>
                </a:solidFill>
              </a:defRPr>
            </a:lvl9pPr>
          </a:lstStyle>
          <a:p>
            <a:r>
              <a:rPr lang="en-US" smtClean="0"/>
              <a:t>Click to edit Master subtitle style</a:t>
            </a:r>
            <a:endParaRPr lang="en-GB" dirty="0"/>
          </a:p>
        </p:txBody>
      </p:sp>
      <p:sp>
        <p:nvSpPr>
          <p:cNvPr id="14"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95CC1D26-A9BD-4BDE-BDD9-08EDBAE96860}" type="slidenum">
              <a:rPr lang="en-GB" smtClean="0"/>
              <a:pPr/>
              <a:t>‹#›</a:t>
            </a:fld>
            <a:endParaRPr lang="en-GB" dirty="0"/>
          </a:p>
        </p:txBody>
      </p:sp>
      <p:sp>
        <p:nvSpPr>
          <p:cNvPr id="9"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GB" smtClean="0"/>
              <a:t>©2015 Deloitte Poland</a:t>
            </a:r>
            <a:endParaRPr lang="en-GB" dirty="0"/>
          </a:p>
        </p:txBody>
      </p:sp>
      <p:pic>
        <p:nvPicPr>
          <p:cNvPr id="8" name="Picture 7" descr="DEL_PRI_RGB.gif"/>
          <p:cNvPicPr>
            <a:picLocks noChangeAspect="1"/>
          </p:cNvPicPr>
          <p:nvPr userDrawn="1"/>
        </p:nvPicPr>
        <p:blipFill>
          <a:blip r:embed="rId2" cstate="print"/>
          <a:stretch>
            <a:fillRect/>
          </a:stretch>
        </p:blipFill>
        <p:spPr>
          <a:xfrm>
            <a:off x="388167" y="452853"/>
            <a:ext cx="1892880" cy="365535"/>
          </a:xfrm>
          <a:prstGeom prst="rect">
            <a:avLst/>
          </a:prstGeom>
        </p:spPr>
      </p:pic>
    </p:spTree>
    <p:extLst>
      <p:ext uri="{BB962C8B-B14F-4D97-AF65-F5344CB8AC3E}">
        <p14:creationId xmlns:p14="http://schemas.microsoft.com/office/powerpoint/2010/main" val="260900068"/>
      </p:ext>
    </p:extLst>
  </p:cSld>
  <p:clrMapOvr>
    <a:masterClrMapping/>
  </p:clrMapOvr>
  <p:transition>
    <p:fade/>
  </p:transition>
  <p:timing>
    <p:tnLst>
      <p:par>
        <p:cTn id="1" dur="indefinite" restart="never" nodeType="tmRoot"/>
      </p:par>
    </p:tnLst>
  </p:timing>
</p:sldLayout>
</file>

<file path=ppt/slideLayouts/slideLayout44.xml><?xml version="1.0" encoding="utf-8"?>
<p:sldLayout xmlns:a="http://schemas.openxmlformats.org/drawingml/2006/main" xmlns:r="http://schemas.openxmlformats.org/officeDocument/2006/relationships" xmlns:p="http://schemas.openxmlformats.org/presentationml/2006/main" showMasterSp="0" userDrawn="1">
  <p:cSld name="Contents 1">
    <p:spTree>
      <p:nvGrpSpPr>
        <p:cNvPr id="1" name=""/>
        <p:cNvGrpSpPr/>
        <p:nvPr/>
      </p:nvGrpSpPr>
      <p:grpSpPr>
        <a:xfrm>
          <a:off x="0" y="0"/>
          <a:ext cx="0" cy="0"/>
          <a:chOff x="0" y="0"/>
          <a:chExt cx="0" cy="0"/>
        </a:xfrm>
      </p:grpSpPr>
      <p:sp>
        <p:nvSpPr>
          <p:cNvPr id="3" name="Content Placeholder 2"/>
          <p:cNvSpPr>
            <a:spLocks noGrp="1"/>
          </p:cNvSpPr>
          <p:nvPr>
            <p:ph idx="1"/>
          </p:nvPr>
        </p:nvSpPr>
        <p:spPr>
          <a:xfrm>
            <a:off x="407124" y="1838733"/>
            <a:ext cx="9226800" cy="5141371"/>
          </a:xfrm>
        </p:spPr>
        <p:txBody>
          <a:bodyPr>
            <a:normAutofit/>
          </a:bodyPr>
          <a:lstStyle>
            <a:lvl1pPr marL="0" indent="0">
              <a:spcBef>
                <a:spcPts val="1980"/>
              </a:spcBef>
              <a:spcAft>
                <a:spcPts val="0"/>
              </a:spcAft>
              <a:buNone/>
              <a:defRPr sz="2200" b="0">
                <a:solidFill>
                  <a:schemeClr val="bg1"/>
                </a:solidFill>
              </a:defRPr>
            </a:lvl1pPr>
            <a:lvl2pPr marL="295117" indent="-295117">
              <a:spcBef>
                <a:spcPts val="660"/>
              </a:spcBef>
              <a:spcAft>
                <a:spcPts val="0"/>
              </a:spcAft>
              <a:buFont typeface="Arial" pitchFamily="34" charset="0"/>
              <a:buChar char="•"/>
              <a:tabLst/>
              <a:defRPr sz="2200" b="0">
                <a:solidFill>
                  <a:schemeClr val="bg1"/>
                </a:solidFill>
              </a:defRPr>
            </a:lvl2pPr>
            <a:lvl3pPr marL="302102" indent="-302102">
              <a:spcBef>
                <a:spcPts val="660"/>
              </a:spcBef>
              <a:spcAft>
                <a:spcPts val="0"/>
              </a:spcAft>
              <a:buFont typeface="Arial" pitchFamily="34" charset="0"/>
              <a:buChar char="•"/>
              <a:defRPr sz="2200" b="0">
                <a:solidFill>
                  <a:schemeClr val="bg1"/>
                </a:solidFill>
              </a:defRPr>
            </a:lvl3pPr>
            <a:lvl4pPr>
              <a:spcBef>
                <a:spcPts val="660"/>
              </a:spcBef>
              <a:spcAft>
                <a:spcPts val="0"/>
              </a:spcAft>
              <a:buFont typeface="Arial" pitchFamily="34" charset="0"/>
              <a:buChar char="•"/>
              <a:defRPr sz="2200" b="0">
                <a:solidFill>
                  <a:schemeClr val="bg1"/>
                </a:solidFill>
              </a:defRPr>
            </a:lvl4pPr>
            <a:lvl5pPr marL="485458" indent="-193834">
              <a:spcBef>
                <a:spcPts val="660"/>
              </a:spcBef>
              <a:spcAft>
                <a:spcPts val="0"/>
              </a:spcAft>
              <a:buFont typeface="Arial" pitchFamily="34" charset="0"/>
              <a:buChar char="•"/>
              <a:defRPr sz="2200" b="0">
                <a:solidFill>
                  <a:schemeClr val="bg1"/>
                </a:solidFil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6" name="Title Placeholder 1"/>
          <p:cNvSpPr>
            <a:spLocks noGrp="1"/>
          </p:cNvSpPr>
          <p:nvPr>
            <p:ph type="title"/>
          </p:nvPr>
        </p:nvSpPr>
        <p:spPr>
          <a:xfrm>
            <a:off x="407124" y="203514"/>
            <a:ext cx="9226800" cy="1633598"/>
          </a:xfrm>
          <a:prstGeom prst="rect">
            <a:avLst/>
          </a:prstGeom>
        </p:spPr>
        <p:txBody>
          <a:bodyPr vert="horz" lIns="0" tIns="0" rIns="0" bIns="0" rtlCol="0" anchor="t" anchorCtr="0">
            <a:normAutofit/>
          </a:bodyPr>
          <a:lstStyle>
            <a:lvl1pPr>
              <a:defRPr sz="4950">
                <a:solidFill>
                  <a:schemeClr val="accent3"/>
                </a:solidFill>
              </a:defRPr>
            </a:lvl1pPr>
          </a:lstStyle>
          <a:p>
            <a:r>
              <a:rPr lang="en-US" smtClean="0"/>
              <a:t>Click to edit Master title style</a:t>
            </a:r>
            <a:endParaRPr lang="en-GB" dirty="0"/>
          </a:p>
        </p:txBody>
      </p:sp>
      <p:sp>
        <p:nvSpPr>
          <p:cNvPr id="19"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chemeClr val="bg1"/>
                </a:solidFill>
              </a:defRPr>
            </a:lvl1pPr>
          </a:lstStyle>
          <a:p>
            <a:fld id="{95CC1D26-A9BD-4BDE-BDD9-08EDBAE96860}" type="slidenum">
              <a:rPr lang="en-GB" smtClean="0">
                <a:solidFill>
                  <a:srgbClr val="FFFFFF"/>
                </a:solidFill>
              </a:rPr>
              <a:pPr/>
              <a:t>‹#›</a:t>
            </a:fld>
            <a:endParaRPr lang="en-GB" dirty="0">
              <a:solidFill>
                <a:srgbClr val="FFFFFF"/>
              </a:solidFill>
            </a:endParaRPr>
          </a:p>
        </p:txBody>
      </p:sp>
      <p:sp>
        <p:nvSpPr>
          <p:cNvPr id="6"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chemeClr val="bg1"/>
                </a:solidFill>
              </a:defRPr>
            </a:lvl1pPr>
          </a:lstStyle>
          <a:p>
            <a:r>
              <a:rPr lang="en-GB" smtClean="0">
                <a:solidFill>
                  <a:srgbClr val="FFFFFF"/>
                </a:solidFill>
              </a:rPr>
              <a:t>©2015 Deloitte Poland</a:t>
            </a:r>
            <a:endParaRPr lang="en-GB" dirty="0">
              <a:solidFill>
                <a:srgbClr val="FFFFFF"/>
              </a:solidFill>
            </a:endParaRPr>
          </a:p>
        </p:txBody>
      </p:sp>
    </p:spTree>
    <p:extLst>
      <p:ext uri="{BB962C8B-B14F-4D97-AF65-F5344CB8AC3E}">
        <p14:creationId xmlns:p14="http://schemas.microsoft.com/office/powerpoint/2010/main" val="2126724925"/>
      </p:ext>
    </p:extLst>
  </p:cSld>
  <p:clrMapOvr>
    <a:masterClrMapping/>
  </p:clrMapOvr>
  <p:transition>
    <p:fade/>
  </p:transition>
  <p:timing>
    <p:tnLst>
      <p:par>
        <p:cTn id="1" dur="indefinite" restart="never" nodeType="tmRoot"/>
      </p:par>
    </p:tnLst>
  </p:timing>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Title and Content 1">
    <p:spTree>
      <p:nvGrpSpPr>
        <p:cNvPr id="1" name=""/>
        <p:cNvGrpSpPr/>
        <p:nvPr/>
      </p:nvGrpSpPr>
      <p:grpSpPr>
        <a:xfrm>
          <a:off x="0" y="0"/>
          <a:ext cx="0" cy="0"/>
          <a:chOff x="0" y="0"/>
          <a:chExt cx="0" cy="0"/>
        </a:xfrm>
      </p:grpSpPr>
      <p:sp>
        <p:nvSpPr>
          <p:cNvPr id="9" name="Text Placeholder 8"/>
          <p:cNvSpPr>
            <a:spLocks noGrp="1"/>
          </p:cNvSpPr>
          <p:nvPr>
            <p:ph type="body" sz="quarter" idx="13"/>
          </p:nvPr>
        </p:nvSpPr>
        <p:spPr>
          <a:xfrm>
            <a:off x="407124" y="867198"/>
            <a:ext cx="9226800" cy="1098520"/>
          </a:xfrm>
        </p:spPr>
        <p:txBody>
          <a:bodyPr>
            <a:normAutofit/>
          </a:bodyPr>
          <a:lstStyle>
            <a:lvl1pPr marL="0" indent="0">
              <a:buNone/>
              <a:defRPr sz="3300" b="0">
                <a:solidFill>
                  <a:srgbClr val="575757"/>
                </a:solidFill>
              </a:defRPr>
            </a:lvl1pPr>
          </a:lstStyle>
          <a:p>
            <a:pPr lvl="0"/>
            <a:r>
              <a:rPr lang="en-US" smtClean="0"/>
              <a:t>Click to edit Master text styles</a:t>
            </a:r>
          </a:p>
        </p:txBody>
      </p:sp>
      <p:sp>
        <p:nvSpPr>
          <p:cNvPr id="14" name="Title Placeholder 1"/>
          <p:cNvSpPr>
            <a:spLocks noGrp="1"/>
          </p:cNvSpPr>
          <p:nvPr>
            <p:ph type="title"/>
          </p:nvPr>
        </p:nvSpPr>
        <p:spPr>
          <a:xfrm>
            <a:off x="407124" y="335107"/>
            <a:ext cx="9226800" cy="532091"/>
          </a:xfrm>
          <a:prstGeom prst="rect">
            <a:avLst/>
          </a:prstGeom>
        </p:spPr>
        <p:txBody>
          <a:bodyPr vert="horz" lIns="0" tIns="0" rIns="0" bIns="0" rtlCol="0" anchor="t" anchorCtr="0">
            <a:noAutofit/>
          </a:bodyPr>
          <a:lstStyle/>
          <a:p>
            <a:r>
              <a:rPr lang="en-US" dirty="0" smtClean="0"/>
              <a:t>Click to edit Master title style</a:t>
            </a:r>
            <a:endParaRPr lang="en-GB" dirty="0"/>
          </a:p>
        </p:txBody>
      </p:sp>
      <p:sp>
        <p:nvSpPr>
          <p:cNvPr id="20" name="Text Placeholder 19"/>
          <p:cNvSpPr>
            <a:spLocks noGrp="1"/>
          </p:cNvSpPr>
          <p:nvPr>
            <p:ph type="body" sz="quarter" idx="14"/>
          </p:nvPr>
        </p:nvSpPr>
        <p:spPr>
          <a:xfrm>
            <a:off x="407880" y="2052240"/>
            <a:ext cx="9226800" cy="5140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GB" smtClean="0"/>
              <a:t>©2015 Deloitte Poland</a:t>
            </a:r>
            <a:endParaRPr lang="en-GB" dirty="0"/>
          </a:p>
        </p:txBody>
      </p:sp>
      <p:sp>
        <p:nvSpPr>
          <p:cNvPr id="6"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95CC1D26-A9BD-4BDE-BDD9-08EDBAE96860}" type="slidenum">
              <a:rPr lang="en-GB" smtClean="0"/>
              <a:pPr/>
              <a:t>‹#›</a:t>
            </a:fld>
            <a:endParaRPr lang="en-GB" dirty="0"/>
          </a:p>
        </p:txBody>
      </p:sp>
    </p:spTree>
    <p:extLst>
      <p:ext uri="{BB962C8B-B14F-4D97-AF65-F5344CB8AC3E}">
        <p14:creationId xmlns:p14="http://schemas.microsoft.com/office/powerpoint/2010/main" val="2096514905"/>
      </p:ext>
    </p:extLst>
  </p:cSld>
  <p:clrMapOvr>
    <a:masterClrMapping/>
  </p:clrMapOvr>
  <p:transition>
    <p:fade/>
  </p:transition>
  <p:timing>
    <p:tnLst>
      <p:par>
        <p:cTn id="1" dur="indefinite" restart="never" nodeType="tmRoot"/>
      </p:par>
    </p:tnLst>
  </p:timing>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Title Slide - Black">
    <p:bg bwMode="gray">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a:xfrm>
            <a:off x="2067331" y="824160"/>
            <a:ext cx="5940000" cy="6120000"/>
          </a:xfrm>
          <a:prstGeom prst="rect">
            <a:avLst/>
          </a:prstGeom>
        </p:spPr>
        <p:txBody>
          <a:bodyPr/>
          <a:lstStyle>
            <a:lvl1pPr>
              <a:defRPr>
                <a:solidFill>
                  <a:schemeClr val="bg1"/>
                </a:solidFill>
              </a:defRPr>
            </a:lvl1pPr>
          </a:lstStyle>
          <a:p>
            <a:r>
              <a:rPr lang="en-US" noProof="0" smtClean="0"/>
              <a:t>Click icon to add picture</a:t>
            </a:r>
            <a:endParaRPr lang="en-US" noProof="0" dirty="0"/>
          </a:p>
        </p:txBody>
      </p:sp>
      <p:sp>
        <p:nvSpPr>
          <p:cNvPr id="3" name="Subtitle 2"/>
          <p:cNvSpPr>
            <a:spLocks noGrp="1"/>
          </p:cNvSpPr>
          <p:nvPr>
            <p:ph type="subTitle" idx="1" hasCustomPrompt="1"/>
          </p:nvPr>
        </p:nvSpPr>
        <p:spPr bwMode="gray">
          <a:xfrm>
            <a:off x="415791" y="6646127"/>
            <a:ext cx="4613409" cy="573064"/>
          </a:xfrm>
          <a:prstGeom prst="rect">
            <a:avLst/>
          </a:prstGeom>
        </p:spPr>
        <p:txBody>
          <a:bodyPr lIns="0" tIns="0" rIns="0" bIns="0" anchor="b" anchorCtr="0">
            <a:noAutofit/>
          </a:bodyPr>
          <a:lstStyle>
            <a:lvl1pPr marL="0" indent="0" algn="l">
              <a:lnSpc>
                <a:spcPct val="100000"/>
              </a:lnSpc>
              <a:spcAft>
                <a:spcPts val="0"/>
              </a:spcAft>
              <a:buNone/>
              <a:defRPr sz="1980" b="1">
                <a:solidFill>
                  <a:schemeClr val="bg1"/>
                </a:solidFill>
              </a:defRPr>
            </a:lvl1pPr>
            <a:lvl2pPr marL="0" marR="0" indent="0" algn="l" defTabSz="1005840" rtl="0" eaLnBrk="1" fontAlgn="auto" latinLnBrk="0" hangingPunct="1">
              <a:lnSpc>
                <a:spcPct val="100000"/>
              </a:lnSpc>
              <a:spcBef>
                <a:spcPts val="0"/>
              </a:spcBef>
              <a:spcAft>
                <a:spcPts val="0"/>
              </a:spcAft>
              <a:buClrTx/>
              <a:buSzPct val="100000"/>
              <a:buFont typeface="Arial"/>
              <a:buNone/>
              <a:tabLst/>
              <a:defRPr sz="1760" b="0">
                <a:solidFill>
                  <a:schemeClr val="bg1"/>
                </a:solidFill>
              </a:defRPr>
            </a:lvl2pPr>
            <a:lvl3pPr marL="0" indent="0" algn="l">
              <a:spcAft>
                <a:spcPts val="0"/>
              </a:spcAft>
              <a:buNone/>
              <a:defRPr sz="1760">
                <a:solidFill>
                  <a:schemeClr val="bg1"/>
                </a:solidFill>
              </a:defRPr>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noProof="0" dirty="0"/>
              <a:t>Click to edit Master title style</a:t>
            </a:r>
          </a:p>
          <a:p>
            <a:pPr marL="0" marR="0" lvl="1" indent="0" algn="l" defTabSz="1005840" rtl="0" eaLnBrk="1" fontAlgn="auto" latinLnBrk="0" hangingPunct="1">
              <a:lnSpc>
                <a:spcPct val="100000"/>
              </a:lnSpc>
              <a:spcBef>
                <a:spcPts val="0"/>
              </a:spcBef>
              <a:spcAft>
                <a:spcPts val="0"/>
              </a:spcAft>
              <a:buClrTx/>
              <a:buSzPct val="100000"/>
              <a:buFont typeface="Arial"/>
              <a:buNone/>
              <a:tabLst/>
              <a:defRPr/>
            </a:pPr>
            <a:r>
              <a:rPr lang="en-US" noProof="0" dirty="0"/>
              <a:t>Click to edit Master subtitle style</a:t>
            </a:r>
          </a:p>
        </p:txBody>
      </p:sp>
      <p:sp>
        <p:nvSpPr>
          <p:cNvPr id="5" name="Text Placeholder 4"/>
          <p:cNvSpPr>
            <a:spLocks noGrp="1"/>
          </p:cNvSpPr>
          <p:nvPr>
            <p:ph type="body" sz="quarter" idx="10"/>
          </p:nvPr>
        </p:nvSpPr>
        <p:spPr>
          <a:xfrm>
            <a:off x="413862" y="7232650"/>
            <a:ext cx="4615338" cy="338243"/>
          </a:xfrm>
          <a:prstGeom prst="rect">
            <a:avLst/>
          </a:prstGeom>
        </p:spPr>
        <p:txBody>
          <a:bodyPr/>
          <a:lstStyle>
            <a:lvl1pPr>
              <a:spcAft>
                <a:spcPts val="0"/>
              </a:spcAft>
              <a:defRPr sz="11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smtClean="0"/>
              <a:t>Click to edit Master text styles</a:t>
            </a:r>
          </a:p>
        </p:txBody>
      </p:sp>
      <p:grpSp>
        <p:nvGrpSpPr>
          <p:cNvPr id="21" name="Group 20"/>
          <p:cNvGrpSpPr/>
          <p:nvPr userDrawn="1"/>
        </p:nvGrpSpPr>
        <p:grpSpPr>
          <a:xfrm>
            <a:off x="415790" y="428400"/>
            <a:ext cx="1782000" cy="349039"/>
            <a:chOff x="398463" y="404813"/>
            <a:chExt cx="1627187" cy="307976"/>
          </a:xfrm>
          <a:solidFill>
            <a:schemeClr val="bg1"/>
          </a:solidFill>
        </p:grpSpPr>
        <p:sp>
          <p:nvSpPr>
            <p:cNvPr id="11"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2"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3" name="Rectangle 7"/>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4"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5" name="Rectangle 9"/>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6" name="Rectangle 10"/>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7"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8"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9"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20"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grpSp>
    </p:spTree>
    <p:extLst>
      <p:ext uri="{BB962C8B-B14F-4D97-AF65-F5344CB8AC3E}">
        <p14:creationId xmlns:p14="http://schemas.microsoft.com/office/powerpoint/2010/main" val="524419612"/>
      </p:ext>
    </p:extLst>
  </p:cSld>
  <p:clrMapOvr>
    <a:overrideClrMapping bg1="lt1" tx1="dk1" bg2="lt2" tx2="dk2" accent1="accent1" accent2="accent2" accent3="accent3" accent4="accent4" accent5="accent5" accent6="accent6" hlink="hlink" folHlink="folHlink"/>
  </p:clrMapOvr>
  <p:transition>
    <p:fade/>
  </p:transition>
  <p:timing>
    <p:tnLst>
      <p:par>
        <p:cTn id="1" dur="indefinite" restart="never" nodeType="tmRoot"/>
      </p:par>
    </p:tnLst>
  </p:timing>
  <p:extLst mod="1">
    <p:ext uri="{DCECCB84-F9BA-43D5-87BE-67443E8EF086}">
      <p15:sldGuideLst xmlns:p15="http://schemas.microsoft.com/office/powerpoint/2012/main">
        <p15:guide id="1" orient="horz" pos="4088">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preserve="1" userDrawn="1">
  <p:cSld name="Title Slide - White">
    <p:bg bwMode="gray">
      <p:bgPr>
        <a:solidFill>
          <a:schemeClr val="bg1"/>
        </a:solidFill>
        <a:effectLst/>
      </p:bgPr>
    </p:bg>
    <p:spTree>
      <p:nvGrpSpPr>
        <p:cNvPr id="1" name=""/>
        <p:cNvGrpSpPr/>
        <p:nvPr/>
      </p:nvGrpSpPr>
      <p:grpSpPr>
        <a:xfrm>
          <a:off x="0" y="0"/>
          <a:ext cx="0" cy="0"/>
          <a:chOff x="0" y="0"/>
          <a:chExt cx="0" cy="0"/>
        </a:xfrm>
      </p:grpSpPr>
      <p:sp>
        <p:nvSpPr>
          <p:cNvPr id="9" name="Picture Placeholder 8"/>
          <p:cNvSpPr>
            <a:spLocks noGrp="1" noChangeAspect="1"/>
          </p:cNvSpPr>
          <p:nvPr>
            <p:ph type="pic" sz="quarter" idx="11"/>
          </p:nvPr>
        </p:nvSpPr>
        <p:spPr>
          <a:xfrm>
            <a:off x="2054096" y="824160"/>
            <a:ext cx="5940000" cy="6120000"/>
          </a:xfrm>
          <a:prstGeom prst="rect">
            <a:avLst/>
          </a:prstGeom>
        </p:spPr>
        <p:txBody>
          <a:bodyPr/>
          <a:lstStyle/>
          <a:p>
            <a:r>
              <a:rPr lang="en-US" noProof="0" smtClean="0"/>
              <a:t>Click icon to add picture</a:t>
            </a:r>
            <a:endParaRPr lang="en-US" noProof="0" dirty="0"/>
          </a:p>
        </p:txBody>
      </p:sp>
      <p:sp>
        <p:nvSpPr>
          <p:cNvPr id="3" name="Subtitle 2"/>
          <p:cNvSpPr>
            <a:spLocks noGrp="1"/>
          </p:cNvSpPr>
          <p:nvPr>
            <p:ph type="subTitle" idx="1" hasCustomPrompt="1"/>
          </p:nvPr>
        </p:nvSpPr>
        <p:spPr bwMode="gray">
          <a:xfrm>
            <a:off x="413862" y="6646127"/>
            <a:ext cx="4615337" cy="573064"/>
          </a:xfrm>
          <a:prstGeom prst="rect">
            <a:avLst/>
          </a:prstGeom>
        </p:spPr>
        <p:txBody>
          <a:bodyPr lIns="0" tIns="0" rIns="0" bIns="0" anchor="b" anchorCtr="0">
            <a:noAutofit/>
          </a:bodyPr>
          <a:lstStyle>
            <a:lvl1pPr marL="0" indent="0" algn="l">
              <a:lnSpc>
                <a:spcPct val="100000"/>
              </a:lnSpc>
              <a:spcAft>
                <a:spcPts val="0"/>
              </a:spcAft>
              <a:buNone/>
              <a:defRPr sz="1980" b="1">
                <a:solidFill>
                  <a:schemeClr val="tx1"/>
                </a:solidFill>
              </a:defRPr>
            </a:lvl1pPr>
            <a:lvl2pPr marL="0" indent="0" algn="l">
              <a:buNone/>
              <a:defRPr sz="1760" b="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noProof="0" dirty="0"/>
              <a:t>Click to edit Master title style</a:t>
            </a:r>
          </a:p>
          <a:p>
            <a:pPr lvl="1"/>
            <a:r>
              <a:rPr lang="en-US" noProof="0" dirty="0"/>
              <a:t>Click to edit Master subtitle style</a:t>
            </a:r>
          </a:p>
        </p:txBody>
      </p:sp>
      <p:sp>
        <p:nvSpPr>
          <p:cNvPr id="5" name="Text Placeholder 4"/>
          <p:cNvSpPr>
            <a:spLocks noGrp="1"/>
          </p:cNvSpPr>
          <p:nvPr>
            <p:ph type="body" sz="quarter" idx="10"/>
          </p:nvPr>
        </p:nvSpPr>
        <p:spPr>
          <a:xfrm>
            <a:off x="413862" y="7232650"/>
            <a:ext cx="4615338" cy="338243"/>
          </a:xfrm>
          <a:prstGeom prst="rect">
            <a:avLst/>
          </a:prstGeom>
        </p:spPr>
        <p:txBody>
          <a:bodyPr/>
          <a:lstStyle>
            <a:lvl1pPr>
              <a:spcAft>
                <a:spcPts val="0"/>
              </a:spcAft>
              <a:defRPr sz="11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smtClean="0"/>
              <a:t>Click to edit Master text styles</a:t>
            </a:r>
          </a:p>
        </p:txBody>
      </p:sp>
      <p:grpSp>
        <p:nvGrpSpPr>
          <p:cNvPr id="7" name="Group 6"/>
          <p:cNvGrpSpPr/>
          <p:nvPr userDrawn="1"/>
        </p:nvGrpSpPr>
        <p:grpSpPr>
          <a:xfrm>
            <a:off x="415790" y="428400"/>
            <a:ext cx="1782000" cy="349039"/>
            <a:chOff x="398463" y="404813"/>
            <a:chExt cx="1627187" cy="307976"/>
          </a:xfrm>
          <a:solidFill>
            <a:schemeClr val="tx1"/>
          </a:solidFill>
        </p:grpSpPr>
        <p:sp>
          <p:nvSpPr>
            <p:cNvPr id="8"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0"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1" name="Rectangle 7"/>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2"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3" name="Rectangle 9"/>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4" name="Rectangle 10"/>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5"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6"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7"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8"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grpSp>
    </p:spTree>
    <p:extLst>
      <p:ext uri="{BB962C8B-B14F-4D97-AF65-F5344CB8AC3E}">
        <p14:creationId xmlns:p14="http://schemas.microsoft.com/office/powerpoint/2010/main" val="390544747"/>
      </p:ext>
    </p:extLst>
  </p:cSld>
  <p:clrMapOvr>
    <a:masterClrMapping/>
  </p:clrMapOvr>
  <p:transition>
    <p:fade/>
  </p:transition>
  <p:timing>
    <p:tnLst>
      <p:par>
        <p:cTn id="1" dur="indefinite" restart="never" nodeType="tmRoot"/>
      </p:par>
    </p:tnLst>
  </p:timing>
  <p:extLst mod="1">
    <p:ext uri="{DCECCB84-F9BA-43D5-87BE-67443E8EF086}">
      <p15:sldGuideLst xmlns:p15="http://schemas.microsoft.com/office/powerpoint/2012/main">
        <p15:guide id="1" orient="horz" pos="4088">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showMasterSp="0" preserve="1" userDrawn="1">
  <p:cSld name="Title Slide - Circle Black">
    <p:bg bwMode="gray">
      <p:bgPr>
        <a:blipFill dpi="0" rotWithShape="1">
          <a:blip r:embed="rId2" cstate="screen">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gray">
          <a:xfrm>
            <a:off x="2752200" y="1550400"/>
            <a:ext cx="4554000" cy="4692000"/>
          </a:xfrm>
          <a:prstGeom prst="ellipse">
            <a:avLst/>
          </a:prstGeom>
          <a:ln w="25400">
            <a:solidFill>
              <a:schemeClr val="accent1"/>
            </a:solidFill>
          </a:ln>
        </p:spPr>
        <p:txBody>
          <a:bodyPr lIns="108000" tIns="108000" rIns="108000" bIns="108000" anchor="ctr" anchorCtr="0">
            <a:normAutofit/>
          </a:bodyPr>
          <a:lstStyle>
            <a:lvl1pPr algn="ctr">
              <a:lnSpc>
                <a:spcPts val="4620"/>
              </a:lnSpc>
              <a:defRPr sz="3960" b="0">
                <a:solidFill>
                  <a:schemeClr val="bg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Subtitle 2"/>
          <p:cNvSpPr>
            <a:spLocks noGrp="1"/>
          </p:cNvSpPr>
          <p:nvPr>
            <p:ph type="subTitle" idx="1"/>
          </p:nvPr>
        </p:nvSpPr>
        <p:spPr bwMode="gray">
          <a:xfrm>
            <a:off x="415791" y="6646127"/>
            <a:ext cx="4613409" cy="573064"/>
          </a:xfrm>
          <a:prstGeom prst="rect">
            <a:avLst/>
          </a:prstGeom>
        </p:spPr>
        <p:txBody>
          <a:bodyPr lIns="0" tIns="0" rIns="0" bIns="0" anchor="b" anchorCtr="0">
            <a:noAutofit/>
          </a:bodyPr>
          <a:lstStyle>
            <a:lvl1pPr marL="0" indent="0" algn="l">
              <a:lnSpc>
                <a:spcPct val="100000"/>
              </a:lnSpc>
              <a:spcAft>
                <a:spcPts val="0"/>
              </a:spcAft>
              <a:buNone/>
              <a:defRPr sz="1760">
                <a:solidFill>
                  <a:schemeClr val="bg1"/>
                </a:solidFill>
              </a:defRPr>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noProof="0" smtClean="0"/>
              <a:t>Click to edit Master subtitle style</a:t>
            </a:r>
            <a:endParaRPr lang="en-US" noProof="0" dirty="0"/>
          </a:p>
        </p:txBody>
      </p:sp>
      <p:sp>
        <p:nvSpPr>
          <p:cNvPr id="5" name="Text Placeholder 4"/>
          <p:cNvSpPr>
            <a:spLocks noGrp="1"/>
          </p:cNvSpPr>
          <p:nvPr>
            <p:ph type="body" sz="quarter" idx="10"/>
          </p:nvPr>
        </p:nvSpPr>
        <p:spPr>
          <a:xfrm>
            <a:off x="413862" y="7232650"/>
            <a:ext cx="4615338" cy="338243"/>
          </a:xfrm>
          <a:prstGeom prst="rect">
            <a:avLst/>
          </a:prstGeom>
        </p:spPr>
        <p:txBody>
          <a:bodyPr/>
          <a:lstStyle>
            <a:lvl1pPr>
              <a:spcAft>
                <a:spcPts val="0"/>
              </a:spcAft>
              <a:defRPr sz="11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smtClean="0"/>
              <a:t>Click to edit Master text styles</a:t>
            </a:r>
          </a:p>
        </p:txBody>
      </p:sp>
      <p:grpSp>
        <p:nvGrpSpPr>
          <p:cNvPr id="21" name="Group 20"/>
          <p:cNvGrpSpPr/>
          <p:nvPr userDrawn="1"/>
        </p:nvGrpSpPr>
        <p:grpSpPr>
          <a:xfrm>
            <a:off x="415790" y="428400"/>
            <a:ext cx="1782000" cy="349039"/>
            <a:chOff x="398463" y="404813"/>
            <a:chExt cx="1627187" cy="307976"/>
          </a:xfrm>
          <a:solidFill>
            <a:schemeClr val="bg1"/>
          </a:solidFill>
        </p:grpSpPr>
        <p:sp>
          <p:nvSpPr>
            <p:cNvPr id="11"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2"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3" name="Rectangle 7"/>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4"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5" name="Rectangle 9"/>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6" name="Rectangle 10"/>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7"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8"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9"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20"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grpSp>
    </p:spTree>
    <p:extLst>
      <p:ext uri="{BB962C8B-B14F-4D97-AF65-F5344CB8AC3E}">
        <p14:creationId xmlns:p14="http://schemas.microsoft.com/office/powerpoint/2010/main" val="1809104408"/>
      </p:ext>
    </p:extLst>
  </p:cSld>
  <p:clrMapOvr>
    <a:overrideClrMapping bg1="lt1" tx1="dk1" bg2="lt2" tx2="dk2" accent1="accent1" accent2="accent2" accent3="accent3" accent4="accent4" accent5="accent5" accent6="accent6" hlink="hlink" folHlink="folHlink"/>
  </p:clrMapOvr>
  <p:transition>
    <p:fade/>
  </p:transition>
  <p:extLst mod="1">
    <p:ext uri="{DCECCB84-F9BA-43D5-87BE-67443E8EF086}">
      <p15:sldGuideLst xmlns:p15="http://schemas.microsoft.com/office/powerpoint/2012/main">
        <p15:guide id="1" orient="horz" pos="4088">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preserve="1" userDrawn="1">
  <p:cSld name="Title Slide - Circle White">
    <p:bg bwMode="gray">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gray">
          <a:xfrm>
            <a:off x="2752200" y="1550400"/>
            <a:ext cx="4554000" cy="4692000"/>
          </a:xfrm>
          <a:prstGeom prst="ellipse">
            <a:avLst/>
          </a:prstGeom>
          <a:ln w="25400">
            <a:solidFill>
              <a:schemeClr val="accent1"/>
            </a:solidFill>
          </a:ln>
        </p:spPr>
        <p:txBody>
          <a:bodyPr lIns="108000" tIns="108000" rIns="108000" bIns="108000" anchor="ctr" anchorCtr="0">
            <a:normAutofit/>
          </a:bodyPr>
          <a:lstStyle>
            <a:lvl1pPr algn="ctr">
              <a:lnSpc>
                <a:spcPts val="4620"/>
              </a:lnSpc>
              <a:defRPr sz="3960" b="0">
                <a:solidFill>
                  <a:schemeClr val="tx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Subtitle 2"/>
          <p:cNvSpPr>
            <a:spLocks noGrp="1"/>
          </p:cNvSpPr>
          <p:nvPr>
            <p:ph type="subTitle" idx="1"/>
          </p:nvPr>
        </p:nvSpPr>
        <p:spPr bwMode="gray">
          <a:xfrm>
            <a:off x="413862" y="6646127"/>
            <a:ext cx="4615337" cy="573064"/>
          </a:xfrm>
          <a:prstGeom prst="rect">
            <a:avLst/>
          </a:prstGeom>
        </p:spPr>
        <p:txBody>
          <a:bodyPr lIns="0" tIns="0" rIns="0" bIns="0" anchor="b" anchorCtr="0">
            <a:noAutofit/>
          </a:bodyPr>
          <a:lstStyle>
            <a:lvl1pPr marL="0" indent="0" algn="l">
              <a:lnSpc>
                <a:spcPct val="100000"/>
              </a:lnSpc>
              <a:spcAft>
                <a:spcPts val="0"/>
              </a:spcAft>
              <a:buNone/>
              <a:defRPr sz="1760">
                <a:solidFill>
                  <a:schemeClr val="tx1"/>
                </a:solidFill>
              </a:defRPr>
            </a:lvl1pPr>
            <a:lvl2pPr marL="502920" indent="0" algn="ctr">
              <a:buNone/>
              <a:defRPr sz="2200"/>
            </a:lvl2pPr>
            <a:lvl3pPr marL="1005840" indent="0" algn="ctr">
              <a:buNone/>
              <a:defRPr sz="1980"/>
            </a:lvl3pPr>
            <a:lvl4pPr marL="1508760" indent="0" algn="ctr">
              <a:buNone/>
              <a:defRPr sz="1760"/>
            </a:lvl4pPr>
            <a:lvl5pPr marL="2011680" indent="0" algn="ctr">
              <a:buNone/>
              <a:defRPr sz="1760"/>
            </a:lvl5pPr>
            <a:lvl6pPr marL="2514600" indent="0" algn="ctr">
              <a:buNone/>
              <a:defRPr sz="1760"/>
            </a:lvl6pPr>
            <a:lvl7pPr marL="3017520" indent="0" algn="ctr">
              <a:buNone/>
              <a:defRPr sz="1760"/>
            </a:lvl7pPr>
            <a:lvl8pPr marL="3520440" indent="0" algn="ctr">
              <a:buNone/>
              <a:defRPr sz="1760"/>
            </a:lvl8pPr>
            <a:lvl9pPr marL="4023360" indent="0" algn="ctr">
              <a:buNone/>
              <a:defRPr sz="1760"/>
            </a:lvl9pPr>
          </a:lstStyle>
          <a:p>
            <a:r>
              <a:rPr lang="en-US" noProof="0" smtClean="0"/>
              <a:t>Click to edit Master subtitle style</a:t>
            </a:r>
            <a:endParaRPr lang="en-US" noProof="0" dirty="0"/>
          </a:p>
        </p:txBody>
      </p:sp>
      <p:sp>
        <p:nvSpPr>
          <p:cNvPr id="5" name="Text Placeholder 4"/>
          <p:cNvSpPr>
            <a:spLocks noGrp="1"/>
          </p:cNvSpPr>
          <p:nvPr>
            <p:ph type="body" sz="quarter" idx="10"/>
          </p:nvPr>
        </p:nvSpPr>
        <p:spPr>
          <a:xfrm>
            <a:off x="413862" y="7232650"/>
            <a:ext cx="4615338" cy="338243"/>
          </a:xfrm>
          <a:prstGeom prst="rect">
            <a:avLst/>
          </a:prstGeom>
        </p:spPr>
        <p:txBody>
          <a:bodyPr/>
          <a:lstStyle>
            <a:lvl1pPr>
              <a:spcAft>
                <a:spcPts val="0"/>
              </a:spcAft>
              <a:defRPr sz="1100">
                <a:solidFill>
                  <a:schemeClr val="tx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noProof="0" smtClean="0"/>
              <a:t>Click to edit Master text styles</a:t>
            </a:r>
          </a:p>
        </p:txBody>
      </p:sp>
      <p:grpSp>
        <p:nvGrpSpPr>
          <p:cNvPr id="7" name="Group 6"/>
          <p:cNvGrpSpPr/>
          <p:nvPr userDrawn="1"/>
        </p:nvGrpSpPr>
        <p:grpSpPr>
          <a:xfrm>
            <a:off x="415790" y="428400"/>
            <a:ext cx="1782000" cy="349039"/>
            <a:chOff x="398463" y="404813"/>
            <a:chExt cx="1627187" cy="307976"/>
          </a:xfrm>
          <a:solidFill>
            <a:schemeClr val="tx1"/>
          </a:solidFill>
        </p:grpSpPr>
        <p:sp>
          <p:nvSpPr>
            <p:cNvPr id="8"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0"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1" name="Rectangle 7"/>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2"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3" name="Rectangle 9"/>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4" name="Rectangle 10"/>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5"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6"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7"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8"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grpSp>
    </p:spTree>
    <p:extLst>
      <p:ext uri="{BB962C8B-B14F-4D97-AF65-F5344CB8AC3E}">
        <p14:creationId xmlns:p14="http://schemas.microsoft.com/office/powerpoint/2010/main" val="3554212299"/>
      </p:ext>
    </p:extLst>
  </p:cSld>
  <p:clrMapOvr>
    <a:masterClrMapping/>
  </p:clrMapOvr>
  <p:transition>
    <p:fade/>
  </p:transition>
  <p:extLst mod="1">
    <p:ext uri="{DCECCB84-F9BA-43D5-87BE-67443E8EF086}">
      <p15:sldGuideLst xmlns:p15="http://schemas.microsoft.com/office/powerpoint/2012/main">
        <p15:guide id="1" orient="horz" pos="4088">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Preface Layout">
    <p:spTree>
      <p:nvGrpSpPr>
        <p:cNvPr id="1" name=""/>
        <p:cNvGrpSpPr/>
        <p:nvPr/>
      </p:nvGrpSpPr>
      <p:grpSpPr>
        <a:xfrm>
          <a:off x="0" y="0"/>
          <a:ext cx="0" cy="0"/>
          <a:chOff x="0" y="0"/>
          <a:chExt cx="0" cy="0"/>
        </a:xfrm>
      </p:grpSpPr>
      <p:sp>
        <p:nvSpPr>
          <p:cNvPr id="14" name="Title Placeholder 1"/>
          <p:cNvSpPr>
            <a:spLocks noGrp="1"/>
          </p:cNvSpPr>
          <p:nvPr>
            <p:ph type="title"/>
          </p:nvPr>
        </p:nvSpPr>
        <p:spPr>
          <a:xfrm>
            <a:off x="407124" y="335107"/>
            <a:ext cx="9226800" cy="1122201"/>
          </a:xfrm>
          <a:prstGeom prst="rect">
            <a:avLst/>
          </a:prstGeom>
        </p:spPr>
        <p:txBody>
          <a:bodyPr vert="horz" lIns="0" tIns="0" rIns="0" bIns="0" rtlCol="0" anchor="t" anchorCtr="0">
            <a:noAutofit/>
          </a:bodyPr>
          <a:lstStyle/>
          <a:p>
            <a:r>
              <a:rPr lang="en-US" smtClean="0"/>
              <a:t>Click to edit Master title style</a:t>
            </a:r>
            <a:endParaRPr lang="en-GB" dirty="0"/>
          </a:p>
        </p:txBody>
      </p:sp>
      <p:sp>
        <p:nvSpPr>
          <p:cNvPr id="20" name="Text Placeholder 19"/>
          <p:cNvSpPr>
            <a:spLocks noGrp="1"/>
          </p:cNvSpPr>
          <p:nvPr>
            <p:ph type="body" sz="quarter" idx="14"/>
          </p:nvPr>
        </p:nvSpPr>
        <p:spPr>
          <a:xfrm>
            <a:off x="407880" y="1538160"/>
            <a:ext cx="9226800" cy="5667526"/>
          </a:xfrm>
        </p:spPr>
        <p:txBody>
          <a:bodyPr/>
          <a:lstStyle>
            <a:lvl1pPr marL="0" indent="0" algn="l">
              <a:buNone/>
              <a:defRPr/>
            </a:lvl1pPr>
            <a:lvl2pPr marL="298609" indent="-298609">
              <a:buFont typeface="Arial" pitchFamily="34" charset="0"/>
              <a:buChar char="•"/>
              <a:defRPr/>
            </a:lvl2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sp>
        <p:nvSpPr>
          <p:cNvPr id="6"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Tree>
    <p:extLst>
      <p:ext uri="{BB962C8B-B14F-4D97-AF65-F5344CB8AC3E}">
        <p14:creationId xmlns:p14="http://schemas.microsoft.com/office/powerpoint/2010/main" val="1937744382"/>
      </p:ext>
    </p:extLst>
  </p:cSld>
  <p:clrMapOvr>
    <a:masterClrMapping/>
  </p:clrMapOvr>
  <p:transition>
    <p:fade/>
  </p:transition>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showMasterSp="0" preserve="1" userDrawn="1">
  <p:cSld name="Divider - Deloitte green">
    <p:bg bwMode="gray">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13862" y="1933092"/>
            <a:ext cx="8696325" cy="1804723"/>
          </a:xfrm>
        </p:spPr>
        <p:txBody>
          <a:bodyPr anchor="b"/>
          <a:lstStyle>
            <a:lvl1pPr>
              <a:lnSpc>
                <a:spcPct val="95000"/>
              </a:lnSpc>
              <a:defRPr sz="4235" b="1">
                <a:solidFill>
                  <a:schemeClr val="bg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Text Placeholder 2"/>
          <p:cNvSpPr>
            <a:spLocks noGrp="1"/>
          </p:cNvSpPr>
          <p:nvPr>
            <p:ph type="body" idx="1"/>
          </p:nvPr>
        </p:nvSpPr>
        <p:spPr bwMode="gray">
          <a:xfrm>
            <a:off x="413862" y="3886200"/>
            <a:ext cx="8696325" cy="1775403"/>
          </a:xfrm>
        </p:spPr>
        <p:txBody>
          <a:bodyPr lIns="0" tIns="0" rIns="0" bIns="0">
            <a:noAutofit/>
          </a:bodyPr>
          <a:lstStyle>
            <a:lvl1pPr marL="0" indent="0">
              <a:lnSpc>
                <a:spcPct val="95000"/>
              </a:lnSpc>
              <a:spcAft>
                <a:spcPts val="0"/>
              </a:spcAft>
              <a:buNone/>
              <a:defRPr sz="4235">
                <a:solidFill>
                  <a:schemeClr val="bg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noProof="0" smtClean="0"/>
              <a:t>Click to edit Master text styles</a:t>
            </a:r>
          </a:p>
        </p:txBody>
      </p:sp>
      <p:sp>
        <p:nvSpPr>
          <p:cNvPr id="5" name="TextBox 4"/>
          <p:cNvSpPr txBox="1"/>
          <p:nvPr userDrawn="1"/>
        </p:nvSpPr>
        <p:spPr>
          <a:xfrm>
            <a:off x="5226527" y="7340600"/>
            <a:ext cx="4039662" cy="220060"/>
          </a:xfrm>
          <a:prstGeom prst="rect">
            <a:avLst/>
          </a:prstGeom>
          <a:noFill/>
        </p:spPr>
        <p:txBody>
          <a:bodyPr wrap="square" lIns="0" tIns="0" rIns="0" bIns="0" rtlCol="0">
            <a:spAutoFit/>
          </a:bodyPr>
          <a:lstStyle/>
          <a:p>
            <a:pPr algn="r" fontAlgn="auto">
              <a:spcBef>
                <a:spcPts val="0"/>
              </a:spcBef>
              <a:spcAft>
                <a:spcPts val="0"/>
              </a:spcAft>
              <a:buSzPct val="100000"/>
              <a:buFont typeface="Arial"/>
              <a:buNone/>
            </a:pPr>
            <a:r>
              <a:rPr lang="en-US" sz="715" dirty="0">
                <a:solidFill>
                  <a:prstClr val="white"/>
                </a:solidFill>
                <a:latin typeface="Verdana"/>
                <a:cs typeface="+mn-cs"/>
              </a:rPr>
              <a:t>Presentation title</a:t>
            </a:r>
            <a:br>
              <a:rPr lang="en-US" sz="715" dirty="0">
                <a:solidFill>
                  <a:prstClr val="white"/>
                </a:solidFill>
                <a:latin typeface="Verdana"/>
                <a:cs typeface="+mn-cs"/>
              </a:rPr>
            </a:br>
            <a:r>
              <a:rPr lang="en-US" sz="715" dirty="0">
                <a:solidFill>
                  <a:prstClr val="white"/>
                </a:solidFill>
                <a:latin typeface="Verdana"/>
                <a:cs typeface="+mn-cs"/>
              </a:rPr>
              <a:t>[To edit, click View &gt; Slide Master &gt; Slide Master]</a:t>
            </a:r>
          </a:p>
        </p:txBody>
      </p:sp>
      <p:sp>
        <p:nvSpPr>
          <p:cNvPr id="7" name="TextBox 6"/>
          <p:cNvSpPr txBox="1"/>
          <p:nvPr userDrawn="1"/>
        </p:nvSpPr>
        <p:spPr>
          <a:xfrm>
            <a:off x="413862" y="7340600"/>
            <a:ext cx="4418013" cy="110030"/>
          </a:xfrm>
          <a:prstGeom prst="rect">
            <a:avLst/>
          </a:prstGeom>
          <a:noFill/>
        </p:spPr>
        <p:txBody>
          <a:bodyPr wrap="square" lIns="0" tIns="0" rIns="0" bIns="0" rtlCol="0">
            <a:spAutoFit/>
          </a:bodyPr>
          <a:lstStyle/>
          <a:p>
            <a:pPr fontAlgn="auto">
              <a:spcBef>
                <a:spcPts val="660"/>
              </a:spcBef>
              <a:spcAft>
                <a:spcPts val="0"/>
              </a:spcAft>
              <a:buSzPct val="100000"/>
              <a:buFont typeface="Arial"/>
              <a:buNone/>
            </a:pPr>
            <a:r>
              <a:rPr lang="en-US" sz="715">
                <a:solidFill>
                  <a:prstClr val="white"/>
                </a:solidFill>
                <a:latin typeface="Verdana"/>
                <a:cs typeface="+mn-cs"/>
              </a:rPr>
              <a:t>© 2016 Deloitte Polska</a:t>
            </a:r>
            <a:endParaRPr lang="en-US" sz="715" dirty="0">
              <a:solidFill>
                <a:prstClr val="white"/>
              </a:solidFill>
              <a:latin typeface="Verdana"/>
              <a:cs typeface="+mn-cs"/>
            </a:endParaRPr>
          </a:p>
        </p:txBody>
      </p:sp>
      <p:sp>
        <p:nvSpPr>
          <p:cNvPr id="8" name="TextBox 7"/>
          <p:cNvSpPr txBox="1"/>
          <p:nvPr userDrawn="1"/>
        </p:nvSpPr>
        <p:spPr>
          <a:xfrm>
            <a:off x="9390461" y="7340600"/>
            <a:ext cx="254079" cy="110030"/>
          </a:xfrm>
          <a:prstGeom prst="rect">
            <a:avLst/>
          </a:prstGeom>
          <a:noFill/>
        </p:spPr>
        <p:txBody>
          <a:bodyPr wrap="square" lIns="0" tIns="0" rIns="0" bIns="0" rtlCol="0">
            <a:spAutoFit/>
          </a:bodyPr>
          <a:lstStyle/>
          <a:p>
            <a:pPr algn="r" fontAlgn="auto">
              <a:spcBef>
                <a:spcPts val="660"/>
              </a:spcBef>
              <a:spcAft>
                <a:spcPts val="0"/>
              </a:spcAft>
              <a:buSzPct val="100000"/>
              <a:buFont typeface="Arial"/>
              <a:buNone/>
            </a:pPr>
            <a:fld id="{C58DF478-B544-4ED8-9ED4-6A2648E2D233}" type="slidenum">
              <a:rPr lang="en-US" sz="715">
                <a:solidFill>
                  <a:prstClr val="white"/>
                </a:solidFill>
                <a:latin typeface="Verdana"/>
                <a:cs typeface="+mn-cs"/>
              </a:rPr>
              <a:pPr algn="r" fontAlgn="auto">
                <a:spcBef>
                  <a:spcPts val="660"/>
                </a:spcBef>
                <a:spcAft>
                  <a:spcPts val="0"/>
                </a:spcAft>
                <a:buSzPct val="100000"/>
                <a:buFont typeface="Arial"/>
                <a:buNone/>
              </a:pPr>
              <a:t>‹#›</a:t>
            </a:fld>
            <a:endParaRPr lang="en-US" sz="715" dirty="0">
              <a:solidFill>
                <a:prstClr val="white"/>
              </a:solidFill>
              <a:latin typeface="Verdana"/>
              <a:cs typeface="+mn-cs"/>
            </a:endParaRPr>
          </a:p>
        </p:txBody>
      </p:sp>
    </p:spTree>
    <p:extLst>
      <p:ext uri="{BB962C8B-B14F-4D97-AF65-F5344CB8AC3E}">
        <p14:creationId xmlns:p14="http://schemas.microsoft.com/office/powerpoint/2010/main" val="128187489"/>
      </p:ext>
    </p:extLst>
  </p:cSld>
  <p:clrMapOvr>
    <a:masterClrMapping/>
  </p:clrMapOvr>
  <p:transition>
    <p:fade/>
  </p:transition>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userDrawn="1">
  <p:cSld name="Divider - Deloitte dark green">
    <p:bg bwMode="gray">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13862" y="1933092"/>
            <a:ext cx="8696325" cy="1804723"/>
          </a:xfrm>
        </p:spPr>
        <p:txBody>
          <a:bodyPr anchor="b"/>
          <a:lstStyle>
            <a:lvl1pPr>
              <a:lnSpc>
                <a:spcPct val="95000"/>
              </a:lnSpc>
              <a:defRPr sz="4235" b="1">
                <a:solidFill>
                  <a:schemeClr val="bg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Text Placeholder 2"/>
          <p:cNvSpPr>
            <a:spLocks noGrp="1"/>
          </p:cNvSpPr>
          <p:nvPr>
            <p:ph type="body" idx="1"/>
          </p:nvPr>
        </p:nvSpPr>
        <p:spPr bwMode="gray">
          <a:xfrm>
            <a:off x="413862" y="3886200"/>
            <a:ext cx="8698855" cy="1775403"/>
          </a:xfrm>
        </p:spPr>
        <p:txBody>
          <a:bodyPr lIns="0" tIns="0" rIns="0" bIns="0">
            <a:noAutofit/>
          </a:bodyPr>
          <a:lstStyle>
            <a:lvl1pPr marL="0" indent="0">
              <a:lnSpc>
                <a:spcPct val="95000"/>
              </a:lnSpc>
              <a:spcAft>
                <a:spcPts val="0"/>
              </a:spcAft>
              <a:buNone/>
              <a:defRPr sz="4235">
                <a:solidFill>
                  <a:schemeClr val="bg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noProof="0" smtClean="0"/>
              <a:t>Click to edit Master text styles</a:t>
            </a:r>
          </a:p>
        </p:txBody>
      </p:sp>
      <p:sp>
        <p:nvSpPr>
          <p:cNvPr id="13" name="TextBox 12"/>
          <p:cNvSpPr txBox="1"/>
          <p:nvPr userDrawn="1"/>
        </p:nvSpPr>
        <p:spPr>
          <a:xfrm>
            <a:off x="5226527" y="7340600"/>
            <a:ext cx="4039662" cy="220060"/>
          </a:xfrm>
          <a:prstGeom prst="rect">
            <a:avLst/>
          </a:prstGeom>
          <a:noFill/>
        </p:spPr>
        <p:txBody>
          <a:bodyPr wrap="square" lIns="0" tIns="0" rIns="0" bIns="0" rtlCol="0">
            <a:spAutoFit/>
          </a:bodyPr>
          <a:lstStyle/>
          <a:p>
            <a:pPr algn="r" fontAlgn="auto">
              <a:spcBef>
                <a:spcPts val="0"/>
              </a:spcBef>
              <a:spcAft>
                <a:spcPts val="0"/>
              </a:spcAft>
              <a:buSzPct val="100000"/>
              <a:buFont typeface="Arial"/>
              <a:buNone/>
            </a:pPr>
            <a:r>
              <a:rPr lang="en-US" sz="715" dirty="0">
                <a:solidFill>
                  <a:prstClr val="white"/>
                </a:solidFill>
                <a:latin typeface="Verdana"/>
                <a:cs typeface="+mn-cs"/>
              </a:rPr>
              <a:t>Presentation title</a:t>
            </a:r>
            <a:br>
              <a:rPr lang="en-US" sz="715" dirty="0">
                <a:solidFill>
                  <a:prstClr val="white"/>
                </a:solidFill>
                <a:latin typeface="Verdana"/>
                <a:cs typeface="+mn-cs"/>
              </a:rPr>
            </a:br>
            <a:r>
              <a:rPr lang="en-US" sz="715" dirty="0">
                <a:solidFill>
                  <a:prstClr val="white"/>
                </a:solidFill>
                <a:latin typeface="Verdana"/>
                <a:cs typeface="+mn-cs"/>
              </a:rPr>
              <a:t>[To edit, click View &gt; Slide Master &gt; Slide Master]</a:t>
            </a:r>
          </a:p>
        </p:txBody>
      </p:sp>
      <p:sp>
        <p:nvSpPr>
          <p:cNvPr id="14" name="TextBox 13"/>
          <p:cNvSpPr txBox="1"/>
          <p:nvPr userDrawn="1"/>
        </p:nvSpPr>
        <p:spPr>
          <a:xfrm>
            <a:off x="413862" y="7340600"/>
            <a:ext cx="4418013" cy="110030"/>
          </a:xfrm>
          <a:prstGeom prst="rect">
            <a:avLst/>
          </a:prstGeom>
          <a:noFill/>
        </p:spPr>
        <p:txBody>
          <a:bodyPr wrap="square" lIns="0" tIns="0" rIns="0" bIns="0" rtlCol="0">
            <a:spAutoFit/>
          </a:bodyPr>
          <a:lstStyle/>
          <a:p>
            <a:pPr fontAlgn="auto">
              <a:spcBef>
                <a:spcPts val="660"/>
              </a:spcBef>
              <a:spcAft>
                <a:spcPts val="0"/>
              </a:spcAft>
              <a:buSzPct val="100000"/>
              <a:buFont typeface="Arial"/>
              <a:buNone/>
            </a:pPr>
            <a:r>
              <a:rPr lang="en-US" sz="715">
                <a:solidFill>
                  <a:prstClr val="white"/>
                </a:solidFill>
                <a:latin typeface="Verdana"/>
                <a:cs typeface="+mn-cs"/>
              </a:rPr>
              <a:t>© 2016 Deloitte Polska</a:t>
            </a:r>
            <a:endParaRPr lang="en-US" sz="715" dirty="0">
              <a:solidFill>
                <a:prstClr val="white"/>
              </a:solidFill>
              <a:latin typeface="Verdana"/>
              <a:cs typeface="+mn-cs"/>
            </a:endParaRPr>
          </a:p>
        </p:txBody>
      </p:sp>
      <p:sp>
        <p:nvSpPr>
          <p:cNvPr id="15" name="TextBox 14"/>
          <p:cNvSpPr txBox="1"/>
          <p:nvPr userDrawn="1"/>
        </p:nvSpPr>
        <p:spPr>
          <a:xfrm>
            <a:off x="9390461" y="7340600"/>
            <a:ext cx="254079" cy="110030"/>
          </a:xfrm>
          <a:prstGeom prst="rect">
            <a:avLst/>
          </a:prstGeom>
          <a:noFill/>
        </p:spPr>
        <p:txBody>
          <a:bodyPr wrap="square" lIns="0" tIns="0" rIns="0" bIns="0" rtlCol="0">
            <a:spAutoFit/>
          </a:bodyPr>
          <a:lstStyle/>
          <a:p>
            <a:pPr algn="r" fontAlgn="auto">
              <a:spcBef>
                <a:spcPts val="660"/>
              </a:spcBef>
              <a:spcAft>
                <a:spcPts val="0"/>
              </a:spcAft>
              <a:buSzPct val="100000"/>
              <a:buFont typeface="Arial"/>
              <a:buNone/>
            </a:pPr>
            <a:fld id="{C58DF478-B544-4ED8-9ED4-6A2648E2D233}" type="slidenum">
              <a:rPr lang="en-US" sz="715">
                <a:solidFill>
                  <a:prstClr val="white"/>
                </a:solidFill>
                <a:latin typeface="Verdana"/>
                <a:cs typeface="+mn-cs"/>
              </a:rPr>
              <a:pPr algn="r" fontAlgn="auto">
                <a:spcBef>
                  <a:spcPts val="660"/>
                </a:spcBef>
                <a:spcAft>
                  <a:spcPts val="0"/>
                </a:spcAft>
                <a:buSzPct val="100000"/>
                <a:buFont typeface="Arial"/>
                <a:buNone/>
              </a:pPr>
              <a:t>‹#›</a:t>
            </a:fld>
            <a:endParaRPr lang="en-US" sz="715" dirty="0">
              <a:solidFill>
                <a:prstClr val="white"/>
              </a:solidFill>
              <a:latin typeface="Verdana"/>
              <a:cs typeface="+mn-cs"/>
            </a:endParaRPr>
          </a:p>
        </p:txBody>
      </p:sp>
    </p:spTree>
    <p:extLst>
      <p:ext uri="{BB962C8B-B14F-4D97-AF65-F5344CB8AC3E}">
        <p14:creationId xmlns:p14="http://schemas.microsoft.com/office/powerpoint/2010/main" val="834856126"/>
      </p:ext>
    </p:extLst>
  </p:cSld>
  <p:clrMapOvr>
    <a:masterClrMapping/>
  </p:clrMapOvr>
  <p:transition>
    <p:fade/>
  </p:transition>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Divider - Deloitte blue">
    <p:bg bwMode="gray">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13862" y="1933092"/>
            <a:ext cx="8696325" cy="1804723"/>
          </a:xfrm>
        </p:spPr>
        <p:txBody>
          <a:bodyPr anchor="b"/>
          <a:lstStyle>
            <a:lvl1pPr>
              <a:lnSpc>
                <a:spcPct val="95000"/>
              </a:lnSpc>
              <a:defRPr sz="4235" b="1">
                <a:solidFill>
                  <a:schemeClr val="bg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Text Placeholder 2"/>
          <p:cNvSpPr>
            <a:spLocks noGrp="1"/>
          </p:cNvSpPr>
          <p:nvPr>
            <p:ph type="body" idx="1"/>
          </p:nvPr>
        </p:nvSpPr>
        <p:spPr bwMode="gray">
          <a:xfrm>
            <a:off x="413862" y="3886200"/>
            <a:ext cx="8696325" cy="1775403"/>
          </a:xfrm>
        </p:spPr>
        <p:txBody>
          <a:bodyPr lIns="0" tIns="0" rIns="0" bIns="0">
            <a:noAutofit/>
          </a:bodyPr>
          <a:lstStyle>
            <a:lvl1pPr marL="0" indent="0">
              <a:lnSpc>
                <a:spcPct val="95000"/>
              </a:lnSpc>
              <a:spcAft>
                <a:spcPts val="0"/>
              </a:spcAft>
              <a:buNone/>
              <a:defRPr sz="4235">
                <a:solidFill>
                  <a:schemeClr val="bg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noProof="0" smtClean="0"/>
              <a:t>Click to edit Master text styles</a:t>
            </a:r>
          </a:p>
        </p:txBody>
      </p:sp>
      <p:sp>
        <p:nvSpPr>
          <p:cNvPr id="10" name="TextBox 9"/>
          <p:cNvSpPr txBox="1"/>
          <p:nvPr userDrawn="1"/>
        </p:nvSpPr>
        <p:spPr>
          <a:xfrm>
            <a:off x="5226527" y="7340600"/>
            <a:ext cx="4039662" cy="220060"/>
          </a:xfrm>
          <a:prstGeom prst="rect">
            <a:avLst/>
          </a:prstGeom>
          <a:noFill/>
        </p:spPr>
        <p:txBody>
          <a:bodyPr wrap="square" lIns="0" tIns="0" rIns="0" bIns="0" rtlCol="0">
            <a:spAutoFit/>
          </a:bodyPr>
          <a:lstStyle/>
          <a:p>
            <a:pPr algn="r" fontAlgn="auto">
              <a:spcBef>
                <a:spcPts val="0"/>
              </a:spcBef>
              <a:spcAft>
                <a:spcPts val="0"/>
              </a:spcAft>
              <a:buSzPct val="100000"/>
              <a:buFont typeface="Arial"/>
              <a:buNone/>
            </a:pPr>
            <a:r>
              <a:rPr lang="en-US" sz="715" dirty="0">
                <a:solidFill>
                  <a:prstClr val="white"/>
                </a:solidFill>
                <a:latin typeface="Verdana"/>
                <a:cs typeface="+mn-cs"/>
              </a:rPr>
              <a:t>Presentation title</a:t>
            </a:r>
            <a:br>
              <a:rPr lang="en-US" sz="715" dirty="0">
                <a:solidFill>
                  <a:prstClr val="white"/>
                </a:solidFill>
                <a:latin typeface="Verdana"/>
                <a:cs typeface="+mn-cs"/>
              </a:rPr>
            </a:br>
            <a:r>
              <a:rPr lang="en-US" sz="715" dirty="0">
                <a:solidFill>
                  <a:prstClr val="white"/>
                </a:solidFill>
                <a:latin typeface="Verdana"/>
                <a:cs typeface="+mn-cs"/>
              </a:rPr>
              <a:t>[To edit, click View &gt; Slide Master &gt; Slide Master]</a:t>
            </a:r>
          </a:p>
        </p:txBody>
      </p:sp>
      <p:sp>
        <p:nvSpPr>
          <p:cNvPr id="11" name="TextBox 10"/>
          <p:cNvSpPr txBox="1"/>
          <p:nvPr userDrawn="1"/>
        </p:nvSpPr>
        <p:spPr>
          <a:xfrm>
            <a:off x="413862" y="7340600"/>
            <a:ext cx="4418013" cy="110030"/>
          </a:xfrm>
          <a:prstGeom prst="rect">
            <a:avLst/>
          </a:prstGeom>
          <a:noFill/>
        </p:spPr>
        <p:txBody>
          <a:bodyPr wrap="square" lIns="0" tIns="0" rIns="0" bIns="0" rtlCol="0">
            <a:spAutoFit/>
          </a:bodyPr>
          <a:lstStyle/>
          <a:p>
            <a:pPr fontAlgn="auto">
              <a:spcBef>
                <a:spcPts val="660"/>
              </a:spcBef>
              <a:spcAft>
                <a:spcPts val="0"/>
              </a:spcAft>
              <a:buSzPct val="100000"/>
              <a:buFont typeface="Arial"/>
              <a:buNone/>
            </a:pPr>
            <a:r>
              <a:rPr lang="en-US" sz="715">
                <a:solidFill>
                  <a:prstClr val="white"/>
                </a:solidFill>
                <a:latin typeface="Verdana"/>
                <a:cs typeface="+mn-cs"/>
              </a:rPr>
              <a:t>© 2016 Deloitte Polska</a:t>
            </a:r>
            <a:endParaRPr lang="en-US" sz="715" dirty="0">
              <a:solidFill>
                <a:prstClr val="white"/>
              </a:solidFill>
              <a:latin typeface="Verdana"/>
              <a:cs typeface="+mn-cs"/>
            </a:endParaRPr>
          </a:p>
        </p:txBody>
      </p:sp>
      <p:sp>
        <p:nvSpPr>
          <p:cNvPr id="12" name="TextBox 11"/>
          <p:cNvSpPr txBox="1"/>
          <p:nvPr userDrawn="1"/>
        </p:nvSpPr>
        <p:spPr>
          <a:xfrm>
            <a:off x="9390461" y="7340600"/>
            <a:ext cx="254079" cy="110030"/>
          </a:xfrm>
          <a:prstGeom prst="rect">
            <a:avLst/>
          </a:prstGeom>
          <a:noFill/>
        </p:spPr>
        <p:txBody>
          <a:bodyPr wrap="square" lIns="0" tIns="0" rIns="0" bIns="0" rtlCol="0">
            <a:spAutoFit/>
          </a:bodyPr>
          <a:lstStyle/>
          <a:p>
            <a:pPr algn="r" fontAlgn="auto">
              <a:spcBef>
                <a:spcPts val="660"/>
              </a:spcBef>
              <a:spcAft>
                <a:spcPts val="0"/>
              </a:spcAft>
              <a:buSzPct val="100000"/>
              <a:buFont typeface="Arial"/>
              <a:buNone/>
            </a:pPr>
            <a:fld id="{C58DF478-B544-4ED8-9ED4-6A2648E2D233}" type="slidenum">
              <a:rPr lang="en-US" sz="715">
                <a:solidFill>
                  <a:prstClr val="white"/>
                </a:solidFill>
                <a:latin typeface="Verdana"/>
                <a:cs typeface="+mn-cs"/>
              </a:rPr>
              <a:pPr algn="r" fontAlgn="auto">
                <a:spcBef>
                  <a:spcPts val="660"/>
                </a:spcBef>
                <a:spcAft>
                  <a:spcPts val="0"/>
                </a:spcAft>
                <a:buSzPct val="100000"/>
                <a:buFont typeface="Arial"/>
                <a:buNone/>
              </a:pPr>
              <a:t>‹#›</a:t>
            </a:fld>
            <a:endParaRPr lang="en-US" sz="715" dirty="0">
              <a:solidFill>
                <a:prstClr val="white"/>
              </a:solidFill>
              <a:latin typeface="Verdana"/>
              <a:cs typeface="+mn-cs"/>
            </a:endParaRPr>
          </a:p>
        </p:txBody>
      </p:sp>
    </p:spTree>
    <p:extLst>
      <p:ext uri="{BB962C8B-B14F-4D97-AF65-F5344CB8AC3E}">
        <p14:creationId xmlns:p14="http://schemas.microsoft.com/office/powerpoint/2010/main" val="3296742396"/>
      </p:ext>
    </p:extLst>
  </p:cSld>
  <p:clrMapOvr>
    <a:masterClrMapping/>
  </p:clrMapOvr>
  <p:transition>
    <p:fade/>
  </p:transition>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sldGuideLst>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Divider - Deloitte dark blue">
    <p:bg bwMode="gray">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13862" y="1933092"/>
            <a:ext cx="8696325" cy="1804723"/>
          </a:xfrm>
        </p:spPr>
        <p:txBody>
          <a:bodyPr anchor="b"/>
          <a:lstStyle>
            <a:lvl1pPr>
              <a:lnSpc>
                <a:spcPct val="95000"/>
              </a:lnSpc>
              <a:defRPr sz="4235" b="1">
                <a:solidFill>
                  <a:schemeClr val="bg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Text Placeholder 2"/>
          <p:cNvSpPr>
            <a:spLocks noGrp="1"/>
          </p:cNvSpPr>
          <p:nvPr>
            <p:ph type="body" idx="1"/>
          </p:nvPr>
        </p:nvSpPr>
        <p:spPr bwMode="gray">
          <a:xfrm>
            <a:off x="413862" y="3886200"/>
            <a:ext cx="8696325" cy="1775403"/>
          </a:xfrm>
        </p:spPr>
        <p:txBody>
          <a:bodyPr lIns="0" tIns="0" rIns="0" bIns="0">
            <a:noAutofit/>
          </a:bodyPr>
          <a:lstStyle>
            <a:lvl1pPr marL="0" indent="0">
              <a:lnSpc>
                <a:spcPct val="95000"/>
              </a:lnSpc>
              <a:spcAft>
                <a:spcPts val="0"/>
              </a:spcAft>
              <a:buNone/>
              <a:defRPr sz="4235">
                <a:solidFill>
                  <a:schemeClr val="bg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noProof="0" smtClean="0"/>
              <a:t>Click to edit Master text styles</a:t>
            </a:r>
          </a:p>
        </p:txBody>
      </p:sp>
      <p:sp>
        <p:nvSpPr>
          <p:cNvPr id="10" name="TextBox 9"/>
          <p:cNvSpPr txBox="1"/>
          <p:nvPr userDrawn="1"/>
        </p:nvSpPr>
        <p:spPr>
          <a:xfrm>
            <a:off x="5226527" y="7340600"/>
            <a:ext cx="4039662" cy="220060"/>
          </a:xfrm>
          <a:prstGeom prst="rect">
            <a:avLst/>
          </a:prstGeom>
          <a:noFill/>
        </p:spPr>
        <p:txBody>
          <a:bodyPr wrap="square" lIns="0" tIns="0" rIns="0" bIns="0" rtlCol="0">
            <a:spAutoFit/>
          </a:bodyPr>
          <a:lstStyle/>
          <a:p>
            <a:pPr algn="r" fontAlgn="auto">
              <a:spcBef>
                <a:spcPts val="0"/>
              </a:spcBef>
              <a:spcAft>
                <a:spcPts val="0"/>
              </a:spcAft>
              <a:buSzPct val="100000"/>
              <a:buFont typeface="Arial"/>
              <a:buNone/>
            </a:pPr>
            <a:r>
              <a:rPr lang="en-US" sz="715" dirty="0">
                <a:solidFill>
                  <a:prstClr val="white"/>
                </a:solidFill>
                <a:latin typeface="Verdana"/>
                <a:cs typeface="+mn-cs"/>
              </a:rPr>
              <a:t>Presentation title</a:t>
            </a:r>
            <a:br>
              <a:rPr lang="en-US" sz="715" dirty="0">
                <a:solidFill>
                  <a:prstClr val="white"/>
                </a:solidFill>
                <a:latin typeface="Verdana"/>
                <a:cs typeface="+mn-cs"/>
              </a:rPr>
            </a:br>
            <a:r>
              <a:rPr lang="en-US" sz="715" dirty="0">
                <a:solidFill>
                  <a:prstClr val="white"/>
                </a:solidFill>
                <a:latin typeface="Verdana"/>
                <a:cs typeface="+mn-cs"/>
              </a:rPr>
              <a:t>[To edit, click View &gt; Slide Master &gt; Slide Master]</a:t>
            </a:r>
          </a:p>
        </p:txBody>
      </p:sp>
      <p:sp>
        <p:nvSpPr>
          <p:cNvPr id="11" name="TextBox 10"/>
          <p:cNvSpPr txBox="1"/>
          <p:nvPr userDrawn="1"/>
        </p:nvSpPr>
        <p:spPr>
          <a:xfrm>
            <a:off x="413862" y="7340600"/>
            <a:ext cx="4418013" cy="110030"/>
          </a:xfrm>
          <a:prstGeom prst="rect">
            <a:avLst/>
          </a:prstGeom>
          <a:noFill/>
        </p:spPr>
        <p:txBody>
          <a:bodyPr wrap="square" lIns="0" tIns="0" rIns="0" bIns="0" rtlCol="0">
            <a:spAutoFit/>
          </a:bodyPr>
          <a:lstStyle/>
          <a:p>
            <a:pPr fontAlgn="auto">
              <a:spcBef>
                <a:spcPts val="660"/>
              </a:spcBef>
              <a:spcAft>
                <a:spcPts val="0"/>
              </a:spcAft>
              <a:buSzPct val="100000"/>
              <a:buFont typeface="Arial"/>
              <a:buNone/>
            </a:pPr>
            <a:r>
              <a:rPr lang="en-US" sz="715">
                <a:solidFill>
                  <a:prstClr val="white"/>
                </a:solidFill>
                <a:latin typeface="Verdana"/>
                <a:cs typeface="+mn-cs"/>
              </a:rPr>
              <a:t>© 2016 Deloitte Polska</a:t>
            </a:r>
            <a:endParaRPr lang="en-US" sz="715" dirty="0">
              <a:solidFill>
                <a:prstClr val="white"/>
              </a:solidFill>
              <a:latin typeface="Verdana"/>
              <a:cs typeface="+mn-cs"/>
            </a:endParaRPr>
          </a:p>
        </p:txBody>
      </p:sp>
      <p:sp>
        <p:nvSpPr>
          <p:cNvPr id="12" name="TextBox 11"/>
          <p:cNvSpPr txBox="1"/>
          <p:nvPr userDrawn="1"/>
        </p:nvSpPr>
        <p:spPr>
          <a:xfrm>
            <a:off x="9390461" y="7340600"/>
            <a:ext cx="254079" cy="110030"/>
          </a:xfrm>
          <a:prstGeom prst="rect">
            <a:avLst/>
          </a:prstGeom>
          <a:noFill/>
        </p:spPr>
        <p:txBody>
          <a:bodyPr wrap="square" lIns="0" tIns="0" rIns="0" bIns="0" rtlCol="0">
            <a:spAutoFit/>
          </a:bodyPr>
          <a:lstStyle/>
          <a:p>
            <a:pPr algn="r" fontAlgn="auto">
              <a:spcBef>
                <a:spcPts val="660"/>
              </a:spcBef>
              <a:spcAft>
                <a:spcPts val="0"/>
              </a:spcAft>
              <a:buSzPct val="100000"/>
              <a:buFont typeface="Arial"/>
              <a:buNone/>
            </a:pPr>
            <a:fld id="{C58DF478-B544-4ED8-9ED4-6A2648E2D233}" type="slidenum">
              <a:rPr lang="en-US" sz="715">
                <a:solidFill>
                  <a:prstClr val="white"/>
                </a:solidFill>
                <a:latin typeface="Verdana"/>
                <a:cs typeface="+mn-cs"/>
              </a:rPr>
              <a:pPr algn="r" fontAlgn="auto">
                <a:spcBef>
                  <a:spcPts val="660"/>
                </a:spcBef>
                <a:spcAft>
                  <a:spcPts val="0"/>
                </a:spcAft>
                <a:buSzPct val="100000"/>
                <a:buFont typeface="Arial"/>
                <a:buNone/>
              </a:pPr>
              <a:t>‹#›</a:t>
            </a:fld>
            <a:endParaRPr lang="en-US" sz="715" dirty="0">
              <a:solidFill>
                <a:prstClr val="white"/>
              </a:solidFill>
              <a:latin typeface="Verdana"/>
              <a:cs typeface="+mn-cs"/>
            </a:endParaRPr>
          </a:p>
        </p:txBody>
      </p:sp>
    </p:spTree>
    <p:extLst>
      <p:ext uri="{BB962C8B-B14F-4D97-AF65-F5344CB8AC3E}">
        <p14:creationId xmlns:p14="http://schemas.microsoft.com/office/powerpoint/2010/main" val="1810008215"/>
      </p:ext>
    </p:extLst>
  </p:cSld>
  <p:clrMapOvr>
    <a:masterClrMapping/>
  </p:clrMapOvr>
  <p:transition>
    <p:fade/>
  </p:transition>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sldGuideLst>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Divider - Deloitte black">
    <p:bg bwMode="gray">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13862" y="1933092"/>
            <a:ext cx="8696325" cy="1804723"/>
          </a:xfrm>
        </p:spPr>
        <p:txBody>
          <a:bodyPr anchor="b"/>
          <a:lstStyle>
            <a:lvl1pPr>
              <a:lnSpc>
                <a:spcPct val="95000"/>
              </a:lnSpc>
              <a:defRPr sz="4235" b="1">
                <a:solidFill>
                  <a:schemeClr val="bg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Text Placeholder 2"/>
          <p:cNvSpPr>
            <a:spLocks noGrp="1"/>
          </p:cNvSpPr>
          <p:nvPr>
            <p:ph type="body" idx="1"/>
          </p:nvPr>
        </p:nvSpPr>
        <p:spPr bwMode="gray">
          <a:xfrm>
            <a:off x="413862" y="3886200"/>
            <a:ext cx="8696325" cy="1775403"/>
          </a:xfrm>
        </p:spPr>
        <p:txBody>
          <a:bodyPr lIns="0" tIns="0" rIns="0" bIns="0">
            <a:noAutofit/>
          </a:bodyPr>
          <a:lstStyle>
            <a:lvl1pPr marL="0" indent="0">
              <a:lnSpc>
                <a:spcPct val="95000"/>
              </a:lnSpc>
              <a:spcAft>
                <a:spcPts val="0"/>
              </a:spcAft>
              <a:buNone/>
              <a:defRPr sz="4235">
                <a:solidFill>
                  <a:schemeClr val="bg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noProof="0" smtClean="0"/>
              <a:t>Click to edit Master text styles</a:t>
            </a:r>
          </a:p>
        </p:txBody>
      </p:sp>
      <p:sp>
        <p:nvSpPr>
          <p:cNvPr id="10" name="TextBox 9"/>
          <p:cNvSpPr txBox="1"/>
          <p:nvPr userDrawn="1"/>
        </p:nvSpPr>
        <p:spPr>
          <a:xfrm>
            <a:off x="5226527" y="7340600"/>
            <a:ext cx="4039662" cy="220060"/>
          </a:xfrm>
          <a:prstGeom prst="rect">
            <a:avLst/>
          </a:prstGeom>
          <a:noFill/>
        </p:spPr>
        <p:txBody>
          <a:bodyPr wrap="square" lIns="0" tIns="0" rIns="0" bIns="0" rtlCol="0">
            <a:spAutoFit/>
          </a:bodyPr>
          <a:lstStyle/>
          <a:p>
            <a:pPr algn="r" fontAlgn="auto">
              <a:spcBef>
                <a:spcPts val="0"/>
              </a:spcBef>
              <a:spcAft>
                <a:spcPts val="0"/>
              </a:spcAft>
              <a:buSzPct val="100000"/>
              <a:buFont typeface="Arial"/>
              <a:buNone/>
            </a:pPr>
            <a:r>
              <a:rPr lang="en-US" sz="715" dirty="0">
                <a:solidFill>
                  <a:prstClr val="white"/>
                </a:solidFill>
                <a:latin typeface="Verdana"/>
                <a:cs typeface="+mn-cs"/>
              </a:rPr>
              <a:t>Presentation title</a:t>
            </a:r>
            <a:br>
              <a:rPr lang="en-US" sz="715" dirty="0">
                <a:solidFill>
                  <a:prstClr val="white"/>
                </a:solidFill>
                <a:latin typeface="Verdana"/>
                <a:cs typeface="+mn-cs"/>
              </a:rPr>
            </a:br>
            <a:r>
              <a:rPr lang="en-US" sz="715" dirty="0">
                <a:solidFill>
                  <a:prstClr val="white"/>
                </a:solidFill>
                <a:latin typeface="Verdana"/>
                <a:cs typeface="+mn-cs"/>
              </a:rPr>
              <a:t>[To edit, click View &gt; Slide Master &gt; Slide Master]</a:t>
            </a:r>
          </a:p>
        </p:txBody>
      </p:sp>
      <p:sp>
        <p:nvSpPr>
          <p:cNvPr id="11" name="TextBox 10"/>
          <p:cNvSpPr txBox="1"/>
          <p:nvPr userDrawn="1"/>
        </p:nvSpPr>
        <p:spPr>
          <a:xfrm>
            <a:off x="413862" y="7340600"/>
            <a:ext cx="4418013" cy="110030"/>
          </a:xfrm>
          <a:prstGeom prst="rect">
            <a:avLst/>
          </a:prstGeom>
          <a:noFill/>
        </p:spPr>
        <p:txBody>
          <a:bodyPr wrap="square" lIns="0" tIns="0" rIns="0" bIns="0" rtlCol="0">
            <a:spAutoFit/>
          </a:bodyPr>
          <a:lstStyle/>
          <a:p>
            <a:pPr fontAlgn="auto">
              <a:spcBef>
                <a:spcPts val="660"/>
              </a:spcBef>
              <a:spcAft>
                <a:spcPts val="0"/>
              </a:spcAft>
              <a:buSzPct val="100000"/>
              <a:buFont typeface="Arial"/>
              <a:buNone/>
            </a:pPr>
            <a:r>
              <a:rPr lang="en-US" sz="715">
                <a:solidFill>
                  <a:prstClr val="white"/>
                </a:solidFill>
                <a:latin typeface="Verdana"/>
                <a:cs typeface="+mn-cs"/>
              </a:rPr>
              <a:t>© 2016 Deloitte Polska</a:t>
            </a:r>
            <a:endParaRPr lang="en-US" sz="715" dirty="0">
              <a:solidFill>
                <a:prstClr val="white"/>
              </a:solidFill>
              <a:latin typeface="Verdana"/>
              <a:cs typeface="+mn-cs"/>
            </a:endParaRPr>
          </a:p>
        </p:txBody>
      </p:sp>
      <p:sp>
        <p:nvSpPr>
          <p:cNvPr id="12" name="TextBox 11"/>
          <p:cNvSpPr txBox="1"/>
          <p:nvPr userDrawn="1"/>
        </p:nvSpPr>
        <p:spPr>
          <a:xfrm>
            <a:off x="9390461" y="7340600"/>
            <a:ext cx="254079" cy="110030"/>
          </a:xfrm>
          <a:prstGeom prst="rect">
            <a:avLst/>
          </a:prstGeom>
          <a:noFill/>
        </p:spPr>
        <p:txBody>
          <a:bodyPr wrap="square" lIns="0" tIns="0" rIns="0" bIns="0" rtlCol="0">
            <a:spAutoFit/>
          </a:bodyPr>
          <a:lstStyle/>
          <a:p>
            <a:pPr algn="r" fontAlgn="auto">
              <a:spcBef>
                <a:spcPts val="660"/>
              </a:spcBef>
              <a:spcAft>
                <a:spcPts val="0"/>
              </a:spcAft>
              <a:buSzPct val="100000"/>
              <a:buFont typeface="Arial"/>
              <a:buNone/>
            </a:pPr>
            <a:fld id="{C58DF478-B544-4ED8-9ED4-6A2648E2D233}" type="slidenum">
              <a:rPr lang="en-US" sz="715">
                <a:solidFill>
                  <a:prstClr val="white"/>
                </a:solidFill>
                <a:latin typeface="Verdana"/>
                <a:cs typeface="+mn-cs"/>
              </a:rPr>
              <a:pPr algn="r" fontAlgn="auto">
                <a:spcBef>
                  <a:spcPts val="660"/>
                </a:spcBef>
                <a:spcAft>
                  <a:spcPts val="0"/>
                </a:spcAft>
                <a:buSzPct val="100000"/>
                <a:buFont typeface="Arial"/>
                <a:buNone/>
              </a:pPr>
              <a:t>‹#›</a:t>
            </a:fld>
            <a:endParaRPr lang="en-US" sz="715" dirty="0">
              <a:solidFill>
                <a:prstClr val="white"/>
              </a:solidFill>
              <a:latin typeface="Verdana"/>
              <a:cs typeface="+mn-cs"/>
            </a:endParaRPr>
          </a:p>
        </p:txBody>
      </p:sp>
    </p:spTree>
    <p:extLst>
      <p:ext uri="{BB962C8B-B14F-4D97-AF65-F5344CB8AC3E}">
        <p14:creationId xmlns:p14="http://schemas.microsoft.com/office/powerpoint/2010/main" val="3210325760"/>
      </p:ext>
    </p:extLst>
  </p:cSld>
  <p:clrMapOvr>
    <a:masterClrMapping/>
  </p:clrMapOvr>
  <p:transition>
    <p:fade/>
  </p:transition>
  <p:timing>
    <p:tnLst>
      <p:par>
        <p:cTn id="1" dur="indefinite" restart="never" nodeType="tmRoot"/>
      </p:par>
    </p:tnLst>
  </p:timing>
  <p:extLst mod="1">
    <p:ext uri="{DCECCB84-F9BA-43D5-87BE-67443E8EF086}">
      <p15:sldGuideLst xmlns:p15="http://schemas.microsoft.com/office/powerpoint/2012/main">
        <p15:guide id="1" orient="horz" pos="2160">
          <p15:clr>
            <a:srgbClr val="FBAE40"/>
          </p15:clr>
        </p15:guide>
      </p15:sldGuideLst>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Divider - Deloitte white">
    <p:bg bwMode="gray">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gray">
          <a:xfrm>
            <a:off x="413862" y="1933092"/>
            <a:ext cx="8696325" cy="1804723"/>
          </a:xfrm>
        </p:spPr>
        <p:txBody>
          <a:bodyPr anchor="b"/>
          <a:lstStyle>
            <a:lvl1pPr>
              <a:lnSpc>
                <a:spcPct val="95000"/>
              </a:lnSpc>
              <a:defRPr sz="4235" b="1">
                <a:solidFill>
                  <a:schemeClr val="tx1"/>
                </a:solidFill>
                <a:latin typeface="+mj-lt"/>
                <a:ea typeface="Open Sans" panose="020B0606030504020204" pitchFamily="34" charset="0"/>
                <a:cs typeface="Open Sans" panose="020B0606030504020204" pitchFamily="34" charset="0"/>
              </a:defRPr>
            </a:lvl1pPr>
          </a:lstStyle>
          <a:p>
            <a:r>
              <a:rPr lang="en-US" noProof="0" smtClean="0"/>
              <a:t>Click to edit Master title style</a:t>
            </a:r>
            <a:endParaRPr lang="en-US" noProof="0" dirty="0"/>
          </a:p>
        </p:txBody>
      </p:sp>
      <p:sp>
        <p:nvSpPr>
          <p:cNvPr id="3" name="Text Placeholder 2"/>
          <p:cNvSpPr>
            <a:spLocks noGrp="1"/>
          </p:cNvSpPr>
          <p:nvPr>
            <p:ph type="body" idx="1"/>
          </p:nvPr>
        </p:nvSpPr>
        <p:spPr bwMode="gray">
          <a:xfrm>
            <a:off x="413862" y="3886200"/>
            <a:ext cx="8696325" cy="1775403"/>
          </a:xfrm>
        </p:spPr>
        <p:txBody>
          <a:bodyPr lIns="0" tIns="0" rIns="0" bIns="0">
            <a:noAutofit/>
          </a:bodyPr>
          <a:lstStyle>
            <a:lvl1pPr marL="0" indent="0">
              <a:lnSpc>
                <a:spcPct val="95000"/>
              </a:lnSpc>
              <a:spcAft>
                <a:spcPts val="0"/>
              </a:spcAft>
              <a:buNone/>
              <a:defRPr sz="4235">
                <a:solidFill>
                  <a:schemeClr val="tx1"/>
                </a:solidFill>
              </a:defRPr>
            </a:lvl1pPr>
            <a:lvl2pPr marL="502920" indent="0">
              <a:buNone/>
              <a:defRPr sz="2200">
                <a:solidFill>
                  <a:schemeClr val="tx1">
                    <a:tint val="75000"/>
                  </a:schemeClr>
                </a:solidFill>
              </a:defRPr>
            </a:lvl2pPr>
            <a:lvl3pPr marL="1005840" indent="0">
              <a:buNone/>
              <a:defRPr sz="1980">
                <a:solidFill>
                  <a:schemeClr val="tx1">
                    <a:tint val="75000"/>
                  </a:schemeClr>
                </a:solidFill>
              </a:defRPr>
            </a:lvl3pPr>
            <a:lvl4pPr marL="1508760" indent="0">
              <a:buNone/>
              <a:defRPr sz="1760">
                <a:solidFill>
                  <a:schemeClr val="tx1">
                    <a:tint val="75000"/>
                  </a:schemeClr>
                </a:solidFill>
              </a:defRPr>
            </a:lvl4pPr>
            <a:lvl5pPr marL="2011680" indent="0">
              <a:buNone/>
              <a:defRPr sz="1760">
                <a:solidFill>
                  <a:schemeClr val="tx1">
                    <a:tint val="75000"/>
                  </a:schemeClr>
                </a:solidFill>
              </a:defRPr>
            </a:lvl5pPr>
            <a:lvl6pPr marL="2514600" indent="0">
              <a:buNone/>
              <a:defRPr sz="1760">
                <a:solidFill>
                  <a:schemeClr val="tx1">
                    <a:tint val="75000"/>
                  </a:schemeClr>
                </a:solidFill>
              </a:defRPr>
            </a:lvl6pPr>
            <a:lvl7pPr marL="3017520" indent="0">
              <a:buNone/>
              <a:defRPr sz="1760">
                <a:solidFill>
                  <a:schemeClr val="tx1">
                    <a:tint val="75000"/>
                  </a:schemeClr>
                </a:solidFill>
              </a:defRPr>
            </a:lvl7pPr>
            <a:lvl8pPr marL="3520440" indent="0">
              <a:buNone/>
              <a:defRPr sz="1760">
                <a:solidFill>
                  <a:schemeClr val="tx1">
                    <a:tint val="75000"/>
                  </a:schemeClr>
                </a:solidFill>
              </a:defRPr>
            </a:lvl8pPr>
            <a:lvl9pPr marL="4023360" indent="0">
              <a:buNone/>
              <a:defRPr sz="1760">
                <a:solidFill>
                  <a:schemeClr val="tx1">
                    <a:tint val="75000"/>
                  </a:schemeClr>
                </a:solidFill>
              </a:defRPr>
            </a:lvl9pPr>
          </a:lstStyle>
          <a:p>
            <a:pPr lvl="0"/>
            <a:r>
              <a:rPr lang="en-US" noProof="0" smtClean="0"/>
              <a:t>Click to edit Master text styles</a:t>
            </a:r>
          </a:p>
        </p:txBody>
      </p:sp>
    </p:spTree>
    <p:extLst>
      <p:ext uri="{BB962C8B-B14F-4D97-AF65-F5344CB8AC3E}">
        <p14:creationId xmlns:p14="http://schemas.microsoft.com/office/powerpoint/2010/main" val="1893662076"/>
      </p:ext>
    </p:extLst>
  </p:cSld>
  <p:clrMapOvr>
    <a:masterClrMapping/>
  </p:clrMapOvr>
  <p:transition>
    <p:fade/>
  </p:transition>
  <p:extLst mod="1">
    <p:ext uri="{DCECCB84-F9BA-43D5-87BE-67443E8EF086}">
      <p15:sldGuideLst xmlns:p15="http://schemas.microsoft.com/office/powerpoint/2012/main">
        <p15:guide id="1" orient="horz" pos="2160">
          <p15:clr>
            <a:srgbClr val="FBAE40"/>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reserve="1" userDrawn="1">
  <p:cSld name="Key statement dark green">
    <p:bg>
      <p:bgPr>
        <a:solidFill>
          <a:schemeClr val="accent2"/>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13862" y="1845944"/>
            <a:ext cx="7550705" cy="5386705"/>
          </a:xfrm>
          <a:prstGeom prst="rect">
            <a:avLst/>
          </a:prstGeom>
        </p:spPr>
        <p:txBody>
          <a:bodyPr>
            <a:noAutofit/>
          </a:bodyPr>
          <a:lstStyle>
            <a:lvl1pPr>
              <a:spcBef>
                <a:spcPts val="3960"/>
              </a:spcBef>
              <a:defRPr sz="3080">
                <a:solidFill>
                  <a:schemeClr val="bg1"/>
                </a:solidFill>
              </a:defRPr>
            </a:lvl1pPr>
            <a:lvl2pPr marL="502920" indent="-502920">
              <a:defRPr sz="3300">
                <a:solidFill>
                  <a:schemeClr val="bg2"/>
                </a:solidFill>
              </a:defRPr>
            </a:lvl2pPr>
            <a:lvl3pPr>
              <a:defRPr sz="3300">
                <a:solidFill>
                  <a:schemeClr val="bg2"/>
                </a:solidFill>
              </a:defRPr>
            </a:lvl3pPr>
            <a:lvl4pPr>
              <a:defRPr sz="3300">
                <a:solidFill>
                  <a:schemeClr val="bg2"/>
                </a:solidFill>
              </a:defRPr>
            </a:lvl4pPr>
            <a:lvl5pPr>
              <a:defRPr sz="3300">
                <a:solidFill>
                  <a:schemeClr val="bg2"/>
                </a:solidFill>
              </a:defRPr>
            </a:lvl5pPr>
          </a:lstStyle>
          <a:p>
            <a:pPr lvl="0"/>
            <a:r>
              <a:rPr lang="en-US" noProof="0" smtClean="0"/>
              <a:t>Click to edit Master text styles</a:t>
            </a:r>
          </a:p>
        </p:txBody>
      </p:sp>
      <p:sp>
        <p:nvSpPr>
          <p:cNvPr id="10" name="TextBox 9"/>
          <p:cNvSpPr txBox="1"/>
          <p:nvPr userDrawn="1"/>
        </p:nvSpPr>
        <p:spPr>
          <a:xfrm>
            <a:off x="5226527" y="7340600"/>
            <a:ext cx="4039662" cy="220060"/>
          </a:xfrm>
          <a:prstGeom prst="rect">
            <a:avLst/>
          </a:prstGeom>
          <a:noFill/>
        </p:spPr>
        <p:txBody>
          <a:bodyPr wrap="square" lIns="0" tIns="0" rIns="0" bIns="0" rtlCol="0">
            <a:spAutoFit/>
          </a:bodyPr>
          <a:lstStyle/>
          <a:p>
            <a:pPr algn="r" fontAlgn="auto">
              <a:spcBef>
                <a:spcPts val="0"/>
              </a:spcBef>
              <a:spcAft>
                <a:spcPts val="0"/>
              </a:spcAft>
              <a:buSzPct val="100000"/>
              <a:buFont typeface="Arial"/>
              <a:buNone/>
            </a:pPr>
            <a:r>
              <a:rPr lang="en-US" sz="715" dirty="0">
                <a:solidFill>
                  <a:prstClr val="white"/>
                </a:solidFill>
                <a:latin typeface="Verdana"/>
                <a:cs typeface="+mn-cs"/>
              </a:rPr>
              <a:t>Presentation title</a:t>
            </a:r>
            <a:br>
              <a:rPr lang="en-US" sz="715" dirty="0">
                <a:solidFill>
                  <a:prstClr val="white"/>
                </a:solidFill>
                <a:latin typeface="Verdana"/>
                <a:cs typeface="+mn-cs"/>
              </a:rPr>
            </a:br>
            <a:r>
              <a:rPr lang="en-US" sz="715" dirty="0">
                <a:solidFill>
                  <a:prstClr val="white"/>
                </a:solidFill>
                <a:latin typeface="Verdana"/>
                <a:cs typeface="+mn-cs"/>
              </a:rPr>
              <a:t>[To edit, click View &gt; Slide Master &gt; Slide Master]</a:t>
            </a:r>
          </a:p>
        </p:txBody>
      </p:sp>
      <p:sp>
        <p:nvSpPr>
          <p:cNvPr id="11" name="TextBox 10"/>
          <p:cNvSpPr txBox="1"/>
          <p:nvPr userDrawn="1"/>
        </p:nvSpPr>
        <p:spPr>
          <a:xfrm>
            <a:off x="413862" y="7340600"/>
            <a:ext cx="4418013" cy="110030"/>
          </a:xfrm>
          <a:prstGeom prst="rect">
            <a:avLst/>
          </a:prstGeom>
          <a:noFill/>
        </p:spPr>
        <p:txBody>
          <a:bodyPr wrap="square" lIns="0" tIns="0" rIns="0" bIns="0" rtlCol="0">
            <a:spAutoFit/>
          </a:bodyPr>
          <a:lstStyle/>
          <a:p>
            <a:pPr fontAlgn="auto">
              <a:spcBef>
                <a:spcPts val="660"/>
              </a:spcBef>
              <a:spcAft>
                <a:spcPts val="0"/>
              </a:spcAft>
              <a:buSzPct val="100000"/>
              <a:buFont typeface="Arial"/>
              <a:buNone/>
            </a:pPr>
            <a:r>
              <a:rPr lang="en-US" sz="715">
                <a:solidFill>
                  <a:prstClr val="white"/>
                </a:solidFill>
                <a:latin typeface="Verdana"/>
                <a:cs typeface="+mn-cs"/>
              </a:rPr>
              <a:t>© 2016 Deloitte Polska</a:t>
            </a:r>
            <a:endParaRPr lang="en-US" sz="715" dirty="0">
              <a:solidFill>
                <a:prstClr val="white"/>
              </a:solidFill>
              <a:latin typeface="Verdana"/>
              <a:cs typeface="+mn-cs"/>
            </a:endParaRPr>
          </a:p>
        </p:txBody>
      </p:sp>
      <p:sp>
        <p:nvSpPr>
          <p:cNvPr id="12" name="TextBox 11"/>
          <p:cNvSpPr txBox="1"/>
          <p:nvPr userDrawn="1"/>
        </p:nvSpPr>
        <p:spPr>
          <a:xfrm>
            <a:off x="9390461" y="7340600"/>
            <a:ext cx="254079" cy="110030"/>
          </a:xfrm>
          <a:prstGeom prst="rect">
            <a:avLst/>
          </a:prstGeom>
          <a:noFill/>
        </p:spPr>
        <p:txBody>
          <a:bodyPr wrap="square" lIns="0" tIns="0" rIns="0" bIns="0" rtlCol="0">
            <a:spAutoFit/>
          </a:bodyPr>
          <a:lstStyle/>
          <a:p>
            <a:pPr algn="r" fontAlgn="auto">
              <a:spcBef>
                <a:spcPts val="660"/>
              </a:spcBef>
              <a:spcAft>
                <a:spcPts val="0"/>
              </a:spcAft>
              <a:buSzPct val="100000"/>
              <a:buFont typeface="Arial"/>
              <a:buNone/>
            </a:pPr>
            <a:fld id="{C58DF478-B544-4ED8-9ED4-6A2648E2D233}" type="slidenum">
              <a:rPr lang="en-US" sz="715">
                <a:solidFill>
                  <a:prstClr val="white"/>
                </a:solidFill>
                <a:latin typeface="Verdana"/>
                <a:cs typeface="+mn-cs"/>
              </a:rPr>
              <a:pPr algn="r" fontAlgn="auto">
                <a:spcBef>
                  <a:spcPts val="660"/>
                </a:spcBef>
                <a:spcAft>
                  <a:spcPts val="0"/>
                </a:spcAft>
                <a:buSzPct val="100000"/>
                <a:buFont typeface="Arial"/>
                <a:buNone/>
              </a:pPr>
              <a:t>‹#›</a:t>
            </a:fld>
            <a:endParaRPr lang="en-US" sz="715" dirty="0">
              <a:solidFill>
                <a:prstClr val="white"/>
              </a:solidFill>
              <a:latin typeface="Verdana"/>
              <a:cs typeface="+mn-cs"/>
            </a:endParaRPr>
          </a:p>
        </p:txBody>
      </p:sp>
    </p:spTree>
    <p:extLst>
      <p:ext uri="{BB962C8B-B14F-4D97-AF65-F5344CB8AC3E}">
        <p14:creationId xmlns:p14="http://schemas.microsoft.com/office/powerpoint/2010/main" val="3048597336"/>
      </p:ext>
    </p:extLst>
  </p:cSld>
  <p:clrMapOvr>
    <a:masterClrMapping/>
  </p:clrMapOvr>
  <p:transition>
    <p:fade/>
  </p:transition>
  <p:timing>
    <p:tnLst>
      <p:par>
        <p:cTn id="1" dur="indefinite" restart="never" nodeType="tmRoot"/>
      </p:par>
    </p:tnLst>
  </p:timing>
</p:sldLayout>
</file>

<file path=ppt/slideLayouts/slideLayout57.xml><?xml version="1.0" encoding="utf-8"?>
<p:sldLayout xmlns:a="http://schemas.openxmlformats.org/drawingml/2006/main" xmlns:r="http://schemas.openxmlformats.org/officeDocument/2006/relationships" xmlns:p="http://schemas.openxmlformats.org/presentationml/2006/main" showMasterSp="0" preserve="1" userDrawn="1">
  <p:cSld name="Key statement dark blue">
    <p:bg>
      <p:bgPr>
        <a:solidFill>
          <a:schemeClr val="accent4"/>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13862" y="1844160"/>
            <a:ext cx="7653813" cy="5394195"/>
          </a:xfrm>
          <a:prstGeom prst="rect">
            <a:avLst/>
          </a:prstGeom>
        </p:spPr>
        <p:txBody>
          <a:bodyPr>
            <a:noAutofit/>
          </a:bodyPr>
          <a:lstStyle>
            <a:lvl1pPr>
              <a:spcBef>
                <a:spcPts val="3960"/>
              </a:spcBef>
              <a:defRPr sz="3080">
                <a:solidFill>
                  <a:schemeClr val="bg1"/>
                </a:solidFill>
              </a:defRPr>
            </a:lvl1pPr>
            <a:lvl2pPr marL="502920" indent="-502920">
              <a:defRPr sz="3300">
                <a:solidFill>
                  <a:schemeClr val="bg2"/>
                </a:solidFill>
              </a:defRPr>
            </a:lvl2pPr>
            <a:lvl3pPr>
              <a:defRPr sz="3300">
                <a:solidFill>
                  <a:schemeClr val="bg2"/>
                </a:solidFill>
              </a:defRPr>
            </a:lvl3pPr>
            <a:lvl4pPr>
              <a:defRPr sz="3300">
                <a:solidFill>
                  <a:schemeClr val="bg2"/>
                </a:solidFill>
              </a:defRPr>
            </a:lvl4pPr>
            <a:lvl5pPr>
              <a:defRPr sz="3300">
                <a:solidFill>
                  <a:schemeClr val="bg2"/>
                </a:solidFill>
              </a:defRPr>
            </a:lvl5pPr>
          </a:lstStyle>
          <a:p>
            <a:pPr lvl="0"/>
            <a:r>
              <a:rPr lang="en-US" noProof="0" smtClean="0"/>
              <a:t>Click to edit Master text styles</a:t>
            </a:r>
          </a:p>
        </p:txBody>
      </p:sp>
      <p:sp>
        <p:nvSpPr>
          <p:cNvPr id="10" name="TextBox 9"/>
          <p:cNvSpPr txBox="1"/>
          <p:nvPr userDrawn="1"/>
        </p:nvSpPr>
        <p:spPr>
          <a:xfrm>
            <a:off x="5226527" y="7340600"/>
            <a:ext cx="4039662" cy="220060"/>
          </a:xfrm>
          <a:prstGeom prst="rect">
            <a:avLst/>
          </a:prstGeom>
          <a:noFill/>
        </p:spPr>
        <p:txBody>
          <a:bodyPr wrap="square" lIns="0" tIns="0" rIns="0" bIns="0" rtlCol="0">
            <a:spAutoFit/>
          </a:bodyPr>
          <a:lstStyle/>
          <a:p>
            <a:pPr algn="r" fontAlgn="auto">
              <a:spcBef>
                <a:spcPts val="0"/>
              </a:spcBef>
              <a:spcAft>
                <a:spcPts val="0"/>
              </a:spcAft>
              <a:buSzPct val="100000"/>
              <a:buFont typeface="Arial"/>
              <a:buNone/>
            </a:pPr>
            <a:r>
              <a:rPr lang="en-US" sz="715" dirty="0">
                <a:solidFill>
                  <a:prstClr val="white"/>
                </a:solidFill>
                <a:latin typeface="Verdana"/>
                <a:cs typeface="+mn-cs"/>
              </a:rPr>
              <a:t>Presentation title</a:t>
            </a:r>
            <a:br>
              <a:rPr lang="en-US" sz="715" dirty="0">
                <a:solidFill>
                  <a:prstClr val="white"/>
                </a:solidFill>
                <a:latin typeface="Verdana"/>
                <a:cs typeface="+mn-cs"/>
              </a:rPr>
            </a:br>
            <a:r>
              <a:rPr lang="en-US" sz="715" dirty="0">
                <a:solidFill>
                  <a:prstClr val="white"/>
                </a:solidFill>
                <a:latin typeface="Verdana"/>
                <a:cs typeface="+mn-cs"/>
              </a:rPr>
              <a:t>[To edit, click View &gt; Slide Master &gt; Slide Master]</a:t>
            </a:r>
          </a:p>
        </p:txBody>
      </p:sp>
      <p:sp>
        <p:nvSpPr>
          <p:cNvPr id="11" name="TextBox 10"/>
          <p:cNvSpPr txBox="1"/>
          <p:nvPr userDrawn="1"/>
        </p:nvSpPr>
        <p:spPr>
          <a:xfrm>
            <a:off x="413862" y="7340600"/>
            <a:ext cx="4418013" cy="110030"/>
          </a:xfrm>
          <a:prstGeom prst="rect">
            <a:avLst/>
          </a:prstGeom>
          <a:noFill/>
        </p:spPr>
        <p:txBody>
          <a:bodyPr wrap="square" lIns="0" tIns="0" rIns="0" bIns="0" rtlCol="0">
            <a:spAutoFit/>
          </a:bodyPr>
          <a:lstStyle/>
          <a:p>
            <a:pPr fontAlgn="auto">
              <a:spcBef>
                <a:spcPts val="660"/>
              </a:spcBef>
              <a:spcAft>
                <a:spcPts val="0"/>
              </a:spcAft>
              <a:buSzPct val="100000"/>
              <a:buFont typeface="Arial"/>
              <a:buNone/>
            </a:pPr>
            <a:r>
              <a:rPr lang="en-US" sz="715">
                <a:solidFill>
                  <a:prstClr val="white"/>
                </a:solidFill>
                <a:latin typeface="Verdana"/>
                <a:cs typeface="+mn-cs"/>
              </a:rPr>
              <a:t>© 2016 Deloitte Polska</a:t>
            </a:r>
            <a:endParaRPr lang="en-US" sz="715" dirty="0">
              <a:solidFill>
                <a:prstClr val="white"/>
              </a:solidFill>
              <a:latin typeface="Verdana"/>
              <a:cs typeface="+mn-cs"/>
            </a:endParaRPr>
          </a:p>
        </p:txBody>
      </p:sp>
      <p:sp>
        <p:nvSpPr>
          <p:cNvPr id="12" name="TextBox 11"/>
          <p:cNvSpPr txBox="1"/>
          <p:nvPr userDrawn="1"/>
        </p:nvSpPr>
        <p:spPr>
          <a:xfrm>
            <a:off x="9390461" y="7340600"/>
            <a:ext cx="254079" cy="110030"/>
          </a:xfrm>
          <a:prstGeom prst="rect">
            <a:avLst/>
          </a:prstGeom>
          <a:noFill/>
        </p:spPr>
        <p:txBody>
          <a:bodyPr wrap="square" lIns="0" tIns="0" rIns="0" bIns="0" rtlCol="0">
            <a:spAutoFit/>
          </a:bodyPr>
          <a:lstStyle/>
          <a:p>
            <a:pPr algn="r" fontAlgn="auto">
              <a:spcBef>
                <a:spcPts val="660"/>
              </a:spcBef>
              <a:spcAft>
                <a:spcPts val="0"/>
              </a:spcAft>
              <a:buSzPct val="100000"/>
              <a:buFont typeface="Arial"/>
              <a:buNone/>
            </a:pPr>
            <a:fld id="{C58DF478-B544-4ED8-9ED4-6A2648E2D233}" type="slidenum">
              <a:rPr lang="en-US" sz="715">
                <a:solidFill>
                  <a:prstClr val="white"/>
                </a:solidFill>
                <a:latin typeface="Verdana"/>
                <a:cs typeface="+mn-cs"/>
              </a:rPr>
              <a:pPr algn="r" fontAlgn="auto">
                <a:spcBef>
                  <a:spcPts val="660"/>
                </a:spcBef>
                <a:spcAft>
                  <a:spcPts val="0"/>
                </a:spcAft>
                <a:buSzPct val="100000"/>
                <a:buFont typeface="Arial"/>
                <a:buNone/>
              </a:pPr>
              <a:t>‹#›</a:t>
            </a:fld>
            <a:endParaRPr lang="en-US" sz="715" dirty="0">
              <a:solidFill>
                <a:prstClr val="white"/>
              </a:solidFill>
              <a:latin typeface="Verdana"/>
              <a:cs typeface="+mn-cs"/>
            </a:endParaRPr>
          </a:p>
        </p:txBody>
      </p:sp>
    </p:spTree>
    <p:extLst>
      <p:ext uri="{BB962C8B-B14F-4D97-AF65-F5344CB8AC3E}">
        <p14:creationId xmlns:p14="http://schemas.microsoft.com/office/powerpoint/2010/main" val="1532341276"/>
      </p:ext>
    </p:extLst>
  </p:cSld>
  <p:clrMapOvr>
    <a:masterClrMapping/>
  </p:clrMapOvr>
  <p:transition>
    <p:fade/>
  </p:transition>
  <p:timing>
    <p:tnLst>
      <p:par>
        <p:cTn id="1" dur="indefinite" restart="never" nodeType="tmRoot"/>
      </p:par>
    </p:tnLst>
  </p:timing>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preserve="1" userDrawn="1">
  <p:cSld name="Key statement teal">
    <p:bg>
      <p:bgPr>
        <a:solidFill>
          <a:schemeClr val="accent5"/>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13862" y="1845944"/>
            <a:ext cx="7653813" cy="5386705"/>
          </a:xfrm>
          <a:prstGeom prst="rect">
            <a:avLst/>
          </a:prstGeom>
        </p:spPr>
        <p:txBody>
          <a:bodyPr>
            <a:noAutofit/>
          </a:bodyPr>
          <a:lstStyle>
            <a:lvl1pPr>
              <a:spcBef>
                <a:spcPts val="3960"/>
              </a:spcBef>
              <a:defRPr sz="3080">
                <a:solidFill>
                  <a:schemeClr val="bg1"/>
                </a:solidFill>
              </a:defRPr>
            </a:lvl1pPr>
            <a:lvl2pPr marL="502920" indent="-502920">
              <a:defRPr sz="3300">
                <a:solidFill>
                  <a:schemeClr val="bg2"/>
                </a:solidFill>
              </a:defRPr>
            </a:lvl2pPr>
            <a:lvl3pPr>
              <a:defRPr sz="3300">
                <a:solidFill>
                  <a:schemeClr val="bg2"/>
                </a:solidFill>
              </a:defRPr>
            </a:lvl3pPr>
            <a:lvl4pPr>
              <a:defRPr sz="3300">
                <a:solidFill>
                  <a:schemeClr val="bg2"/>
                </a:solidFill>
              </a:defRPr>
            </a:lvl4pPr>
            <a:lvl5pPr>
              <a:defRPr sz="3300">
                <a:solidFill>
                  <a:schemeClr val="bg2"/>
                </a:solidFill>
              </a:defRPr>
            </a:lvl5pPr>
          </a:lstStyle>
          <a:p>
            <a:pPr lvl="0"/>
            <a:r>
              <a:rPr lang="en-US" noProof="0" smtClean="0"/>
              <a:t>Click to edit Master text styles</a:t>
            </a:r>
          </a:p>
        </p:txBody>
      </p:sp>
      <p:sp>
        <p:nvSpPr>
          <p:cNvPr id="10" name="TextBox 9"/>
          <p:cNvSpPr txBox="1"/>
          <p:nvPr userDrawn="1"/>
        </p:nvSpPr>
        <p:spPr>
          <a:xfrm>
            <a:off x="5226527" y="7340600"/>
            <a:ext cx="4039662" cy="220060"/>
          </a:xfrm>
          <a:prstGeom prst="rect">
            <a:avLst/>
          </a:prstGeom>
          <a:noFill/>
        </p:spPr>
        <p:txBody>
          <a:bodyPr wrap="square" lIns="0" tIns="0" rIns="0" bIns="0" rtlCol="0">
            <a:spAutoFit/>
          </a:bodyPr>
          <a:lstStyle/>
          <a:p>
            <a:pPr algn="r" fontAlgn="auto">
              <a:spcBef>
                <a:spcPts val="0"/>
              </a:spcBef>
              <a:spcAft>
                <a:spcPts val="0"/>
              </a:spcAft>
              <a:buSzPct val="100000"/>
              <a:buFont typeface="Arial"/>
              <a:buNone/>
            </a:pPr>
            <a:r>
              <a:rPr lang="en-US" sz="715" dirty="0">
                <a:solidFill>
                  <a:prstClr val="white"/>
                </a:solidFill>
                <a:latin typeface="Verdana"/>
                <a:cs typeface="+mn-cs"/>
              </a:rPr>
              <a:t>Presentation title</a:t>
            </a:r>
            <a:br>
              <a:rPr lang="en-US" sz="715" dirty="0">
                <a:solidFill>
                  <a:prstClr val="white"/>
                </a:solidFill>
                <a:latin typeface="Verdana"/>
                <a:cs typeface="+mn-cs"/>
              </a:rPr>
            </a:br>
            <a:r>
              <a:rPr lang="en-US" sz="715" dirty="0">
                <a:solidFill>
                  <a:prstClr val="white"/>
                </a:solidFill>
                <a:latin typeface="Verdana"/>
                <a:cs typeface="+mn-cs"/>
              </a:rPr>
              <a:t>[To edit, click View &gt; Slide Master &gt; Slide Master]</a:t>
            </a:r>
          </a:p>
        </p:txBody>
      </p:sp>
      <p:sp>
        <p:nvSpPr>
          <p:cNvPr id="11" name="TextBox 10"/>
          <p:cNvSpPr txBox="1"/>
          <p:nvPr userDrawn="1"/>
        </p:nvSpPr>
        <p:spPr>
          <a:xfrm>
            <a:off x="413862" y="7340600"/>
            <a:ext cx="4418013" cy="110030"/>
          </a:xfrm>
          <a:prstGeom prst="rect">
            <a:avLst/>
          </a:prstGeom>
          <a:noFill/>
        </p:spPr>
        <p:txBody>
          <a:bodyPr wrap="square" lIns="0" tIns="0" rIns="0" bIns="0" rtlCol="0">
            <a:spAutoFit/>
          </a:bodyPr>
          <a:lstStyle/>
          <a:p>
            <a:pPr fontAlgn="auto">
              <a:spcBef>
                <a:spcPts val="660"/>
              </a:spcBef>
              <a:spcAft>
                <a:spcPts val="0"/>
              </a:spcAft>
              <a:buSzPct val="100000"/>
              <a:buFont typeface="Arial"/>
              <a:buNone/>
            </a:pPr>
            <a:r>
              <a:rPr lang="en-US" sz="715">
                <a:solidFill>
                  <a:prstClr val="white"/>
                </a:solidFill>
                <a:latin typeface="Verdana"/>
                <a:cs typeface="+mn-cs"/>
              </a:rPr>
              <a:t>© 2016 Deloitte Polska</a:t>
            </a:r>
            <a:endParaRPr lang="en-US" sz="715" dirty="0">
              <a:solidFill>
                <a:prstClr val="white"/>
              </a:solidFill>
              <a:latin typeface="Verdana"/>
              <a:cs typeface="+mn-cs"/>
            </a:endParaRPr>
          </a:p>
        </p:txBody>
      </p:sp>
      <p:sp>
        <p:nvSpPr>
          <p:cNvPr id="12" name="TextBox 11"/>
          <p:cNvSpPr txBox="1"/>
          <p:nvPr userDrawn="1"/>
        </p:nvSpPr>
        <p:spPr>
          <a:xfrm>
            <a:off x="9390461" y="7340600"/>
            <a:ext cx="254079" cy="110030"/>
          </a:xfrm>
          <a:prstGeom prst="rect">
            <a:avLst/>
          </a:prstGeom>
          <a:noFill/>
        </p:spPr>
        <p:txBody>
          <a:bodyPr wrap="square" lIns="0" tIns="0" rIns="0" bIns="0" rtlCol="0">
            <a:spAutoFit/>
          </a:bodyPr>
          <a:lstStyle/>
          <a:p>
            <a:pPr algn="r" fontAlgn="auto">
              <a:spcBef>
                <a:spcPts val="660"/>
              </a:spcBef>
              <a:spcAft>
                <a:spcPts val="0"/>
              </a:spcAft>
              <a:buSzPct val="100000"/>
              <a:buFont typeface="Arial"/>
              <a:buNone/>
            </a:pPr>
            <a:fld id="{C58DF478-B544-4ED8-9ED4-6A2648E2D233}" type="slidenum">
              <a:rPr lang="en-US" sz="715">
                <a:solidFill>
                  <a:prstClr val="white"/>
                </a:solidFill>
                <a:latin typeface="Verdana"/>
                <a:cs typeface="+mn-cs"/>
              </a:rPr>
              <a:pPr algn="r" fontAlgn="auto">
                <a:spcBef>
                  <a:spcPts val="660"/>
                </a:spcBef>
                <a:spcAft>
                  <a:spcPts val="0"/>
                </a:spcAft>
                <a:buSzPct val="100000"/>
                <a:buFont typeface="Arial"/>
                <a:buNone/>
              </a:pPr>
              <a:t>‹#›</a:t>
            </a:fld>
            <a:endParaRPr lang="en-US" sz="715" dirty="0">
              <a:solidFill>
                <a:prstClr val="white"/>
              </a:solidFill>
              <a:latin typeface="Verdana"/>
              <a:cs typeface="+mn-cs"/>
            </a:endParaRPr>
          </a:p>
        </p:txBody>
      </p:sp>
    </p:spTree>
    <p:extLst>
      <p:ext uri="{BB962C8B-B14F-4D97-AF65-F5344CB8AC3E}">
        <p14:creationId xmlns:p14="http://schemas.microsoft.com/office/powerpoint/2010/main" val="2335763631"/>
      </p:ext>
    </p:extLst>
  </p:cSld>
  <p:clrMapOvr>
    <a:masterClrMapping/>
  </p:clrMapOvr>
  <p:transition>
    <p:fade/>
  </p:transition>
  <p:timing>
    <p:tnLst>
      <p:par>
        <p:cTn id="1" dur="indefinite" restart="never" nodeType="tmRoot"/>
      </p:par>
    </p:tnLst>
  </p:timing>
</p:sldLayout>
</file>

<file path=ppt/slideLayouts/slideLayout59.xml><?xml version="1.0" encoding="utf-8"?>
<p:sldLayout xmlns:a="http://schemas.openxmlformats.org/drawingml/2006/main" xmlns:r="http://schemas.openxmlformats.org/officeDocument/2006/relationships" xmlns:p="http://schemas.openxmlformats.org/presentationml/2006/main" showMasterSp="0" preserve="1" userDrawn="1">
  <p:cSld name="Key statement black">
    <p:bg>
      <p:bgPr>
        <a:solidFill>
          <a:schemeClr val="tx1"/>
        </a:solidFill>
        <a:effectLst/>
      </p:bgPr>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13862" y="1845944"/>
            <a:ext cx="7653813" cy="5386705"/>
          </a:xfrm>
          <a:prstGeom prst="rect">
            <a:avLst/>
          </a:prstGeom>
        </p:spPr>
        <p:txBody>
          <a:bodyPr>
            <a:noAutofit/>
          </a:bodyPr>
          <a:lstStyle>
            <a:lvl1pPr>
              <a:spcBef>
                <a:spcPts val="3960"/>
              </a:spcBef>
              <a:defRPr sz="3080">
                <a:solidFill>
                  <a:schemeClr val="bg1"/>
                </a:solidFill>
              </a:defRPr>
            </a:lvl1pPr>
            <a:lvl2pPr marL="502920" indent="-502920">
              <a:defRPr sz="3300">
                <a:solidFill>
                  <a:schemeClr val="bg2"/>
                </a:solidFill>
              </a:defRPr>
            </a:lvl2pPr>
            <a:lvl3pPr>
              <a:defRPr sz="3300">
                <a:solidFill>
                  <a:schemeClr val="bg2"/>
                </a:solidFill>
              </a:defRPr>
            </a:lvl3pPr>
            <a:lvl4pPr>
              <a:defRPr sz="3300">
                <a:solidFill>
                  <a:schemeClr val="bg2"/>
                </a:solidFill>
              </a:defRPr>
            </a:lvl4pPr>
            <a:lvl5pPr>
              <a:defRPr sz="3300">
                <a:solidFill>
                  <a:schemeClr val="bg2"/>
                </a:solidFill>
              </a:defRPr>
            </a:lvl5pPr>
          </a:lstStyle>
          <a:p>
            <a:pPr lvl="0"/>
            <a:r>
              <a:rPr lang="en-US" noProof="0" smtClean="0"/>
              <a:t>Click to edit Master text styles</a:t>
            </a:r>
          </a:p>
        </p:txBody>
      </p:sp>
      <p:sp>
        <p:nvSpPr>
          <p:cNvPr id="10" name="TextBox 9"/>
          <p:cNvSpPr txBox="1"/>
          <p:nvPr userDrawn="1"/>
        </p:nvSpPr>
        <p:spPr>
          <a:xfrm>
            <a:off x="5226527" y="7340600"/>
            <a:ext cx="4039662" cy="220060"/>
          </a:xfrm>
          <a:prstGeom prst="rect">
            <a:avLst/>
          </a:prstGeom>
          <a:noFill/>
        </p:spPr>
        <p:txBody>
          <a:bodyPr wrap="square" lIns="0" tIns="0" rIns="0" bIns="0" rtlCol="0">
            <a:spAutoFit/>
          </a:bodyPr>
          <a:lstStyle/>
          <a:p>
            <a:pPr algn="r" fontAlgn="auto">
              <a:spcBef>
                <a:spcPts val="0"/>
              </a:spcBef>
              <a:spcAft>
                <a:spcPts val="0"/>
              </a:spcAft>
              <a:buSzPct val="100000"/>
              <a:buFont typeface="Arial"/>
              <a:buNone/>
            </a:pPr>
            <a:r>
              <a:rPr lang="en-US" sz="715" dirty="0">
                <a:solidFill>
                  <a:prstClr val="white"/>
                </a:solidFill>
                <a:latin typeface="Verdana"/>
                <a:cs typeface="+mn-cs"/>
              </a:rPr>
              <a:t>Presentation title</a:t>
            </a:r>
            <a:br>
              <a:rPr lang="en-US" sz="715" dirty="0">
                <a:solidFill>
                  <a:prstClr val="white"/>
                </a:solidFill>
                <a:latin typeface="Verdana"/>
                <a:cs typeface="+mn-cs"/>
              </a:rPr>
            </a:br>
            <a:r>
              <a:rPr lang="en-US" sz="715" dirty="0">
                <a:solidFill>
                  <a:prstClr val="white"/>
                </a:solidFill>
                <a:latin typeface="Verdana"/>
                <a:cs typeface="+mn-cs"/>
              </a:rPr>
              <a:t>[To edit, click View &gt; Slide Master &gt; Slide Master]</a:t>
            </a:r>
          </a:p>
        </p:txBody>
      </p:sp>
      <p:sp>
        <p:nvSpPr>
          <p:cNvPr id="11" name="TextBox 10"/>
          <p:cNvSpPr txBox="1"/>
          <p:nvPr userDrawn="1"/>
        </p:nvSpPr>
        <p:spPr>
          <a:xfrm>
            <a:off x="413862" y="7340600"/>
            <a:ext cx="4418013" cy="110030"/>
          </a:xfrm>
          <a:prstGeom prst="rect">
            <a:avLst/>
          </a:prstGeom>
          <a:noFill/>
        </p:spPr>
        <p:txBody>
          <a:bodyPr wrap="square" lIns="0" tIns="0" rIns="0" bIns="0" rtlCol="0">
            <a:spAutoFit/>
          </a:bodyPr>
          <a:lstStyle/>
          <a:p>
            <a:pPr fontAlgn="auto">
              <a:spcBef>
                <a:spcPts val="660"/>
              </a:spcBef>
              <a:spcAft>
                <a:spcPts val="0"/>
              </a:spcAft>
              <a:buSzPct val="100000"/>
              <a:buFont typeface="Arial"/>
              <a:buNone/>
            </a:pPr>
            <a:r>
              <a:rPr lang="en-US" sz="715">
                <a:solidFill>
                  <a:prstClr val="white"/>
                </a:solidFill>
                <a:latin typeface="Verdana"/>
                <a:cs typeface="+mn-cs"/>
              </a:rPr>
              <a:t>© 2016 Deloitte Polska</a:t>
            </a:r>
            <a:endParaRPr lang="en-US" sz="715" dirty="0">
              <a:solidFill>
                <a:prstClr val="white"/>
              </a:solidFill>
              <a:latin typeface="Verdana"/>
              <a:cs typeface="+mn-cs"/>
            </a:endParaRPr>
          </a:p>
        </p:txBody>
      </p:sp>
      <p:sp>
        <p:nvSpPr>
          <p:cNvPr id="12" name="TextBox 11"/>
          <p:cNvSpPr txBox="1"/>
          <p:nvPr userDrawn="1"/>
        </p:nvSpPr>
        <p:spPr>
          <a:xfrm>
            <a:off x="9390461" y="7340600"/>
            <a:ext cx="254079" cy="110030"/>
          </a:xfrm>
          <a:prstGeom prst="rect">
            <a:avLst/>
          </a:prstGeom>
          <a:noFill/>
        </p:spPr>
        <p:txBody>
          <a:bodyPr wrap="square" lIns="0" tIns="0" rIns="0" bIns="0" rtlCol="0">
            <a:spAutoFit/>
          </a:bodyPr>
          <a:lstStyle/>
          <a:p>
            <a:pPr algn="r" fontAlgn="auto">
              <a:spcBef>
                <a:spcPts val="660"/>
              </a:spcBef>
              <a:spcAft>
                <a:spcPts val="0"/>
              </a:spcAft>
              <a:buSzPct val="100000"/>
              <a:buFont typeface="Arial"/>
              <a:buNone/>
            </a:pPr>
            <a:fld id="{C58DF478-B544-4ED8-9ED4-6A2648E2D233}" type="slidenum">
              <a:rPr lang="en-US" sz="715">
                <a:solidFill>
                  <a:prstClr val="white"/>
                </a:solidFill>
                <a:latin typeface="Verdana"/>
                <a:cs typeface="+mn-cs"/>
              </a:rPr>
              <a:pPr algn="r" fontAlgn="auto">
                <a:spcBef>
                  <a:spcPts val="660"/>
                </a:spcBef>
                <a:spcAft>
                  <a:spcPts val="0"/>
                </a:spcAft>
                <a:buSzPct val="100000"/>
                <a:buFont typeface="Arial"/>
                <a:buNone/>
              </a:pPr>
              <a:t>‹#›</a:t>
            </a:fld>
            <a:endParaRPr lang="en-US" sz="715" dirty="0">
              <a:solidFill>
                <a:prstClr val="white"/>
              </a:solidFill>
              <a:latin typeface="Verdana"/>
              <a:cs typeface="+mn-cs"/>
            </a:endParaRPr>
          </a:p>
        </p:txBody>
      </p:sp>
    </p:spTree>
    <p:extLst>
      <p:ext uri="{BB962C8B-B14F-4D97-AF65-F5344CB8AC3E}">
        <p14:creationId xmlns:p14="http://schemas.microsoft.com/office/powerpoint/2010/main" val="365184991"/>
      </p:ext>
    </p:extLst>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Text &amp; Content">
    <p:spTree>
      <p:nvGrpSpPr>
        <p:cNvPr id="1" name=""/>
        <p:cNvGrpSpPr/>
        <p:nvPr/>
      </p:nvGrpSpPr>
      <p:grpSpPr>
        <a:xfrm>
          <a:off x="0" y="0"/>
          <a:ext cx="0" cy="0"/>
          <a:chOff x="0" y="0"/>
          <a:chExt cx="0" cy="0"/>
        </a:xfrm>
      </p:grpSpPr>
      <p:sp>
        <p:nvSpPr>
          <p:cNvPr id="14" name="Title Placeholder 1"/>
          <p:cNvSpPr>
            <a:spLocks noGrp="1"/>
          </p:cNvSpPr>
          <p:nvPr>
            <p:ph type="title"/>
          </p:nvPr>
        </p:nvSpPr>
        <p:spPr>
          <a:xfrm>
            <a:off x="407124" y="335107"/>
            <a:ext cx="9226800" cy="532091"/>
          </a:xfrm>
          <a:prstGeom prst="rect">
            <a:avLst/>
          </a:prstGeom>
        </p:spPr>
        <p:txBody>
          <a:bodyPr vert="horz" lIns="0" tIns="0" rIns="0" bIns="0" rtlCol="0" anchor="t" anchorCtr="0">
            <a:noAutofit/>
          </a:bodyPr>
          <a:lstStyle/>
          <a:p>
            <a:r>
              <a:rPr lang="en-US" smtClean="0"/>
              <a:t>Click to edit Master title style</a:t>
            </a:r>
            <a:endParaRPr lang="en-GB" dirty="0"/>
          </a:p>
        </p:txBody>
      </p:sp>
      <p:sp>
        <p:nvSpPr>
          <p:cNvPr id="9" name="Text Placeholder 8"/>
          <p:cNvSpPr>
            <a:spLocks noGrp="1"/>
          </p:cNvSpPr>
          <p:nvPr>
            <p:ph type="body" sz="quarter" idx="13"/>
          </p:nvPr>
        </p:nvSpPr>
        <p:spPr>
          <a:xfrm>
            <a:off x="407124" y="867198"/>
            <a:ext cx="9226800" cy="1098520"/>
          </a:xfrm>
        </p:spPr>
        <p:txBody>
          <a:bodyPr>
            <a:normAutofit/>
          </a:bodyPr>
          <a:lstStyle>
            <a:lvl1pPr marL="0" indent="0">
              <a:buNone/>
              <a:defRPr sz="3300" b="0">
                <a:solidFill>
                  <a:srgbClr val="575757"/>
                </a:solidFill>
              </a:defRPr>
            </a:lvl1pPr>
          </a:lstStyle>
          <a:p>
            <a:pPr lvl="0"/>
            <a:r>
              <a:rPr lang="en-US" smtClean="0"/>
              <a:t>Click to edit Master text styles</a:t>
            </a:r>
          </a:p>
        </p:txBody>
      </p:sp>
      <p:sp>
        <p:nvSpPr>
          <p:cNvPr id="20" name="Text Placeholder 19"/>
          <p:cNvSpPr>
            <a:spLocks noGrp="1"/>
          </p:cNvSpPr>
          <p:nvPr>
            <p:ph type="body" sz="quarter" idx="14"/>
          </p:nvPr>
        </p:nvSpPr>
        <p:spPr>
          <a:xfrm>
            <a:off x="407880" y="2052240"/>
            <a:ext cx="4554000" cy="5140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sp>
        <p:nvSpPr>
          <p:cNvPr id="6"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8" name="Chart Placeholder 7"/>
          <p:cNvSpPr>
            <a:spLocks noGrp="1"/>
          </p:cNvSpPr>
          <p:nvPr>
            <p:ph type="chart" sz="quarter" idx="15"/>
          </p:nvPr>
        </p:nvSpPr>
        <p:spPr>
          <a:xfrm>
            <a:off x="5107781" y="2052240"/>
            <a:ext cx="4554000" cy="5140800"/>
          </a:xfrm>
        </p:spPr>
        <p:txBody>
          <a:bodyPr/>
          <a:lstStyle/>
          <a:p>
            <a:r>
              <a:rPr lang="en-US" smtClean="0"/>
              <a:t>Click icon to add chart</a:t>
            </a:r>
            <a:endParaRPr lang="en-GB" dirty="0"/>
          </a:p>
        </p:txBody>
      </p:sp>
    </p:spTree>
    <p:extLst>
      <p:ext uri="{BB962C8B-B14F-4D97-AF65-F5344CB8AC3E}">
        <p14:creationId xmlns:p14="http://schemas.microsoft.com/office/powerpoint/2010/main" val="3410487603"/>
      </p:ext>
    </p:extLst>
  </p:cSld>
  <p:clrMapOvr>
    <a:masterClrMapping/>
  </p:clrMapOvr>
  <p:transition>
    <p:fade/>
  </p:transition>
  <p:timing>
    <p:tnLst>
      <p:par>
        <p:cTn id="1" dur="indefinite" restart="never" nodeType="tmRoot"/>
      </p:par>
    </p:tnLst>
  </p:timing>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Key statement white">
    <p:bg>
      <p:bgRef idx="1001">
        <a:schemeClr val="bg1"/>
      </p:bgRef>
    </p:bg>
    <p:spTree>
      <p:nvGrpSpPr>
        <p:cNvPr id="1" name=""/>
        <p:cNvGrpSpPr/>
        <p:nvPr/>
      </p:nvGrpSpPr>
      <p:grpSpPr>
        <a:xfrm>
          <a:off x="0" y="0"/>
          <a:ext cx="0" cy="0"/>
          <a:chOff x="0" y="0"/>
          <a:chExt cx="0" cy="0"/>
        </a:xfrm>
      </p:grpSpPr>
      <p:sp>
        <p:nvSpPr>
          <p:cNvPr id="4" name="Text Placeholder 3"/>
          <p:cNvSpPr>
            <a:spLocks noGrp="1"/>
          </p:cNvSpPr>
          <p:nvPr>
            <p:ph type="body" sz="quarter" idx="10"/>
          </p:nvPr>
        </p:nvSpPr>
        <p:spPr>
          <a:xfrm>
            <a:off x="413862" y="1845944"/>
            <a:ext cx="7653813" cy="5386705"/>
          </a:xfrm>
          <a:prstGeom prst="rect">
            <a:avLst/>
          </a:prstGeom>
        </p:spPr>
        <p:txBody>
          <a:bodyPr>
            <a:noAutofit/>
          </a:bodyPr>
          <a:lstStyle>
            <a:lvl1pPr>
              <a:spcBef>
                <a:spcPts val="3960"/>
              </a:spcBef>
              <a:defRPr sz="3080">
                <a:solidFill>
                  <a:schemeClr val="tx1"/>
                </a:solidFill>
              </a:defRPr>
            </a:lvl1pPr>
            <a:lvl2pPr marL="502920" indent="-502920">
              <a:defRPr sz="3300">
                <a:solidFill>
                  <a:schemeClr val="bg2"/>
                </a:solidFill>
              </a:defRPr>
            </a:lvl2pPr>
            <a:lvl3pPr>
              <a:defRPr sz="3300">
                <a:solidFill>
                  <a:schemeClr val="bg2"/>
                </a:solidFill>
              </a:defRPr>
            </a:lvl3pPr>
            <a:lvl4pPr>
              <a:defRPr sz="3300">
                <a:solidFill>
                  <a:schemeClr val="bg2"/>
                </a:solidFill>
              </a:defRPr>
            </a:lvl4pPr>
            <a:lvl5pPr>
              <a:defRPr sz="3300">
                <a:solidFill>
                  <a:schemeClr val="bg2"/>
                </a:solidFill>
              </a:defRPr>
            </a:lvl5pPr>
          </a:lstStyle>
          <a:p>
            <a:pPr lvl="0"/>
            <a:r>
              <a:rPr lang="en-US" noProof="0" smtClean="0"/>
              <a:t>Click to edit Master text styles</a:t>
            </a:r>
          </a:p>
        </p:txBody>
      </p:sp>
    </p:spTree>
    <p:extLst>
      <p:ext uri="{BB962C8B-B14F-4D97-AF65-F5344CB8AC3E}">
        <p14:creationId xmlns:p14="http://schemas.microsoft.com/office/powerpoint/2010/main" val="3709953278"/>
      </p:ext>
    </p:extLst>
  </p:cSld>
  <p:clrMapOvr>
    <a:overrideClrMapping bg1="lt1" tx1="dk1" bg2="lt2" tx2="dk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Contents">
    <p:spTree>
      <p:nvGrpSpPr>
        <p:cNvPr id="1" name=""/>
        <p:cNvGrpSpPr/>
        <p:nvPr/>
      </p:nvGrpSpPr>
      <p:grpSpPr>
        <a:xfrm>
          <a:off x="0" y="0"/>
          <a:ext cx="0" cy="0"/>
          <a:chOff x="0" y="0"/>
          <a:chExt cx="0" cy="0"/>
        </a:xfrm>
      </p:grpSpPr>
      <p:sp>
        <p:nvSpPr>
          <p:cNvPr id="4" name="Content Placeholder 3"/>
          <p:cNvSpPr>
            <a:spLocks noGrp="1"/>
          </p:cNvSpPr>
          <p:nvPr>
            <p:ph sz="quarter" idx="10"/>
          </p:nvPr>
        </p:nvSpPr>
        <p:spPr>
          <a:xfrm>
            <a:off x="413862" y="1887327"/>
            <a:ext cx="7653813" cy="5345325"/>
          </a:xfrm>
          <a:prstGeom prst="rect">
            <a:avLst/>
          </a:prstGeom>
        </p:spPr>
        <p:txBody>
          <a:bodyPr/>
          <a:lstStyle>
            <a:lvl1pPr>
              <a:tabLst>
                <a:tab pos="7402354" algn="r"/>
              </a:tabLst>
              <a:defRPr/>
            </a:lvl1pPr>
            <a:lvl2pPr>
              <a:tabLst>
                <a:tab pos="7402354" algn="r"/>
              </a:tabLst>
              <a:defRPr/>
            </a:lvl2pPr>
            <a:lvl3pPr>
              <a:tabLst>
                <a:tab pos="7402354" algn="r"/>
              </a:tabLst>
              <a:defRPr/>
            </a:lvl3pPr>
            <a:lvl4pPr>
              <a:tabLst>
                <a:tab pos="7402354" algn="r"/>
              </a:tabLst>
              <a:defRPr/>
            </a:lvl4pPr>
            <a:lvl5pPr>
              <a:tabLst>
                <a:tab pos="5532120" algn="r"/>
              </a:tabLst>
              <a:defRPr baseline="0"/>
            </a:lvl5pPr>
            <a:lvl6pPr>
              <a:tabLst>
                <a:tab pos="7402354" algn="r"/>
              </a:tabLst>
              <a:defRPr/>
            </a:lvl6pPr>
            <a:lvl7pPr>
              <a:tabLst>
                <a:tab pos="7402354" algn="r"/>
              </a:tabLst>
              <a:defRPr/>
            </a:lvl7pPr>
            <a:lvl8pPr>
              <a:tabLst>
                <a:tab pos="7402354" algn="r"/>
              </a:tabLst>
              <a:defRPr/>
            </a:lvl8pPr>
            <a:lvl9pPr>
              <a:tabLst>
                <a:tab pos="7402354" algn="r"/>
              </a:tabLst>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Title Placeholder 1"/>
          <p:cNvSpPr>
            <a:spLocks noGrp="1"/>
          </p:cNvSpPr>
          <p:nvPr>
            <p:ph type="title" hasCustomPrompt="1"/>
          </p:nvPr>
        </p:nvSpPr>
        <p:spPr>
          <a:xfrm>
            <a:off x="413863" y="359833"/>
            <a:ext cx="9223691" cy="791634"/>
          </a:xfrm>
          <a:prstGeom prst="rect">
            <a:avLst/>
          </a:prstGeom>
        </p:spPr>
        <p:txBody>
          <a:bodyPr vert="horz" lIns="0" tIns="0" rIns="0" bIns="0" rtlCol="0" anchor="t" anchorCtr="0">
            <a:noAutofit/>
          </a:bodyPr>
          <a:lstStyle>
            <a:lvl1pPr>
              <a:defRPr/>
            </a:lvl1pPr>
          </a:lstStyle>
          <a:p>
            <a:r>
              <a:rPr lang="en-US" dirty="0"/>
              <a:t>Click to add title</a:t>
            </a:r>
          </a:p>
        </p:txBody>
      </p:sp>
    </p:spTree>
    <p:extLst>
      <p:ext uri="{BB962C8B-B14F-4D97-AF65-F5344CB8AC3E}">
        <p14:creationId xmlns:p14="http://schemas.microsoft.com/office/powerpoint/2010/main" val="3865868709"/>
      </p:ext>
    </p:extLst>
  </p:cSld>
  <p:clrMapOvr>
    <a:masterClrMapping/>
  </p:clrMapOvr>
  <p:transition>
    <p:fade/>
  </p:transition>
  <p:timing>
    <p:tnLst>
      <p:par>
        <p:cTn id="1" dur="indefinite" restart="never" nodeType="tmRoot"/>
      </p:par>
    </p:tnLst>
  </p:timing>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Contents with image">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413862" y="359835"/>
            <a:ext cx="9230678" cy="791633"/>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5" name="Picture Placeholder 9"/>
          <p:cNvSpPr>
            <a:spLocks noGrp="1"/>
          </p:cNvSpPr>
          <p:nvPr>
            <p:ph type="pic" sz="quarter" idx="15"/>
          </p:nvPr>
        </p:nvSpPr>
        <p:spPr>
          <a:xfrm>
            <a:off x="4496539" y="1928708"/>
            <a:ext cx="5148000" cy="5303943"/>
          </a:xfrm>
        </p:spPr>
        <p:txBody>
          <a:bodyPr/>
          <a:lstStyle/>
          <a:p>
            <a:r>
              <a:rPr lang="en-US" noProof="0" smtClean="0"/>
              <a:t>Click icon to add picture</a:t>
            </a:r>
            <a:endParaRPr lang="en-US" noProof="0" dirty="0"/>
          </a:p>
        </p:txBody>
      </p:sp>
      <p:sp>
        <p:nvSpPr>
          <p:cNvPr id="6" name="Content Placeholder 3"/>
          <p:cNvSpPr>
            <a:spLocks noGrp="1"/>
          </p:cNvSpPr>
          <p:nvPr>
            <p:ph sz="quarter" idx="10"/>
          </p:nvPr>
        </p:nvSpPr>
        <p:spPr>
          <a:xfrm>
            <a:off x="413862" y="1887327"/>
            <a:ext cx="3676554" cy="5345325"/>
          </a:xfrm>
          <a:prstGeom prst="rect">
            <a:avLst/>
          </a:prstGeom>
        </p:spPr>
        <p:txBody>
          <a:bodyPr/>
          <a:lstStyle>
            <a:lvl1pPr>
              <a:tabLst>
                <a:tab pos="5532120" algn="r"/>
              </a:tabLst>
              <a:defRPr/>
            </a:lvl1pPr>
            <a:lvl2pPr>
              <a:tabLst>
                <a:tab pos="5532120" algn="r"/>
              </a:tabLst>
              <a:defRPr/>
            </a:lvl2pPr>
            <a:lvl3pPr>
              <a:tabLst>
                <a:tab pos="5532120" algn="r"/>
              </a:tabLst>
              <a:defRPr/>
            </a:lvl3pPr>
            <a:lvl4pPr>
              <a:tabLst>
                <a:tab pos="5532120" algn="r"/>
              </a:tabLst>
              <a:defRPr/>
            </a:lvl4pPr>
            <a:lvl5pPr>
              <a:tabLst>
                <a:tab pos="553212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470880820"/>
      </p:ext>
    </p:extLst>
  </p:cSld>
  <p:clrMapOvr>
    <a:masterClrMapping/>
  </p:clrMapOvr>
  <p:transition>
    <p:fade/>
  </p:transition>
  <p:timing>
    <p:tnLst>
      <p:par>
        <p:cTn id="1" dur="indefinite" restart="never" nodeType="tmRoot"/>
      </p:par>
    </p:tnLst>
  </p:timing>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Title &amp; 1 column text">
    <p:spTree>
      <p:nvGrpSpPr>
        <p:cNvPr id="1" name=""/>
        <p:cNvGrpSpPr/>
        <p:nvPr/>
      </p:nvGrpSpPr>
      <p:grpSpPr>
        <a:xfrm>
          <a:off x="0" y="0"/>
          <a:ext cx="0" cy="0"/>
          <a:chOff x="0" y="0"/>
          <a:chExt cx="0" cy="0"/>
        </a:xfrm>
      </p:grpSpPr>
      <p:sp>
        <p:nvSpPr>
          <p:cNvPr id="2" name="Title 1"/>
          <p:cNvSpPr>
            <a:spLocks noGrp="1"/>
          </p:cNvSpPr>
          <p:nvPr>
            <p:ph type="title"/>
          </p:nvPr>
        </p:nvSpPr>
        <p:spPr>
          <a:xfrm>
            <a:off x="413862" y="359835"/>
            <a:ext cx="9230678" cy="791633"/>
          </a:xfrm>
        </p:spPr>
        <p:txBody>
          <a:bodyPr/>
          <a:lstStyle/>
          <a:p>
            <a:r>
              <a:rPr lang="en-US" noProof="0" smtClean="0"/>
              <a:t>Click to edit Master title style</a:t>
            </a:r>
            <a:endParaRPr lang="en-US" noProof="0" dirty="0"/>
          </a:p>
        </p:txBody>
      </p:sp>
      <p:sp>
        <p:nvSpPr>
          <p:cNvPr id="14" name="Text Placeholder 18"/>
          <p:cNvSpPr>
            <a:spLocks noGrp="1"/>
          </p:cNvSpPr>
          <p:nvPr>
            <p:ph idx="1"/>
          </p:nvPr>
        </p:nvSpPr>
        <p:spPr>
          <a:xfrm>
            <a:off x="413862" y="1887327"/>
            <a:ext cx="9211468" cy="5345325"/>
          </a:xfrm>
          <a:prstGeom prst="rect">
            <a:avLst/>
          </a:prstGeom>
        </p:spPr>
        <p:txBody>
          <a:bodyPr vert="horz" lIns="0" tIns="0" rIns="0" bIns="0" rtlCol="0">
            <a:no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155766225"/>
      </p:ext>
    </p:extLst>
  </p:cSld>
  <p:clrMapOvr>
    <a:masterClrMapping/>
  </p:clrMapOvr>
  <p:transition>
    <p:fade/>
  </p:transition>
  <p:timing>
    <p:tnLst>
      <p:par>
        <p:cTn id="1" dur="indefinite" restart="never" nodeType="tmRoot"/>
      </p:par>
    </p:tnLst>
  </p:timing>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Title, subtitle &amp; 1 column text">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413862" y="738481"/>
            <a:ext cx="920893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14" name="Title Placeholder 1"/>
          <p:cNvSpPr>
            <a:spLocks noGrp="1"/>
          </p:cNvSpPr>
          <p:nvPr>
            <p:ph type="title"/>
          </p:nvPr>
        </p:nvSpPr>
        <p:spPr>
          <a:xfrm>
            <a:off x="413862" y="359833"/>
            <a:ext cx="9208938" cy="378648"/>
          </a:xfrm>
          <a:prstGeom prst="rect">
            <a:avLst/>
          </a:prstGeom>
        </p:spPr>
        <p:txBody>
          <a:bodyPr vert="horz" lIns="0" tIns="0" rIns="0" bIns="0" rtlCol="0" anchor="t" anchorCtr="0">
            <a:noAutofit/>
          </a:bodyPr>
          <a:lstStyle>
            <a:lvl1pPr>
              <a:defRPr/>
            </a:lvl1pPr>
          </a:lstStyle>
          <a:p>
            <a:r>
              <a:rPr lang="en-US" noProof="0" smtClean="0"/>
              <a:t>Click to edit Master title style</a:t>
            </a:r>
            <a:endParaRPr lang="en-US" noProof="0" dirty="0"/>
          </a:p>
        </p:txBody>
      </p:sp>
      <p:sp>
        <p:nvSpPr>
          <p:cNvPr id="8" name="Text Placeholder 18"/>
          <p:cNvSpPr>
            <a:spLocks noGrp="1"/>
          </p:cNvSpPr>
          <p:nvPr>
            <p:ph idx="1"/>
          </p:nvPr>
        </p:nvSpPr>
        <p:spPr>
          <a:xfrm>
            <a:off x="413862" y="1887327"/>
            <a:ext cx="9211468" cy="5342432"/>
          </a:xfrm>
          <a:prstGeom prst="rect">
            <a:avLst/>
          </a:prstGeom>
        </p:spPr>
        <p:txBody>
          <a:bodyPr vert="horz" lIns="0" tIns="0" rIns="0" bIns="0" rtlCol="0">
            <a:no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694909640"/>
      </p:ext>
    </p:extLst>
  </p:cSld>
  <p:clrMapOvr>
    <a:masterClrMapping/>
  </p:clrMapOvr>
  <p:transition>
    <p:fade/>
  </p:transition>
  <p:timing>
    <p:tnLst>
      <p:par>
        <p:cTn id="1" dur="indefinite" restart="never" nodeType="tmRoot"/>
      </p:par>
    </p:tnLst>
  </p:timing>
</p:sldLayout>
</file>

<file path=ppt/slideLayouts/slideLayout65.xml><?xml version="1.0" encoding="utf-8"?>
<p:sldLayout xmlns:a="http://schemas.openxmlformats.org/drawingml/2006/main" xmlns:r="http://schemas.openxmlformats.org/officeDocument/2006/relationships" xmlns:p="http://schemas.openxmlformats.org/presentationml/2006/main" preserve="1" userDrawn="1">
  <p:cSld name="Title, subtitle &amp; 1 column - large">
    <p:spTree>
      <p:nvGrpSpPr>
        <p:cNvPr id="1" name=""/>
        <p:cNvGrpSpPr/>
        <p:nvPr/>
      </p:nvGrpSpPr>
      <p:grpSpPr>
        <a:xfrm>
          <a:off x="0" y="0"/>
          <a:ext cx="0" cy="0"/>
          <a:chOff x="0" y="0"/>
          <a:chExt cx="0" cy="0"/>
        </a:xfrm>
      </p:grpSpPr>
      <p:sp>
        <p:nvSpPr>
          <p:cNvPr id="9" name="Text Placeholder 8"/>
          <p:cNvSpPr>
            <a:spLocks noGrp="1"/>
          </p:cNvSpPr>
          <p:nvPr>
            <p:ph type="body" sz="quarter" idx="13" hasCustomPrompt="1"/>
          </p:nvPr>
        </p:nvSpPr>
        <p:spPr>
          <a:xfrm>
            <a:off x="413862" y="738481"/>
            <a:ext cx="920893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14" name="Title Placeholder 1"/>
          <p:cNvSpPr>
            <a:spLocks noGrp="1"/>
          </p:cNvSpPr>
          <p:nvPr>
            <p:ph type="title"/>
          </p:nvPr>
        </p:nvSpPr>
        <p:spPr>
          <a:xfrm>
            <a:off x="413862" y="359833"/>
            <a:ext cx="9208938" cy="378648"/>
          </a:xfrm>
          <a:prstGeom prst="rect">
            <a:avLst/>
          </a:prstGeom>
        </p:spPr>
        <p:txBody>
          <a:bodyPr vert="horz" lIns="0" tIns="0" rIns="0" bIns="0" rtlCol="0" anchor="t" anchorCtr="0">
            <a:noAutofit/>
          </a:bodyPr>
          <a:lstStyle>
            <a:lvl1pPr>
              <a:defRPr/>
            </a:lvl1pPr>
          </a:lstStyle>
          <a:p>
            <a:r>
              <a:rPr lang="en-US" noProof="0" smtClean="0"/>
              <a:t>Click to edit Master title style</a:t>
            </a:r>
            <a:endParaRPr lang="en-US" noProof="0" dirty="0"/>
          </a:p>
        </p:txBody>
      </p:sp>
      <p:sp>
        <p:nvSpPr>
          <p:cNvPr id="8" name="Text Placeholder 18"/>
          <p:cNvSpPr>
            <a:spLocks noGrp="1"/>
          </p:cNvSpPr>
          <p:nvPr>
            <p:ph idx="1"/>
          </p:nvPr>
        </p:nvSpPr>
        <p:spPr>
          <a:xfrm>
            <a:off x="413862" y="1926908"/>
            <a:ext cx="9211468" cy="5302851"/>
          </a:xfrm>
          <a:prstGeom prst="rect">
            <a:avLst/>
          </a:prstGeom>
        </p:spPr>
        <p:txBody>
          <a:bodyPr vert="horz" lIns="0" tIns="0" rIns="0" bIns="0" rtlCol="0">
            <a:noAutofit/>
          </a:bodyPr>
          <a:lstStyle>
            <a:lvl1pPr>
              <a:defRPr sz="1760"/>
            </a:lvl1pPr>
            <a:lvl2pPr>
              <a:defRPr sz="1760"/>
            </a:lvl2pPr>
            <a:lvl3pPr>
              <a:defRPr sz="1760"/>
            </a:lvl3pPr>
            <a:lvl4pPr>
              <a:defRPr sz="1760"/>
            </a:lvl4pPr>
            <a:lvl5pPr>
              <a:defRPr sz="1760"/>
            </a:lvl5pPr>
            <a:lvl6pPr>
              <a:defRPr sz="1760"/>
            </a:lvl6pPr>
            <a:lvl7pPr>
              <a:defRPr sz="1760"/>
            </a:lvl7pPr>
            <a:lvl8pPr>
              <a:defRPr sz="1760"/>
            </a:lvl8pPr>
            <a:lvl9pPr>
              <a:defRPr sz="176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1553846982"/>
      </p:ext>
    </p:extLst>
  </p:cSld>
  <p:clrMapOvr>
    <a:masterClrMapping/>
  </p:clrMapOvr>
  <p:transition>
    <p:fade/>
  </p:transition>
  <p:timing>
    <p:tnLst>
      <p:par>
        <p:cTn id="1" dur="indefinite" restart="never" nodeType="tmRoot"/>
      </p:par>
    </p:tnLst>
  </p:timing>
</p:sldLayout>
</file>

<file path=ppt/slideLayouts/slideLayout66.xml><?xml version="1.0" encoding="utf-8"?>
<p:sldLayout xmlns:a="http://schemas.openxmlformats.org/drawingml/2006/main" xmlns:r="http://schemas.openxmlformats.org/officeDocument/2006/relationships" xmlns:p="http://schemas.openxmlformats.org/presentationml/2006/main" preserve="1" userDrawn="1">
  <p:cSld name="Title, subtitle &amp; chart">
    <p:spTree>
      <p:nvGrpSpPr>
        <p:cNvPr id="1" name=""/>
        <p:cNvGrpSpPr/>
        <p:nvPr/>
      </p:nvGrpSpPr>
      <p:grpSpPr>
        <a:xfrm>
          <a:off x="0" y="0"/>
          <a:ext cx="0" cy="0"/>
          <a:chOff x="0" y="0"/>
          <a:chExt cx="0" cy="0"/>
        </a:xfrm>
      </p:grpSpPr>
      <p:sp>
        <p:nvSpPr>
          <p:cNvPr id="15" name="Text Placeholder 8"/>
          <p:cNvSpPr>
            <a:spLocks noGrp="1"/>
          </p:cNvSpPr>
          <p:nvPr>
            <p:ph type="body" sz="quarter" idx="13" hasCustomPrompt="1"/>
          </p:nvPr>
        </p:nvSpPr>
        <p:spPr>
          <a:xfrm>
            <a:off x="413861" y="738481"/>
            <a:ext cx="923067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16" name="Title Placeholder 1"/>
          <p:cNvSpPr>
            <a:spLocks noGrp="1"/>
          </p:cNvSpPr>
          <p:nvPr>
            <p:ph type="title" hasCustomPrompt="1"/>
          </p:nvPr>
        </p:nvSpPr>
        <p:spPr>
          <a:xfrm>
            <a:off x="413861" y="359833"/>
            <a:ext cx="9230678" cy="378648"/>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7" name="Chart Placeholder 3"/>
          <p:cNvSpPr>
            <a:spLocks noGrp="1"/>
          </p:cNvSpPr>
          <p:nvPr>
            <p:ph type="chart" sz="quarter" idx="15"/>
          </p:nvPr>
        </p:nvSpPr>
        <p:spPr>
          <a:xfrm>
            <a:off x="413863" y="2325599"/>
            <a:ext cx="9230676" cy="4611548"/>
          </a:xfrm>
          <a:prstGeom prst="rect">
            <a:avLst/>
          </a:prstGeom>
        </p:spPr>
        <p:txBody>
          <a:bodyPr/>
          <a:lstStyle/>
          <a:p>
            <a:r>
              <a:rPr lang="en-US" noProof="0" smtClean="0"/>
              <a:t>Click icon to add chart</a:t>
            </a:r>
            <a:endParaRPr lang="en-US" noProof="0" dirty="0"/>
          </a:p>
        </p:txBody>
      </p:sp>
      <p:sp>
        <p:nvSpPr>
          <p:cNvPr id="18" name="Text Placeholder 8"/>
          <p:cNvSpPr>
            <a:spLocks noGrp="1"/>
          </p:cNvSpPr>
          <p:nvPr>
            <p:ph type="body" sz="quarter" idx="18"/>
          </p:nvPr>
        </p:nvSpPr>
        <p:spPr>
          <a:xfrm>
            <a:off x="413863" y="1887327"/>
            <a:ext cx="9230676" cy="444394"/>
          </a:xfrm>
        </p:spPr>
        <p:txBody>
          <a:bodyPr/>
          <a:lstStyle/>
          <a:p>
            <a:pPr lvl="0"/>
            <a:r>
              <a:rPr lang="en-US" noProof="0" smtClean="0"/>
              <a:t>Click to edit Master text styles</a:t>
            </a:r>
          </a:p>
        </p:txBody>
      </p:sp>
      <p:sp>
        <p:nvSpPr>
          <p:cNvPr id="19" name="Text Placeholder 7"/>
          <p:cNvSpPr>
            <a:spLocks noGrp="1"/>
          </p:cNvSpPr>
          <p:nvPr>
            <p:ph type="body" sz="quarter" idx="23"/>
          </p:nvPr>
        </p:nvSpPr>
        <p:spPr>
          <a:xfrm>
            <a:off x="413862" y="6937149"/>
            <a:ext cx="9230678" cy="295502"/>
          </a:xfrm>
        </p:spPr>
        <p:txBody>
          <a:bodyPr>
            <a:noAutofit/>
          </a:bodyPr>
          <a:lstStyle>
            <a:lvl1pPr>
              <a:spcAft>
                <a:spcPts val="0"/>
              </a:spcAft>
              <a:defRPr sz="990"/>
            </a:lvl1pPr>
          </a:lstStyle>
          <a:p>
            <a:pPr lvl="0"/>
            <a:r>
              <a:rPr lang="en-US" noProof="0" smtClean="0"/>
              <a:t>Click to edit Master text styles</a:t>
            </a:r>
          </a:p>
        </p:txBody>
      </p:sp>
    </p:spTree>
    <p:extLst>
      <p:ext uri="{BB962C8B-B14F-4D97-AF65-F5344CB8AC3E}">
        <p14:creationId xmlns:p14="http://schemas.microsoft.com/office/powerpoint/2010/main" val="3519539513"/>
      </p:ext>
    </p:extLst>
  </p:cSld>
  <p:clrMapOvr>
    <a:masterClrMapping/>
  </p:clrMapOvr>
  <p:transition>
    <p:fade/>
  </p:transition>
  <p:timing>
    <p:tnLst>
      <p:par>
        <p:cTn id="1" dur="indefinite" restart="never" nodeType="tmRoot"/>
      </p:par>
    </p:tnLst>
  </p:timing>
</p:sldLayout>
</file>

<file path=ppt/slideLayouts/slideLayout67.xml><?xml version="1.0" encoding="utf-8"?>
<p:sldLayout xmlns:a="http://schemas.openxmlformats.org/drawingml/2006/main" xmlns:r="http://schemas.openxmlformats.org/officeDocument/2006/relationships" xmlns:p="http://schemas.openxmlformats.org/presentationml/2006/main" preserve="1" userDrawn="1">
  <p:cSld name="3 chart">
    <p:spTree>
      <p:nvGrpSpPr>
        <p:cNvPr id="1" name=""/>
        <p:cNvGrpSpPr/>
        <p:nvPr/>
      </p:nvGrpSpPr>
      <p:grpSpPr>
        <a:xfrm>
          <a:off x="0" y="0"/>
          <a:ext cx="0" cy="0"/>
          <a:chOff x="0" y="0"/>
          <a:chExt cx="0" cy="0"/>
        </a:xfrm>
      </p:grpSpPr>
      <p:sp>
        <p:nvSpPr>
          <p:cNvPr id="15" name="Text Placeholder 8"/>
          <p:cNvSpPr>
            <a:spLocks noGrp="1"/>
          </p:cNvSpPr>
          <p:nvPr>
            <p:ph type="body" sz="quarter" idx="13" hasCustomPrompt="1"/>
          </p:nvPr>
        </p:nvSpPr>
        <p:spPr>
          <a:xfrm>
            <a:off x="413862" y="738481"/>
            <a:ext cx="923067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16" name="Title Placeholder 1"/>
          <p:cNvSpPr>
            <a:spLocks noGrp="1"/>
          </p:cNvSpPr>
          <p:nvPr>
            <p:ph type="title" hasCustomPrompt="1"/>
          </p:nvPr>
        </p:nvSpPr>
        <p:spPr>
          <a:xfrm>
            <a:off x="413861" y="359833"/>
            <a:ext cx="9230678" cy="378648"/>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7" name="Chart Placeholder 3"/>
          <p:cNvSpPr>
            <a:spLocks noGrp="1"/>
          </p:cNvSpPr>
          <p:nvPr>
            <p:ph type="chart" sz="quarter" idx="15"/>
          </p:nvPr>
        </p:nvSpPr>
        <p:spPr>
          <a:xfrm>
            <a:off x="415800" y="2325599"/>
            <a:ext cx="2928378" cy="4611549"/>
          </a:xfrm>
          <a:prstGeom prst="rect">
            <a:avLst/>
          </a:prstGeom>
        </p:spPr>
        <p:txBody>
          <a:bodyPr/>
          <a:lstStyle/>
          <a:p>
            <a:r>
              <a:rPr lang="en-US" noProof="0" smtClean="0"/>
              <a:t>Click icon to add chart</a:t>
            </a:r>
            <a:endParaRPr lang="en-US" noProof="0" dirty="0"/>
          </a:p>
        </p:txBody>
      </p:sp>
      <p:sp>
        <p:nvSpPr>
          <p:cNvPr id="18" name="Text Placeholder 8"/>
          <p:cNvSpPr>
            <a:spLocks noGrp="1"/>
          </p:cNvSpPr>
          <p:nvPr>
            <p:ph type="body" sz="quarter" idx="18"/>
          </p:nvPr>
        </p:nvSpPr>
        <p:spPr>
          <a:xfrm>
            <a:off x="413861" y="1887327"/>
            <a:ext cx="2938939" cy="444394"/>
          </a:xfrm>
        </p:spPr>
        <p:txBody>
          <a:bodyPr/>
          <a:lstStyle/>
          <a:p>
            <a:pPr lvl="0"/>
            <a:r>
              <a:rPr lang="en-US" noProof="0" smtClean="0"/>
              <a:t>Click to edit Master text styles</a:t>
            </a:r>
          </a:p>
        </p:txBody>
      </p:sp>
      <p:sp>
        <p:nvSpPr>
          <p:cNvPr id="7" name="Chart Placeholder 3"/>
          <p:cNvSpPr>
            <a:spLocks noGrp="1"/>
          </p:cNvSpPr>
          <p:nvPr>
            <p:ph type="chart" sz="quarter" idx="19"/>
          </p:nvPr>
        </p:nvSpPr>
        <p:spPr>
          <a:xfrm>
            <a:off x="3550127" y="2325599"/>
            <a:ext cx="2938333" cy="4611549"/>
          </a:xfrm>
          <a:prstGeom prst="rect">
            <a:avLst/>
          </a:prstGeom>
        </p:spPr>
        <p:txBody>
          <a:bodyPr/>
          <a:lstStyle/>
          <a:p>
            <a:r>
              <a:rPr lang="en-US" noProof="0" smtClean="0"/>
              <a:t>Click icon to add chart</a:t>
            </a:r>
            <a:endParaRPr lang="en-US" noProof="0" dirty="0"/>
          </a:p>
        </p:txBody>
      </p:sp>
      <p:sp>
        <p:nvSpPr>
          <p:cNvPr id="8" name="Text Placeholder 8"/>
          <p:cNvSpPr>
            <a:spLocks noGrp="1"/>
          </p:cNvSpPr>
          <p:nvPr>
            <p:ph type="body" sz="quarter" idx="20"/>
          </p:nvPr>
        </p:nvSpPr>
        <p:spPr>
          <a:xfrm>
            <a:off x="3550127" y="1887327"/>
            <a:ext cx="2938332" cy="444394"/>
          </a:xfrm>
        </p:spPr>
        <p:txBody>
          <a:bodyPr/>
          <a:lstStyle/>
          <a:p>
            <a:pPr lvl="0"/>
            <a:r>
              <a:rPr lang="en-US" noProof="0" smtClean="0"/>
              <a:t>Click to edit Master text styles</a:t>
            </a:r>
          </a:p>
        </p:txBody>
      </p:sp>
      <p:sp>
        <p:nvSpPr>
          <p:cNvPr id="9" name="Chart Placeholder 3"/>
          <p:cNvSpPr>
            <a:spLocks noGrp="1"/>
          </p:cNvSpPr>
          <p:nvPr>
            <p:ph type="chart" sz="quarter" idx="21"/>
          </p:nvPr>
        </p:nvSpPr>
        <p:spPr>
          <a:xfrm>
            <a:off x="6704277" y="2325599"/>
            <a:ext cx="2940262" cy="4611549"/>
          </a:xfrm>
          <a:prstGeom prst="rect">
            <a:avLst/>
          </a:prstGeom>
        </p:spPr>
        <p:txBody>
          <a:bodyPr/>
          <a:lstStyle/>
          <a:p>
            <a:r>
              <a:rPr lang="en-US" noProof="0" smtClean="0"/>
              <a:t>Click icon to add chart</a:t>
            </a:r>
            <a:endParaRPr lang="en-US" noProof="0" dirty="0"/>
          </a:p>
        </p:txBody>
      </p:sp>
      <p:sp>
        <p:nvSpPr>
          <p:cNvPr id="10" name="Text Placeholder 8"/>
          <p:cNvSpPr>
            <a:spLocks noGrp="1"/>
          </p:cNvSpPr>
          <p:nvPr>
            <p:ph type="body" sz="quarter" idx="22"/>
          </p:nvPr>
        </p:nvSpPr>
        <p:spPr>
          <a:xfrm>
            <a:off x="6704277" y="1880364"/>
            <a:ext cx="2940263" cy="451357"/>
          </a:xfrm>
        </p:spPr>
        <p:txBody>
          <a:bodyPr/>
          <a:lstStyle/>
          <a:p>
            <a:pPr lvl="0"/>
            <a:r>
              <a:rPr lang="en-US" noProof="0" smtClean="0"/>
              <a:t>Click to edit Master text styles</a:t>
            </a:r>
          </a:p>
        </p:txBody>
      </p:sp>
      <p:sp>
        <p:nvSpPr>
          <p:cNvPr id="12" name="Text Placeholder 7"/>
          <p:cNvSpPr>
            <a:spLocks noGrp="1"/>
          </p:cNvSpPr>
          <p:nvPr>
            <p:ph type="body" sz="quarter" idx="23"/>
          </p:nvPr>
        </p:nvSpPr>
        <p:spPr>
          <a:xfrm>
            <a:off x="413861" y="6937149"/>
            <a:ext cx="9211470" cy="295502"/>
          </a:xfrm>
        </p:spPr>
        <p:txBody>
          <a:bodyPr>
            <a:noAutofit/>
          </a:bodyPr>
          <a:lstStyle>
            <a:lvl1pPr>
              <a:spcAft>
                <a:spcPts val="0"/>
              </a:spcAft>
              <a:defRPr sz="990"/>
            </a:lvl1pPr>
          </a:lstStyle>
          <a:p>
            <a:pPr lvl="0"/>
            <a:r>
              <a:rPr lang="en-US" noProof="0" smtClean="0"/>
              <a:t>Click to edit Master text styles</a:t>
            </a:r>
          </a:p>
        </p:txBody>
      </p:sp>
    </p:spTree>
    <p:extLst>
      <p:ext uri="{BB962C8B-B14F-4D97-AF65-F5344CB8AC3E}">
        <p14:creationId xmlns:p14="http://schemas.microsoft.com/office/powerpoint/2010/main" val="435141083"/>
      </p:ext>
    </p:extLst>
  </p:cSld>
  <p:clrMapOvr>
    <a:masterClrMapping/>
  </p:clrMapOvr>
  <p:transition>
    <p:fade/>
  </p:transition>
  <p:timing>
    <p:tnLst>
      <p:par>
        <p:cTn id="1" dur="indefinite" restart="never" nodeType="tmRoot"/>
      </p:par>
    </p:tnLst>
  </p:timing>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userDrawn="1">
  <p:cSld name="2 columns of text">
    <p:spTree>
      <p:nvGrpSpPr>
        <p:cNvPr id="1" name=""/>
        <p:cNvGrpSpPr/>
        <p:nvPr/>
      </p:nvGrpSpPr>
      <p:grpSpPr>
        <a:xfrm>
          <a:off x="0" y="0"/>
          <a:ext cx="0" cy="0"/>
          <a:chOff x="0" y="0"/>
          <a:chExt cx="0" cy="0"/>
        </a:xfrm>
      </p:grpSpPr>
      <p:sp>
        <p:nvSpPr>
          <p:cNvPr id="14" name="Title Placeholder 1"/>
          <p:cNvSpPr>
            <a:spLocks noGrp="1"/>
          </p:cNvSpPr>
          <p:nvPr>
            <p:ph type="title" hasCustomPrompt="1"/>
          </p:nvPr>
        </p:nvSpPr>
        <p:spPr>
          <a:xfrm>
            <a:off x="413862" y="359833"/>
            <a:ext cx="9242202" cy="378648"/>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9" name="Text Placeholder 8"/>
          <p:cNvSpPr>
            <a:spLocks noGrp="1"/>
          </p:cNvSpPr>
          <p:nvPr>
            <p:ph type="body" sz="quarter" idx="13" hasCustomPrompt="1"/>
          </p:nvPr>
        </p:nvSpPr>
        <p:spPr>
          <a:xfrm>
            <a:off x="413862" y="738481"/>
            <a:ext cx="9242202"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13" name="Content Placeholder 3"/>
          <p:cNvSpPr>
            <a:spLocks noGrp="1"/>
          </p:cNvSpPr>
          <p:nvPr>
            <p:ph sz="quarter" idx="10"/>
          </p:nvPr>
        </p:nvSpPr>
        <p:spPr>
          <a:xfrm>
            <a:off x="413862" y="1887327"/>
            <a:ext cx="4377102" cy="5345322"/>
          </a:xfrm>
          <a:prstGeom prst="rect">
            <a:avLst/>
          </a:prstGeom>
        </p:spPr>
        <p:txBody>
          <a:bodyPr/>
          <a:lstStyle>
            <a:lvl1pPr>
              <a:tabLst>
                <a:tab pos="5532120" algn="r"/>
              </a:tabLst>
              <a:defRPr/>
            </a:lvl1pPr>
            <a:lvl2pPr>
              <a:tabLst>
                <a:tab pos="5532120" algn="r"/>
              </a:tabLst>
              <a:defRPr/>
            </a:lvl2pPr>
            <a:lvl3pPr>
              <a:tabLst>
                <a:tab pos="5532120" algn="r"/>
              </a:tabLst>
              <a:defRPr/>
            </a:lvl3pPr>
            <a:lvl4pPr>
              <a:tabLst>
                <a:tab pos="5532120" algn="r"/>
              </a:tabLst>
              <a:defRPr/>
            </a:lvl4pPr>
            <a:lvl5pPr>
              <a:tabLst>
                <a:tab pos="553212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5" name="Content Placeholder 3"/>
          <p:cNvSpPr>
            <a:spLocks noGrp="1"/>
          </p:cNvSpPr>
          <p:nvPr>
            <p:ph sz="quarter" idx="20"/>
          </p:nvPr>
        </p:nvSpPr>
        <p:spPr>
          <a:xfrm>
            <a:off x="5264769" y="1887327"/>
            <a:ext cx="4391295" cy="5345322"/>
          </a:xfrm>
          <a:prstGeom prst="rect">
            <a:avLst/>
          </a:prstGeom>
        </p:spPr>
        <p:txBody>
          <a:bodyPr/>
          <a:lstStyle>
            <a:lvl1pPr>
              <a:tabLst>
                <a:tab pos="5532120" algn="r"/>
              </a:tabLst>
              <a:defRPr/>
            </a:lvl1pPr>
            <a:lvl2pPr>
              <a:tabLst>
                <a:tab pos="5532120" algn="r"/>
              </a:tabLst>
              <a:defRPr/>
            </a:lvl2pPr>
            <a:lvl3pPr>
              <a:tabLst>
                <a:tab pos="5532120" algn="r"/>
              </a:tabLst>
              <a:defRPr/>
            </a:lvl3pPr>
            <a:lvl4pPr>
              <a:tabLst>
                <a:tab pos="5532120" algn="r"/>
              </a:tabLst>
              <a:defRPr/>
            </a:lvl4pPr>
            <a:lvl5pPr>
              <a:tabLst>
                <a:tab pos="553212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3686745534"/>
      </p:ext>
    </p:extLst>
  </p:cSld>
  <p:clrMapOvr>
    <a:masterClrMapping/>
  </p:clrMapOvr>
  <p:transition>
    <p:fade/>
  </p:transition>
  <p:timing>
    <p:tnLst>
      <p:par>
        <p:cTn id="1" dur="indefinite" restart="never" nodeType="tmRoot"/>
      </p:par>
    </p:tnLst>
  </p:timing>
</p:sldLayout>
</file>

<file path=ppt/slideLayouts/slideLayout69.xml><?xml version="1.0" encoding="utf-8"?>
<p:sldLayout xmlns:a="http://schemas.openxmlformats.org/drawingml/2006/main" xmlns:r="http://schemas.openxmlformats.org/officeDocument/2006/relationships" xmlns:p="http://schemas.openxmlformats.org/presentationml/2006/main" preserve="1" userDrawn="1">
  <p:cSld name="2 columns - large">
    <p:spTree>
      <p:nvGrpSpPr>
        <p:cNvPr id="1" name=""/>
        <p:cNvGrpSpPr/>
        <p:nvPr/>
      </p:nvGrpSpPr>
      <p:grpSpPr>
        <a:xfrm>
          <a:off x="0" y="0"/>
          <a:ext cx="0" cy="0"/>
          <a:chOff x="0" y="0"/>
          <a:chExt cx="0" cy="0"/>
        </a:xfrm>
      </p:grpSpPr>
      <p:sp>
        <p:nvSpPr>
          <p:cNvPr id="7" name="Text Placeholder 8"/>
          <p:cNvSpPr>
            <a:spLocks noGrp="1"/>
          </p:cNvSpPr>
          <p:nvPr>
            <p:ph type="body" sz="quarter" idx="13" hasCustomPrompt="1"/>
          </p:nvPr>
        </p:nvSpPr>
        <p:spPr>
          <a:xfrm>
            <a:off x="413861" y="738481"/>
            <a:ext cx="923067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8" name="Title Placeholder 1"/>
          <p:cNvSpPr>
            <a:spLocks noGrp="1"/>
          </p:cNvSpPr>
          <p:nvPr>
            <p:ph type="title" hasCustomPrompt="1"/>
          </p:nvPr>
        </p:nvSpPr>
        <p:spPr>
          <a:xfrm>
            <a:off x="413861" y="359833"/>
            <a:ext cx="9230678" cy="378647"/>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1" name="Content Placeholder 3"/>
          <p:cNvSpPr>
            <a:spLocks noGrp="1"/>
          </p:cNvSpPr>
          <p:nvPr>
            <p:ph sz="quarter" idx="10"/>
          </p:nvPr>
        </p:nvSpPr>
        <p:spPr>
          <a:xfrm>
            <a:off x="413861" y="1887327"/>
            <a:ext cx="4377104" cy="5345322"/>
          </a:xfrm>
          <a:prstGeom prst="rect">
            <a:avLst/>
          </a:prstGeom>
        </p:spPr>
        <p:txBody>
          <a:bodyPr>
            <a:noAutofit/>
          </a:bodyPr>
          <a:lstStyle>
            <a:lvl1pPr>
              <a:tabLst>
                <a:tab pos="5532120" algn="r"/>
              </a:tabLst>
              <a:defRPr sz="1760"/>
            </a:lvl1pPr>
            <a:lvl2pPr>
              <a:tabLst>
                <a:tab pos="5532120" algn="r"/>
              </a:tabLst>
              <a:defRPr sz="1760"/>
            </a:lvl2pPr>
            <a:lvl3pPr>
              <a:tabLst>
                <a:tab pos="5532120" algn="r"/>
              </a:tabLst>
              <a:defRPr sz="1760"/>
            </a:lvl3pPr>
            <a:lvl4pPr>
              <a:tabLst>
                <a:tab pos="5532120" algn="r"/>
              </a:tabLst>
              <a:defRPr sz="1760"/>
            </a:lvl4pPr>
            <a:lvl5pPr>
              <a:tabLst>
                <a:tab pos="5532120" algn="r"/>
              </a:tabLst>
              <a:defRPr baseline="0"/>
            </a:lvl5pPr>
            <a:lvl6pPr>
              <a:defRPr sz="1760"/>
            </a:lvl6pPr>
            <a:lvl7pPr>
              <a:defRPr sz="1760"/>
            </a:lvl7pPr>
            <a:lvl8pPr>
              <a:defRPr sz="1760"/>
            </a:lvl8pPr>
            <a:lvl9pPr>
              <a:defRPr sz="176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3" name="Content Placeholder 3"/>
          <p:cNvSpPr>
            <a:spLocks noGrp="1"/>
          </p:cNvSpPr>
          <p:nvPr>
            <p:ph sz="quarter" idx="20"/>
          </p:nvPr>
        </p:nvSpPr>
        <p:spPr>
          <a:xfrm>
            <a:off x="5266800" y="1887327"/>
            <a:ext cx="4377739" cy="5345322"/>
          </a:xfrm>
          <a:prstGeom prst="rect">
            <a:avLst/>
          </a:prstGeom>
        </p:spPr>
        <p:txBody>
          <a:bodyPr>
            <a:noAutofit/>
          </a:bodyPr>
          <a:lstStyle>
            <a:lvl1pPr>
              <a:tabLst>
                <a:tab pos="5532120" algn="r"/>
              </a:tabLst>
              <a:defRPr sz="1760"/>
            </a:lvl1pPr>
            <a:lvl2pPr>
              <a:tabLst>
                <a:tab pos="5532120" algn="r"/>
              </a:tabLst>
              <a:defRPr sz="1760"/>
            </a:lvl2pPr>
            <a:lvl3pPr>
              <a:tabLst>
                <a:tab pos="5532120" algn="r"/>
              </a:tabLst>
              <a:defRPr sz="1760"/>
            </a:lvl3pPr>
            <a:lvl4pPr>
              <a:tabLst>
                <a:tab pos="5532120" algn="r"/>
              </a:tabLst>
              <a:defRPr sz="1760"/>
            </a:lvl4pPr>
            <a:lvl5pPr>
              <a:tabLst>
                <a:tab pos="5532120" algn="r"/>
              </a:tabLst>
              <a:defRPr baseline="0"/>
            </a:lvl5pPr>
            <a:lvl6pPr>
              <a:defRPr sz="1760"/>
            </a:lvl6pPr>
            <a:lvl7pPr>
              <a:defRPr sz="1760"/>
            </a:lvl7pPr>
            <a:lvl8pPr>
              <a:defRPr sz="1760"/>
            </a:lvl8pPr>
            <a:lvl9pPr>
              <a:defRPr sz="1760"/>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3271303251"/>
      </p:ext>
    </p:extLst>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and Content 2">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marL="0" indent="0">
              <a:buNone/>
              <a:defRPr b="1"/>
            </a:lvl1pPr>
            <a:lvl2pPr marL="298609" indent="-298609">
              <a:buFont typeface="Arial" pitchFamily="34" charset="0"/>
              <a:buChar char="•"/>
              <a:tabLst/>
              <a:defRPr/>
            </a:lvl2pPr>
            <a:lvl3pPr marL="302102" indent="-302102">
              <a:buFont typeface="Arial" pitchFamily="34" charset="0"/>
              <a:buChar char="•"/>
              <a:defRPr i="1"/>
            </a:lvl3pPr>
            <a:lvl4pPr marL="588487" indent="-289878">
              <a:buFont typeface="Arial" pitchFamily="34" charset="0"/>
              <a:buChar char="−"/>
              <a:defRPr i="0"/>
            </a:lvl4pPr>
            <a:lvl5pPr marL="887095" indent="-298609">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6" name="Title Placeholder 1"/>
          <p:cNvSpPr>
            <a:spLocks noGrp="1"/>
          </p:cNvSpPr>
          <p:nvPr>
            <p:ph type="title"/>
          </p:nvPr>
        </p:nvSpPr>
        <p:spPr>
          <a:xfrm>
            <a:off x="407124" y="335107"/>
            <a:ext cx="9226800" cy="532091"/>
          </a:xfrm>
          <a:prstGeom prst="rect">
            <a:avLst/>
          </a:prstGeom>
        </p:spPr>
        <p:txBody>
          <a:bodyPr vert="horz" lIns="0" tIns="0" rIns="0" bIns="0" rtlCol="0" anchor="t" anchorCtr="0">
            <a:noAutofit/>
          </a:bodyPr>
          <a:lstStyle/>
          <a:p>
            <a:r>
              <a:rPr lang="en-US" smtClean="0"/>
              <a:t>Click to edit Master title style</a:t>
            </a:r>
            <a:endParaRPr lang="en-GB" dirty="0"/>
          </a:p>
        </p:txBody>
      </p:sp>
      <p:sp>
        <p:nvSpPr>
          <p:cNvPr id="17" name="Text Placeholder 8"/>
          <p:cNvSpPr>
            <a:spLocks noGrp="1"/>
          </p:cNvSpPr>
          <p:nvPr>
            <p:ph type="body" sz="quarter" idx="13"/>
          </p:nvPr>
        </p:nvSpPr>
        <p:spPr>
          <a:xfrm>
            <a:off x="407124" y="867198"/>
            <a:ext cx="9226800" cy="1098520"/>
          </a:xfrm>
        </p:spPr>
        <p:txBody>
          <a:bodyPr>
            <a:normAutofit/>
          </a:bodyPr>
          <a:lstStyle>
            <a:lvl1pPr marL="0" indent="0">
              <a:buNone/>
              <a:defRPr sz="3300" b="0">
                <a:solidFill>
                  <a:srgbClr val="575757"/>
                </a:solidFill>
              </a:defRPr>
            </a:lvl1pPr>
          </a:lstStyle>
          <a:p>
            <a:pPr lvl="0"/>
            <a:r>
              <a:rPr lang="en-US" smtClean="0"/>
              <a:t>Click to edit Master text styles</a:t>
            </a:r>
          </a:p>
        </p:txBody>
      </p:sp>
      <p:sp>
        <p:nvSpPr>
          <p:cNvPr id="19"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7"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spTree>
    <p:extLst>
      <p:ext uri="{BB962C8B-B14F-4D97-AF65-F5344CB8AC3E}">
        <p14:creationId xmlns:p14="http://schemas.microsoft.com/office/powerpoint/2010/main" val="915427605"/>
      </p:ext>
    </p:extLst>
  </p:cSld>
  <p:clrMapOvr>
    <a:masterClrMapping/>
  </p:clrMapOvr>
  <p:transition>
    <p:fade/>
  </p:transition>
  <p:timing>
    <p:tnLst>
      <p:par>
        <p:cTn id="1" dur="indefinite" restart="never" nodeType="tmRoot"/>
      </p:par>
    </p:tnLst>
  </p:timing>
</p:sldLayout>
</file>

<file path=ppt/slideLayouts/slideLayout70.xml><?xml version="1.0" encoding="utf-8"?>
<p:sldLayout xmlns:a="http://schemas.openxmlformats.org/drawingml/2006/main" xmlns:r="http://schemas.openxmlformats.org/officeDocument/2006/relationships" xmlns:p="http://schemas.openxmlformats.org/presentationml/2006/main" preserve="1" userDrawn="1">
  <p:cSld name="Text and chart">
    <p:spTree>
      <p:nvGrpSpPr>
        <p:cNvPr id="1" name=""/>
        <p:cNvGrpSpPr/>
        <p:nvPr/>
      </p:nvGrpSpPr>
      <p:grpSpPr>
        <a:xfrm>
          <a:off x="0" y="0"/>
          <a:ext cx="0" cy="0"/>
          <a:chOff x="0" y="0"/>
          <a:chExt cx="0" cy="0"/>
        </a:xfrm>
      </p:grpSpPr>
      <p:sp>
        <p:nvSpPr>
          <p:cNvPr id="10" name="Content Placeholder 3"/>
          <p:cNvSpPr>
            <a:spLocks noGrp="1"/>
          </p:cNvSpPr>
          <p:nvPr>
            <p:ph sz="quarter" idx="10"/>
          </p:nvPr>
        </p:nvSpPr>
        <p:spPr>
          <a:xfrm>
            <a:off x="413863" y="1887327"/>
            <a:ext cx="4418011" cy="5049822"/>
          </a:xfrm>
          <a:prstGeom prst="rect">
            <a:avLst/>
          </a:prstGeom>
        </p:spPr>
        <p:txBody>
          <a:bodyPr/>
          <a:lstStyle>
            <a:lvl1pPr>
              <a:tabLst>
                <a:tab pos="5532120" algn="r"/>
              </a:tabLst>
              <a:defRPr/>
            </a:lvl1pPr>
            <a:lvl2pPr>
              <a:tabLst>
                <a:tab pos="5532120" algn="r"/>
              </a:tabLst>
              <a:defRPr/>
            </a:lvl2pPr>
            <a:lvl3pPr>
              <a:tabLst>
                <a:tab pos="5532120" algn="r"/>
              </a:tabLst>
              <a:defRPr/>
            </a:lvl3pPr>
            <a:lvl4pPr>
              <a:tabLst>
                <a:tab pos="5532120" algn="r"/>
              </a:tabLst>
              <a:defRPr/>
            </a:lvl4pPr>
            <a:lvl5pPr>
              <a:tabLst>
                <a:tab pos="553212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3" name="Chart Placeholder 2"/>
          <p:cNvSpPr>
            <a:spLocks noGrp="1"/>
          </p:cNvSpPr>
          <p:nvPr>
            <p:ph type="chart" sz="quarter" idx="21"/>
          </p:nvPr>
        </p:nvSpPr>
        <p:spPr>
          <a:xfrm>
            <a:off x="5231509" y="2408348"/>
            <a:ext cx="4413031" cy="4528800"/>
          </a:xfrm>
        </p:spPr>
        <p:txBody>
          <a:bodyPr/>
          <a:lstStyle/>
          <a:p>
            <a:r>
              <a:rPr lang="en-US" noProof="0" smtClean="0"/>
              <a:t>Click icon to add chart</a:t>
            </a:r>
            <a:endParaRPr lang="en-US" noProof="0" dirty="0"/>
          </a:p>
        </p:txBody>
      </p:sp>
      <p:sp>
        <p:nvSpPr>
          <p:cNvPr id="6" name="Text Placeholder 5"/>
          <p:cNvSpPr>
            <a:spLocks noGrp="1"/>
          </p:cNvSpPr>
          <p:nvPr>
            <p:ph type="body" sz="quarter" idx="22"/>
          </p:nvPr>
        </p:nvSpPr>
        <p:spPr>
          <a:xfrm>
            <a:off x="5231509" y="1887327"/>
            <a:ext cx="4413031" cy="476779"/>
          </a:xfrm>
        </p:spPr>
        <p:txBody>
          <a:bodyPr/>
          <a:lstStyle/>
          <a:p>
            <a:pPr lvl="0"/>
            <a:r>
              <a:rPr lang="en-US" noProof="0" smtClean="0"/>
              <a:t>Click to edit Master text styles</a:t>
            </a:r>
          </a:p>
        </p:txBody>
      </p:sp>
      <p:sp>
        <p:nvSpPr>
          <p:cNvPr id="11" name="Text Placeholder 8"/>
          <p:cNvSpPr>
            <a:spLocks noGrp="1"/>
          </p:cNvSpPr>
          <p:nvPr>
            <p:ph type="body" sz="quarter" idx="13" hasCustomPrompt="1"/>
          </p:nvPr>
        </p:nvSpPr>
        <p:spPr>
          <a:xfrm>
            <a:off x="413861" y="738481"/>
            <a:ext cx="923067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13" name="Title Placeholder 1"/>
          <p:cNvSpPr>
            <a:spLocks noGrp="1"/>
          </p:cNvSpPr>
          <p:nvPr>
            <p:ph type="title" hasCustomPrompt="1"/>
          </p:nvPr>
        </p:nvSpPr>
        <p:spPr>
          <a:xfrm>
            <a:off x="413861" y="359833"/>
            <a:ext cx="9230678" cy="378648"/>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5" name="Text Placeholder 7"/>
          <p:cNvSpPr>
            <a:spLocks noGrp="1"/>
          </p:cNvSpPr>
          <p:nvPr>
            <p:ph type="body" sz="quarter" idx="23"/>
          </p:nvPr>
        </p:nvSpPr>
        <p:spPr>
          <a:xfrm>
            <a:off x="413861" y="6937149"/>
            <a:ext cx="9230678" cy="295502"/>
          </a:xfrm>
        </p:spPr>
        <p:txBody>
          <a:bodyPr>
            <a:normAutofit/>
          </a:bodyPr>
          <a:lstStyle>
            <a:lvl1pPr>
              <a:spcAft>
                <a:spcPts val="0"/>
              </a:spcAft>
              <a:defRPr sz="990"/>
            </a:lvl1pPr>
          </a:lstStyle>
          <a:p>
            <a:pPr lvl="0"/>
            <a:r>
              <a:rPr lang="en-US" noProof="0" smtClean="0"/>
              <a:t>Click to edit Master text styles</a:t>
            </a:r>
          </a:p>
        </p:txBody>
      </p:sp>
    </p:spTree>
    <p:extLst>
      <p:ext uri="{BB962C8B-B14F-4D97-AF65-F5344CB8AC3E}">
        <p14:creationId xmlns:p14="http://schemas.microsoft.com/office/powerpoint/2010/main" val="1963466229"/>
      </p:ext>
    </p:extLst>
  </p:cSld>
  <p:clrMapOvr>
    <a:masterClrMapping/>
  </p:clrMapOvr>
  <p:transition>
    <p:fade/>
  </p:transition>
  <p:timing>
    <p:tnLst>
      <p:par>
        <p:cTn id="1" dur="indefinite" restart="never" nodeType="tmRoot"/>
      </p:par>
    </p:tnLst>
  </p:timing>
</p:sldLayout>
</file>

<file path=ppt/slideLayouts/slideLayout71.xml><?xml version="1.0" encoding="utf-8"?>
<p:sldLayout xmlns:a="http://schemas.openxmlformats.org/drawingml/2006/main" xmlns:r="http://schemas.openxmlformats.org/officeDocument/2006/relationships" xmlns:p="http://schemas.openxmlformats.org/presentationml/2006/main" preserve="1" userDrawn="1">
  <p:cSld name="2 chart">
    <p:spTree>
      <p:nvGrpSpPr>
        <p:cNvPr id="1" name=""/>
        <p:cNvGrpSpPr/>
        <p:nvPr/>
      </p:nvGrpSpPr>
      <p:grpSpPr>
        <a:xfrm>
          <a:off x="0" y="0"/>
          <a:ext cx="0" cy="0"/>
          <a:chOff x="0" y="0"/>
          <a:chExt cx="0" cy="0"/>
        </a:xfrm>
      </p:grpSpPr>
      <p:sp>
        <p:nvSpPr>
          <p:cNvPr id="3" name="Chart Placeholder 2"/>
          <p:cNvSpPr>
            <a:spLocks noGrp="1"/>
          </p:cNvSpPr>
          <p:nvPr>
            <p:ph type="chart" sz="quarter" idx="21"/>
          </p:nvPr>
        </p:nvSpPr>
        <p:spPr>
          <a:xfrm>
            <a:off x="5231507" y="2408348"/>
            <a:ext cx="4413032" cy="4528800"/>
          </a:xfrm>
        </p:spPr>
        <p:txBody>
          <a:bodyPr/>
          <a:lstStyle/>
          <a:p>
            <a:r>
              <a:rPr lang="en-US" noProof="0" smtClean="0"/>
              <a:t>Click icon to add chart</a:t>
            </a:r>
            <a:endParaRPr lang="en-US" noProof="0" dirty="0"/>
          </a:p>
        </p:txBody>
      </p:sp>
      <p:sp>
        <p:nvSpPr>
          <p:cNvPr id="6" name="Text Placeholder 5"/>
          <p:cNvSpPr>
            <a:spLocks noGrp="1"/>
          </p:cNvSpPr>
          <p:nvPr>
            <p:ph type="body" sz="quarter" idx="22"/>
          </p:nvPr>
        </p:nvSpPr>
        <p:spPr>
          <a:xfrm>
            <a:off x="5231508" y="1887327"/>
            <a:ext cx="4413032" cy="476779"/>
          </a:xfrm>
        </p:spPr>
        <p:txBody>
          <a:bodyPr/>
          <a:lstStyle/>
          <a:p>
            <a:pPr lvl="0"/>
            <a:r>
              <a:rPr lang="en-US" noProof="0" smtClean="0"/>
              <a:t>Click to edit Master text styles</a:t>
            </a:r>
          </a:p>
        </p:txBody>
      </p:sp>
      <p:sp>
        <p:nvSpPr>
          <p:cNvPr id="11" name="Text Placeholder 8"/>
          <p:cNvSpPr>
            <a:spLocks noGrp="1"/>
          </p:cNvSpPr>
          <p:nvPr>
            <p:ph type="body" sz="quarter" idx="13" hasCustomPrompt="1"/>
          </p:nvPr>
        </p:nvSpPr>
        <p:spPr>
          <a:xfrm>
            <a:off x="413861" y="738481"/>
            <a:ext cx="923067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13" name="Title Placeholder 1"/>
          <p:cNvSpPr>
            <a:spLocks noGrp="1"/>
          </p:cNvSpPr>
          <p:nvPr>
            <p:ph type="title" hasCustomPrompt="1"/>
          </p:nvPr>
        </p:nvSpPr>
        <p:spPr>
          <a:xfrm>
            <a:off x="413861" y="359833"/>
            <a:ext cx="9230678" cy="378648"/>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5" name="Text Placeholder 7"/>
          <p:cNvSpPr>
            <a:spLocks noGrp="1"/>
          </p:cNvSpPr>
          <p:nvPr>
            <p:ph type="body" sz="quarter" idx="23"/>
          </p:nvPr>
        </p:nvSpPr>
        <p:spPr>
          <a:xfrm>
            <a:off x="413861" y="6937149"/>
            <a:ext cx="9211470" cy="295502"/>
          </a:xfrm>
        </p:spPr>
        <p:txBody>
          <a:bodyPr>
            <a:normAutofit/>
          </a:bodyPr>
          <a:lstStyle>
            <a:lvl1pPr>
              <a:spcAft>
                <a:spcPts val="0"/>
              </a:spcAft>
              <a:defRPr sz="990"/>
            </a:lvl1pPr>
          </a:lstStyle>
          <a:p>
            <a:pPr lvl="0"/>
            <a:r>
              <a:rPr lang="en-US" noProof="0" smtClean="0"/>
              <a:t>Click to edit Master text styles</a:t>
            </a:r>
          </a:p>
        </p:txBody>
      </p:sp>
      <p:sp>
        <p:nvSpPr>
          <p:cNvPr id="9" name="Chart Placeholder 2"/>
          <p:cNvSpPr>
            <a:spLocks noGrp="1"/>
          </p:cNvSpPr>
          <p:nvPr>
            <p:ph type="chart" sz="quarter" idx="24"/>
          </p:nvPr>
        </p:nvSpPr>
        <p:spPr>
          <a:xfrm>
            <a:off x="413862" y="2408348"/>
            <a:ext cx="4404727" cy="4528800"/>
          </a:xfrm>
        </p:spPr>
        <p:txBody>
          <a:bodyPr/>
          <a:lstStyle/>
          <a:p>
            <a:r>
              <a:rPr lang="en-US" noProof="0" smtClean="0"/>
              <a:t>Click icon to add chart</a:t>
            </a:r>
            <a:endParaRPr lang="en-US" noProof="0" dirty="0"/>
          </a:p>
        </p:txBody>
      </p:sp>
      <p:sp>
        <p:nvSpPr>
          <p:cNvPr id="12" name="Text Placeholder 5"/>
          <p:cNvSpPr>
            <a:spLocks noGrp="1"/>
          </p:cNvSpPr>
          <p:nvPr>
            <p:ph type="body" sz="quarter" idx="25"/>
          </p:nvPr>
        </p:nvSpPr>
        <p:spPr>
          <a:xfrm>
            <a:off x="413861" y="1887327"/>
            <a:ext cx="4404728" cy="476779"/>
          </a:xfrm>
        </p:spPr>
        <p:txBody>
          <a:bodyPr/>
          <a:lstStyle/>
          <a:p>
            <a:pPr lvl="0"/>
            <a:r>
              <a:rPr lang="en-US" noProof="0" smtClean="0"/>
              <a:t>Click to edit Master text styles</a:t>
            </a:r>
          </a:p>
        </p:txBody>
      </p:sp>
    </p:spTree>
    <p:extLst>
      <p:ext uri="{BB962C8B-B14F-4D97-AF65-F5344CB8AC3E}">
        <p14:creationId xmlns:p14="http://schemas.microsoft.com/office/powerpoint/2010/main" val="914393197"/>
      </p:ext>
    </p:extLst>
  </p:cSld>
  <p:clrMapOvr>
    <a:masterClrMapping/>
  </p:clrMapOvr>
  <p:transition>
    <p:fade/>
  </p:transition>
  <p:timing>
    <p:tnLst>
      <p:par>
        <p:cTn id="1" dur="indefinite" restart="never" nodeType="tmRoot"/>
      </p:par>
    </p:tnLst>
  </p:timing>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userDrawn="1">
  <p:cSld name="2 column content">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413863" y="359833"/>
            <a:ext cx="9230676" cy="378648"/>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6" name="Content Placeholder 3"/>
          <p:cNvSpPr>
            <a:spLocks noGrp="1"/>
          </p:cNvSpPr>
          <p:nvPr>
            <p:ph sz="quarter" idx="10"/>
          </p:nvPr>
        </p:nvSpPr>
        <p:spPr>
          <a:xfrm>
            <a:off x="413861" y="1887327"/>
            <a:ext cx="3656282" cy="5345325"/>
          </a:xfrm>
          <a:prstGeom prst="rect">
            <a:avLst/>
          </a:prstGeom>
        </p:spPr>
        <p:txBody>
          <a:bodyPr/>
          <a:lstStyle>
            <a:lvl1pPr>
              <a:tabLst>
                <a:tab pos="5532120" algn="r"/>
              </a:tabLst>
              <a:defRPr/>
            </a:lvl1pPr>
            <a:lvl2pPr>
              <a:tabLst>
                <a:tab pos="5532120" algn="r"/>
              </a:tabLst>
              <a:defRPr/>
            </a:lvl2pPr>
            <a:lvl3pPr>
              <a:tabLst>
                <a:tab pos="5532120" algn="r"/>
              </a:tabLst>
              <a:defRPr/>
            </a:lvl3pPr>
            <a:lvl4pPr>
              <a:tabLst>
                <a:tab pos="5532120" algn="r"/>
              </a:tabLst>
              <a:defRPr/>
            </a:lvl4pPr>
            <a:lvl5pPr>
              <a:tabLst>
                <a:tab pos="553212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8" name="Content Placeholder 3"/>
          <p:cNvSpPr>
            <a:spLocks noGrp="1"/>
          </p:cNvSpPr>
          <p:nvPr>
            <p:ph sz="quarter" idx="16"/>
          </p:nvPr>
        </p:nvSpPr>
        <p:spPr>
          <a:xfrm>
            <a:off x="4496538" y="1926909"/>
            <a:ext cx="5148000" cy="5305742"/>
          </a:xfrm>
          <a:prstGeom prst="rect">
            <a:avLst/>
          </a:prstGeom>
        </p:spPr>
        <p:txBody>
          <a:bodyPr/>
          <a:lstStyle>
            <a:lvl1pPr>
              <a:tabLst>
                <a:tab pos="5532120" algn="r"/>
              </a:tabLst>
              <a:defRPr/>
            </a:lvl1pPr>
            <a:lvl2pPr>
              <a:tabLst>
                <a:tab pos="5532120" algn="r"/>
              </a:tabLst>
              <a:defRPr/>
            </a:lvl2pPr>
            <a:lvl3pPr>
              <a:tabLst>
                <a:tab pos="5532120" algn="r"/>
              </a:tabLst>
              <a:defRPr/>
            </a:lvl3pPr>
            <a:lvl4pPr>
              <a:tabLst>
                <a:tab pos="5532120" algn="r"/>
              </a:tabLst>
              <a:defRPr/>
            </a:lvl4pPr>
            <a:lvl5pPr>
              <a:tabLst>
                <a:tab pos="553212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9" name="Text Placeholder 8"/>
          <p:cNvSpPr>
            <a:spLocks noGrp="1"/>
          </p:cNvSpPr>
          <p:nvPr>
            <p:ph type="body" sz="quarter" idx="13" hasCustomPrompt="1"/>
          </p:nvPr>
        </p:nvSpPr>
        <p:spPr>
          <a:xfrm>
            <a:off x="413861" y="738481"/>
            <a:ext cx="923067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2578923071"/>
      </p:ext>
    </p:extLst>
  </p:cSld>
  <p:clrMapOvr>
    <a:masterClrMapping/>
  </p:clrMapOvr>
  <p:transition>
    <p:fade/>
  </p:transition>
  <p:timing>
    <p:tnLst>
      <p:par>
        <p:cTn id="1" dur="indefinite" restart="never" nodeType="tmRoot"/>
      </p:par>
    </p:tnLst>
  </p:timing>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userDrawn="1">
  <p:cSld name="2 content with quote ">
    <p:spTree>
      <p:nvGrpSpPr>
        <p:cNvPr id="1" name=""/>
        <p:cNvGrpSpPr/>
        <p:nvPr/>
      </p:nvGrpSpPr>
      <p:grpSpPr>
        <a:xfrm>
          <a:off x="0" y="0"/>
          <a:ext cx="0" cy="0"/>
          <a:chOff x="0" y="0"/>
          <a:chExt cx="0" cy="0"/>
        </a:xfrm>
      </p:grpSpPr>
      <p:sp>
        <p:nvSpPr>
          <p:cNvPr id="7" name="Title Placeholder 1"/>
          <p:cNvSpPr>
            <a:spLocks noGrp="1"/>
          </p:cNvSpPr>
          <p:nvPr>
            <p:ph type="title" hasCustomPrompt="1"/>
          </p:nvPr>
        </p:nvSpPr>
        <p:spPr>
          <a:xfrm>
            <a:off x="413862" y="359833"/>
            <a:ext cx="9230678" cy="378647"/>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6" name="Content Placeholder 3"/>
          <p:cNvSpPr>
            <a:spLocks noGrp="1"/>
          </p:cNvSpPr>
          <p:nvPr>
            <p:ph sz="quarter" idx="10"/>
          </p:nvPr>
        </p:nvSpPr>
        <p:spPr>
          <a:xfrm>
            <a:off x="6251753" y="1879837"/>
            <a:ext cx="3392786" cy="5352815"/>
          </a:xfrm>
          <a:prstGeom prst="rect">
            <a:avLst/>
          </a:prstGeom>
        </p:spPr>
        <p:txBody>
          <a:bodyPr>
            <a:noAutofit/>
          </a:bodyPr>
          <a:lstStyle>
            <a:lvl1pPr>
              <a:tabLst>
                <a:tab pos="5532120" algn="r"/>
              </a:tabLst>
              <a:defRPr sz="2640">
                <a:solidFill>
                  <a:schemeClr val="accent3"/>
                </a:solidFill>
              </a:defRPr>
            </a:lvl1pPr>
            <a:lvl2pPr>
              <a:tabLst>
                <a:tab pos="5532120" algn="r"/>
              </a:tabLst>
              <a:defRPr/>
            </a:lvl2pPr>
            <a:lvl3pPr>
              <a:tabLst>
                <a:tab pos="5532120" algn="r"/>
              </a:tabLst>
              <a:defRPr/>
            </a:lvl3pPr>
            <a:lvl4pPr>
              <a:tabLst>
                <a:tab pos="5532120" algn="r"/>
              </a:tabLst>
              <a:defRPr/>
            </a:lvl4pPr>
            <a:lvl5pPr>
              <a:tabLst>
                <a:tab pos="5532120" algn="r"/>
              </a:tabLst>
              <a:defRPr baseline="0"/>
            </a:lvl5pPr>
          </a:lstStyle>
          <a:p>
            <a:pPr lvl="0"/>
            <a:r>
              <a:rPr lang="en-US" noProof="0" smtClean="0"/>
              <a:t>Click to edit Master text styles</a:t>
            </a:r>
          </a:p>
        </p:txBody>
      </p:sp>
      <p:sp>
        <p:nvSpPr>
          <p:cNvPr id="8" name="Content Placeholder 3"/>
          <p:cNvSpPr>
            <a:spLocks noGrp="1"/>
          </p:cNvSpPr>
          <p:nvPr>
            <p:ph sz="quarter" idx="16"/>
          </p:nvPr>
        </p:nvSpPr>
        <p:spPr>
          <a:xfrm>
            <a:off x="413862" y="1887326"/>
            <a:ext cx="5367737" cy="5345324"/>
          </a:xfrm>
          <a:prstGeom prst="rect">
            <a:avLst/>
          </a:prstGeom>
        </p:spPr>
        <p:txBody>
          <a:bodyPr/>
          <a:lstStyle>
            <a:lvl1pPr>
              <a:tabLst>
                <a:tab pos="5532120" algn="r"/>
              </a:tabLst>
              <a:defRPr/>
            </a:lvl1pPr>
            <a:lvl2pPr>
              <a:tabLst>
                <a:tab pos="5532120" algn="r"/>
              </a:tabLst>
              <a:defRPr/>
            </a:lvl2pPr>
            <a:lvl3pPr>
              <a:tabLst>
                <a:tab pos="5532120" algn="r"/>
              </a:tabLst>
              <a:defRPr/>
            </a:lvl3pPr>
            <a:lvl4pPr>
              <a:tabLst>
                <a:tab pos="5532120" algn="r"/>
              </a:tabLst>
              <a:defRPr/>
            </a:lvl4pPr>
            <a:lvl5pPr>
              <a:tabLst>
                <a:tab pos="5532120" algn="r"/>
              </a:tabLst>
              <a:defRPr baseline="0"/>
            </a:lvl5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9" name="Text Placeholder 8"/>
          <p:cNvSpPr>
            <a:spLocks noGrp="1"/>
          </p:cNvSpPr>
          <p:nvPr>
            <p:ph type="body" sz="quarter" idx="13" hasCustomPrompt="1"/>
          </p:nvPr>
        </p:nvSpPr>
        <p:spPr>
          <a:xfrm>
            <a:off x="413863" y="738481"/>
            <a:ext cx="9230676"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2641603335"/>
      </p:ext>
    </p:extLst>
  </p:cSld>
  <p:clrMapOvr>
    <a:masterClrMapping/>
  </p:clrMapOvr>
  <p:transition>
    <p:fade/>
  </p:transition>
  <p:timing>
    <p:tnLst>
      <p:par>
        <p:cTn id="1" dur="indefinite" restart="never" nodeType="tmRoot"/>
      </p:par>
    </p:tnLst>
  </p:timing>
</p:sldLayout>
</file>

<file path=ppt/slideLayouts/slideLayout74.xml><?xml version="1.0" encoding="utf-8"?>
<p:sldLayout xmlns:a="http://schemas.openxmlformats.org/drawingml/2006/main" xmlns:r="http://schemas.openxmlformats.org/officeDocument/2006/relationships" xmlns:p="http://schemas.openxmlformats.org/presentationml/2006/main" preserve="1" userDrawn="1">
  <p:cSld name="Team profile">
    <p:spTree>
      <p:nvGrpSpPr>
        <p:cNvPr id="1" name=""/>
        <p:cNvGrpSpPr/>
        <p:nvPr/>
      </p:nvGrpSpPr>
      <p:grpSpPr>
        <a:xfrm>
          <a:off x="0" y="0"/>
          <a:ext cx="0" cy="0"/>
          <a:chOff x="0" y="0"/>
          <a:chExt cx="0" cy="0"/>
        </a:xfrm>
      </p:grpSpPr>
      <p:sp>
        <p:nvSpPr>
          <p:cNvPr id="2" name="Title 1"/>
          <p:cNvSpPr>
            <a:spLocks noGrp="1"/>
          </p:cNvSpPr>
          <p:nvPr>
            <p:ph type="title"/>
          </p:nvPr>
        </p:nvSpPr>
        <p:spPr>
          <a:xfrm>
            <a:off x="413862" y="359833"/>
            <a:ext cx="9230678" cy="378647"/>
          </a:xfrm>
        </p:spPr>
        <p:txBody>
          <a:bodyPr/>
          <a:lstStyle/>
          <a:p>
            <a:r>
              <a:rPr lang="en-US" noProof="0" smtClean="0"/>
              <a:t>Click to edit Master title style</a:t>
            </a:r>
            <a:endParaRPr lang="en-US" noProof="0" dirty="0"/>
          </a:p>
        </p:txBody>
      </p:sp>
      <p:sp>
        <p:nvSpPr>
          <p:cNvPr id="4" name="Picture Placeholder 6"/>
          <p:cNvSpPr>
            <a:spLocks noGrp="1"/>
          </p:cNvSpPr>
          <p:nvPr>
            <p:ph type="pic" sz="quarter" idx="13"/>
          </p:nvPr>
        </p:nvSpPr>
        <p:spPr>
          <a:xfrm>
            <a:off x="413861" y="1926908"/>
            <a:ext cx="2237400" cy="1428000"/>
          </a:xfrm>
        </p:spPr>
        <p:txBody>
          <a:bodyPr lIns="0" tIns="0" rIns="0" bIns="0">
            <a:noAutofit/>
          </a:bodyPr>
          <a:lstStyle/>
          <a:p>
            <a:r>
              <a:rPr lang="en-US" noProof="0" smtClean="0"/>
              <a:t>Click icon to add picture</a:t>
            </a:r>
            <a:endParaRPr lang="en-US" noProof="0" dirty="0"/>
          </a:p>
        </p:txBody>
      </p:sp>
      <p:sp>
        <p:nvSpPr>
          <p:cNvPr id="5" name="Picture Placeholder 6"/>
          <p:cNvSpPr>
            <a:spLocks noGrp="1"/>
          </p:cNvSpPr>
          <p:nvPr>
            <p:ph type="pic" sz="quarter" idx="14"/>
          </p:nvPr>
        </p:nvSpPr>
        <p:spPr>
          <a:xfrm>
            <a:off x="2744953" y="1926908"/>
            <a:ext cx="2237400" cy="1428000"/>
          </a:xfrm>
        </p:spPr>
        <p:txBody>
          <a:bodyPr lIns="0" tIns="0" rIns="0" bIns="0">
            <a:noAutofit/>
          </a:bodyPr>
          <a:lstStyle/>
          <a:p>
            <a:r>
              <a:rPr lang="en-US" noProof="0" smtClean="0"/>
              <a:t>Click icon to add picture</a:t>
            </a:r>
            <a:endParaRPr lang="en-US" noProof="0" dirty="0"/>
          </a:p>
        </p:txBody>
      </p:sp>
      <p:sp>
        <p:nvSpPr>
          <p:cNvPr id="6" name="Picture Placeholder 6"/>
          <p:cNvSpPr>
            <a:spLocks noGrp="1"/>
          </p:cNvSpPr>
          <p:nvPr>
            <p:ph type="pic" sz="quarter" idx="15"/>
          </p:nvPr>
        </p:nvSpPr>
        <p:spPr>
          <a:xfrm>
            <a:off x="5076046" y="1926908"/>
            <a:ext cx="2237400" cy="1428000"/>
          </a:xfrm>
        </p:spPr>
        <p:txBody>
          <a:bodyPr lIns="0" tIns="0" rIns="0" bIns="0">
            <a:noAutofit/>
          </a:bodyPr>
          <a:lstStyle/>
          <a:p>
            <a:r>
              <a:rPr lang="en-US" noProof="0" smtClean="0"/>
              <a:t>Click icon to add picture</a:t>
            </a:r>
            <a:endParaRPr lang="en-US" noProof="0" dirty="0"/>
          </a:p>
        </p:txBody>
      </p:sp>
      <p:sp>
        <p:nvSpPr>
          <p:cNvPr id="7" name="Picture Placeholder 6"/>
          <p:cNvSpPr>
            <a:spLocks noGrp="1"/>
          </p:cNvSpPr>
          <p:nvPr>
            <p:ph type="pic" sz="quarter" idx="16"/>
          </p:nvPr>
        </p:nvSpPr>
        <p:spPr>
          <a:xfrm>
            <a:off x="7407139" y="1926908"/>
            <a:ext cx="2237400" cy="1428000"/>
          </a:xfrm>
        </p:spPr>
        <p:txBody>
          <a:bodyPr lIns="0" tIns="0" rIns="0" bIns="0">
            <a:noAutofit/>
          </a:bodyPr>
          <a:lstStyle/>
          <a:p>
            <a:r>
              <a:rPr lang="en-US" noProof="0" smtClean="0"/>
              <a:t>Click icon to add picture</a:t>
            </a:r>
            <a:endParaRPr lang="en-US" noProof="0" dirty="0"/>
          </a:p>
        </p:txBody>
      </p:sp>
      <p:sp>
        <p:nvSpPr>
          <p:cNvPr id="9" name="Text Placeholder 8"/>
          <p:cNvSpPr>
            <a:spLocks noGrp="1"/>
          </p:cNvSpPr>
          <p:nvPr>
            <p:ph type="body" sz="quarter" idx="17"/>
          </p:nvPr>
        </p:nvSpPr>
        <p:spPr>
          <a:xfrm>
            <a:off x="413861" y="3540760"/>
            <a:ext cx="2244386" cy="3691888"/>
          </a:xfrm>
        </p:spPr>
        <p:txBody>
          <a:bodyPr/>
          <a:lstStyle>
            <a:lvl1pPr>
              <a:defRPr b="1">
                <a:solidFill>
                  <a:schemeClr val="accent1"/>
                </a:solidFill>
              </a:defRPr>
            </a:lvl1pPr>
            <a:lvl2pPr>
              <a:spcAft>
                <a:spcPts val="0"/>
              </a:spcAft>
              <a:defRPr/>
            </a:lvl2pPr>
            <a:lvl3pPr marL="0" indent="0">
              <a:spcAft>
                <a:spcPts val="0"/>
              </a:spcAft>
              <a:buNone/>
              <a:defRPr/>
            </a:lvl3pPr>
            <a:lvl4pPr marL="194040" indent="-194040">
              <a:spcAft>
                <a:spcPts val="0"/>
              </a:spcAft>
              <a:buFont typeface="Arial" panose="020B0604020202020204" pitchFamily="34" charset="0"/>
              <a:buChar char="•"/>
              <a:defRPr/>
            </a:lvl4pPr>
            <a:lvl5pPr marL="392040" indent="-194040">
              <a:spcAft>
                <a:spcPts val="0"/>
              </a:spcAft>
              <a:defRPr baseline="0"/>
            </a:lvl5pPr>
            <a:lvl6pPr marL="392040" indent="-194040">
              <a:spcAft>
                <a:spcPts val="0"/>
              </a:spcAft>
              <a:buFont typeface="Verdana" panose="020B0604030504040204" pitchFamily="34" charset="0"/>
              <a:buChar char="−"/>
              <a:defRPr/>
            </a:lvl6pPr>
            <a:lvl7pPr marL="392040" indent="-194040">
              <a:spcAft>
                <a:spcPts val="0"/>
              </a:spcAft>
              <a:defRPr/>
            </a:lvl7pPr>
            <a:lvl8pPr marL="392040" indent="-194040">
              <a:spcAft>
                <a:spcPts val="0"/>
              </a:spcAft>
              <a:defRPr/>
            </a:lvl8pPr>
            <a:lvl9pPr marL="392040" indent="-194040">
              <a:spcAft>
                <a:spcPts val="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0" name="Text Placeholder 8"/>
          <p:cNvSpPr>
            <a:spLocks noGrp="1"/>
          </p:cNvSpPr>
          <p:nvPr>
            <p:ph type="body" sz="quarter" idx="18"/>
          </p:nvPr>
        </p:nvSpPr>
        <p:spPr>
          <a:xfrm>
            <a:off x="5073719" y="3536624"/>
            <a:ext cx="2237400" cy="3696026"/>
          </a:xfrm>
        </p:spPr>
        <p:txBody>
          <a:bodyPr/>
          <a:lstStyle>
            <a:lvl1pPr>
              <a:defRPr b="1">
                <a:solidFill>
                  <a:schemeClr val="accent1"/>
                </a:solidFill>
              </a:defRPr>
            </a:lvl1pPr>
            <a:lvl2pPr>
              <a:spcAft>
                <a:spcPts val="0"/>
              </a:spcAft>
              <a:defRPr/>
            </a:lvl2pPr>
            <a:lvl3pPr marL="0" indent="0">
              <a:spcAft>
                <a:spcPts val="0"/>
              </a:spcAft>
              <a:buNone/>
              <a:defRPr/>
            </a:lvl3pPr>
            <a:lvl4pPr marL="194040" indent="-194040">
              <a:spcAft>
                <a:spcPts val="0"/>
              </a:spcAft>
              <a:buFont typeface="Arial" panose="020B0604020202020204" pitchFamily="34" charset="0"/>
              <a:buChar char="•"/>
              <a:defRPr/>
            </a:lvl4pPr>
            <a:lvl5pPr marL="392040" indent="-194040">
              <a:spcAft>
                <a:spcPts val="0"/>
              </a:spcAft>
              <a:defRPr baseline="0"/>
            </a:lvl5pPr>
            <a:lvl6pPr marL="392040" indent="-194040">
              <a:spcAft>
                <a:spcPts val="0"/>
              </a:spcAft>
              <a:buFont typeface="Verdana" panose="020B0604030504040204" pitchFamily="34" charset="0"/>
              <a:buChar char="−"/>
              <a:defRPr/>
            </a:lvl6pPr>
            <a:lvl7pPr marL="392040" indent="-194040">
              <a:spcAft>
                <a:spcPts val="0"/>
              </a:spcAft>
              <a:defRPr/>
            </a:lvl7pPr>
            <a:lvl8pPr marL="392040" indent="-194040">
              <a:spcAft>
                <a:spcPts val="0"/>
              </a:spcAft>
              <a:defRPr/>
            </a:lvl8pPr>
            <a:lvl9pPr marL="392040" indent="-194040">
              <a:spcAft>
                <a:spcPts val="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1" name="Text Placeholder 8"/>
          <p:cNvSpPr>
            <a:spLocks noGrp="1"/>
          </p:cNvSpPr>
          <p:nvPr>
            <p:ph type="body" sz="quarter" idx="19"/>
          </p:nvPr>
        </p:nvSpPr>
        <p:spPr>
          <a:xfrm>
            <a:off x="2747283" y="3540759"/>
            <a:ext cx="2237400" cy="3691889"/>
          </a:xfrm>
        </p:spPr>
        <p:txBody>
          <a:bodyPr/>
          <a:lstStyle>
            <a:lvl1pPr>
              <a:defRPr b="1">
                <a:solidFill>
                  <a:schemeClr val="accent1"/>
                </a:solidFill>
              </a:defRPr>
            </a:lvl1pPr>
            <a:lvl2pPr>
              <a:spcAft>
                <a:spcPts val="0"/>
              </a:spcAft>
              <a:defRPr/>
            </a:lvl2pPr>
            <a:lvl3pPr marL="0" indent="0">
              <a:spcAft>
                <a:spcPts val="0"/>
              </a:spcAft>
              <a:buNone/>
              <a:defRPr/>
            </a:lvl3pPr>
            <a:lvl4pPr marL="194040" indent="-194040">
              <a:spcAft>
                <a:spcPts val="0"/>
              </a:spcAft>
              <a:buFont typeface="Arial" panose="020B0604020202020204" pitchFamily="34" charset="0"/>
              <a:buChar char="•"/>
              <a:defRPr/>
            </a:lvl4pPr>
            <a:lvl5pPr marL="392040" indent="-194040">
              <a:spcAft>
                <a:spcPts val="0"/>
              </a:spcAft>
              <a:defRPr baseline="0"/>
            </a:lvl5pPr>
            <a:lvl6pPr marL="392040" indent="-194040">
              <a:spcAft>
                <a:spcPts val="0"/>
              </a:spcAft>
              <a:buFont typeface="Verdana" panose="020B0604030504040204" pitchFamily="34" charset="0"/>
              <a:buChar char="−"/>
              <a:defRPr/>
            </a:lvl6pPr>
            <a:lvl7pPr marL="392040" indent="-194040">
              <a:spcAft>
                <a:spcPts val="0"/>
              </a:spcAft>
              <a:defRPr/>
            </a:lvl7pPr>
            <a:lvl8pPr marL="392040" indent="-194040">
              <a:spcAft>
                <a:spcPts val="0"/>
              </a:spcAft>
              <a:defRPr/>
            </a:lvl8pPr>
            <a:lvl9pPr marL="392040" indent="-194040">
              <a:spcAft>
                <a:spcPts val="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2" name="Text Placeholder 8"/>
          <p:cNvSpPr>
            <a:spLocks noGrp="1"/>
          </p:cNvSpPr>
          <p:nvPr>
            <p:ph type="body" sz="quarter" idx="20"/>
          </p:nvPr>
        </p:nvSpPr>
        <p:spPr>
          <a:xfrm>
            <a:off x="7419364" y="3522976"/>
            <a:ext cx="2225176" cy="3709672"/>
          </a:xfrm>
        </p:spPr>
        <p:txBody>
          <a:bodyPr/>
          <a:lstStyle>
            <a:lvl1pPr>
              <a:defRPr b="1">
                <a:solidFill>
                  <a:schemeClr val="accent1"/>
                </a:solidFill>
              </a:defRPr>
            </a:lvl1pPr>
            <a:lvl2pPr>
              <a:spcAft>
                <a:spcPts val="0"/>
              </a:spcAft>
              <a:defRPr/>
            </a:lvl2pPr>
            <a:lvl3pPr marL="0" indent="0">
              <a:spcAft>
                <a:spcPts val="0"/>
              </a:spcAft>
              <a:buNone/>
              <a:defRPr/>
            </a:lvl3pPr>
            <a:lvl4pPr marL="194040" indent="-194040">
              <a:spcAft>
                <a:spcPts val="0"/>
              </a:spcAft>
              <a:buFont typeface="Arial" panose="020B0604020202020204" pitchFamily="34" charset="0"/>
              <a:buChar char="•"/>
              <a:defRPr/>
            </a:lvl4pPr>
            <a:lvl5pPr marL="392040" indent="-194040">
              <a:spcAft>
                <a:spcPts val="0"/>
              </a:spcAft>
              <a:defRPr baseline="0"/>
            </a:lvl5pPr>
            <a:lvl6pPr marL="392040" indent="-194040">
              <a:spcAft>
                <a:spcPts val="0"/>
              </a:spcAft>
              <a:buFont typeface="Verdana" panose="020B0604030504040204" pitchFamily="34" charset="0"/>
              <a:buChar char="−"/>
              <a:defRPr/>
            </a:lvl6pPr>
            <a:lvl7pPr marL="392040" indent="-194040">
              <a:spcAft>
                <a:spcPts val="0"/>
              </a:spcAft>
              <a:defRPr/>
            </a:lvl7pPr>
            <a:lvl8pPr marL="392040" indent="-194040">
              <a:spcAft>
                <a:spcPts val="0"/>
              </a:spcAft>
              <a:defRPr/>
            </a:lvl8pPr>
            <a:lvl9pPr marL="392040" indent="-194040">
              <a:spcAft>
                <a:spcPts val="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3" name="Text Placeholder 8"/>
          <p:cNvSpPr>
            <a:spLocks noGrp="1"/>
          </p:cNvSpPr>
          <p:nvPr>
            <p:ph type="body" sz="quarter" idx="21" hasCustomPrompt="1"/>
          </p:nvPr>
        </p:nvSpPr>
        <p:spPr>
          <a:xfrm>
            <a:off x="413861" y="738481"/>
            <a:ext cx="9230679"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2430622277"/>
      </p:ext>
    </p:extLst>
  </p:cSld>
  <p:clrMapOvr>
    <a:masterClrMapping/>
  </p:clrMapOvr>
  <p:transition>
    <p:fade/>
  </p:transition>
  <p:timing>
    <p:tnLst>
      <p:par>
        <p:cTn id="1" dur="indefinite" restart="never" nodeType="tmRoot"/>
      </p:par>
    </p:tnLst>
  </p:timing>
</p:sldLayout>
</file>

<file path=ppt/slideLayouts/slideLayout75.xml><?xml version="1.0" encoding="utf-8"?>
<p:sldLayout xmlns:a="http://schemas.openxmlformats.org/drawingml/2006/main" xmlns:r="http://schemas.openxmlformats.org/officeDocument/2006/relationships" xmlns:p="http://schemas.openxmlformats.org/presentationml/2006/main" preserve="1" userDrawn="1">
  <p:cSld name="Team profile 2">
    <p:spTree>
      <p:nvGrpSpPr>
        <p:cNvPr id="1" name=""/>
        <p:cNvGrpSpPr/>
        <p:nvPr/>
      </p:nvGrpSpPr>
      <p:grpSpPr>
        <a:xfrm>
          <a:off x="0" y="0"/>
          <a:ext cx="0" cy="0"/>
          <a:chOff x="0" y="0"/>
          <a:chExt cx="0" cy="0"/>
        </a:xfrm>
      </p:grpSpPr>
      <p:sp>
        <p:nvSpPr>
          <p:cNvPr id="2" name="Title 1"/>
          <p:cNvSpPr>
            <a:spLocks noGrp="1"/>
          </p:cNvSpPr>
          <p:nvPr>
            <p:ph type="title"/>
          </p:nvPr>
        </p:nvSpPr>
        <p:spPr>
          <a:xfrm>
            <a:off x="413862" y="359833"/>
            <a:ext cx="9230678" cy="378647"/>
          </a:xfrm>
        </p:spPr>
        <p:txBody>
          <a:bodyPr/>
          <a:lstStyle/>
          <a:p>
            <a:r>
              <a:rPr lang="en-US" noProof="0" smtClean="0"/>
              <a:t>Click to edit Master title style</a:t>
            </a:r>
            <a:endParaRPr lang="en-US" noProof="0" dirty="0"/>
          </a:p>
        </p:txBody>
      </p:sp>
      <p:sp>
        <p:nvSpPr>
          <p:cNvPr id="4" name="Rectangle 3"/>
          <p:cNvSpPr/>
          <p:nvPr userDrawn="1"/>
        </p:nvSpPr>
        <p:spPr>
          <a:xfrm>
            <a:off x="415800" y="1934796"/>
            <a:ext cx="4534200" cy="61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0"/>
              </a:spcAft>
            </a:pPr>
            <a:endParaRPr lang="en-US" sz="1210" dirty="0">
              <a:solidFill>
                <a:prstClr val="white"/>
              </a:solidFill>
            </a:endParaRPr>
          </a:p>
        </p:txBody>
      </p:sp>
      <p:sp>
        <p:nvSpPr>
          <p:cNvPr id="5" name="Rectangle 4"/>
          <p:cNvSpPr/>
          <p:nvPr userDrawn="1"/>
        </p:nvSpPr>
        <p:spPr>
          <a:xfrm>
            <a:off x="5134870" y="1926908"/>
            <a:ext cx="4516930" cy="69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0"/>
              </a:spcAft>
            </a:pPr>
            <a:endParaRPr lang="en-US" sz="1210" dirty="0">
              <a:solidFill>
                <a:prstClr val="white"/>
              </a:solidFill>
            </a:endParaRPr>
          </a:p>
        </p:txBody>
      </p:sp>
      <p:sp>
        <p:nvSpPr>
          <p:cNvPr id="6" name="Rectangle 5"/>
          <p:cNvSpPr/>
          <p:nvPr userDrawn="1"/>
        </p:nvSpPr>
        <p:spPr>
          <a:xfrm>
            <a:off x="415800" y="4607196"/>
            <a:ext cx="4534200" cy="61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0"/>
              </a:spcAft>
            </a:pPr>
            <a:endParaRPr lang="en-US" sz="1210" dirty="0">
              <a:solidFill>
                <a:prstClr val="white"/>
              </a:solidFill>
            </a:endParaRPr>
          </a:p>
        </p:txBody>
      </p:sp>
      <p:sp>
        <p:nvSpPr>
          <p:cNvPr id="7" name="Rectangle 6"/>
          <p:cNvSpPr/>
          <p:nvPr userDrawn="1"/>
        </p:nvSpPr>
        <p:spPr>
          <a:xfrm>
            <a:off x="5134870" y="4607196"/>
            <a:ext cx="4516930" cy="61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0"/>
              </a:spcAft>
            </a:pPr>
            <a:endParaRPr lang="en-US" sz="1210" dirty="0">
              <a:solidFill>
                <a:prstClr val="white"/>
              </a:solidFill>
            </a:endParaRPr>
          </a:p>
        </p:txBody>
      </p:sp>
      <p:sp>
        <p:nvSpPr>
          <p:cNvPr id="8" name="Picture Placeholder 11"/>
          <p:cNvSpPr>
            <a:spLocks noGrp="1"/>
          </p:cNvSpPr>
          <p:nvPr>
            <p:ph type="pic" sz="quarter" idx="25"/>
          </p:nvPr>
        </p:nvSpPr>
        <p:spPr>
          <a:xfrm>
            <a:off x="415800" y="2130908"/>
            <a:ext cx="1623600" cy="1672800"/>
          </a:xfrm>
        </p:spPr>
        <p:txBody>
          <a:bodyPr/>
          <a:lstStyle>
            <a:lvl1pPr algn="ctr">
              <a:defRPr/>
            </a:lvl1pPr>
          </a:lstStyle>
          <a:p>
            <a:r>
              <a:rPr lang="en-US" noProof="0" smtClean="0"/>
              <a:t>Click icon to add picture</a:t>
            </a:r>
            <a:endParaRPr lang="en-US" noProof="0" dirty="0"/>
          </a:p>
        </p:txBody>
      </p:sp>
      <p:sp>
        <p:nvSpPr>
          <p:cNvPr id="9" name="Picture Placeholder 11"/>
          <p:cNvSpPr>
            <a:spLocks noGrp="1"/>
          </p:cNvSpPr>
          <p:nvPr>
            <p:ph type="pic" sz="quarter" idx="27"/>
          </p:nvPr>
        </p:nvSpPr>
        <p:spPr>
          <a:xfrm>
            <a:off x="5134870" y="2130908"/>
            <a:ext cx="1623600" cy="1672800"/>
          </a:xfrm>
        </p:spPr>
        <p:txBody>
          <a:bodyPr/>
          <a:lstStyle>
            <a:lvl1pPr algn="ctr">
              <a:defRPr/>
            </a:lvl1pPr>
          </a:lstStyle>
          <a:p>
            <a:r>
              <a:rPr lang="en-US" noProof="0" smtClean="0"/>
              <a:t>Click icon to add picture</a:t>
            </a:r>
            <a:endParaRPr lang="en-US" noProof="0" dirty="0"/>
          </a:p>
        </p:txBody>
      </p:sp>
      <p:sp>
        <p:nvSpPr>
          <p:cNvPr id="10" name="Picture Placeholder 11"/>
          <p:cNvSpPr>
            <a:spLocks noGrp="1"/>
          </p:cNvSpPr>
          <p:nvPr>
            <p:ph type="pic" sz="quarter" idx="29"/>
          </p:nvPr>
        </p:nvSpPr>
        <p:spPr>
          <a:xfrm>
            <a:off x="415800" y="4823708"/>
            <a:ext cx="1623600" cy="1672800"/>
          </a:xfrm>
        </p:spPr>
        <p:txBody>
          <a:bodyPr/>
          <a:lstStyle>
            <a:lvl1pPr algn="ctr">
              <a:defRPr/>
            </a:lvl1pPr>
          </a:lstStyle>
          <a:p>
            <a:r>
              <a:rPr lang="en-US" noProof="0" smtClean="0"/>
              <a:t>Click icon to add picture</a:t>
            </a:r>
            <a:endParaRPr lang="en-US" noProof="0" dirty="0"/>
          </a:p>
        </p:txBody>
      </p:sp>
      <p:sp>
        <p:nvSpPr>
          <p:cNvPr id="11" name="Picture Placeholder 11"/>
          <p:cNvSpPr>
            <a:spLocks noGrp="1"/>
          </p:cNvSpPr>
          <p:nvPr>
            <p:ph type="pic" sz="quarter" idx="31"/>
          </p:nvPr>
        </p:nvSpPr>
        <p:spPr>
          <a:xfrm>
            <a:off x="5134870" y="4823708"/>
            <a:ext cx="1623600" cy="1672800"/>
          </a:xfrm>
        </p:spPr>
        <p:txBody>
          <a:bodyPr/>
          <a:lstStyle>
            <a:lvl1pPr algn="ctr">
              <a:defRPr/>
            </a:lvl1pPr>
          </a:lstStyle>
          <a:p>
            <a:r>
              <a:rPr lang="en-US" noProof="0" smtClean="0"/>
              <a:t>Click icon to add picture</a:t>
            </a:r>
            <a:endParaRPr lang="en-US" noProof="0" dirty="0"/>
          </a:p>
        </p:txBody>
      </p:sp>
      <p:sp>
        <p:nvSpPr>
          <p:cNvPr id="13" name="Text Placeholder 12"/>
          <p:cNvSpPr>
            <a:spLocks noGrp="1"/>
          </p:cNvSpPr>
          <p:nvPr>
            <p:ph type="body" sz="quarter" idx="32"/>
          </p:nvPr>
        </p:nvSpPr>
        <p:spPr>
          <a:xfrm>
            <a:off x="2213873" y="2130908"/>
            <a:ext cx="2712600" cy="2203200"/>
          </a:xfrm>
        </p:spPr>
        <p:txBody>
          <a:bodyPr/>
          <a:lstStyle>
            <a:lvl1pPr>
              <a:spcAft>
                <a:spcPts val="0"/>
              </a:spcAft>
              <a:defRPr b="1"/>
            </a:lvl1pPr>
            <a:lvl2pPr>
              <a:spcAft>
                <a:spcPts val="0"/>
              </a:spcAft>
              <a:defRPr b="0"/>
            </a:lvl2pPr>
          </a:lstStyle>
          <a:p>
            <a:pPr lvl="0"/>
            <a:r>
              <a:rPr lang="en-US" noProof="0" smtClean="0"/>
              <a:t>Click to edit Master text styles</a:t>
            </a:r>
          </a:p>
          <a:p>
            <a:pPr lvl="1"/>
            <a:r>
              <a:rPr lang="en-US" noProof="0" smtClean="0"/>
              <a:t>Second level</a:t>
            </a:r>
          </a:p>
        </p:txBody>
      </p:sp>
      <p:sp>
        <p:nvSpPr>
          <p:cNvPr id="14" name="Text Placeholder 12"/>
          <p:cNvSpPr>
            <a:spLocks noGrp="1"/>
          </p:cNvSpPr>
          <p:nvPr>
            <p:ph type="body" sz="quarter" idx="33"/>
          </p:nvPr>
        </p:nvSpPr>
        <p:spPr>
          <a:xfrm>
            <a:off x="6927162" y="2130908"/>
            <a:ext cx="2724638" cy="2203200"/>
          </a:xfrm>
        </p:spPr>
        <p:txBody>
          <a:bodyPr/>
          <a:lstStyle>
            <a:lvl1pPr>
              <a:spcAft>
                <a:spcPts val="0"/>
              </a:spcAft>
              <a:defRPr b="1"/>
            </a:lvl1pPr>
            <a:lvl2pPr>
              <a:spcAft>
                <a:spcPts val="0"/>
              </a:spcAft>
              <a:defRPr b="0"/>
            </a:lvl2pPr>
          </a:lstStyle>
          <a:p>
            <a:pPr lvl="0"/>
            <a:r>
              <a:rPr lang="en-US" noProof="0" smtClean="0"/>
              <a:t>Click to edit Master text styles</a:t>
            </a:r>
          </a:p>
          <a:p>
            <a:pPr lvl="1"/>
            <a:r>
              <a:rPr lang="en-US" noProof="0" smtClean="0"/>
              <a:t>Second level</a:t>
            </a:r>
          </a:p>
        </p:txBody>
      </p:sp>
      <p:sp>
        <p:nvSpPr>
          <p:cNvPr id="15" name="Text Placeholder 12"/>
          <p:cNvSpPr>
            <a:spLocks noGrp="1"/>
          </p:cNvSpPr>
          <p:nvPr>
            <p:ph type="body" sz="quarter" idx="34"/>
          </p:nvPr>
        </p:nvSpPr>
        <p:spPr>
          <a:xfrm>
            <a:off x="2213873" y="4823708"/>
            <a:ext cx="2712600" cy="2203200"/>
          </a:xfrm>
        </p:spPr>
        <p:txBody>
          <a:bodyPr/>
          <a:lstStyle>
            <a:lvl1pPr>
              <a:spcAft>
                <a:spcPts val="0"/>
              </a:spcAft>
              <a:defRPr b="1"/>
            </a:lvl1pPr>
            <a:lvl2pPr>
              <a:spcAft>
                <a:spcPts val="0"/>
              </a:spcAft>
              <a:defRPr b="0"/>
            </a:lvl2pPr>
          </a:lstStyle>
          <a:p>
            <a:pPr lvl="0"/>
            <a:r>
              <a:rPr lang="en-US" noProof="0" smtClean="0"/>
              <a:t>Click to edit Master text styles</a:t>
            </a:r>
          </a:p>
          <a:p>
            <a:pPr lvl="1"/>
            <a:r>
              <a:rPr lang="en-US" noProof="0" smtClean="0"/>
              <a:t>Second level</a:t>
            </a:r>
          </a:p>
        </p:txBody>
      </p:sp>
      <p:sp>
        <p:nvSpPr>
          <p:cNvPr id="16" name="Text Placeholder 12"/>
          <p:cNvSpPr>
            <a:spLocks noGrp="1"/>
          </p:cNvSpPr>
          <p:nvPr>
            <p:ph type="body" sz="quarter" idx="35"/>
          </p:nvPr>
        </p:nvSpPr>
        <p:spPr>
          <a:xfrm>
            <a:off x="6927162" y="4823708"/>
            <a:ext cx="2724638" cy="2203200"/>
          </a:xfrm>
        </p:spPr>
        <p:txBody>
          <a:bodyPr/>
          <a:lstStyle>
            <a:lvl1pPr>
              <a:spcAft>
                <a:spcPts val="0"/>
              </a:spcAft>
              <a:defRPr b="1"/>
            </a:lvl1pPr>
            <a:lvl2pPr>
              <a:spcAft>
                <a:spcPts val="0"/>
              </a:spcAft>
              <a:defRPr b="0"/>
            </a:lvl2pPr>
          </a:lstStyle>
          <a:p>
            <a:pPr lvl="0"/>
            <a:r>
              <a:rPr lang="en-US" noProof="0" smtClean="0"/>
              <a:t>Click to edit Master text styles</a:t>
            </a:r>
          </a:p>
          <a:p>
            <a:pPr lvl="1"/>
            <a:r>
              <a:rPr lang="en-US" noProof="0" smtClean="0"/>
              <a:t>Second level</a:t>
            </a:r>
          </a:p>
        </p:txBody>
      </p:sp>
      <p:sp>
        <p:nvSpPr>
          <p:cNvPr id="17" name="Text Placeholder 8"/>
          <p:cNvSpPr>
            <a:spLocks noGrp="1"/>
          </p:cNvSpPr>
          <p:nvPr>
            <p:ph type="body" sz="quarter" idx="13" hasCustomPrompt="1"/>
          </p:nvPr>
        </p:nvSpPr>
        <p:spPr>
          <a:xfrm>
            <a:off x="413862" y="738481"/>
            <a:ext cx="920893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3452881756"/>
      </p:ext>
    </p:extLst>
  </p:cSld>
  <p:clrMapOvr>
    <a:masterClrMapping/>
  </p:clrMapOvr>
  <p:transition>
    <p:fade/>
  </p:transition>
  <p:timing>
    <p:tnLst>
      <p:par>
        <p:cTn id="1" dur="indefinite" restart="never" nodeType="tmRoot"/>
      </p:par>
    </p:tnLst>
  </p:timing>
</p:sldLayout>
</file>

<file path=ppt/slideLayouts/slideLayout76.xml><?xml version="1.0" encoding="utf-8"?>
<p:sldLayout xmlns:a="http://schemas.openxmlformats.org/drawingml/2006/main" xmlns:r="http://schemas.openxmlformats.org/officeDocument/2006/relationships" xmlns:p="http://schemas.openxmlformats.org/presentationml/2006/main" preserve="1" userDrawn="1">
  <p:cSld name="3 picture and text">
    <p:spTree>
      <p:nvGrpSpPr>
        <p:cNvPr id="1" name=""/>
        <p:cNvGrpSpPr/>
        <p:nvPr/>
      </p:nvGrpSpPr>
      <p:grpSpPr>
        <a:xfrm>
          <a:off x="0" y="0"/>
          <a:ext cx="0" cy="0"/>
          <a:chOff x="0" y="0"/>
          <a:chExt cx="0" cy="0"/>
        </a:xfrm>
      </p:grpSpPr>
      <p:sp>
        <p:nvSpPr>
          <p:cNvPr id="2" name="Title 1"/>
          <p:cNvSpPr>
            <a:spLocks noGrp="1"/>
          </p:cNvSpPr>
          <p:nvPr>
            <p:ph type="title"/>
          </p:nvPr>
        </p:nvSpPr>
        <p:spPr>
          <a:xfrm>
            <a:off x="413862" y="359835"/>
            <a:ext cx="9230678" cy="378646"/>
          </a:xfrm>
        </p:spPr>
        <p:txBody>
          <a:bodyPr/>
          <a:lstStyle/>
          <a:p>
            <a:r>
              <a:rPr lang="en-US" noProof="0" smtClean="0"/>
              <a:t>Click to edit Master title style</a:t>
            </a:r>
            <a:endParaRPr lang="en-US" noProof="0" dirty="0"/>
          </a:p>
        </p:txBody>
      </p:sp>
      <p:sp>
        <p:nvSpPr>
          <p:cNvPr id="4" name="Picture Placeholder 7"/>
          <p:cNvSpPr>
            <a:spLocks noGrp="1"/>
          </p:cNvSpPr>
          <p:nvPr>
            <p:ph type="pic" sz="quarter" idx="13"/>
          </p:nvPr>
        </p:nvSpPr>
        <p:spPr>
          <a:xfrm>
            <a:off x="413862" y="1926909"/>
            <a:ext cx="3048953" cy="2234565"/>
          </a:xfrm>
        </p:spPr>
        <p:txBody>
          <a:bodyPr/>
          <a:lstStyle/>
          <a:p>
            <a:r>
              <a:rPr lang="en-US" noProof="0" smtClean="0"/>
              <a:t>Click icon to add picture</a:t>
            </a:r>
            <a:endParaRPr lang="en-US" noProof="0" dirty="0"/>
          </a:p>
        </p:txBody>
      </p:sp>
      <p:sp>
        <p:nvSpPr>
          <p:cNvPr id="5" name="Picture Placeholder 7"/>
          <p:cNvSpPr>
            <a:spLocks noGrp="1"/>
          </p:cNvSpPr>
          <p:nvPr>
            <p:ph type="pic" sz="quarter" idx="14"/>
          </p:nvPr>
        </p:nvSpPr>
        <p:spPr>
          <a:xfrm>
            <a:off x="6605278" y="1926909"/>
            <a:ext cx="3039262" cy="2234565"/>
          </a:xfrm>
        </p:spPr>
        <p:txBody>
          <a:bodyPr/>
          <a:lstStyle/>
          <a:p>
            <a:r>
              <a:rPr lang="en-US" noProof="0" smtClean="0"/>
              <a:t>Click icon to add picture</a:t>
            </a:r>
            <a:endParaRPr lang="en-US" noProof="0" dirty="0"/>
          </a:p>
        </p:txBody>
      </p:sp>
      <p:sp>
        <p:nvSpPr>
          <p:cNvPr id="6" name="Picture Placeholder 7"/>
          <p:cNvSpPr>
            <a:spLocks noGrp="1"/>
          </p:cNvSpPr>
          <p:nvPr>
            <p:ph type="pic" sz="quarter" idx="15"/>
          </p:nvPr>
        </p:nvSpPr>
        <p:spPr>
          <a:xfrm>
            <a:off x="3525287" y="1926909"/>
            <a:ext cx="3017520" cy="2234565"/>
          </a:xfrm>
        </p:spPr>
        <p:txBody>
          <a:bodyPr/>
          <a:lstStyle/>
          <a:p>
            <a:r>
              <a:rPr lang="en-US" noProof="0" smtClean="0"/>
              <a:t>Click icon to add picture</a:t>
            </a:r>
            <a:endParaRPr lang="en-US" noProof="0" dirty="0"/>
          </a:p>
        </p:txBody>
      </p:sp>
      <p:sp>
        <p:nvSpPr>
          <p:cNvPr id="9" name="Text Placeholder 18"/>
          <p:cNvSpPr>
            <a:spLocks noGrp="1"/>
          </p:cNvSpPr>
          <p:nvPr>
            <p:ph idx="1" hasCustomPrompt="1"/>
          </p:nvPr>
        </p:nvSpPr>
        <p:spPr>
          <a:xfrm>
            <a:off x="413862" y="4343188"/>
            <a:ext cx="3039258" cy="2374560"/>
          </a:xfrm>
          <a:prstGeom prst="rect">
            <a:avLst/>
          </a:prstGeom>
        </p:spPr>
        <p:txBody>
          <a:bodyPr vert="horz" lIns="0" tIns="0" rIns="0" bIns="0" rtlCol="0">
            <a:no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3" name="Text Placeholder 18"/>
          <p:cNvSpPr>
            <a:spLocks noGrp="1"/>
          </p:cNvSpPr>
          <p:nvPr>
            <p:ph idx="16" hasCustomPrompt="1"/>
          </p:nvPr>
        </p:nvSpPr>
        <p:spPr>
          <a:xfrm>
            <a:off x="3520440" y="4343188"/>
            <a:ext cx="3017520" cy="2374560"/>
          </a:xfrm>
          <a:prstGeom prst="rect">
            <a:avLst/>
          </a:prstGeom>
        </p:spPr>
        <p:txBody>
          <a:bodyPr vert="horz" lIns="0" tIns="0" rIns="0" bIns="0" rtlCol="0">
            <a:no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4" name="Text Placeholder 18"/>
          <p:cNvSpPr>
            <a:spLocks noGrp="1"/>
          </p:cNvSpPr>
          <p:nvPr>
            <p:ph idx="17" hasCustomPrompt="1"/>
          </p:nvPr>
        </p:nvSpPr>
        <p:spPr>
          <a:xfrm>
            <a:off x="6605278" y="4343188"/>
            <a:ext cx="3039262" cy="2374560"/>
          </a:xfrm>
          <a:prstGeom prst="rect">
            <a:avLst/>
          </a:prstGeom>
        </p:spPr>
        <p:txBody>
          <a:bodyPr vert="horz" lIns="0" tIns="0" rIns="0" bIns="0" rtlCol="0">
            <a:noAutofit/>
          </a:bodyPr>
          <a:lstStyle/>
          <a:p>
            <a:pPr lvl="0"/>
            <a:r>
              <a:rPr lang="en-US" noProof="0" dirty="0"/>
              <a:t>Click to edit Master text styles</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p:txBody>
      </p:sp>
      <p:sp>
        <p:nvSpPr>
          <p:cNvPr id="10" name="Text Placeholder 8"/>
          <p:cNvSpPr>
            <a:spLocks noGrp="1"/>
          </p:cNvSpPr>
          <p:nvPr>
            <p:ph type="body" sz="quarter" idx="18" hasCustomPrompt="1"/>
          </p:nvPr>
        </p:nvSpPr>
        <p:spPr>
          <a:xfrm>
            <a:off x="413862" y="738481"/>
            <a:ext cx="920893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2076306979"/>
      </p:ext>
    </p:extLst>
  </p:cSld>
  <p:clrMapOvr>
    <a:masterClrMapping/>
  </p:clrMapOvr>
  <p:transition>
    <p:fade/>
  </p:transition>
  <p:timing>
    <p:tnLst>
      <p:par>
        <p:cTn id="1" dur="indefinite" restart="never" nodeType="tmRoot"/>
      </p:par>
    </p:tnLst>
  </p:timing>
</p:sldLayout>
</file>

<file path=ppt/slideLayouts/slideLayout77.xml><?xml version="1.0" encoding="utf-8"?>
<p:sldLayout xmlns:a="http://schemas.openxmlformats.org/drawingml/2006/main" xmlns:r="http://schemas.openxmlformats.org/officeDocument/2006/relationships" xmlns:p="http://schemas.openxmlformats.org/presentationml/2006/main" preserve="1" userDrawn="1">
  <p:cSld name="Title &amp; subtitle">
    <p:spTree>
      <p:nvGrpSpPr>
        <p:cNvPr id="1" name=""/>
        <p:cNvGrpSpPr/>
        <p:nvPr/>
      </p:nvGrpSpPr>
      <p:grpSpPr>
        <a:xfrm>
          <a:off x="0" y="0"/>
          <a:ext cx="0" cy="0"/>
          <a:chOff x="0" y="0"/>
          <a:chExt cx="0" cy="0"/>
        </a:xfrm>
      </p:grpSpPr>
      <p:sp>
        <p:nvSpPr>
          <p:cNvPr id="10" name="Text Placeholder 8"/>
          <p:cNvSpPr>
            <a:spLocks noGrp="1"/>
          </p:cNvSpPr>
          <p:nvPr>
            <p:ph type="body" sz="quarter" idx="13" hasCustomPrompt="1"/>
          </p:nvPr>
        </p:nvSpPr>
        <p:spPr>
          <a:xfrm>
            <a:off x="413861" y="738481"/>
            <a:ext cx="923067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11" name="Title Placeholder 1"/>
          <p:cNvSpPr>
            <a:spLocks noGrp="1"/>
          </p:cNvSpPr>
          <p:nvPr>
            <p:ph type="title" hasCustomPrompt="1"/>
          </p:nvPr>
        </p:nvSpPr>
        <p:spPr>
          <a:xfrm>
            <a:off x="413861" y="359833"/>
            <a:ext cx="9230678" cy="378648"/>
          </a:xfrm>
          <a:prstGeom prst="rect">
            <a:avLst/>
          </a:prstGeom>
        </p:spPr>
        <p:txBody>
          <a:bodyPr vert="horz" lIns="0" tIns="0" rIns="0" bIns="0" rtlCol="0" anchor="t" anchorCtr="0">
            <a:noAutofit/>
          </a:bodyPr>
          <a:lstStyle>
            <a:lvl1pPr>
              <a:defRPr/>
            </a:lvl1pPr>
          </a:lstStyle>
          <a:p>
            <a:r>
              <a:rPr lang="en-US" noProof="0" dirty="0"/>
              <a:t>Click to add title</a:t>
            </a:r>
          </a:p>
        </p:txBody>
      </p:sp>
    </p:spTree>
    <p:extLst>
      <p:ext uri="{BB962C8B-B14F-4D97-AF65-F5344CB8AC3E}">
        <p14:creationId xmlns:p14="http://schemas.microsoft.com/office/powerpoint/2010/main" val="4201819558"/>
      </p:ext>
    </p:extLst>
  </p:cSld>
  <p:clrMapOvr>
    <a:masterClrMapping/>
  </p:clrMapOvr>
  <p:transition>
    <p:fade/>
  </p:transition>
  <p:timing>
    <p:tnLst>
      <p:par>
        <p:cTn id="1" dur="indefinite" restart="never" nodeType="tmRoot"/>
      </p:par>
    </p:tnLst>
  </p:timing>
</p:sldLayout>
</file>

<file path=ppt/slideLayouts/slideLayout78.xml><?xml version="1.0" encoding="utf-8"?>
<p:sldLayout xmlns:a="http://schemas.openxmlformats.org/drawingml/2006/main" xmlns:r="http://schemas.openxmlformats.org/officeDocument/2006/relationships" xmlns:p="http://schemas.openxmlformats.org/presentationml/2006/main" preserve="1" userDrawn="1">
  <p:cSld name="Qualifications 2 x 1">
    <p:spTree>
      <p:nvGrpSpPr>
        <p:cNvPr id="1" name=""/>
        <p:cNvGrpSpPr/>
        <p:nvPr/>
      </p:nvGrpSpPr>
      <p:grpSpPr>
        <a:xfrm>
          <a:off x="0" y="0"/>
          <a:ext cx="0" cy="0"/>
          <a:chOff x="0" y="0"/>
          <a:chExt cx="0" cy="0"/>
        </a:xfrm>
      </p:grpSpPr>
      <p:sp>
        <p:nvSpPr>
          <p:cNvPr id="8" name="Text Placeholder 8"/>
          <p:cNvSpPr>
            <a:spLocks noGrp="1"/>
          </p:cNvSpPr>
          <p:nvPr>
            <p:ph type="body" sz="quarter" idx="17"/>
          </p:nvPr>
        </p:nvSpPr>
        <p:spPr>
          <a:xfrm>
            <a:off x="415800" y="2105611"/>
            <a:ext cx="4510130" cy="1921510"/>
          </a:xfrm>
        </p:spPr>
        <p:txBody>
          <a:bodyPr/>
          <a:lstStyle>
            <a:lvl1pPr>
              <a:spcAft>
                <a:spcPts val="1100"/>
              </a:spcAft>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9" name="Text Placeholder 8"/>
          <p:cNvSpPr>
            <a:spLocks noGrp="1"/>
          </p:cNvSpPr>
          <p:nvPr>
            <p:ph type="body" sz="quarter" idx="21"/>
          </p:nvPr>
        </p:nvSpPr>
        <p:spPr>
          <a:xfrm>
            <a:off x="5153111" y="2105611"/>
            <a:ext cx="4491429" cy="1921510"/>
          </a:xfrm>
        </p:spPr>
        <p:txBody>
          <a:bodyPr/>
          <a:lstStyle>
            <a:lvl1pPr>
              <a:spcAft>
                <a:spcPts val="1100"/>
              </a:spcAft>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2" name="Title 1"/>
          <p:cNvSpPr>
            <a:spLocks noGrp="1"/>
          </p:cNvSpPr>
          <p:nvPr>
            <p:ph type="title"/>
          </p:nvPr>
        </p:nvSpPr>
        <p:spPr>
          <a:xfrm>
            <a:off x="413862" y="359835"/>
            <a:ext cx="9230678" cy="378646"/>
          </a:xfrm>
        </p:spPr>
        <p:txBody>
          <a:bodyPr/>
          <a:lstStyle/>
          <a:p>
            <a:r>
              <a:rPr lang="en-US" noProof="0" smtClean="0"/>
              <a:t>Click to edit Master title style</a:t>
            </a:r>
            <a:endParaRPr lang="en-US" noProof="0" dirty="0"/>
          </a:p>
        </p:txBody>
      </p:sp>
      <p:sp>
        <p:nvSpPr>
          <p:cNvPr id="4" name="Rectangle 3"/>
          <p:cNvSpPr/>
          <p:nvPr userDrawn="1"/>
        </p:nvSpPr>
        <p:spPr>
          <a:xfrm>
            <a:off x="415800" y="1932762"/>
            <a:ext cx="4510130" cy="601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1100"/>
              </a:spcAft>
            </a:pPr>
            <a:endParaRPr lang="en-US" sz="1210" dirty="0">
              <a:solidFill>
                <a:prstClr val="white"/>
              </a:solidFill>
            </a:endParaRPr>
          </a:p>
        </p:txBody>
      </p:sp>
      <p:sp>
        <p:nvSpPr>
          <p:cNvPr id="5" name="Rectangle 4"/>
          <p:cNvSpPr/>
          <p:nvPr userDrawn="1"/>
        </p:nvSpPr>
        <p:spPr>
          <a:xfrm>
            <a:off x="5153111" y="1932762"/>
            <a:ext cx="4498690" cy="601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1100"/>
              </a:spcAft>
            </a:pPr>
            <a:endParaRPr lang="en-US" sz="1210" dirty="0">
              <a:solidFill>
                <a:prstClr val="white"/>
              </a:solidFill>
            </a:endParaRPr>
          </a:p>
        </p:txBody>
      </p:sp>
      <p:sp>
        <p:nvSpPr>
          <p:cNvPr id="6" name="Picture Placeholder 29"/>
          <p:cNvSpPr>
            <a:spLocks noGrp="1"/>
          </p:cNvSpPr>
          <p:nvPr>
            <p:ph type="pic" sz="quarter" idx="19" hasCustomPrompt="1"/>
          </p:nvPr>
        </p:nvSpPr>
        <p:spPr>
          <a:xfrm>
            <a:off x="3934830" y="2112439"/>
            <a:ext cx="998421" cy="622512"/>
          </a:xfrm>
        </p:spPr>
        <p:txBody>
          <a:bodyPr/>
          <a:lstStyle>
            <a:lvl1pPr marL="0" marR="0" indent="0" algn="l" defTabSz="1005840" rtl="0" eaLnBrk="1" fontAlgn="auto" latinLnBrk="0" hangingPunct="1">
              <a:lnSpc>
                <a:spcPct val="100000"/>
              </a:lnSpc>
              <a:spcBef>
                <a:spcPts val="0"/>
              </a:spcBef>
              <a:spcAft>
                <a:spcPts val="1100"/>
              </a:spcAft>
              <a:buClrTx/>
              <a:buSzTx/>
              <a:buFont typeface="Arial" panose="020B0604020202020204" pitchFamily="34" charset="0"/>
              <a:buNone/>
              <a:tabLst/>
              <a:defRPr sz="990"/>
            </a:lvl1pPr>
          </a:lstStyle>
          <a:p>
            <a:pPr>
              <a:spcBef>
                <a:spcPct val="0"/>
              </a:spcBef>
            </a:pPr>
            <a:r>
              <a:rPr lang="en-US" sz="1320" noProof="0" dirty="0">
                <a:solidFill>
                  <a:schemeClr val="bg1"/>
                </a:solidFill>
              </a:rPr>
              <a:t>Co-brand</a:t>
            </a:r>
            <a:br>
              <a:rPr lang="en-US" sz="1320" noProof="0" dirty="0">
                <a:solidFill>
                  <a:schemeClr val="bg1"/>
                </a:solidFill>
              </a:rPr>
            </a:br>
            <a:r>
              <a:rPr lang="en-US" sz="1320" noProof="0" dirty="0">
                <a:solidFill>
                  <a:schemeClr val="bg1"/>
                </a:solidFill>
              </a:rPr>
              <a:t>Logo</a:t>
            </a:r>
          </a:p>
          <a:p>
            <a:endParaRPr lang="en-US" noProof="0" dirty="0"/>
          </a:p>
        </p:txBody>
      </p:sp>
      <p:sp>
        <p:nvSpPr>
          <p:cNvPr id="7" name="Picture Placeholder 29"/>
          <p:cNvSpPr>
            <a:spLocks noGrp="1"/>
          </p:cNvSpPr>
          <p:nvPr>
            <p:ph type="pic" sz="quarter" idx="20" hasCustomPrompt="1"/>
          </p:nvPr>
        </p:nvSpPr>
        <p:spPr>
          <a:xfrm>
            <a:off x="8600309" y="2105611"/>
            <a:ext cx="1026433" cy="622512"/>
          </a:xfrm>
        </p:spPr>
        <p:txBody>
          <a:bodyPr/>
          <a:lstStyle>
            <a:lvl1pPr marL="0" marR="0" indent="0" algn="l" defTabSz="1005840" rtl="0" eaLnBrk="1" fontAlgn="auto" latinLnBrk="0" hangingPunct="1">
              <a:lnSpc>
                <a:spcPct val="100000"/>
              </a:lnSpc>
              <a:spcBef>
                <a:spcPts val="0"/>
              </a:spcBef>
              <a:spcAft>
                <a:spcPts val="1100"/>
              </a:spcAft>
              <a:buClrTx/>
              <a:buSzTx/>
              <a:buFont typeface="Arial" panose="020B0604020202020204" pitchFamily="34" charset="0"/>
              <a:buNone/>
              <a:tabLst/>
              <a:defRPr sz="990"/>
            </a:lvl1pPr>
          </a:lstStyle>
          <a:p>
            <a:pPr>
              <a:spcBef>
                <a:spcPct val="0"/>
              </a:spcBef>
            </a:pPr>
            <a:r>
              <a:rPr lang="en-US" sz="1320" noProof="0" dirty="0">
                <a:solidFill>
                  <a:schemeClr val="bg1"/>
                </a:solidFill>
              </a:rPr>
              <a:t>Co-brand</a:t>
            </a:r>
            <a:br>
              <a:rPr lang="en-US" sz="1320" noProof="0" dirty="0">
                <a:solidFill>
                  <a:schemeClr val="bg1"/>
                </a:solidFill>
              </a:rPr>
            </a:br>
            <a:r>
              <a:rPr lang="en-US" sz="1320" noProof="0" dirty="0">
                <a:solidFill>
                  <a:schemeClr val="bg1"/>
                </a:solidFill>
              </a:rPr>
              <a:t>Logo</a:t>
            </a:r>
          </a:p>
          <a:p>
            <a:endParaRPr lang="en-US" noProof="0" dirty="0"/>
          </a:p>
        </p:txBody>
      </p:sp>
      <p:sp>
        <p:nvSpPr>
          <p:cNvPr id="16" name="Text Placeholder 8"/>
          <p:cNvSpPr>
            <a:spLocks noGrp="1"/>
          </p:cNvSpPr>
          <p:nvPr>
            <p:ph type="body" sz="quarter" idx="13" hasCustomPrompt="1"/>
          </p:nvPr>
        </p:nvSpPr>
        <p:spPr>
          <a:xfrm>
            <a:off x="413861" y="738481"/>
            <a:ext cx="923067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526643037"/>
      </p:ext>
    </p:extLst>
  </p:cSld>
  <p:clrMapOvr>
    <a:masterClrMapping/>
  </p:clrMapOvr>
  <p:transition>
    <p:fade/>
  </p:transition>
  <p:timing>
    <p:tnLst>
      <p:par>
        <p:cTn id="1" dur="indefinite" restart="never" nodeType="tmRoot"/>
      </p:par>
    </p:tnLst>
  </p:timing>
</p:sldLayout>
</file>

<file path=ppt/slideLayouts/slideLayout79.xml><?xml version="1.0" encoding="utf-8"?>
<p:sldLayout xmlns:a="http://schemas.openxmlformats.org/drawingml/2006/main" xmlns:r="http://schemas.openxmlformats.org/officeDocument/2006/relationships" xmlns:p="http://schemas.openxmlformats.org/presentationml/2006/main" preserve="1" userDrawn="1">
  <p:cSld name="Qualifications 2 x 2">
    <p:spTree>
      <p:nvGrpSpPr>
        <p:cNvPr id="1" name=""/>
        <p:cNvGrpSpPr/>
        <p:nvPr/>
      </p:nvGrpSpPr>
      <p:grpSpPr>
        <a:xfrm>
          <a:off x="0" y="0"/>
          <a:ext cx="0" cy="0"/>
          <a:chOff x="0" y="0"/>
          <a:chExt cx="0" cy="0"/>
        </a:xfrm>
      </p:grpSpPr>
      <p:sp>
        <p:nvSpPr>
          <p:cNvPr id="8" name="Text Placeholder 8"/>
          <p:cNvSpPr>
            <a:spLocks noGrp="1"/>
          </p:cNvSpPr>
          <p:nvPr>
            <p:ph type="body" sz="quarter" idx="17"/>
          </p:nvPr>
        </p:nvSpPr>
        <p:spPr>
          <a:xfrm>
            <a:off x="415800" y="2105611"/>
            <a:ext cx="4511877" cy="1921510"/>
          </a:xfrm>
        </p:spPr>
        <p:txBody>
          <a:bodyPr/>
          <a:lstStyle>
            <a:lvl1pPr>
              <a:spcAft>
                <a:spcPts val="1100"/>
              </a:spcAft>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9" name="Text Placeholder 8"/>
          <p:cNvSpPr>
            <a:spLocks noGrp="1"/>
          </p:cNvSpPr>
          <p:nvPr>
            <p:ph type="body" sz="quarter" idx="21"/>
          </p:nvPr>
        </p:nvSpPr>
        <p:spPr>
          <a:xfrm>
            <a:off x="5153111" y="2105611"/>
            <a:ext cx="4500101" cy="1921510"/>
          </a:xfrm>
        </p:spPr>
        <p:txBody>
          <a:bodyPr/>
          <a:lstStyle>
            <a:lvl1pPr>
              <a:spcAft>
                <a:spcPts val="1100"/>
              </a:spcAft>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2" name="Title 1"/>
          <p:cNvSpPr>
            <a:spLocks noGrp="1"/>
          </p:cNvSpPr>
          <p:nvPr>
            <p:ph type="title"/>
          </p:nvPr>
        </p:nvSpPr>
        <p:spPr>
          <a:xfrm>
            <a:off x="413862" y="359835"/>
            <a:ext cx="9230678" cy="378646"/>
          </a:xfrm>
        </p:spPr>
        <p:txBody>
          <a:bodyPr/>
          <a:lstStyle/>
          <a:p>
            <a:r>
              <a:rPr lang="en-US" noProof="0" smtClean="0"/>
              <a:t>Click to edit Master title style</a:t>
            </a:r>
            <a:endParaRPr lang="en-US" noProof="0" dirty="0"/>
          </a:p>
        </p:txBody>
      </p:sp>
      <p:sp>
        <p:nvSpPr>
          <p:cNvPr id="4" name="Rectangle 3"/>
          <p:cNvSpPr/>
          <p:nvPr userDrawn="1"/>
        </p:nvSpPr>
        <p:spPr>
          <a:xfrm>
            <a:off x="415800" y="1932762"/>
            <a:ext cx="4510130" cy="601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1100"/>
              </a:spcAft>
            </a:pPr>
            <a:endParaRPr lang="en-US" sz="1210" dirty="0">
              <a:solidFill>
                <a:prstClr val="white"/>
              </a:solidFill>
            </a:endParaRPr>
          </a:p>
        </p:txBody>
      </p:sp>
      <p:sp>
        <p:nvSpPr>
          <p:cNvPr id="5" name="Rectangle 4"/>
          <p:cNvSpPr/>
          <p:nvPr userDrawn="1"/>
        </p:nvSpPr>
        <p:spPr>
          <a:xfrm>
            <a:off x="5153111" y="1932762"/>
            <a:ext cx="4498690" cy="6011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1100"/>
              </a:spcAft>
            </a:pPr>
            <a:endParaRPr lang="en-US" sz="1210" dirty="0">
              <a:solidFill>
                <a:prstClr val="white"/>
              </a:solidFill>
            </a:endParaRPr>
          </a:p>
        </p:txBody>
      </p:sp>
      <p:sp>
        <p:nvSpPr>
          <p:cNvPr id="7" name="Picture Placeholder 29"/>
          <p:cNvSpPr>
            <a:spLocks noGrp="1"/>
          </p:cNvSpPr>
          <p:nvPr>
            <p:ph type="pic" sz="quarter" idx="20" hasCustomPrompt="1"/>
          </p:nvPr>
        </p:nvSpPr>
        <p:spPr>
          <a:xfrm>
            <a:off x="8600309" y="2105611"/>
            <a:ext cx="1026433" cy="622512"/>
          </a:xfrm>
        </p:spPr>
        <p:txBody>
          <a:bodyPr/>
          <a:lstStyle>
            <a:lvl1pPr marL="0" marR="0" indent="0" algn="l" defTabSz="1005840" rtl="0" eaLnBrk="1" fontAlgn="auto" latinLnBrk="0" hangingPunct="1">
              <a:lnSpc>
                <a:spcPct val="100000"/>
              </a:lnSpc>
              <a:spcBef>
                <a:spcPts val="0"/>
              </a:spcBef>
              <a:spcAft>
                <a:spcPts val="1100"/>
              </a:spcAft>
              <a:buClrTx/>
              <a:buSzTx/>
              <a:buFont typeface="Arial" panose="020B0604020202020204" pitchFamily="34" charset="0"/>
              <a:buNone/>
              <a:tabLst/>
              <a:defRPr sz="990"/>
            </a:lvl1pPr>
          </a:lstStyle>
          <a:p>
            <a:pPr>
              <a:spcBef>
                <a:spcPct val="0"/>
              </a:spcBef>
            </a:pPr>
            <a:r>
              <a:rPr lang="en-US" sz="1320" noProof="0" dirty="0">
                <a:solidFill>
                  <a:schemeClr val="bg1"/>
                </a:solidFill>
              </a:rPr>
              <a:t>Co-brand</a:t>
            </a:r>
            <a:br>
              <a:rPr lang="en-US" sz="1320" noProof="0" dirty="0">
                <a:solidFill>
                  <a:schemeClr val="bg1"/>
                </a:solidFill>
              </a:rPr>
            </a:br>
            <a:r>
              <a:rPr lang="en-US" sz="1320" noProof="0" dirty="0">
                <a:solidFill>
                  <a:schemeClr val="bg1"/>
                </a:solidFill>
              </a:rPr>
              <a:t>Logo</a:t>
            </a:r>
          </a:p>
          <a:p>
            <a:endParaRPr lang="en-US" noProof="0" dirty="0"/>
          </a:p>
        </p:txBody>
      </p:sp>
      <p:sp>
        <p:nvSpPr>
          <p:cNvPr id="10" name="Text Placeholder 8"/>
          <p:cNvSpPr>
            <a:spLocks noGrp="1"/>
          </p:cNvSpPr>
          <p:nvPr>
            <p:ph type="body" sz="quarter" idx="22"/>
          </p:nvPr>
        </p:nvSpPr>
        <p:spPr>
          <a:xfrm>
            <a:off x="415800" y="4816306"/>
            <a:ext cx="4510130" cy="1921510"/>
          </a:xfrm>
        </p:spPr>
        <p:txBody>
          <a:bodyPr/>
          <a:lstStyle>
            <a:lvl1pPr>
              <a:spcAft>
                <a:spcPts val="1100"/>
              </a:spcAft>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1" name="Text Placeholder 8"/>
          <p:cNvSpPr>
            <a:spLocks noGrp="1"/>
          </p:cNvSpPr>
          <p:nvPr>
            <p:ph type="body" sz="quarter" idx="23"/>
          </p:nvPr>
        </p:nvSpPr>
        <p:spPr>
          <a:xfrm>
            <a:off x="5153110" y="4816306"/>
            <a:ext cx="4498691" cy="1921510"/>
          </a:xfrm>
        </p:spPr>
        <p:txBody>
          <a:bodyPr/>
          <a:lstStyle>
            <a:lvl1pPr>
              <a:spcAft>
                <a:spcPts val="1100"/>
              </a:spcAft>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2" name="Rectangle 11"/>
          <p:cNvSpPr/>
          <p:nvPr userDrawn="1"/>
        </p:nvSpPr>
        <p:spPr>
          <a:xfrm>
            <a:off x="415800" y="4650654"/>
            <a:ext cx="4511878" cy="61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1100"/>
              </a:spcAft>
            </a:pPr>
            <a:endParaRPr lang="en-US" sz="1210" dirty="0">
              <a:solidFill>
                <a:prstClr val="white"/>
              </a:solidFill>
            </a:endParaRPr>
          </a:p>
        </p:txBody>
      </p:sp>
      <p:sp>
        <p:nvSpPr>
          <p:cNvPr id="13" name="Rectangle 12"/>
          <p:cNvSpPr/>
          <p:nvPr userDrawn="1"/>
        </p:nvSpPr>
        <p:spPr>
          <a:xfrm>
            <a:off x="5153110" y="4650654"/>
            <a:ext cx="4491891" cy="61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1100"/>
              </a:spcAft>
            </a:pPr>
            <a:endParaRPr lang="en-US" sz="1210" dirty="0">
              <a:solidFill>
                <a:prstClr val="white"/>
              </a:solidFill>
            </a:endParaRPr>
          </a:p>
        </p:txBody>
      </p:sp>
      <p:sp>
        <p:nvSpPr>
          <p:cNvPr id="14" name="Picture Placeholder 29"/>
          <p:cNvSpPr>
            <a:spLocks noGrp="1"/>
          </p:cNvSpPr>
          <p:nvPr>
            <p:ph type="pic" sz="quarter" idx="24" hasCustomPrompt="1"/>
          </p:nvPr>
        </p:nvSpPr>
        <p:spPr>
          <a:xfrm>
            <a:off x="3922457" y="4823134"/>
            <a:ext cx="1022490" cy="622512"/>
          </a:xfrm>
        </p:spPr>
        <p:txBody>
          <a:bodyPr/>
          <a:lstStyle>
            <a:lvl1pPr marL="0" marR="0" indent="0" algn="l" defTabSz="1005840" rtl="0" eaLnBrk="1" fontAlgn="auto" latinLnBrk="0" hangingPunct="1">
              <a:lnSpc>
                <a:spcPct val="100000"/>
              </a:lnSpc>
              <a:spcBef>
                <a:spcPts val="0"/>
              </a:spcBef>
              <a:spcAft>
                <a:spcPts val="1100"/>
              </a:spcAft>
              <a:buClrTx/>
              <a:buSzTx/>
              <a:buFont typeface="Arial" panose="020B0604020202020204" pitchFamily="34" charset="0"/>
              <a:buNone/>
              <a:tabLst/>
              <a:defRPr sz="990"/>
            </a:lvl1pPr>
          </a:lstStyle>
          <a:p>
            <a:pPr>
              <a:spcBef>
                <a:spcPct val="0"/>
              </a:spcBef>
            </a:pPr>
            <a:r>
              <a:rPr lang="en-US" sz="1320" noProof="0" dirty="0">
                <a:solidFill>
                  <a:schemeClr val="bg1"/>
                </a:solidFill>
              </a:rPr>
              <a:t>Co-brand</a:t>
            </a:r>
            <a:br>
              <a:rPr lang="en-US" sz="1320" noProof="0" dirty="0">
                <a:solidFill>
                  <a:schemeClr val="bg1"/>
                </a:solidFill>
              </a:rPr>
            </a:br>
            <a:r>
              <a:rPr lang="en-US" sz="1320" noProof="0" dirty="0">
                <a:solidFill>
                  <a:schemeClr val="bg1"/>
                </a:solidFill>
              </a:rPr>
              <a:t>Logo</a:t>
            </a:r>
          </a:p>
          <a:p>
            <a:endParaRPr lang="en-US" noProof="0" dirty="0"/>
          </a:p>
        </p:txBody>
      </p:sp>
      <p:sp>
        <p:nvSpPr>
          <p:cNvPr id="15" name="Picture Placeholder 29"/>
          <p:cNvSpPr>
            <a:spLocks noGrp="1"/>
          </p:cNvSpPr>
          <p:nvPr>
            <p:ph type="pic" sz="quarter" idx="25" hasCustomPrompt="1"/>
          </p:nvPr>
        </p:nvSpPr>
        <p:spPr>
          <a:xfrm>
            <a:off x="8600309" y="4816307"/>
            <a:ext cx="1026432" cy="622512"/>
          </a:xfrm>
        </p:spPr>
        <p:txBody>
          <a:bodyPr/>
          <a:lstStyle>
            <a:lvl1pPr marL="0" marR="0" indent="0" algn="l" defTabSz="1005840" rtl="0" eaLnBrk="1" fontAlgn="auto" latinLnBrk="0" hangingPunct="1">
              <a:lnSpc>
                <a:spcPct val="100000"/>
              </a:lnSpc>
              <a:spcBef>
                <a:spcPts val="0"/>
              </a:spcBef>
              <a:spcAft>
                <a:spcPts val="1100"/>
              </a:spcAft>
              <a:buClrTx/>
              <a:buSzTx/>
              <a:buFont typeface="Arial" panose="020B0604020202020204" pitchFamily="34" charset="0"/>
              <a:buNone/>
              <a:tabLst/>
              <a:defRPr sz="990"/>
            </a:lvl1pPr>
          </a:lstStyle>
          <a:p>
            <a:pPr>
              <a:spcBef>
                <a:spcPct val="0"/>
              </a:spcBef>
            </a:pPr>
            <a:r>
              <a:rPr lang="en-US" sz="1320" noProof="0" dirty="0">
                <a:solidFill>
                  <a:schemeClr val="bg1"/>
                </a:solidFill>
              </a:rPr>
              <a:t>Co-brand</a:t>
            </a:r>
            <a:br>
              <a:rPr lang="en-US" sz="1320" noProof="0" dirty="0">
                <a:solidFill>
                  <a:schemeClr val="bg1"/>
                </a:solidFill>
              </a:rPr>
            </a:br>
            <a:r>
              <a:rPr lang="en-US" sz="1320" noProof="0" dirty="0">
                <a:solidFill>
                  <a:schemeClr val="bg1"/>
                </a:solidFill>
              </a:rPr>
              <a:t>Logo</a:t>
            </a:r>
          </a:p>
          <a:p>
            <a:endParaRPr lang="en-US" noProof="0" dirty="0"/>
          </a:p>
        </p:txBody>
      </p:sp>
      <p:sp>
        <p:nvSpPr>
          <p:cNvPr id="16" name="Text Placeholder 8"/>
          <p:cNvSpPr>
            <a:spLocks noGrp="1"/>
          </p:cNvSpPr>
          <p:nvPr>
            <p:ph type="body" sz="quarter" idx="13" hasCustomPrompt="1"/>
          </p:nvPr>
        </p:nvSpPr>
        <p:spPr>
          <a:xfrm>
            <a:off x="413862" y="738481"/>
            <a:ext cx="9237939"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17" name="Picture Placeholder 29"/>
          <p:cNvSpPr>
            <a:spLocks noGrp="1"/>
          </p:cNvSpPr>
          <p:nvPr>
            <p:ph type="pic" sz="quarter" idx="19" hasCustomPrompt="1"/>
          </p:nvPr>
        </p:nvSpPr>
        <p:spPr>
          <a:xfrm>
            <a:off x="3934830" y="2112439"/>
            <a:ext cx="998421" cy="622512"/>
          </a:xfrm>
        </p:spPr>
        <p:txBody>
          <a:bodyPr/>
          <a:lstStyle>
            <a:lvl1pPr marL="0" marR="0" indent="0" algn="l" defTabSz="1005840" rtl="0" eaLnBrk="1" fontAlgn="auto" latinLnBrk="0" hangingPunct="1">
              <a:lnSpc>
                <a:spcPct val="100000"/>
              </a:lnSpc>
              <a:spcBef>
                <a:spcPts val="0"/>
              </a:spcBef>
              <a:spcAft>
                <a:spcPts val="1100"/>
              </a:spcAft>
              <a:buClrTx/>
              <a:buSzTx/>
              <a:buFont typeface="Arial" panose="020B0604020202020204" pitchFamily="34" charset="0"/>
              <a:buNone/>
              <a:tabLst/>
              <a:defRPr sz="990"/>
            </a:lvl1pPr>
          </a:lstStyle>
          <a:p>
            <a:pPr>
              <a:spcBef>
                <a:spcPct val="0"/>
              </a:spcBef>
            </a:pPr>
            <a:r>
              <a:rPr lang="en-US" sz="1320" noProof="0" dirty="0">
                <a:solidFill>
                  <a:schemeClr val="bg1"/>
                </a:solidFill>
              </a:rPr>
              <a:t>Co-brand</a:t>
            </a:r>
            <a:br>
              <a:rPr lang="en-US" sz="1320" noProof="0" dirty="0">
                <a:solidFill>
                  <a:schemeClr val="bg1"/>
                </a:solidFill>
              </a:rPr>
            </a:br>
            <a:r>
              <a:rPr lang="en-US" sz="1320" noProof="0" dirty="0">
                <a:solidFill>
                  <a:schemeClr val="bg1"/>
                </a:solidFill>
              </a:rPr>
              <a:t>Logo</a:t>
            </a:r>
          </a:p>
          <a:p>
            <a:endParaRPr lang="en-US" noProof="0" dirty="0"/>
          </a:p>
        </p:txBody>
      </p:sp>
    </p:spTree>
    <p:extLst>
      <p:ext uri="{BB962C8B-B14F-4D97-AF65-F5344CB8AC3E}">
        <p14:creationId xmlns:p14="http://schemas.microsoft.com/office/powerpoint/2010/main" val="536018488"/>
      </p:ext>
    </p:extLst>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and Content for Background Image">
    <p:spTree>
      <p:nvGrpSpPr>
        <p:cNvPr id="1" name=""/>
        <p:cNvGrpSpPr/>
        <p:nvPr/>
      </p:nvGrpSpPr>
      <p:grpSpPr>
        <a:xfrm>
          <a:off x="0" y="0"/>
          <a:ext cx="0" cy="0"/>
          <a:chOff x="0" y="0"/>
          <a:chExt cx="0" cy="0"/>
        </a:xfrm>
      </p:grpSpPr>
      <p:sp>
        <p:nvSpPr>
          <p:cNvPr id="8" name="Rectangle 7"/>
          <p:cNvSpPr/>
          <p:nvPr/>
        </p:nvSpPr>
        <p:spPr>
          <a:xfrm>
            <a:off x="0" y="0"/>
            <a:ext cx="5029200" cy="777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00"/>
          </a:p>
        </p:txBody>
      </p:sp>
      <p:sp>
        <p:nvSpPr>
          <p:cNvPr id="3" name="Content Placeholder 2"/>
          <p:cNvSpPr>
            <a:spLocks noGrp="1"/>
          </p:cNvSpPr>
          <p:nvPr>
            <p:ph idx="1"/>
          </p:nvPr>
        </p:nvSpPr>
        <p:spPr>
          <a:xfrm>
            <a:off x="407125" y="2050315"/>
            <a:ext cx="4464912" cy="5141371"/>
          </a:xfrm>
        </p:spPr>
        <p:txBody>
          <a:bodyPr/>
          <a:lstStyle>
            <a:lvl1pPr marL="0" indent="0">
              <a:buNone/>
              <a:defRPr b="0"/>
            </a:lvl1pPr>
            <a:lvl2pPr marL="293370" indent="-293370">
              <a:buFont typeface="Arial" pitchFamily="34" charset="0"/>
              <a:buChar char="•"/>
              <a:tabLst/>
              <a:defRPr/>
            </a:lvl2pPr>
            <a:lvl3pPr marL="492443" indent="-199073">
              <a:buFont typeface="Calibri" pitchFamily="34" charset="0"/>
              <a:buChar char="–"/>
              <a:defRPr/>
            </a:lvl3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6" name="Title Placeholder 1"/>
          <p:cNvSpPr>
            <a:spLocks noGrp="1"/>
          </p:cNvSpPr>
          <p:nvPr>
            <p:ph type="title"/>
          </p:nvPr>
        </p:nvSpPr>
        <p:spPr>
          <a:xfrm>
            <a:off x="407125" y="335107"/>
            <a:ext cx="4464912" cy="532091"/>
          </a:xfrm>
          <a:prstGeom prst="rect">
            <a:avLst/>
          </a:prstGeom>
        </p:spPr>
        <p:txBody>
          <a:bodyPr vert="horz" lIns="0" tIns="0" rIns="0" bIns="0" rtlCol="0" anchor="t" anchorCtr="0">
            <a:noAutofit/>
          </a:bodyPr>
          <a:lstStyle/>
          <a:p>
            <a:r>
              <a:rPr lang="en-US" smtClean="0"/>
              <a:t>Click to edit Master title style</a:t>
            </a:r>
            <a:endParaRPr lang="en-GB" dirty="0"/>
          </a:p>
        </p:txBody>
      </p:sp>
      <p:sp>
        <p:nvSpPr>
          <p:cNvPr id="17" name="Text Placeholder 8"/>
          <p:cNvSpPr>
            <a:spLocks noGrp="1"/>
          </p:cNvSpPr>
          <p:nvPr>
            <p:ph type="body" sz="quarter" idx="13"/>
          </p:nvPr>
        </p:nvSpPr>
        <p:spPr>
          <a:xfrm>
            <a:off x="407125" y="867198"/>
            <a:ext cx="4464912" cy="1098520"/>
          </a:xfrm>
        </p:spPr>
        <p:txBody>
          <a:bodyPr>
            <a:normAutofit/>
          </a:bodyPr>
          <a:lstStyle>
            <a:lvl1pPr marL="0" indent="0">
              <a:buNone/>
              <a:defRPr sz="3300" b="0">
                <a:solidFill>
                  <a:srgbClr val="575757"/>
                </a:solidFill>
              </a:defRPr>
            </a:lvl1pPr>
          </a:lstStyle>
          <a:p>
            <a:pPr lvl="0"/>
            <a:r>
              <a:rPr lang="en-US" smtClean="0"/>
              <a:t>Click to edit Master text styles</a:t>
            </a:r>
          </a:p>
        </p:txBody>
      </p:sp>
      <p:sp>
        <p:nvSpPr>
          <p:cNvPr id="19"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
        <p:nvSpPr>
          <p:cNvPr id="7"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spTree>
    <p:extLst>
      <p:ext uri="{BB962C8B-B14F-4D97-AF65-F5344CB8AC3E}">
        <p14:creationId xmlns:p14="http://schemas.microsoft.com/office/powerpoint/2010/main" val="2453100826"/>
      </p:ext>
    </p:extLst>
  </p:cSld>
  <p:clrMapOvr>
    <a:masterClrMapping/>
  </p:clrMapOvr>
  <p:transition>
    <p:fade/>
  </p:transition>
  <p:timing>
    <p:tnLst>
      <p:par>
        <p:cTn id="1" dur="indefinite" restart="never" nodeType="tmRoot"/>
      </p:par>
    </p:tnLst>
  </p:timing>
</p:sldLayout>
</file>

<file path=ppt/slideLayouts/slideLayout80.xml><?xml version="1.0" encoding="utf-8"?>
<p:sldLayout xmlns:a="http://schemas.openxmlformats.org/drawingml/2006/main" xmlns:r="http://schemas.openxmlformats.org/officeDocument/2006/relationships" xmlns:p="http://schemas.openxmlformats.org/presentationml/2006/main" preserve="1" userDrawn="1">
  <p:cSld name="3 column green line">
    <p:spTree>
      <p:nvGrpSpPr>
        <p:cNvPr id="1" name=""/>
        <p:cNvGrpSpPr/>
        <p:nvPr/>
      </p:nvGrpSpPr>
      <p:grpSpPr>
        <a:xfrm>
          <a:off x="0" y="0"/>
          <a:ext cx="0" cy="0"/>
          <a:chOff x="0" y="0"/>
          <a:chExt cx="0" cy="0"/>
        </a:xfrm>
      </p:grpSpPr>
      <p:sp>
        <p:nvSpPr>
          <p:cNvPr id="2" name="Title 1"/>
          <p:cNvSpPr>
            <a:spLocks noGrp="1"/>
          </p:cNvSpPr>
          <p:nvPr>
            <p:ph type="title"/>
          </p:nvPr>
        </p:nvSpPr>
        <p:spPr>
          <a:xfrm>
            <a:off x="413862" y="359835"/>
            <a:ext cx="9230678" cy="378646"/>
          </a:xfrm>
        </p:spPr>
        <p:txBody>
          <a:bodyPr/>
          <a:lstStyle/>
          <a:p>
            <a:r>
              <a:rPr lang="en-US" noProof="0" smtClean="0"/>
              <a:t>Click to edit Master title style</a:t>
            </a:r>
            <a:endParaRPr lang="en-US" noProof="0" dirty="0"/>
          </a:p>
        </p:txBody>
      </p:sp>
      <p:sp>
        <p:nvSpPr>
          <p:cNvPr id="4" name="Rectangle 3"/>
          <p:cNvSpPr/>
          <p:nvPr userDrawn="1"/>
        </p:nvSpPr>
        <p:spPr>
          <a:xfrm>
            <a:off x="3564000" y="1933430"/>
            <a:ext cx="2933797" cy="61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0"/>
              </a:spcAft>
            </a:pPr>
            <a:endParaRPr lang="en-US" sz="1210" dirty="0">
              <a:solidFill>
                <a:prstClr val="white"/>
              </a:solidFill>
            </a:endParaRPr>
          </a:p>
        </p:txBody>
      </p:sp>
      <p:sp>
        <p:nvSpPr>
          <p:cNvPr id="5" name="Rectangle 4"/>
          <p:cNvSpPr/>
          <p:nvPr userDrawn="1"/>
        </p:nvSpPr>
        <p:spPr>
          <a:xfrm>
            <a:off x="415800" y="1926909"/>
            <a:ext cx="2937000" cy="6772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0"/>
              </a:spcAft>
            </a:pPr>
            <a:endParaRPr lang="en-US" sz="1210" dirty="0">
              <a:solidFill>
                <a:prstClr val="white"/>
              </a:solidFill>
            </a:endParaRPr>
          </a:p>
        </p:txBody>
      </p:sp>
      <p:sp>
        <p:nvSpPr>
          <p:cNvPr id="6" name="Rectangle 5"/>
          <p:cNvSpPr/>
          <p:nvPr userDrawn="1"/>
        </p:nvSpPr>
        <p:spPr>
          <a:xfrm>
            <a:off x="6695123" y="1933430"/>
            <a:ext cx="2956679" cy="61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fontAlgn="auto">
              <a:spcBef>
                <a:spcPts val="0"/>
              </a:spcBef>
              <a:spcAft>
                <a:spcPts val="0"/>
              </a:spcAft>
            </a:pPr>
            <a:endParaRPr lang="en-US" sz="1210" dirty="0">
              <a:solidFill>
                <a:prstClr val="white"/>
              </a:solidFill>
            </a:endParaRPr>
          </a:p>
        </p:txBody>
      </p:sp>
      <p:sp>
        <p:nvSpPr>
          <p:cNvPr id="7" name="Text Placeholder 8"/>
          <p:cNvSpPr>
            <a:spLocks noGrp="1"/>
          </p:cNvSpPr>
          <p:nvPr>
            <p:ph type="body" sz="quarter" idx="17"/>
          </p:nvPr>
        </p:nvSpPr>
        <p:spPr>
          <a:xfrm>
            <a:off x="3568712" y="2098300"/>
            <a:ext cx="2920976" cy="4358521"/>
          </a:xfrm>
        </p:spPr>
        <p:txBody>
          <a:bodyPr/>
          <a:lstStyle>
            <a:lvl1pPr>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8" name="Text Placeholder 8"/>
          <p:cNvSpPr>
            <a:spLocks noGrp="1"/>
          </p:cNvSpPr>
          <p:nvPr>
            <p:ph type="body" sz="quarter" idx="18"/>
          </p:nvPr>
        </p:nvSpPr>
        <p:spPr>
          <a:xfrm>
            <a:off x="415800" y="2098300"/>
            <a:ext cx="2937000" cy="4358521"/>
          </a:xfrm>
        </p:spPr>
        <p:txBody>
          <a:bodyPr/>
          <a:lstStyle>
            <a:lvl1pPr>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9" name="Text Placeholder 8"/>
          <p:cNvSpPr>
            <a:spLocks noGrp="1"/>
          </p:cNvSpPr>
          <p:nvPr>
            <p:ph type="body" sz="quarter" idx="19"/>
          </p:nvPr>
        </p:nvSpPr>
        <p:spPr>
          <a:xfrm>
            <a:off x="6705599" y="2098300"/>
            <a:ext cx="2946202" cy="4358521"/>
          </a:xfrm>
        </p:spPr>
        <p:txBody>
          <a:bodyPr/>
          <a:lstStyle>
            <a:lvl1pPr>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10" name="Text Placeholder 8"/>
          <p:cNvSpPr>
            <a:spLocks noGrp="1"/>
          </p:cNvSpPr>
          <p:nvPr>
            <p:ph type="body" sz="quarter" idx="13" hasCustomPrompt="1"/>
          </p:nvPr>
        </p:nvSpPr>
        <p:spPr>
          <a:xfrm>
            <a:off x="413862" y="738481"/>
            <a:ext cx="920893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3489082292"/>
      </p:ext>
    </p:extLst>
  </p:cSld>
  <p:clrMapOvr>
    <a:masterClrMapping/>
  </p:clrMapOvr>
  <p:transition>
    <p:fade/>
  </p:transition>
  <p:timing>
    <p:tnLst>
      <p:par>
        <p:cTn id="1" dur="indefinite" restart="never" nodeType="tmRoot"/>
      </p:par>
    </p:tnLst>
  </p:timing>
</p:sldLayout>
</file>

<file path=ppt/slideLayouts/slideLayout81.xml><?xml version="1.0" encoding="utf-8"?>
<p:sldLayout xmlns:a="http://schemas.openxmlformats.org/drawingml/2006/main" xmlns:r="http://schemas.openxmlformats.org/officeDocument/2006/relationships" xmlns:p="http://schemas.openxmlformats.org/presentationml/2006/main" preserve="1" userDrawn="1">
  <p:cSld name="4 column icon">
    <p:spTree>
      <p:nvGrpSpPr>
        <p:cNvPr id="1" name=""/>
        <p:cNvGrpSpPr/>
        <p:nvPr/>
      </p:nvGrpSpPr>
      <p:grpSpPr>
        <a:xfrm>
          <a:off x="0" y="0"/>
          <a:ext cx="0" cy="0"/>
          <a:chOff x="0" y="0"/>
          <a:chExt cx="0" cy="0"/>
        </a:xfrm>
      </p:grpSpPr>
      <p:sp>
        <p:nvSpPr>
          <p:cNvPr id="2" name="Title 1"/>
          <p:cNvSpPr>
            <a:spLocks noGrp="1"/>
          </p:cNvSpPr>
          <p:nvPr>
            <p:ph type="title"/>
          </p:nvPr>
        </p:nvSpPr>
        <p:spPr>
          <a:xfrm>
            <a:off x="413862" y="359835"/>
            <a:ext cx="9230678" cy="378646"/>
          </a:xfrm>
        </p:spPr>
        <p:txBody>
          <a:bodyPr/>
          <a:lstStyle/>
          <a:p>
            <a:r>
              <a:rPr lang="en-US" noProof="0" smtClean="0"/>
              <a:t>Click to edit Master title style</a:t>
            </a:r>
            <a:endParaRPr lang="en-US" noProof="0" dirty="0"/>
          </a:p>
        </p:txBody>
      </p:sp>
      <p:sp>
        <p:nvSpPr>
          <p:cNvPr id="4" name="Text Placeholder 8"/>
          <p:cNvSpPr>
            <a:spLocks noGrp="1"/>
          </p:cNvSpPr>
          <p:nvPr>
            <p:ph type="body" sz="quarter" idx="17"/>
          </p:nvPr>
        </p:nvSpPr>
        <p:spPr>
          <a:xfrm>
            <a:off x="415800" y="2896800"/>
            <a:ext cx="2138400" cy="3847440"/>
          </a:xfrm>
        </p:spPr>
        <p:txBody>
          <a:bodyPr/>
          <a:lstStyle>
            <a:lvl1pPr>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5" name="Text Placeholder 8"/>
          <p:cNvSpPr>
            <a:spLocks noGrp="1"/>
          </p:cNvSpPr>
          <p:nvPr>
            <p:ph type="body" sz="quarter" idx="18"/>
          </p:nvPr>
        </p:nvSpPr>
        <p:spPr>
          <a:xfrm>
            <a:off x="7504890" y="2896800"/>
            <a:ext cx="2138400" cy="3847440"/>
          </a:xfrm>
        </p:spPr>
        <p:txBody>
          <a:bodyPr/>
          <a:lstStyle>
            <a:lvl1pPr>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6" name="Text Placeholder 8"/>
          <p:cNvSpPr>
            <a:spLocks noGrp="1"/>
          </p:cNvSpPr>
          <p:nvPr>
            <p:ph type="body" sz="quarter" idx="19"/>
          </p:nvPr>
        </p:nvSpPr>
        <p:spPr>
          <a:xfrm>
            <a:off x="2778830" y="2896800"/>
            <a:ext cx="2138400" cy="3847440"/>
          </a:xfrm>
        </p:spPr>
        <p:txBody>
          <a:bodyPr/>
          <a:lstStyle>
            <a:lvl1pPr>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7" name="Text Placeholder 8"/>
          <p:cNvSpPr>
            <a:spLocks noGrp="1"/>
          </p:cNvSpPr>
          <p:nvPr>
            <p:ph type="body" sz="quarter" idx="20"/>
          </p:nvPr>
        </p:nvSpPr>
        <p:spPr>
          <a:xfrm>
            <a:off x="5141860" y="2896800"/>
            <a:ext cx="2138400" cy="3847440"/>
          </a:xfrm>
        </p:spPr>
        <p:txBody>
          <a:bodyPr/>
          <a:lstStyle>
            <a:lvl1pPr>
              <a:defRPr b="1">
                <a:solidFill>
                  <a:schemeClr val="accent1"/>
                </a:solidFill>
              </a:defRPr>
            </a:lvl1pPr>
            <a:lvl2pPr>
              <a:spcAft>
                <a:spcPts val="1100"/>
              </a:spcAft>
              <a:defRPr/>
            </a:lvl2pPr>
            <a:lvl3pPr marL="0" indent="0">
              <a:spcAft>
                <a:spcPts val="1100"/>
              </a:spcAft>
              <a:buNone/>
              <a:defRPr/>
            </a:lvl3pPr>
            <a:lvl4pPr marL="194040" indent="-194040">
              <a:spcAft>
                <a:spcPts val="1100"/>
              </a:spcAft>
              <a:buFont typeface="Arial" panose="020B0604020202020204" pitchFamily="34" charset="0"/>
              <a:buChar char="•"/>
              <a:defRPr/>
            </a:lvl4pPr>
            <a:lvl5pPr marL="392040" indent="-194040">
              <a:spcAft>
                <a:spcPts val="1100"/>
              </a:spcAft>
              <a:defRPr baseline="0"/>
            </a:lvl5pPr>
            <a:lvl6pPr marL="392040" indent="-194040">
              <a:spcAft>
                <a:spcPts val="1100"/>
              </a:spcAft>
              <a:buFont typeface="Verdana" panose="020B0604030504040204" pitchFamily="34" charset="0"/>
              <a:buChar char="−"/>
              <a:defRPr/>
            </a:lvl6pPr>
            <a:lvl7pPr marL="392040" indent="-194040">
              <a:spcAft>
                <a:spcPts val="1100"/>
              </a:spcAft>
              <a:defRPr/>
            </a:lvl7pPr>
            <a:lvl8pPr marL="392040" indent="-194040">
              <a:spcAft>
                <a:spcPts val="1100"/>
              </a:spcAft>
              <a:defRPr/>
            </a:lvl8pPr>
            <a:lvl9pPr marL="392040" indent="-194040">
              <a:spcAft>
                <a:spcPts val="1100"/>
              </a:spcAft>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8" name="Text Placeholder 8"/>
          <p:cNvSpPr>
            <a:spLocks noGrp="1"/>
          </p:cNvSpPr>
          <p:nvPr>
            <p:ph type="body" sz="quarter" idx="13" hasCustomPrompt="1"/>
          </p:nvPr>
        </p:nvSpPr>
        <p:spPr>
          <a:xfrm>
            <a:off x="413861" y="738481"/>
            <a:ext cx="923067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Tree>
    <p:extLst>
      <p:ext uri="{BB962C8B-B14F-4D97-AF65-F5344CB8AC3E}">
        <p14:creationId xmlns:p14="http://schemas.microsoft.com/office/powerpoint/2010/main" val="2259433494"/>
      </p:ext>
    </p:extLst>
  </p:cSld>
  <p:clrMapOvr>
    <a:masterClrMapping/>
  </p:clrMapOvr>
  <p:transition>
    <p:fade/>
  </p:transition>
  <p:timing>
    <p:tnLst>
      <p:par>
        <p:cTn id="1" dur="indefinite" restart="never" nodeType="tmRoot"/>
      </p:par>
    </p:tnLst>
  </p:timing>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preserve="1" userDrawn="1">
  <p:cSld name="4 column icon green">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13861" y="359834"/>
            <a:ext cx="9230679" cy="419552"/>
          </a:xfrm>
        </p:spPr>
        <p:txBody>
          <a:bodyPr/>
          <a:lstStyle>
            <a:lvl1pPr>
              <a:defRPr>
                <a:solidFill>
                  <a:schemeClr val="bg1"/>
                </a:solidFill>
              </a:defRPr>
            </a:lvl1pPr>
          </a:lstStyle>
          <a:p>
            <a:r>
              <a:rPr lang="en-US" noProof="0" smtClean="0"/>
              <a:t>Click to edit Master title style</a:t>
            </a:r>
            <a:endParaRPr lang="en-US" noProof="0" dirty="0"/>
          </a:p>
        </p:txBody>
      </p:sp>
      <p:sp>
        <p:nvSpPr>
          <p:cNvPr id="4" name="Text Placeholder 8"/>
          <p:cNvSpPr>
            <a:spLocks noGrp="1"/>
          </p:cNvSpPr>
          <p:nvPr>
            <p:ph type="body" sz="quarter" idx="17"/>
          </p:nvPr>
        </p:nvSpPr>
        <p:spPr>
          <a:xfrm>
            <a:off x="415800" y="2896800"/>
            <a:ext cx="2138400" cy="3847440"/>
          </a:xfrm>
        </p:spPr>
        <p:txBody>
          <a:bodyPr/>
          <a:lstStyle>
            <a:lvl1pPr>
              <a:defRPr b="1">
                <a:solidFill>
                  <a:schemeClr val="bg1"/>
                </a:solidFill>
              </a:defRPr>
            </a:lvl1pPr>
            <a:lvl2pPr>
              <a:spcAft>
                <a:spcPts val="1100"/>
              </a:spcAft>
              <a:defRPr>
                <a:solidFill>
                  <a:schemeClr val="bg1"/>
                </a:solidFill>
              </a:defRPr>
            </a:lvl2pPr>
            <a:lvl3pPr marL="0" indent="0">
              <a:spcAft>
                <a:spcPts val="1100"/>
              </a:spcAft>
              <a:buNone/>
              <a:defRPr>
                <a:solidFill>
                  <a:schemeClr val="bg1"/>
                </a:solidFill>
              </a:defRPr>
            </a:lvl3pPr>
            <a:lvl4pPr marL="194040" indent="-194040">
              <a:spcAft>
                <a:spcPts val="1100"/>
              </a:spcAft>
              <a:buFont typeface="Arial" panose="020B0604020202020204" pitchFamily="34" charset="0"/>
              <a:buChar char="•"/>
              <a:defRPr>
                <a:solidFill>
                  <a:schemeClr val="bg1"/>
                </a:solidFill>
              </a:defRPr>
            </a:lvl4pPr>
            <a:lvl5pPr marL="392040" indent="-194040">
              <a:spcAft>
                <a:spcPts val="1100"/>
              </a:spcAft>
              <a:defRPr baseline="0">
                <a:solidFill>
                  <a:schemeClr val="bg1"/>
                </a:solidFill>
              </a:defRPr>
            </a:lvl5pPr>
            <a:lvl6pPr marL="392040" indent="-194040">
              <a:spcAft>
                <a:spcPts val="1100"/>
              </a:spcAft>
              <a:buFont typeface="Verdana" panose="020B0604030504040204" pitchFamily="34" charset="0"/>
              <a:buChar char="−"/>
              <a:defRPr>
                <a:solidFill>
                  <a:schemeClr val="bg1"/>
                </a:solidFill>
              </a:defRPr>
            </a:lvl6pPr>
            <a:lvl7pPr marL="392040" indent="-194040">
              <a:spcAft>
                <a:spcPts val="1100"/>
              </a:spcAft>
              <a:defRPr>
                <a:solidFill>
                  <a:schemeClr val="bg1"/>
                </a:solidFill>
              </a:defRPr>
            </a:lvl7pPr>
            <a:lvl8pPr marL="392040" indent="-194040">
              <a:spcAft>
                <a:spcPts val="1100"/>
              </a:spcAft>
              <a:defRPr>
                <a:solidFill>
                  <a:schemeClr val="bg1"/>
                </a:solidFill>
              </a:defRPr>
            </a:lvl8pPr>
            <a:lvl9pPr marL="392040" indent="-194040">
              <a:spcAft>
                <a:spcPts val="1100"/>
              </a:spcAft>
              <a:defRPr>
                <a:solidFill>
                  <a:schemeClr val="bg1"/>
                </a:solidFill>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5" name="Text Placeholder 8"/>
          <p:cNvSpPr>
            <a:spLocks noGrp="1"/>
          </p:cNvSpPr>
          <p:nvPr>
            <p:ph type="body" sz="quarter" idx="18"/>
          </p:nvPr>
        </p:nvSpPr>
        <p:spPr>
          <a:xfrm>
            <a:off x="7508120" y="2896800"/>
            <a:ext cx="2138400" cy="3847440"/>
          </a:xfrm>
        </p:spPr>
        <p:txBody>
          <a:bodyPr/>
          <a:lstStyle>
            <a:lvl1pPr>
              <a:defRPr b="1">
                <a:solidFill>
                  <a:schemeClr val="bg1"/>
                </a:solidFill>
              </a:defRPr>
            </a:lvl1pPr>
            <a:lvl2pPr>
              <a:spcAft>
                <a:spcPts val="1100"/>
              </a:spcAft>
              <a:defRPr>
                <a:solidFill>
                  <a:schemeClr val="bg1"/>
                </a:solidFill>
              </a:defRPr>
            </a:lvl2pPr>
            <a:lvl3pPr marL="0" indent="0">
              <a:spcAft>
                <a:spcPts val="1100"/>
              </a:spcAft>
              <a:buNone/>
              <a:defRPr>
                <a:solidFill>
                  <a:schemeClr val="bg1"/>
                </a:solidFill>
              </a:defRPr>
            </a:lvl3pPr>
            <a:lvl4pPr marL="194040" indent="-194040">
              <a:spcAft>
                <a:spcPts val="1100"/>
              </a:spcAft>
              <a:buFont typeface="Arial" panose="020B0604020202020204" pitchFamily="34" charset="0"/>
              <a:buChar char="•"/>
              <a:defRPr>
                <a:solidFill>
                  <a:schemeClr val="bg1"/>
                </a:solidFill>
              </a:defRPr>
            </a:lvl4pPr>
            <a:lvl5pPr marL="392040" indent="-194040">
              <a:spcAft>
                <a:spcPts val="1100"/>
              </a:spcAft>
              <a:defRPr baseline="0">
                <a:solidFill>
                  <a:schemeClr val="bg1"/>
                </a:solidFill>
              </a:defRPr>
            </a:lvl5pPr>
            <a:lvl6pPr marL="392040" indent="-194040">
              <a:spcAft>
                <a:spcPts val="1100"/>
              </a:spcAft>
              <a:buFont typeface="Verdana" panose="020B0604030504040204" pitchFamily="34" charset="0"/>
              <a:buChar char="−"/>
              <a:defRPr>
                <a:solidFill>
                  <a:schemeClr val="bg1"/>
                </a:solidFill>
              </a:defRPr>
            </a:lvl6pPr>
            <a:lvl7pPr marL="392040" indent="-194040">
              <a:spcAft>
                <a:spcPts val="1100"/>
              </a:spcAft>
              <a:defRPr>
                <a:solidFill>
                  <a:schemeClr val="bg1"/>
                </a:solidFill>
              </a:defRPr>
            </a:lvl7pPr>
            <a:lvl8pPr marL="392040" indent="-194040">
              <a:spcAft>
                <a:spcPts val="1100"/>
              </a:spcAft>
              <a:defRPr>
                <a:solidFill>
                  <a:schemeClr val="bg1"/>
                </a:solidFill>
              </a:defRPr>
            </a:lvl8pPr>
            <a:lvl9pPr marL="392040" indent="-194040">
              <a:spcAft>
                <a:spcPts val="1100"/>
              </a:spcAft>
              <a:defRPr>
                <a:solidFill>
                  <a:schemeClr val="bg1"/>
                </a:solidFill>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6" name="Text Placeholder 8"/>
          <p:cNvSpPr>
            <a:spLocks noGrp="1"/>
          </p:cNvSpPr>
          <p:nvPr>
            <p:ph type="body" sz="quarter" idx="19"/>
          </p:nvPr>
        </p:nvSpPr>
        <p:spPr>
          <a:xfrm>
            <a:off x="2779907" y="2896800"/>
            <a:ext cx="2138400" cy="3847440"/>
          </a:xfrm>
        </p:spPr>
        <p:txBody>
          <a:bodyPr/>
          <a:lstStyle>
            <a:lvl1pPr>
              <a:defRPr b="1">
                <a:solidFill>
                  <a:schemeClr val="bg1"/>
                </a:solidFill>
              </a:defRPr>
            </a:lvl1pPr>
            <a:lvl2pPr>
              <a:spcAft>
                <a:spcPts val="1100"/>
              </a:spcAft>
              <a:defRPr>
                <a:solidFill>
                  <a:schemeClr val="bg1"/>
                </a:solidFill>
              </a:defRPr>
            </a:lvl2pPr>
            <a:lvl3pPr marL="0" indent="0">
              <a:spcAft>
                <a:spcPts val="1100"/>
              </a:spcAft>
              <a:buNone/>
              <a:defRPr>
                <a:solidFill>
                  <a:schemeClr val="bg1"/>
                </a:solidFill>
              </a:defRPr>
            </a:lvl3pPr>
            <a:lvl4pPr marL="194040" indent="-194040">
              <a:spcAft>
                <a:spcPts val="1100"/>
              </a:spcAft>
              <a:buFont typeface="Arial" panose="020B0604020202020204" pitchFamily="34" charset="0"/>
              <a:buChar char="•"/>
              <a:defRPr>
                <a:solidFill>
                  <a:schemeClr val="bg1"/>
                </a:solidFill>
              </a:defRPr>
            </a:lvl4pPr>
            <a:lvl5pPr marL="392040" indent="-194040">
              <a:spcAft>
                <a:spcPts val="1100"/>
              </a:spcAft>
              <a:defRPr baseline="0">
                <a:solidFill>
                  <a:schemeClr val="bg1"/>
                </a:solidFill>
              </a:defRPr>
            </a:lvl5pPr>
            <a:lvl6pPr marL="392040" indent="-194040">
              <a:spcAft>
                <a:spcPts val="1100"/>
              </a:spcAft>
              <a:buFont typeface="Verdana" panose="020B0604030504040204" pitchFamily="34" charset="0"/>
              <a:buChar char="−"/>
              <a:defRPr>
                <a:solidFill>
                  <a:schemeClr val="bg1"/>
                </a:solidFill>
              </a:defRPr>
            </a:lvl6pPr>
            <a:lvl7pPr marL="392040" indent="-194040">
              <a:spcAft>
                <a:spcPts val="1100"/>
              </a:spcAft>
              <a:defRPr>
                <a:solidFill>
                  <a:schemeClr val="bg1"/>
                </a:solidFill>
              </a:defRPr>
            </a:lvl7pPr>
            <a:lvl8pPr marL="392040" indent="-194040">
              <a:spcAft>
                <a:spcPts val="1100"/>
              </a:spcAft>
              <a:defRPr>
                <a:solidFill>
                  <a:schemeClr val="bg1"/>
                </a:solidFill>
              </a:defRPr>
            </a:lvl8pPr>
            <a:lvl9pPr marL="392040" indent="-194040">
              <a:spcAft>
                <a:spcPts val="1100"/>
              </a:spcAft>
              <a:defRPr>
                <a:solidFill>
                  <a:schemeClr val="bg1"/>
                </a:solidFill>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7" name="Text Placeholder 8"/>
          <p:cNvSpPr>
            <a:spLocks noGrp="1"/>
          </p:cNvSpPr>
          <p:nvPr>
            <p:ph type="body" sz="quarter" idx="20"/>
          </p:nvPr>
        </p:nvSpPr>
        <p:spPr>
          <a:xfrm>
            <a:off x="5144014" y="2896800"/>
            <a:ext cx="2138400" cy="3847440"/>
          </a:xfrm>
        </p:spPr>
        <p:txBody>
          <a:bodyPr/>
          <a:lstStyle>
            <a:lvl1pPr>
              <a:defRPr b="1">
                <a:solidFill>
                  <a:schemeClr val="bg1"/>
                </a:solidFill>
              </a:defRPr>
            </a:lvl1pPr>
            <a:lvl2pPr>
              <a:spcAft>
                <a:spcPts val="1100"/>
              </a:spcAft>
              <a:defRPr>
                <a:solidFill>
                  <a:schemeClr val="bg1"/>
                </a:solidFill>
              </a:defRPr>
            </a:lvl2pPr>
            <a:lvl3pPr marL="0" indent="0">
              <a:spcAft>
                <a:spcPts val="1100"/>
              </a:spcAft>
              <a:buNone/>
              <a:defRPr>
                <a:solidFill>
                  <a:schemeClr val="bg1"/>
                </a:solidFill>
              </a:defRPr>
            </a:lvl3pPr>
            <a:lvl4pPr marL="194040" indent="-194040">
              <a:spcAft>
                <a:spcPts val="1100"/>
              </a:spcAft>
              <a:buFont typeface="Arial" panose="020B0604020202020204" pitchFamily="34" charset="0"/>
              <a:buChar char="•"/>
              <a:defRPr>
                <a:solidFill>
                  <a:schemeClr val="bg1"/>
                </a:solidFill>
              </a:defRPr>
            </a:lvl4pPr>
            <a:lvl5pPr marL="392040" indent="-194040">
              <a:spcAft>
                <a:spcPts val="1100"/>
              </a:spcAft>
              <a:defRPr baseline="0">
                <a:solidFill>
                  <a:schemeClr val="bg1"/>
                </a:solidFill>
              </a:defRPr>
            </a:lvl5pPr>
            <a:lvl6pPr marL="392040" indent="-194040">
              <a:spcAft>
                <a:spcPts val="1100"/>
              </a:spcAft>
              <a:buFont typeface="Verdana" panose="020B0604030504040204" pitchFamily="34" charset="0"/>
              <a:buChar char="−"/>
              <a:defRPr>
                <a:solidFill>
                  <a:schemeClr val="bg1"/>
                </a:solidFill>
              </a:defRPr>
            </a:lvl6pPr>
            <a:lvl7pPr marL="392040" indent="-194040">
              <a:spcAft>
                <a:spcPts val="1100"/>
              </a:spcAft>
              <a:defRPr>
                <a:solidFill>
                  <a:schemeClr val="bg1"/>
                </a:solidFill>
              </a:defRPr>
            </a:lvl7pPr>
            <a:lvl8pPr marL="392040" indent="-194040">
              <a:spcAft>
                <a:spcPts val="1100"/>
              </a:spcAft>
              <a:defRPr>
                <a:solidFill>
                  <a:schemeClr val="bg1"/>
                </a:solidFill>
              </a:defRPr>
            </a:lvl8pPr>
            <a:lvl9pPr marL="392040" indent="-194040">
              <a:spcAft>
                <a:spcPts val="1100"/>
              </a:spcAft>
              <a:defRPr>
                <a:solidFill>
                  <a:schemeClr val="bg1"/>
                </a:solidFill>
              </a:defRPr>
            </a:lvl9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8" name="Text Placeholder 8"/>
          <p:cNvSpPr>
            <a:spLocks noGrp="1"/>
          </p:cNvSpPr>
          <p:nvPr>
            <p:ph type="body" sz="quarter" idx="13" hasCustomPrompt="1"/>
          </p:nvPr>
        </p:nvSpPr>
        <p:spPr>
          <a:xfrm>
            <a:off x="413861" y="779387"/>
            <a:ext cx="9230679" cy="858222"/>
          </a:xfrm>
          <a:prstGeom prst="rect">
            <a:avLst/>
          </a:prstGeom>
        </p:spPr>
        <p:txBody>
          <a:bodyPr lIns="0" tIns="0" rIns="0" bIns="0">
            <a:noAutofit/>
          </a:bodyPr>
          <a:lstStyle>
            <a:lvl1pPr marL="0" indent="0">
              <a:buNone/>
              <a:defRPr sz="2200" b="0">
                <a:solidFill>
                  <a:schemeClr val="bg1"/>
                </a:solidFill>
              </a:defRPr>
            </a:lvl1pPr>
          </a:lstStyle>
          <a:p>
            <a:pPr lvl="0"/>
            <a:r>
              <a:rPr lang="en-US" noProof="0" dirty="0"/>
              <a:t>Click to add subtitle</a:t>
            </a:r>
          </a:p>
        </p:txBody>
      </p:sp>
      <p:sp>
        <p:nvSpPr>
          <p:cNvPr id="13" name="TextBox 12"/>
          <p:cNvSpPr txBox="1"/>
          <p:nvPr userDrawn="1"/>
        </p:nvSpPr>
        <p:spPr>
          <a:xfrm>
            <a:off x="5226527" y="7340600"/>
            <a:ext cx="4039662" cy="220060"/>
          </a:xfrm>
          <a:prstGeom prst="rect">
            <a:avLst/>
          </a:prstGeom>
          <a:noFill/>
        </p:spPr>
        <p:txBody>
          <a:bodyPr wrap="square" lIns="0" tIns="0" rIns="0" bIns="0" rtlCol="0">
            <a:spAutoFit/>
          </a:bodyPr>
          <a:lstStyle/>
          <a:p>
            <a:pPr algn="r" fontAlgn="auto">
              <a:spcBef>
                <a:spcPts val="0"/>
              </a:spcBef>
              <a:spcAft>
                <a:spcPts val="0"/>
              </a:spcAft>
              <a:buSzPct val="100000"/>
              <a:buFont typeface="Arial"/>
              <a:buNone/>
            </a:pPr>
            <a:r>
              <a:rPr lang="en-US" sz="715" dirty="0">
                <a:solidFill>
                  <a:prstClr val="white"/>
                </a:solidFill>
                <a:latin typeface="Verdana"/>
                <a:cs typeface="+mn-cs"/>
              </a:rPr>
              <a:t>Presentation title</a:t>
            </a:r>
            <a:br>
              <a:rPr lang="en-US" sz="715" dirty="0">
                <a:solidFill>
                  <a:prstClr val="white"/>
                </a:solidFill>
                <a:latin typeface="Verdana"/>
                <a:cs typeface="+mn-cs"/>
              </a:rPr>
            </a:br>
            <a:r>
              <a:rPr lang="en-US" sz="715" dirty="0">
                <a:solidFill>
                  <a:prstClr val="white"/>
                </a:solidFill>
                <a:latin typeface="Verdana"/>
                <a:cs typeface="+mn-cs"/>
              </a:rPr>
              <a:t>[To edit, click View &gt; Slide Master &gt; Slide Master]</a:t>
            </a:r>
          </a:p>
        </p:txBody>
      </p:sp>
      <p:sp>
        <p:nvSpPr>
          <p:cNvPr id="14" name="TextBox 13"/>
          <p:cNvSpPr txBox="1"/>
          <p:nvPr userDrawn="1"/>
        </p:nvSpPr>
        <p:spPr>
          <a:xfrm>
            <a:off x="413862" y="7340600"/>
            <a:ext cx="4418013" cy="110030"/>
          </a:xfrm>
          <a:prstGeom prst="rect">
            <a:avLst/>
          </a:prstGeom>
          <a:noFill/>
        </p:spPr>
        <p:txBody>
          <a:bodyPr wrap="square" lIns="0" tIns="0" rIns="0" bIns="0" rtlCol="0">
            <a:spAutoFit/>
          </a:bodyPr>
          <a:lstStyle/>
          <a:p>
            <a:pPr fontAlgn="auto">
              <a:spcBef>
                <a:spcPts val="660"/>
              </a:spcBef>
              <a:spcAft>
                <a:spcPts val="0"/>
              </a:spcAft>
              <a:buSzPct val="100000"/>
              <a:buFont typeface="Arial"/>
              <a:buNone/>
            </a:pPr>
            <a:r>
              <a:rPr lang="en-US" sz="715">
                <a:solidFill>
                  <a:prstClr val="white"/>
                </a:solidFill>
                <a:latin typeface="Verdana"/>
                <a:cs typeface="+mn-cs"/>
              </a:rPr>
              <a:t>© 2016 Deloitte Polska</a:t>
            </a:r>
            <a:endParaRPr lang="en-US" sz="715" dirty="0">
              <a:solidFill>
                <a:prstClr val="white"/>
              </a:solidFill>
              <a:latin typeface="Verdana"/>
              <a:cs typeface="+mn-cs"/>
            </a:endParaRPr>
          </a:p>
        </p:txBody>
      </p:sp>
      <p:sp>
        <p:nvSpPr>
          <p:cNvPr id="15" name="TextBox 14"/>
          <p:cNvSpPr txBox="1"/>
          <p:nvPr userDrawn="1"/>
        </p:nvSpPr>
        <p:spPr>
          <a:xfrm>
            <a:off x="9390461" y="7340600"/>
            <a:ext cx="254079" cy="110030"/>
          </a:xfrm>
          <a:prstGeom prst="rect">
            <a:avLst/>
          </a:prstGeom>
          <a:noFill/>
        </p:spPr>
        <p:txBody>
          <a:bodyPr wrap="square" lIns="0" tIns="0" rIns="0" bIns="0" rtlCol="0">
            <a:spAutoFit/>
          </a:bodyPr>
          <a:lstStyle/>
          <a:p>
            <a:pPr algn="r" fontAlgn="auto">
              <a:spcBef>
                <a:spcPts val="660"/>
              </a:spcBef>
              <a:spcAft>
                <a:spcPts val="0"/>
              </a:spcAft>
              <a:buSzPct val="100000"/>
              <a:buFont typeface="Arial"/>
              <a:buNone/>
            </a:pPr>
            <a:fld id="{C58DF478-B544-4ED8-9ED4-6A2648E2D233}" type="slidenum">
              <a:rPr lang="en-US" sz="715">
                <a:solidFill>
                  <a:prstClr val="white"/>
                </a:solidFill>
                <a:latin typeface="Verdana"/>
                <a:cs typeface="+mn-cs"/>
              </a:rPr>
              <a:pPr algn="r" fontAlgn="auto">
                <a:spcBef>
                  <a:spcPts val="660"/>
                </a:spcBef>
                <a:spcAft>
                  <a:spcPts val="0"/>
                </a:spcAft>
                <a:buSzPct val="100000"/>
                <a:buFont typeface="Arial"/>
                <a:buNone/>
              </a:pPr>
              <a:t>‹#›</a:t>
            </a:fld>
            <a:endParaRPr lang="en-US" sz="715" dirty="0">
              <a:solidFill>
                <a:prstClr val="white"/>
              </a:solidFill>
              <a:latin typeface="Verdana"/>
              <a:cs typeface="+mn-cs"/>
            </a:endParaRPr>
          </a:p>
        </p:txBody>
      </p:sp>
    </p:spTree>
    <p:extLst>
      <p:ext uri="{BB962C8B-B14F-4D97-AF65-F5344CB8AC3E}">
        <p14:creationId xmlns:p14="http://schemas.microsoft.com/office/powerpoint/2010/main" val="4168207249"/>
      </p:ext>
    </p:extLst>
  </p:cSld>
  <p:clrMapOvr>
    <a:masterClrMapping/>
  </p:clrMapOvr>
  <p:transition>
    <p:fade/>
  </p:transition>
  <p:timing>
    <p:tnLst>
      <p:par>
        <p:cTn id="1" dur="indefinite" restart="never" nodeType="tmRoot"/>
      </p:par>
    </p:tnLst>
  </p:timing>
</p:sldLayout>
</file>

<file path=ppt/slideLayouts/slideLayout83.xml><?xml version="1.0" encoding="utf-8"?>
<p:sldLayout xmlns:a="http://schemas.openxmlformats.org/drawingml/2006/main" xmlns:r="http://schemas.openxmlformats.org/officeDocument/2006/relationships" xmlns:p="http://schemas.openxmlformats.org/presentationml/2006/main" preserve="1" userDrawn="1">
  <p:cSld name="Title, subtitle, 1 column text with charts">
    <p:spTree>
      <p:nvGrpSpPr>
        <p:cNvPr id="1" name=""/>
        <p:cNvGrpSpPr/>
        <p:nvPr/>
      </p:nvGrpSpPr>
      <p:grpSpPr>
        <a:xfrm>
          <a:off x="0" y="0"/>
          <a:ext cx="0" cy="0"/>
          <a:chOff x="0" y="0"/>
          <a:chExt cx="0" cy="0"/>
        </a:xfrm>
      </p:grpSpPr>
      <p:sp>
        <p:nvSpPr>
          <p:cNvPr id="8" name="Text Placeholder 8"/>
          <p:cNvSpPr>
            <a:spLocks noGrp="1"/>
          </p:cNvSpPr>
          <p:nvPr>
            <p:ph type="body" sz="quarter" idx="13" hasCustomPrompt="1"/>
          </p:nvPr>
        </p:nvSpPr>
        <p:spPr>
          <a:xfrm>
            <a:off x="413861" y="738481"/>
            <a:ext cx="9230678" cy="858222"/>
          </a:xfrm>
          <a:prstGeom prst="rect">
            <a:avLst/>
          </a:prstGeom>
        </p:spPr>
        <p:txBody>
          <a:bodyPr lIns="0" tIns="0" rIns="0" bIns="0">
            <a:noAutofit/>
          </a:bodyPr>
          <a:lstStyle>
            <a:lvl1pPr marL="0" indent="0">
              <a:buNone/>
              <a:defRPr sz="2200" b="0">
                <a:solidFill>
                  <a:srgbClr val="575757"/>
                </a:solidFill>
              </a:defRPr>
            </a:lvl1pPr>
          </a:lstStyle>
          <a:p>
            <a:pPr lvl="0"/>
            <a:r>
              <a:rPr lang="en-US" noProof="0" dirty="0"/>
              <a:t>Click to add subtitle</a:t>
            </a:r>
          </a:p>
        </p:txBody>
      </p:sp>
      <p:sp>
        <p:nvSpPr>
          <p:cNvPr id="9" name="Title Placeholder 1"/>
          <p:cNvSpPr>
            <a:spLocks noGrp="1"/>
          </p:cNvSpPr>
          <p:nvPr>
            <p:ph type="title" hasCustomPrompt="1"/>
          </p:nvPr>
        </p:nvSpPr>
        <p:spPr>
          <a:xfrm>
            <a:off x="413861" y="359833"/>
            <a:ext cx="9230678" cy="378648"/>
          </a:xfrm>
          <a:prstGeom prst="rect">
            <a:avLst/>
          </a:prstGeom>
        </p:spPr>
        <p:txBody>
          <a:bodyPr vert="horz" lIns="0" tIns="0" rIns="0" bIns="0" rtlCol="0" anchor="t" anchorCtr="0">
            <a:noAutofit/>
          </a:bodyPr>
          <a:lstStyle>
            <a:lvl1pPr>
              <a:defRPr/>
            </a:lvl1pPr>
          </a:lstStyle>
          <a:p>
            <a:r>
              <a:rPr lang="en-US" noProof="0" dirty="0"/>
              <a:t>Click to add title</a:t>
            </a:r>
          </a:p>
        </p:txBody>
      </p:sp>
      <p:sp>
        <p:nvSpPr>
          <p:cNvPr id="10" name="Text Placeholder 18"/>
          <p:cNvSpPr>
            <a:spLocks noGrp="1"/>
          </p:cNvSpPr>
          <p:nvPr>
            <p:ph idx="1"/>
          </p:nvPr>
        </p:nvSpPr>
        <p:spPr>
          <a:xfrm>
            <a:off x="413861" y="1887327"/>
            <a:ext cx="4615339" cy="5345325"/>
          </a:xfrm>
          <a:prstGeom prst="rect">
            <a:avLst/>
          </a:prstGeom>
        </p:spPr>
        <p:txBody>
          <a:bodyPr vert="horz" lIns="0" tIns="0" rIns="0" bIns="0" rtlCol="0">
            <a:no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Tree>
    <p:extLst>
      <p:ext uri="{BB962C8B-B14F-4D97-AF65-F5344CB8AC3E}">
        <p14:creationId xmlns:p14="http://schemas.microsoft.com/office/powerpoint/2010/main" val="2083955239"/>
      </p:ext>
    </p:extLst>
  </p:cSld>
  <p:clrMapOvr>
    <a:masterClrMapping/>
  </p:clrMapOvr>
  <p:transition>
    <p:fade/>
  </p:transition>
  <p:timing>
    <p:tnLst>
      <p:par>
        <p:cTn id="1" dur="indefinite" restart="never" nodeType="tmRoot"/>
      </p:par>
    </p:tnLst>
  </p:timing>
</p:sldLayout>
</file>

<file path=ppt/slideLayouts/slideLayout8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US" noProof="0" dirty="0"/>
          </a:p>
        </p:txBody>
      </p:sp>
    </p:spTree>
    <p:extLst>
      <p:ext uri="{BB962C8B-B14F-4D97-AF65-F5344CB8AC3E}">
        <p14:creationId xmlns:p14="http://schemas.microsoft.com/office/powerpoint/2010/main" val="3293529958"/>
      </p:ext>
    </p:extLst>
  </p:cSld>
  <p:clrMapOvr>
    <a:masterClrMapping/>
  </p:clrMapOvr>
  <p:transition>
    <p:fade/>
  </p:transition>
  <p:timing>
    <p:tnLst>
      <p:par>
        <p:cTn id="1" dur="indefinite" restart="never" nodeType="tmRoot"/>
      </p:par>
    </p:tnLst>
  </p:timing>
</p:sldLayout>
</file>

<file path=ppt/slideLayouts/slideLayout85.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672993563"/>
      </p:ext>
    </p:extLst>
  </p:cSld>
  <p:clrMapOvr>
    <a:masterClrMapping/>
  </p:clrMapOvr>
  <p:transition>
    <p:fade/>
  </p:transition>
  <p:timing>
    <p:tnLst>
      <p:par>
        <p:cTn id="1" dur="indefinite" restart="never" nodeType="tmRoot"/>
      </p:par>
    </p:tnLst>
  </p:timing>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userDrawn="1">
  <p:cSld name="End slide">
    <p:spTree>
      <p:nvGrpSpPr>
        <p:cNvPr id="1" name=""/>
        <p:cNvGrpSpPr/>
        <p:nvPr/>
      </p:nvGrpSpPr>
      <p:grpSpPr>
        <a:xfrm>
          <a:off x="0" y="0"/>
          <a:ext cx="0" cy="0"/>
          <a:chOff x="0" y="0"/>
          <a:chExt cx="0" cy="0"/>
        </a:xfrm>
      </p:grpSpPr>
      <p:sp>
        <p:nvSpPr>
          <p:cNvPr id="6" name="Text Placeholder 5"/>
          <p:cNvSpPr>
            <a:spLocks noGrp="1"/>
          </p:cNvSpPr>
          <p:nvPr>
            <p:ph type="body" sz="quarter" idx="13"/>
          </p:nvPr>
        </p:nvSpPr>
        <p:spPr>
          <a:xfrm>
            <a:off x="413863" y="4773549"/>
            <a:ext cx="7036372" cy="2459102"/>
          </a:xfrm>
        </p:spPr>
        <p:txBody>
          <a:bodyPr anchor="b" anchorCtr="0"/>
          <a:lstStyle>
            <a:lvl1pPr>
              <a:lnSpc>
                <a:spcPct val="100000"/>
              </a:lnSpc>
              <a:spcAft>
                <a:spcPts val="660"/>
              </a:spcAft>
              <a:defRPr sz="990"/>
            </a:lvl1pPr>
          </a:lstStyle>
          <a:p>
            <a:pPr lvl="0"/>
            <a:r>
              <a:rPr lang="en-US" noProof="0" smtClean="0"/>
              <a:t>Click to edit Master text styles</a:t>
            </a:r>
          </a:p>
        </p:txBody>
      </p:sp>
      <p:sp>
        <p:nvSpPr>
          <p:cNvPr id="3" name="Picture Placeholder 2"/>
          <p:cNvSpPr>
            <a:spLocks noGrp="1"/>
          </p:cNvSpPr>
          <p:nvPr>
            <p:ph type="pic" sz="quarter" idx="14" hasCustomPrompt="1"/>
          </p:nvPr>
        </p:nvSpPr>
        <p:spPr>
          <a:xfrm>
            <a:off x="7730949" y="4773549"/>
            <a:ext cx="1913590" cy="1955508"/>
          </a:xfrm>
        </p:spPr>
        <p:txBody>
          <a:bodyPr anchor="ctr" anchorCtr="0"/>
          <a:lstStyle>
            <a:lvl1pPr algn="ctr">
              <a:defRPr sz="990"/>
            </a:lvl1pPr>
          </a:lstStyle>
          <a:p>
            <a:r>
              <a:rPr lang="en-US" sz="990" noProof="0" dirty="0"/>
              <a:t>Insert sponsorship mark here</a:t>
            </a:r>
            <a:endParaRPr lang="en-US" noProof="0" dirty="0"/>
          </a:p>
        </p:txBody>
      </p:sp>
      <p:sp>
        <p:nvSpPr>
          <p:cNvPr id="8" name="Text Placeholder 7"/>
          <p:cNvSpPr>
            <a:spLocks noGrp="1"/>
          </p:cNvSpPr>
          <p:nvPr>
            <p:ph type="body" sz="quarter" idx="15"/>
          </p:nvPr>
        </p:nvSpPr>
        <p:spPr>
          <a:xfrm>
            <a:off x="7730951" y="6820432"/>
            <a:ext cx="1913589" cy="412218"/>
          </a:xfrm>
        </p:spPr>
        <p:txBody>
          <a:bodyPr anchor="b" anchorCtr="0"/>
          <a:lstStyle>
            <a:lvl1pPr>
              <a:lnSpc>
                <a:spcPct val="100000"/>
              </a:lnSpc>
              <a:defRPr sz="1045"/>
            </a:lvl1pPr>
          </a:lstStyle>
          <a:p>
            <a:pPr lvl="0"/>
            <a:r>
              <a:rPr lang="en-US" noProof="0" smtClean="0"/>
              <a:t>Click to edit Master text styles</a:t>
            </a:r>
          </a:p>
        </p:txBody>
      </p:sp>
      <p:grpSp>
        <p:nvGrpSpPr>
          <p:cNvPr id="9" name="Group 8"/>
          <p:cNvGrpSpPr/>
          <p:nvPr userDrawn="1"/>
        </p:nvGrpSpPr>
        <p:grpSpPr>
          <a:xfrm>
            <a:off x="415790" y="428400"/>
            <a:ext cx="1782000" cy="349039"/>
            <a:chOff x="398463" y="404813"/>
            <a:chExt cx="1627187" cy="307976"/>
          </a:xfrm>
          <a:solidFill>
            <a:schemeClr val="tx1"/>
          </a:solidFill>
        </p:grpSpPr>
        <p:sp>
          <p:nvSpPr>
            <p:cNvPr id="10" name="Oval 5"/>
            <p:cNvSpPr>
              <a:spLocks noChangeArrowheads="1"/>
            </p:cNvSpPr>
            <p:nvPr userDrawn="1"/>
          </p:nvSpPr>
          <p:spPr bwMode="auto">
            <a:xfrm>
              <a:off x="1938338" y="625476"/>
              <a:ext cx="87312" cy="87313"/>
            </a:xfrm>
            <a:prstGeom prst="ellipse">
              <a:avLst/>
            </a:pr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1" name="Freeform 6"/>
            <p:cNvSpPr>
              <a:spLocks noEditPoints="1"/>
            </p:cNvSpPr>
            <p:nvPr userDrawn="1"/>
          </p:nvSpPr>
          <p:spPr bwMode="auto">
            <a:xfrm>
              <a:off x="398463" y="406401"/>
              <a:ext cx="247650" cy="301625"/>
            </a:xfrm>
            <a:custGeom>
              <a:avLst/>
              <a:gdLst>
                <a:gd name="T0" fmla="*/ 287 w 287"/>
                <a:gd name="T1" fmla="*/ 166 h 347"/>
                <a:gd name="T2" fmla="*/ 240 w 287"/>
                <a:gd name="T3" fmla="*/ 300 h 347"/>
                <a:gd name="T4" fmla="*/ 109 w 287"/>
                <a:gd name="T5" fmla="*/ 347 h 347"/>
                <a:gd name="T6" fmla="*/ 0 w 287"/>
                <a:gd name="T7" fmla="*/ 347 h 347"/>
                <a:gd name="T8" fmla="*/ 0 w 287"/>
                <a:gd name="T9" fmla="*/ 0 h 347"/>
                <a:gd name="T10" fmla="*/ 117 w 287"/>
                <a:gd name="T11" fmla="*/ 0 h 347"/>
                <a:gd name="T12" fmla="*/ 243 w 287"/>
                <a:gd name="T13" fmla="*/ 43 h 347"/>
                <a:gd name="T14" fmla="*/ 287 w 287"/>
                <a:gd name="T15" fmla="*/ 166 h 347"/>
                <a:gd name="T16" fmla="*/ 192 w 287"/>
                <a:gd name="T17" fmla="*/ 170 h 347"/>
                <a:gd name="T18" fmla="*/ 174 w 287"/>
                <a:gd name="T19" fmla="*/ 99 h 347"/>
                <a:gd name="T20" fmla="*/ 118 w 287"/>
                <a:gd name="T21" fmla="*/ 76 h 347"/>
                <a:gd name="T22" fmla="*/ 91 w 287"/>
                <a:gd name="T23" fmla="*/ 76 h 347"/>
                <a:gd name="T24" fmla="*/ 91 w 287"/>
                <a:gd name="T25" fmla="*/ 270 h 347"/>
                <a:gd name="T26" fmla="*/ 111 w 287"/>
                <a:gd name="T27" fmla="*/ 270 h 347"/>
                <a:gd name="T28" fmla="*/ 173 w 287"/>
                <a:gd name="T29" fmla="*/ 245 h 347"/>
                <a:gd name="T30" fmla="*/ 192 w 287"/>
                <a:gd name="T31" fmla="*/ 170 h 34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287" h="347">
                  <a:moveTo>
                    <a:pt x="287" y="166"/>
                  </a:moveTo>
                  <a:cubicBezTo>
                    <a:pt x="287" y="224"/>
                    <a:pt x="271" y="269"/>
                    <a:pt x="240" y="300"/>
                  </a:cubicBezTo>
                  <a:cubicBezTo>
                    <a:pt x="209" y="331"/>
                    <a:pt x="165" y="347"/>
                    <a:pt x="109" y="347"/>
                  </a:cubicBezTo>
                  <a:cubicBezTo>
                    <a:pt x="0" y="347"/>
                    <a:pt x="0" y="347"/>
                    <a:pt x="0" y="347"/>
                  </a:cubicBezTo>
                  <a:cubicBezTo>
                    <a:pt x="0" y="0"/>
                    <a:pt x="0" y="0"/>
                    <a:pt x="0" y="0"/>
                  </a:cubicBezTo>
                  <a:cubicBezTo>
                    <a:pt x="117" y="0"/>
                    <a:pt x="117" y="0"/>
                    <a:pt x="117" y="0"/>
                  </a:cubicBezTo>
                  <a:cubicBezTo>
                    <a:pt x="171" y="0"/>
                    <a:pt x="213" y="15"/>
                    <a:pt x="243" y="43"/>
                  </a:cubicBezTo>
                  <a:cubicBezTo>
                    <a:pt x="272" y="72"/>
                    <a:pt x="287" y="113"/>
                    <a:pt x="287" y="166"/>
                  </a:cubicBezTo>
                  <a:moveTo>
                    <a:pt x="192" y="170"/>
                  </a:moveTo>
                  <a:cubicBezTo>
                    <a:pt x="192" y="138"/>
                    <a:pt x="186" y="114"/>
                    <a:pt x="174" y="99"/>
                  </a:cubicBezTo>
                  <a:cubicBezTo>
                    <a:pt x="161" y="84"/>
                    <a:pt x="143" y="76"/>
                    <a:pt x="118" y="76"/>
                  </a:cubicBezTo>
                  <a:cubicBezTo>
                    <a:pt x="91" y="76"/>
                    <a:pt x="91" y="76"/>
                    <a:pt x="91" y="76"/>
                  </a:cubicBezTo>
                  <a:cubicBezTo>
                    <a:pt x="91" y="270"/>
                    <a:pt x="91" y="270"/>
                    <a:pt x="91" y="270"/>
                  </a:cubicBezTo>
                  <a:cubicBezTo>
                    <a:pt x="111" y="270"/>
                    <a:pt x="111" y="270"/>
                    <a:pt x="111" y="270"/>
                  </a:cubicBezTo>
                  <a:cubicBezTo>
                    <a:pt x="139" y="270"/>
                    <a:pt x="160" y="262"/>
                    <a:pt x="173" y="245"/>
                  </a:cubicBezTo>
                  <a:cubicBezTo>
                    <a:pt x="186" y="229"/>
                    <a:pt x="192" y="204"/>
                    <a:pt x="192" y="170"/>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2" name="Rectangle 7"/>
            <p:cNvSpPr>
              <a:spLocks noChangeArrowheads="1"/>
            </p:cNvSpPr>
            <p:nvPr userDrawn="1"/>
          </p:nvSpPr>
          <p:spPr bwMode="auto">
            <a:xfrm>
              <a:off x="906463" y="404813"/>
              <a:ext cx="74612" cy="303213"/>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3" name="Freeform 8"/>
            <p:cNvSpPr>
              <a:spLocks noEditPoints="1"/>
            </p:cNvSpPr>
            <p:nvPr userDrawn="1"/>
          </p:nvSpPr>
          <p:spPr bwMode="auto">
            <a:xfrm>
              <a:off x="1011238" y="479426"/>
              <a:ext cx="215900" cy="231775"/>
            </a:xfrm>
            <a:custGeom>
              <a:avLst/>
              <a:gdLst>
                <a:gd name="T0" fmla="*/ 252 w 252"/>
                <a:gd name="T1" fmla="*/ 133 h 267"/>
                <a:gd name="T2" fmla="*/ 218 w 252"/>
                <a:gd name="T3" fmla="*/ 232 h 267"/>
                <a:gd name="T4" fmla="*/ 125 w 252"/>
                <a:gd name="T5" fmla="*/ 267 h 267"/>
                <a:gd name="T6" fmla="*/ 34 w 252"/>
                <a:gd name="T7" fmla="*/ 231 h 267"/>
                <a:gd name="T8" fmla="*/ 0 w 252"/>
                <a:gd name="T9" fmla="*/ 133 h 267"/>
                <a:gd name="T10" fmla="*/ 33 w 252"/>
                <a:gd name="T11" fmla="*/ 35 h 267"/>
                <a:gd name="T12" fmla="*/ 127 w 252"/>
                <a:gd name="T13" fmla="*/ 0 h 267"/>
                <a:gd name="T14" fmla="*/ 192 w 252"/>
                <a:gd name="T15" fmla="*/ 16 h 267"/>
                <a:gd name="T16" fmla="*/ 236 w 252"/>
                <a:gd name="T17" fmla="*/ 63 h 267"/>
                <a:gd name="T18" fmla="*/ 252 w 252"/>
                <a:gd name="T19" fmla="*/ 133 h 267"/>
                <a:gd name="T20" fmla="*/ 88 w 252"/>
                <a:gd name="T21" fmla="*/ 133 h 267"/>
                <a:gd name="T22" fmla="*/ 97 w 252"/>
                <a:gd name="T23" fmla="*/ 184 h 267"/>
                <a:gd name="T24" fmla="*/ 126 w 252"/>
                <a:gd name="T25" fmla="*/ 201 h 267"/>
                <a:gd name="T26" fmla="*/ 155 w 252"/>
                <a:gd name="T27" fmla="*/ 184 h 267"/>
                <a:gd name="T28" fmla="*/ 163 w 252"/>
                <a:gd name="T29" fmla="*/ 133 h 267"/>
                <a:gd name="T30" fmla="*/ 155 w 252"/>
                <a:gd name="T31" fmla="*/ 83 h 267"/>
                <a:gd name="T32" fmla="*/ 126 w 252"/>
                <a:gd name="T33" fmla="*/ 66 h 267"/>
                <a:gd name="T34" fmla="*/ 97 w 252"/>
                <a:gd name="T35" fmla="*/ 83 h 267"/>
                <a:gd name="T36" fmla="*/ 88 w 252"/>
                <a:gd name="T37" fmla="*/ 133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252" h="267">
                  <a:moveTo>
                    <a:pt x="252" y="133"/>
                  </a:moveTo>
                  <a:cubicBezTo>
                    <a:pt x="252" y="175"/>
                    <a:pt x="241" y="208"/>
                    <a:pt x="218" y="232"/>
                  </a:cubicBezTo>
                  <a:cubicBezTo>
                    <a:pt x="196" y="256"/>
                    <a:pt x="165" y="267"/>
                    <a:pt x="125" y="267"/>
                  </a:cubicBezTo>
                  <a:cubicBezTo>
                    <a:pt x="87" y="267"/>
                    <a:pt x="56" y="255"/>
                    <a:pt x="34" y="231"/>
                  </a:cubicBezTo>
                  <a:cubicBezTo>
                    <a:pt x="11" y="207"/>
                    <a:pt x="0" y="174"/>
                    <a:pt x="0" y="133"/>
                  </a:cubicBezTo>
                  <a:cubicBezTo>
                    <a:pt x="0" y="91"/>
                    <a:pt x="11" y="58"/>
                    <a:pt x="33" y="35"/>
                  </a:cubicBezTo>
                  <a:cubicBezTo>
                    <a:pt x="55" y="12"/>
                    <a:pt x="86" y="0"/>
                    <a:pt x="127" y="0"/>
                  </a:cubicBezTo>
                  <a:cubicBezTo>
                    <a:pt x="151" y="0"/>
                    <a:pt x="173" y="5"/>
                    <a:pt x="192" y="16"/>
                  </a:cubicBezTo>
                  <a:cubicBezTo>
                    <a:pt x="211" y="27"/>
                    <a:pt x="226" y="42"/>
                    <a:pt x="236" y="63"/>
                  </a:cubicBezTo>
                  <a:cubicBezTo>
                    <a:pt x="247" y="83"/>
                    <a:pt x="252" y="106"/>
                    <a:pt x="252" y="133"/>
                  </a:cubicBezTo>
                  <a:moveTo>
                    <a:pt x="88" y="133"/>
                  </a:moveTo>
                  <a:cubicBezTo>
                    <a:pt x="88" y="155"/>
                    <a:pt x="91" y="172"/>
                    <a:pt x="97" y="184"/>
                  </a:cubicBezTo>
                  <a:cubicBezTo>
                    <a:pt x="103" y="195"/>
                    <a:pt x="112" y="201"/>
                    <a:pt x="126" y="201"/>
                  </a:cubicBezTo>
                  <a:cubicBezTo>
                    <a:pt x="140" y="201"/>
                    <a:pt x="149" y="195"/>
                    <a:pt x="155" y="184"/>
                  </a:cubicBezTo>
                  <a:cubicBezTo>
                    <a:pt x="160" y="172"/>
                    <a:pt x="163" y="155"/>
                    <a:pt x="163" y="133"/>
                  </a:cubicBezTo>
                  <a:cubicBezTo>
                    <a:pt x="163" y="111"/>
                    <a:pt x="160" y="94"/>
                    <a:pt x="155" y="83"/>
                  </a:cubicBezTo>
                  <a:cubicBezTo>
                    <a:pt x="149" y="72"/>
                    <a:pt x="139" y="66"/>
                    <a:pt x="126" y="66"/>
                  </a:cubicBezTo>
                  <a:cubicBezTo>
                    <a:pt x="112" y="66"/>
                    <a:pt x="103" y="72"/>
                    <a:pt x="97" y="83"/>
                  </a:cubicBezTo>
                  <a:cubicBezTo>
                    <a:pt x="91" y="94"/>
                    <a:pt x="88" y="111"/>
                    <a:pt x="88" y="133"/>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4" name="Rectangle 9"/>
            <p:cNvSpPr>
              <a:spLocks noChangeArrowheads="1"/>
            </p:cNvSpPr>
            <p:nvPr userDrawn="1"/>
          </p:nvSpPr>
          <p:spPr bwMode="auto">
            <a:xfrm>
              <a:off x="1257300" y="482601"/>
              <a:ext cx="74612" cy="225425"/>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5" name="Rectangle 10"/>
            <p:cNvSpPr>
              <a:spLocks noChangeArrowheads="1"/>
            </p:cNvSpPr>
            <p:nvPr userDrawn="1"/>
          </p:nvSpPr>
          <p:spPr bwMode="auto">
            <a:xfrm>
              <a:off x="1257300" y="404813"/>
              <a:ext cx="74612" cy="50800"/>
            </a:xfrm>
            <a:prstGeom prst="rect">
              <a:avLst/>
            </a:prstGeom>
            <a:grp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6" name="Freeform 11"/>
            <p:cNvSpPr>
              <a:spLocks/>
            </p:cNvSpPr>
            <p:nvPr userDrawn="1"/>
          </p:nvSpPr>
          <p:spPr bwMode="auto">
            <a:xfrm>
              <a:off x="1362075" y="411163"/>
              <a:ext cx="158750" cy="300038"/>
            </a:xfrm>
            <a:custGeom>
              <a:avLst/>
              <a:gdLst>
                <a:gd name="T0" fmla="*/ 142 w 184"/>
                <a:gd name="T1" fmla="*/ 274 h 344"/>
                <a:gd name="T2" fmla="*/ 184 w 184"/>
                <a:gd name="T3" fmla="*/ 265 h 344"/>
                <a:gd name="T4" fmla="*/ 184 w 184"/>
                <a:gd name="T5" fmla="*/ 330 h 344"/>
                <a:gd name="T6" fmla="*/ 150 w 184"/>
                <a:gd name="T7" fmla="*/ 341 h 344"/>
                <a:gd name="T8" fmla="*/ 113 w 184"/>
                <a:gd name="T9" fmla="*/ 344 h 344"/>
                <a:gd name="T10" fmla="*/ 50 w 184"/>
                <a:gd name="T11" fmla="*/ 322 h 344"/>
                <a:gd name="T12" fmla="*/ 30 w 184"/>
                <a:gd name="T13" fmla="*/ 255 h 344"/>
                <a:gd name="T14" fmla="*/ 30 w 184"/>
                <a:gd name="T15" fmla="*/ 148 h 344"/>
                <a:gd name="T16" fmla="*/ 0 w 184"/>
                <a:gd name="T17" fmla="*/ 148 h 344"/>
                <a:gd name="T18" fmla="*/ 0 w 184"/>
                <a:gd name="T19" fmla="*/ 81 h 344"/>
                <a:gd name="T20" fmla="*/ 30 w 184"/>
                <a:gd name="T21" fmla="*/ 81 h 344"/>
                <a:gd name="T22" fmla="*/ 30 w 184"/>
                <a:gd name="T23" fmla="*/ 16 h 344"/>
                <a:gd name="T24" fmla="*/ 118 w 184"/>
                <a:gd name="T25" fmla="*/ 0 h 344"/>
                <a:gd name="T26" fmla="*/ 118 w 184"/>
                <a:gd name="T27" fmla="*/ 81 h 344"/>
                <a:gd name="T28" fmla="*/ 174 w 184"/>
                <a:gd name="T29" fmla="*/ 81 h 344"/>
                <a:gd name="T30" fmla="*/ 174 w 184"/>
                <a:gd name="T31" fmla="*/ 148 h 344"/>
                <a:gd name="T32" fmla="*/ 118 w 184"/>
                <a:gd name="T33" fmla="*/ 148 h 344"/>
                <a:gd name="T34" fmla="*/ 118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3" y="274"/>
                    <a:pt x="167" y="271"/>
                    <a:pt x="184" y="265"/>
                  </a:cubicBezTo>
                  <a:cubicBezTo>
                    <a:pt x="184" y="330"/>
                    <a:pt x="184" y="330"/>
                    <a:pt x="184" y="330"/>
                  </a:cubicBezTo>
                  <a:cubicBezTo>
                    <a:pt x="172" y="335"/>
                    <a:pt x="161" y="339"/>
                    <a:pt x="150" y="341"/>
                  </a:cubicBezTo>
                  <a:cubicBezTo>
                    <a:pt x="140" y="343"/>
                    <a:pt x="127" y="344"/>
                    <a:pt x="113" y="344"/>
                  </a:cubicBezTo>
                  <a:cubicBezTo>
                    <a:pt x="84" y="344"/>
                    <a:pt x="63" y="337"/>
                    <a:pt x="50" y="322"/>
                  </a:cubicBezTo>
                  <a:cubicBezTo>
                    <a:pt x="37" y="308"/>
                    <a:pt x="30" y="285"/>
                    <a:pt x="30" y="255"/>
                  </a:cubicBezTo>
                  <a:cubicBezTo>
                    <a:pt x="30" y="148"/>
                    <a:pt x="30" y="148"/>
                    <a:pt x="30" y="148"/>
                  </a:cubicBezTo>
                  <a:cubicBezTo>
                    <a:pt x="0" y="148"/>
                    <a:pt x="0" y="148"/>
                    <a:pt x="0" y="148"/>
                  </a:cubicBezTo>
                  <a:cubicBezTo>
                    <a:pt x="0" y="81"/>
                    <a:pt x="0" y="81"/>
                    <a:pt x="0" y="81"/>
                  </a:cubicBezTo>
                  <a:cubicBezTo>
                    <a:pt x="30" y="81"/>
                    <a:pt x="30" y="81"/>
                    <a:pt x="30" y="81"/>
                  </a:cubicBezTo>
                  <a:cubicBezTo>
                    <a:pt x="30" y="16"/>
                    <a:pt x="30" y="16"/>
                    <a:pt x="30" y="16"/>
                  </a:cubicBezTo>
                  <a:cubicBezTo>
                    <a:pt x="118" y="0"/>
                    <a:pt x="118" y="0"/>
                    <a:pt x="118" y="0"/>
                  </a:cubicBezTo>
                  <a:cubicBezTo>
                    <a:pt x="118" y="81"/>
                    <a:pt x="118" y="81"/>
                    <a:pt x="118" y="81"/>
                  </a:cubicBezTo>
                  <a:cubicBezTo>
                    <a:pt x="174" y="81"/>
                    <a:pt x="174" y="81"/>
                    <a:pt x="174" y="81"/>
                  </a:cubicBezTo>
                  <a:cubicBezTo>
                    <a:pt x="174" y="148"/>
                    <a:pt x="174" y="148"/>
                    <a:pt x="174" y="148"/>
                  </a:cubicBezTo>
                  <a:cubicBezTo>
                    <a:pt x="118" y="148"/>
                    <a:pt x="118" y="148"/>
                    <a:pt x="118" y="148"/>
                  </a:cubicBezTo>
                  <a:cubicBezTo>
                    <a:pt x="118" y="249"/>
                    <a:pt x="118" y="249"/>
                    <a:pt x="118" y="249"/>
                  </a:cubicBezTo>
                  <a:cubicBezTo>
                    <a:pt x="118" y="266"/>
                    <a:pt x="126"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7" name="Freeform 12"/>
            <p:cNvSpPr>
              <a:spLocks/>
            </p:cNvSpPr>
            <p:nvPr userDrawn="1"/>
          </p:nvSpPr>
          <p:spPr bwMode="auto">
            <a:xfrm>
              <a:off x="1535113" y="411163"/>
              <a:ext cx="158750" cy="300038"/>
            </a:xfrm>
            <a:custGeom>
              <a:avLst/>
              <a:gdLst>
                <a:gd name="T0" fmla="*/ 142 w 184"/>
                <a:gd name="T1" fmla="*/ 274 h 344"/>
                <a:gd name="T2" fmla="*/ 184 w 184"/>
                <a:gd name="T3" fmla="*/ 265 h 344"/>
                <a:gd name="T4" fmla="*/ 184 w 184"/>
                <a:gd name="T5" fmla="*/ 330 h 344"/>
                <a:gd name="T6" fmla="*/ 151 w 184"/>
                <a:gd name="T7" fmla="*/ 341 h 344"/>
                <a:gd name="T8" fmla="*/ 114 w 184"/>
                <a:gd name="T9" fmla="*/ 344 h 344"/>
                <a:gd name="T10" fmla="*/ 50 w 184"/>
                <a:gd name="T11" fmla="*/ 322 h 344"/>
                <a:gd name="T12" fmla="*/ 31 w 184"/>
                <a:gd name="T13" fmla="*/ 255 h 344"/>
                <a:gd name="T14" fmla="*/ 31 w 184"/>
                <a:gd name="T15" fmla="*/ 148 h 344"/>
                <a:gd name="T16" fmla="*/ 0 w 184"/>
                <a:gd name="T17" fmla="*/ 148 h 344"/>
                <a:gd name="T18" fmla="*/ 0 w 184"/>
                <a:gd name="T19" fmla="*/ 81 h 344"/>
                <a:gd name="T20" fmla="*/ 31 w 184"/>
                <a:gd name="T21" fmla="*/ 81 h 344"/>
                <a:gd name="T22" fmla="*/ 31 w 184"/>
                <a:gd name="T23" fmla="*/ 15 h 344"/>
                <a:gd name="T24" fmla="*/ 119 w 184"/>
                <a:gd name="T25" fmla="*/ 0 h 344"/>
                <a:gd name="T26" fmla="*/ 119 w 184"/>
                <a:gd name="T27" fmla="*/ 81 h 344"/>
                <a:gd name="T28" fmla="*/ 174 w 184"/>
                <a:gd name="T29" fmla="*/ 81 h 344"/>
                <a:gd name="T30" fmla="*/ 174 w 184"/>
                <a:gd name="T31" fmla="*/ 148 h 344"/>
                <a:gd name="T32" fmla="*/ 119 w 184"/>
                <a:gd name="T33" fmla="*/ 148 h 344"/>
                <a:gd name="T34" fmla="*/ 119 w 184"/>
                <a:gd name="T35" fmla="*/ 249 h 344"/>
                <a:gd name="T36" fmla="*/ 142 w 184"/>
                <a:gd name="T37" fmla="*/ 274 h 34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l="0" t="0" r="r" b="b"/>
              <a:pathLst>
                <a:path w="184" h="344">
                  <a:moveTo>
                    <a:pt x="142" y="274"/>
                  </a:moveTo>
                  <a:cubicBezTo>
                    <a:pt x="154" y="274"/>
                    <a:pt x="168" y="271"/>
                    <a:pt x="184" y="265"/>
                  </a:cubicBezTo>
                  <a:cubicBezTo>
                    <a:pt x="184" y="330"/>
                    <a:pt x="184" y="330"/>
                    <a:pt x="184" y="330"/>
                  </a:cubicBezTo>
                  <a:cubicBezTo>
                    <a:pt x="173" y="335"/>
                    <a:pt x="161" y="339"/>
                    <a:pt x="151" y="341"/>
                  </a:cubicBezTo>
                  <a:cubicBezTo>
                    <a:pt x="140" y="343"/>
                    <a:pt x="128" y="344"/>
                    <a:pt x="114" y="344"/>
                  </a:cubicBezTo>
                  <a:cubicBezTo>
                    <a:pt x="84" y="344"/>
                    <a:pt x="63" y="337"/>
                    <a:pt x="50" y="322"/>
                  </a:cubicBezTo>
                  <a:cubicBezTo>
                    <a:pt x="37" y="308"/>
                    <a:pt x="31" y="285"/>
                    <a:pt x="31" y="255"/>
                  </a:cubicBezTo>
                  <a:cubicBezTo>
                    <a:pt x="31" y="148"/>
                    <a:pt x="31" y="148"/>
                    <a:pt x="31" y="148"/>
                  </a:cubicBezTo>
                  <a:cubicBezTo>
                    <a:pt x="0" y="148"/>
                    <a:pt x="0" y="148"/>
                    <a:pt x="0" y="148"/>
                  </a:cubicBezTo>
                  <a:cubicBezTo>
                    <a:pt x="0" y="81"/>
                    <a:pt x="0" y="81"/>
                    <a:pt x="0" y="81"/>
                  </a:cubicBezTo>
                  <a:cubicBezTo>
                    <a:pt x="31" y="81"/>
                    <a:pt x="31" y="81"/>
                    <a:pt x="31" y="81"/>
                  </a:cubicBezTo>
                  <a:cubicBezTo>
                    <a:pt x="31" y="15"/>
                    <a:pt x="31" y="15"/>
                    <a:pt x="31" y="15"/>
                  </a:cubicBezTo>
                  <a:cubicBezTo>
                    <a:pt x="119" y="0"/>
                    <a:pt x="119" y="0"/>
                    <a:pt x="119" y="0"/>
                  </a:cubicBezTo>
                  <a:cubicBezTo>
                    <a:pt x="119" y="81"/>
                    <a:pt x="119" y="81"/>
                    <a:pt x="119" y="81"/>
                  </a:cubicBezTo>
                  <a:cubicBezTo>
                    <a:pt x="174" y="81"/>
                    <a:pt x="174" y="81"/>
                    <a:pt x="174" y="81"/>
                  </a:cubicBezTo>
                  <a:cubicBezTo>
                    <a:pt x="174" y="148"/>
                    <a:pt x="174" y="148"/>
                    <a:pt x="174" y="148"/>
                  </a:cubicBezTo>
                  <a:cubicBezTo>
                    <a:pt x="119" y="148"/>
                    <a:pt x="119" y="148"/>
                    <a:pt x="119" y="148"/>
                  </a:cubicBezTo>
                  <a:cubicBezTo>
                    <a:pt x="119" y="249"/>
                    <a:pt x="119" y="249"/>
                    <a:pt x="119" y="249"/>
                  </a:cubicBezTo>
                  <a:cubicBezTo>
                    <a:pt x="119" y="266"/>
                    <a:pt x="127" y="274"/>
                    <a:pt x="142" y="274"/>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8" name="Freeform 13"/>
            <p:cNvSpPr>
              <a:spLocks noEditPoints="1"/>
            </p:cNvSpPr>
            <p:nvPr userDrawn="1"/>
          </p:nvSpPr>
          <p:spPr bwMode="auto">
            <a:xfrm>
              <a:off x="1709738" y="479426"/>
              <a:ext cx="211137" cy="231775"/>
            </a:xfrm>
            <a:custGeom>
              <a:avLst/>
              <a:gdLst>
                <a:gd name="T0" fmla="*/ 213 w 244"/>
                <a:gd name="T1" fmla="*/ 30 h 267"/>
                <a:gd name="T2" fmla="*/ 125 w 244"/>
                <a:gd name="T3" fmla="*/ 0 h 267"/>
                <a:gd name="T4" fmla="*/ 33 w 244"/>
                <a:gd name="T5" fmla="*/ 35 h 267"/>
                <a:gd name="T6" fmla="*/ 0 w 244"/>
                <a:gd name="T7" fmla="*/ 135 h 267"/>
                <a:gd name="T8" fmla="*/ 35 w 244"/>
                <a:gd name="T9" fmla="*/ 233 h 267"/>
                <a:gd name="T10" fmla="*/ 133 w 244"/>
                <a:gd name="T11" fmla="*/ 267 h 267"/>
                <a:gd name="T12" fmla="*/ 185 w 244"/>
                <a:gd name="T13" fmla="*/ 263 h 267"/>
                <a:gd name="T14" fmla="*/ 227 w 244"/>
                <a:gd name="T15" fmla="*/ 249 h 267"/>
                <a:gd name="T16" fmla="*/ 214 w 244"/>
                <a:gd name="T17" fmla="*/ 190 h 267"/>
                <a:gd name="T18" fmla="*/ 186 w 244"/>
                <a:gd name="T19" fmla="*/ 200 h 267"/>
                <a:gd name="T20" fmla="*/ 144 w 244"/>
                <a:gd name="T21" fmla="*/ 204 h 267"/>
                <a:gd name="T22" fmla="*/ 104 w 244"/>
                <a:gd name="T23" fmla="*/ 192 h 267"/>
                <a:gd name="T24" fmla="*/ 88 w 244"/>
                <a:gd name="T25" fmla="*/ 158 h 267"/>
                <a:gd name="T26" fmla="*/ 244 w 244"/>
                <a:gd name="T27" fmla="*/ 158 h 267"/>
                <a:gd name="T28" fmla="*/ 244 w 244"/>
                <a:gd name="T29" fmla="*/ 118 h 267"/>
                <a:gd name="T30" fmla="*/ 213 w 244"/>
                <a:gd name="T31" fmla="*/ 30 h 267"/>
                <a:gd name="T32" fmla="*/ 90 w 244"/>
                <a:gd name="T33" fmla="*/ 102 h 267"/>
                <a:gd name="T34" fmla="*/ 102 w 244"/>
                <a:gd name="T35" fmla="*/ 70 h 267"/>
                <a:gd name="T36" fmla="*/ 128 w 244"/>
                <a:gd name="T37" fmla="*/ 61 h 267"/>
                <a:gd name="T38" fmla="*/ 155 w 244"/>
                <a:gd name="T39" fmla="*/ 72 h 267"/>
                <a:gd name="T40" fmla="*/ 165 w 244"/>
                <a:gd name="T41" fmla="*/ 102 h 267"/>
                <a:gd name="T42" fmla="*/ 90 w 244"/>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4" h="267">
                  <a:moveTo>
                    <a:pt x="213" y="30"/>
                  </a:moveTo>
                  <a:cubicBezTo>
                    <a:pt x="192" y="10"/>
                    <a:pt x="163" y="0"/>
                    <a:pt x="125" y="0"/>
                  </a:cubicBezTo>
                  <a:cubicBezTo>
                    <a:pt x="85" y="0"/>
                    <a:pt x="54" y="12"/>
                    <a:pt x="33" y="35"/>
                  </a:cubicBezTo>
                  <a:cubicBezTo>
                    <a:pt x="11" y="58"/>
                    <a:pt x="0" y="92"/>
                    <a:pt x="0" y="135"/>
                  </a:cubicBezTo>
                  <a:cubicBezTo>
                    <a:pt x="0" y="178"/>
                    <a:pt x="12" y="210"/>
                    <a:pt x="35" y="233"/>
                  </a:cubicBezTo>
                  <a:cubicBezTo>
                    <a:pt x="59" y="256"/>
                    <a:pt x="91" y="267"/>
                    <a:pt x="133" y="267"/>
                  </a:cubicBezTo>
                  <a:cubicBezTo>
                    <a:pt x="153" y="267"/>
                    <a:pt x="171" y="266"/>
                    <a:pt x="185" y="263"/>
                  </a:cubicBezTo>
                  <a:cubicBezTo>
                    <a:pt x="200" y="261"/>
                    <a:pt x="214" y="256"/>
                    <a:pt x="227" y="249"/>
                  </a:cubicBezTo>
                  <a:cubicBezTo>
                    <a:pt x="214" y="190"/>
                    <a:pt x="214" y="190"/>
                    <a:pt x="214" y="190"/>
                  </a:cubicBezTo>
                  <a:cubicBezTo>
                    <a:pt x="204" y="194"/>
                    <a:pt x="195" y="197"/>
                    <a:pt x="186" y="200"/>
                  </a:cubicBezTo>
                  <a:cubicBezTo>
                    <a:pt x="173" y="202"/>
                    <a:pt x="159" y="204"/>
                    <a:pt x="144" y="204"/>
                  </a:cubicBezTo>
                  <a:cubicBezTo>
                    <a:pt x="127" y="204"/>
                    <a:pt x="114" y="200"/>
                    <a:pt x="104" y="192"/>
                  </a:cubicBezTo>
                  <a:cubicBezTo>
                    <a:pt x="94" y="183"/>
                    <a:pt x="89" y="172"/>
                    <a:pt x="88" y="158"/>
                  </a:cubicBezTo>
                  <a:cubicBezTo>
                    <a:pt x="244" y="158"/>
                    <a:pt x="244" y="158"/>
                    <a:pt x="244" y="158"/>
                  </a:cubicBezTo>
                  <a:cubicBezTo>
                    <a:pt x="244" y="118"/>
                    <a:pt x="244" y="118"/>
                    <a:pt x="244" y="118"/>
                  </a:cubicBezTo>
                  <a:cubicBezTo>
                    <a:pt x="244" y="80"/>
                    <a:pt x="234" y="51"/>
                    <a:pt x="213" y="30"/>
                  </a:cubicBezTo>
                  <a:moveTo>
                    <a:pt x="90" y="102"/>
                  </a:moveTo>
                  <a:cubicBezTo>
                    <a:pt x="91" y="87"/>
                    <a:pt x="95" y="77"/>
                    <a:pt x="102" y="70"/>
                  </a:cubicBezTo>
                  <a:cubicBezTo>
                    <a:pt x="109" y="64"/>
                    <a:pt x="118" y="61"/>
                    <a:pt x="128" y="61"/>
                  </a:cubicBezTo>
                  <a:cubicBezTo>
                    <a:pt x="139" y="61"/>
                    <a:pt x="148" y="64"/>
                    <a:pt x="155" y="72"/>
                  </a:cubicBezTo>
                  <a:cubicBezTo>
                    <a:pt x="161" y="79"/>
                    <a:pt x="165" y="89"/>
                    <a:pt x="165" y="102"/>
                  </a:cubicBezTo>
                  <a:lnTo>
                    <a:pt x="90"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sp>
          <p:nvSpPr>
            <p:cNvPr id="19" name="Freeform 14"/>
            <p:cNvSpPr>
              <a:spLocks noEditPoints="1"/>
            </p:cNvSpPr>
            <p:nvPr userDrawn="1"/>
          </p:nvSpPr>
          <p:spPr bwMode="auto">
            <a:xfrm>
              <a:off x="668338" y="479426"/>
              <a:ext cx="209550" cy="231775"/>
            </a:xfrm>
            <a:custGeom>
              <a:avLst/>
              <a:gdLst>
                <a:gd name="T0" fmla="*/ 212 w 243"/>
                <a:gd name="T1" fmla="*/ 30 h 267"/>
                <a:gd name="T2" fmla="*/ 124 w 243"/>
                <a:gd name="T3" fmla="*/ 0 h 267"/>
                <a:gd name="T4" fmla="*/ 32 w 243"/>
                <a:gd name="T5" fmla="*/ 35 h 267"/>
                <a:gd name="T6" fmla="*/ 0 w 243"/>
                <a:gd name="T7" fmla="*/ 135 h 267"/>
                <a:gd name="T8" fmla="*/ 35 w 243"/>
                <a:gd name="T9" fmla="*/ 233 h 267"/>
                <a:gd name="T10" fmla="*/ 132 w 243"/>
                <a:gd name="T11" fmla="*/ 267 h 267"/>
                <a:gd name="T12" fmla="*/ 184 w 243"/>
                <a:gd name="T13" fmla="*/ 263 h 267"/>
                <a:gd name="T14" fmla="*/ 227 w 243"/>
                <a:gd name="T15" fmla="*/ 249 h 267"/>
                <a:gd name="T16" fmla="*/ 213 w 243"/>
                <a:gd name="T17" fmla="*/ 190 h 267"/>
                <a:gd name="T18" fmla="*/ 185 w 243"/>
                <a:gd name="T19" fmla="*/ 200 h 267"/>
                <a:gd name="T20" fmla="*/ 143 w 243"/>
                <a:gd name="T21" fmla="*/ 204 h 267"/>
                <a:gd name="T22" fmla="*/ 103 w 243"/>
                <a:gd name="T23" fmla="*/ 192 h 267"/>
                <a:gd name="T24" fmla="*/ 88 w 243"/>
                <a:gd name="T25" fmla="*/ 158 h 267"/>
                <a:gd name="T26" fmla="*/ 243 w 243"/>
                <a:gd name="T27" fmla="*/ 158 h 267"/>
                <a:gd name="T28" fmla="*/ 243 w 243"/>
                <a:gd name="T29" fmla="*/ 118 h 267"/>
                <a:gd name="T30" fmla="*/ 212 w 243"/>
                <a:gd name="T31" fmla="*/ 30 h 267"/>
                <a:gd name="T32" fmla="*/ 89 w 243"/>
                <a:gd name="T33" fmla="*/ 102 h 267"/>
                <a:gd name="T34" fmla="*/ 102 w 243"/>
                <a:gd name="T35" fmla="*/ 70 h 267"/>
                <a:gd name="T36" fmla="*/ 127 w 243"/>
                <a:gd name="T37" fmla="*/ 61 h 267"/>
                <a:gd name="T38" fmla="*/ 154 w 243"/>
                <a:gd name="T39" fmla="*/ 72 h 267"/>
                <a:gd name="T40" fmla="*/ 164 w 243"/>
                <a:gd name="T41" fmla="*/ 102 h 267"/>
                <a:gd name="T42" fmla="*/ 89 w 243"/>
                <a:gd name="T43" fmla="*/ 102 h 2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243" h="267">
                  <a:moveTo>
                    <a:pt x="212" y="30"/>
                  </a:moveTo>
                  <a:cubicBezTo>
                    <a:pt x="191" y="10"/>
                    <a:pt x="162" y="0"/>
                    <a:pt x="124" y="0"/>
                  </a:cubicBezTo>
                  <a:cubicBezTo>
                    <a:pt x="84" y="0"/>
                    <a:pt x="53" y="12"/>
                    <a:pt x="32" y="35"/>
                  </a:cubicBezTo>
                  <a:cubicBezTo>
                    <a:pt x="10" y="58"/>
                    <a:pt x="0" y="92"/>
                    <a:pt x="0" y="135"/>
                  </a:cubicBezTo>
                  <a:cubicBezTo>
                    <a:pt x="0" y="178"/>
                    <a:pt x="11" y="210"/>
                    <a:pt x="35" y="233"/>
                  </a:cubicBezTo>
                  <a:cubicBezTo>
                    <a:pt x="58" y="256"/>
                    <a:pt x="90" y="267"/>
                    <a:pt x="132" y="267"/>
                  </a:cubicBezTo>
                  <a:cubicBezTo>
                    <a:pt x="153" y="267"/>
                    <a:pt x="170" y="266"/>
                    <a:pt x="184" y="263"/>
                  </a:cubicBezTo>
                  <a:cubicBezTo>
                    <a:pt x="199" y="261"/>
                    <a:pt x="213" y="256"/>
                    <a:pt x="227" y="249"/>
                  </a:cubicBezTo>
                  <a:cubicBezTo>
                    <a:pt x="213" y="190"/>
                    <a:pt x="213" y="190"/>
                    <a:pt x="213" y="190"/>
                  </a:cubicBezTo>
                  <a:cubicBezTo>
                    <a:pt x="203" y="194"/>
                    <a:pt x="194" y="197"/>
                    <a:pt x="185" y="200"/>
                  </a:cubicBezTo>
                  <a:cubicBezTo>
                    <a:pt x="172" y="202"/>
                    <a:pt x="158" y="204"/>
                    <a:pt x="143" y="204"/>
                  </a:cubicBezTo>
                  <a:cubicBezTo>
                    <a:pt x="126" y="204"/>
                    <a:pt x="113" y="200"/>
                    <a:pt x="103" y="192"/>
                  </a:cubicBezTo>
                  <a:cubicBezTo>
                    <a:pt x="93" y="183"/>
                    <a:pt x="88" y="172"/>
                    <a:pt x="88" y="158"/>
                  </a:cubicBezTo>
                  <a:cubicBezTo>
                    <a:pt x="243" y="158"/>
                    <a:pt x="243" y="158"/>
                    <a:pt x="243" y="158"/>
                  </a:cubicBezTo>
                  <a:cubicBezTo>
                    <a:pt x="243" y="118"/>
                    <a:pt x="243" y="118"/>
                    <a:pt x="243" y="118"/>
                  </a:cubicBezTo>
                  <a:cubicBezTo>
                    <a:pt x="243" y="80"/>
                    <a:pt x="233" y="51"/>
                    <a:pt x="212" y="30"/>
                  </a:cubicBezTo>
                  <a:moveTo>
                    <a:pt x="89" y="102"/>
                  </a:moveTo>
                  <a:cubicBezTo>
                    <a:pt x="91" y="87"/>
                    <a:pt x="95" y="77"/>
                    <a:pt x="102" y="70"/>
                  </a:cubicBezTo>
                  <a:cubicBezTo>
                    <a:pt x="108" y="64"/>
                    <a:pt x="117" y="61"/>
                    <a:pt x="127" y="61"/>
                  </a:cubicBezTo>
                  <a:cubicBezTo>
                    <a:pt x="138" y="61"/>
                    <a:pt x="147" y="64"/>
                    <a:pt x="154" y="72"/>
                  </a:cubicBezTo>
                  <a:cubicBezTo>
                    <a:pt x="160" y="79"/>
                    <a:pt x="164" y="89"/>
                    <a:pt x="164" y="102"/>
                  </a:cubicBezTo>
                  <a:lnTo>
                    <a:pt x="89" y="10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fontAlgn="auto">
                <a:spcBef>
                  <a:spcPts val="0"/>
                </a:spcBef>
                <a:spcAft>
                  <a:spcPts val="0"/>
                </a:spcAft>
              </a:pPr>
              <a:endParaRPr lang="en-US" sz="1980" dirty="0">
                <a:solidFill>
                  <a:prstClr val="white"/>
                </a:solidFill>
                <a:latin typeface="Verdana"/>
                <a:cs typeface="+mn-cs"/>
              </a:endParaRPr>
            </a:p>
          </p:txBody>
        </p:sp>
      </p:grpSp>
    </p:spTree>
    <p:extLst>
      <p:ext uri="{BB962C8B-B14F-4D97-AF65-F5344CB8AC3E}">
        <p14:creationId xmlns:p14="http://schemas.microsoft.com/office/powerpoint/2010/main" val="2443869611"/>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Box and Background Image">
    <p:spTree>
      <p:nvGrpSpPr>
        <p:cNvPr id="1" name=""/>
        <p:cNvGrpSpPr/>
        <p:nvPr/>
      </p:nvGrpSpPr>
      <p:grpSpPr>
        <a:xfrm>
          <a:off x="0" y="0"/>
          <a:ext cx="0" cy="0"/>
          <a:chOff x="0" y="0"/>
          <a:chExt cx="0" cy="0"/>
        </a:xfrm>
      </p:grpSpPr>
      <p:sp>
        <p:nvSpPr>
          <p:cNvPr id="8" name="Rectangle 7"/>
          <p:cNvSpPr/>
          <p:nvPr/>
        </p:nvSpPr>
        <p:spPr>
          <a:xfrm>
            <a:off x="429545" y="728640"/>
            <a:ext cx="5433120" cy="599126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00"/>
          </a:p>
        </p:txBody>
      </p:sp>
      <p:sp>
        <p:nvSpPr>
          <p:cNvPr id="3" name="Content Placeholder 2"/>
          <p:cNvSpPr>
            <a:spLocks noGrp="1"/>
          </p:cNvSpPr>
          <p:nvPr>
            <p:ph idx="1"/>
          </p:nvPr>
        </p:nvSpPr>
        <p:spPr>
          <a:xfrm>
            <a:off x="623381" y="1953882"/>
            <a:ext cx="5081623" cy="4846989"/>
          </a:xfrm>
        </p:spPr>
        <p:txBody>
          <a:bodyPr/>
          <a:lstStyle>
            <a:lvl1pPr marL="0" indent="0">
              <a:buNone/>
              <a:defRPr b="0"/>
            </a:lvl1pPr>
            <a:lvl2pPr marL="293370" indent="-293370">
              <a:buFont typeface="Arial" pitchFamily="34" charset="0"/>
              <a:buChar char="•"/>
              <a:tabLst/>
              <a:defRPr/>
            </a:lvl2pPr>
            <a:lvl3pPr marL="492443" indent="-199073">
              <a:buFont typeface="Calibri" pitchFamily="34" charset="0"/>
              <a:buChar char="–"/>
              <a:defRPr/>
            </a:lvl3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16" name="Title Placeholder 1"/>
          <p:cNvSpPr>
            <a:spLocks noGrp="1"/>
          </p:cNvSpPr>
          <p:nvPr>
            <p:ph type="title"/>
          </p:nvPr>
        </p:nvSpPr>
        <p:spPr>
          <a:xfrm>
            <a:off x="529083" y="345903"/>
            <a:ext cx="5333084" cy="393533"/>
          </a:xfrm>
          <a:prstGeom prst="rect">
            <a:avLst/>
          </a:prstGeom>
        </p:spPr>
        <p:txBody>
          <a:bodyPr vert="horz" lIns="0" tIns="0" rIns="0" bIns="0" rtlCol="0" anchor="ctr" anchorCtr="0">
            <a:normAutofit/>
          </a:bodyPr>
          <a:lstStyle>
            <a:lvl1pPr>
              <a:defRPr sz="1540" b="0">
                <a:solidFill>
                  <a:schemeClr val="tx1"/>
                </a:solidFill>
              </a:defRPr>
            </a:lvl1pPr>
          </a:lstStyle>
          <a:p>
            <a:r>
              <a:rPr lang="en-US" smtClean="0"/>
              <a:t>Click to edit Master title style</a:t>
            </a:r>
            <a:endParaRPr lang="en-GB" dirty="0"/>
          </a:p>
        </p:txBody>
      </p:sp>
      <p:sp>
        <p:nvSpPr>
          <p:cNvPr id="17" name="Text Placeholder 8"/>
          <p:cNvSpPr>
            <a:spLocks noGrp="1"/>
          </p:cNvSpPr>
          <p:nvPr>
            <p:ph type="body" sz="quarter" idx="13"/>
          </p:nvPr>
        </p:nvSpPr>
        <p:spPr>
          <a:xfrm>
            <a:off x="623381" y="818778"/>
            <a:ext cx="5081908" cy="1146940"/>
          </a:xfrm>
        </p:spPr>
        <p:txBody>
          <a:bodyPr anchor="ctr" anchorCtr="0">
            <a:normAutofit/>
          </a:bodyPr>
          <a:lstStyle>
            <a:lvl1pPr marL="0" indent="0">
              <a:buNone/>
              <a:defRPr sz="3300" b="0">
                <a:solidFill>
                  <a:schemeClr val="accent3"/>
                </a:solidFill>
              </a:defRPr>
            </a:lvl1pPr>
          </a:lstStyle>
          <a:p>
            <a:pPr lvl="0"/>
            <a:r>
              <a:rPr lang="en-US" smtClean="0"/>
              <a:t>Click to edit Master text styles</a:t>
            </a:r>
          </a:p>
        </p:txBody>
      </p:sp>
      <p:sp>
        <p:nvSpPr>
          <p:cNvPr id="19"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chemeClr val="bg1"/>
                </a:solidFill>
              </a:defRPr>
            </a:lvl1pPr>
          </a:lstStyle>
          <a:p>
            <a:fld id="{886168B5-F3C7-4564-90C1-D6926DD1A228}" type="slidenum">
              <a:rPr lang="en-US" smtClean="0"/>
              <a:pPr/>
              <a:t>‹#›</a:t>
            </a:fld>
            <a:endParaRPr lang="en-US"/>
          </a:p>
        </p:txBody>
      </p:sp>
      <p:sp>
        <p:nvSpPr>
          <p:cNvPr id="7"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chemeClr val="bg1"/>
                </a:solidFill>
              </a:defRPr>
            </a:lvl1pPr>
          </a:lstStyle>
          <a:p>
            <a:r>
              <a:rPr lang="en-US" smtClean="0"/>
              <a:t>©2015 Deloitte Poland</a:t>
            </a:r>
            <a:endParaRPr lang="en-US"/>
          </a:p>
        </p:txBody>
      </p:sp>
      <p:sp>
        <p:nvSpPr>
          <p:cNvPr id="10" name="Rectangle 9"/>
          <p:cNvSpPr/>
          <p:nvPr/>
        </p:nvSpPr>
        <p:spPr>
          <a:xfrm>
            <a:off x="429545" y="345415"/>
            <a:ext cx="5432622" cy="3876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2200"/>
          </a:p>
        </p:txBody>
      </p:sp>
    </p:spTree>
    <p:extLst>
      <p:ext uri="{BB962C8B-B14F-4D97-AF65-F5344CB8AC3E}">
        <p14:creationId xmlns:p14="http://schemas.microsoft.com/office/powerpoint/2010/main" val="3333858488"/>
      </p:ext>
    </p:extLst>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35.xml"/><Relationship Id="rId13" Type="http://schemas.openxmlformats.org/officeDocument/2006/relationships/slideLayout" Target="../slideLayouts/slideLayout40.xml"/><Relationship Id="rId18" Type="http://schemas.openxmlformats.org/officeDocument/2006/relationships/slideLayout" Target="../slideLayouts/slideLayout45.xml"/><Relationship Id="rId3" Type="http://schemas.openxmlformats.org/officeDocument/2006/relationships/slideLayout" Target="../slideLayouts/slideLayout30.xml"/><Relationship Id="rId7" Type="http://schemas.openxmlformats.org/officeDocument/2006/relationships/slideLayout" Target="../slideLayouts/slideLayout34.xml"/><Relationship Id="rId12" Type="http://schemas.openxmlformats.org/officeDocument/2006/relationships/slideLayout" Target="../slideLayouts/slideLayout39.xml"/><Relationship Id="rId17" Type="http://schemas.openxmlformats.org/officeDocument/2006/relationships/slideLayout" Target="../slideLayouts/slideLayout44.xml"/><Relationship Id="rId2" Type="http://schemas.openxmlformats.org/officeDocument/2006/relationships/slideLayout" Target="../slideLayouts/slideLayout29.xml"/><Relationship Id="rId16" Type="http://schemas.openxmlformats.org/officeDocument/2006/relationships/slideLayout" Target="../slideLayouts/slideLayout43.xml"/><Relationship Id="rId1" Type="http://schemas.openxmlformats.org/officeDocument/2006/relationships/slideLayout" Target="../slideLayouts/slideLayout28.xml"/><Relationship Id="rId6" Type="http://schemas.openxmlformats.org/officeDocument/2006/relationships/slideLayout" Target="../slideLayouts/slideLayout33.xml"/><Relationship Id="rId11" Type="http://schemas.openxmlformats.org/officeDocument/2006/relationships/slideLayout" Target="../slideLayouts/slideLayout38.xml"/><Relationship Id="rId5" Type="http://schemas.openxmlformats.org/officeDocument/2006/relationships/slideLayout" Target="../slideLayouts/slideLayout32.xml"/><Relationship Id="rId15" Type="http://schemas.openxmlformats.org/officeDocument/2006/relationships/slideLayout" Target="../slideLayouts/slideLayout42.xml"/><Relationship Id="rId10" Type="http://schemas.openxmlformats.org/officeDocument/2006/relationships/slideLayout" Target="../slideLayouts/slideLayout37.xml"/><Relationship Id="rId19" Type="http://schemas.openxmlformats.org/officeDocument/2006/relationships/theme" Target="../theme/theme2.xml"/><Relationship Id="rId4" Type="http://schemas.openxmlformats.org/officeDocument/2006/relationships/slideLayout" Target="../slideLayouts/slideLayout31.xml"/><Relationship Id="rId9" Type="http://schemas.openxmlformats.org/officeDocument/2006/relationships/slideLayout" Target="../slideLayouts/slideLayout36.xml"/><Relationship Id="rId14" Type="http://schemas.openxmlformats.org/officeDocument/2006/relationships/slideLayout" Target="../slideLayouts/slideLayout4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53.xml"/><Relationship Id="rId13" Type="http://schemas.openxmlformats.org/officeDocument/2006/relationships/slideLayout" Target="../slideLayouts/slideLayout58.xml"/><Relationship Id="rId18" Type="http://schemas.openxmlformats.org/officeDocument/2006/relationships/slideLayout" Target="../slideLayouts/slideLayout63.xml"/><Relationship Id="rId26" Type="http://schemas.openxmlformats.org/officeDocument/2006/relationships/slideLayout" Target="../slideLayouts/slideLayout71.xml"/><Relationship Id="rId39" Type="http://schemas.openxmlformats.org/officeDocument/2006/relationships/slideLayout" Target="../slideLayouts/slideLayout84.xml"/><Relationship Id="rId3" Type="http://schemas.openxmlformats.org/officeDocument/2006/relationships/slideLayout" Target="../slideLayouts/slideLayout48.xml"/><Relationship Id="rId21" Type="http://schemas.openxmlformats.org/officeDocument/2006/relationships/slideLayout" Target="../slideLayouts/slideLayout66.xml"/><Relationship Id="rId34" Type="http://schemas.openxmlformats.org/officeDocument/2006/relationships/slideLayout" Target="../slideLayouts/slideLayout79.xml"/><Relationship Id="rId42" Type="http://schemas.openxmlformats.org/officeDocument/2006/relationships/theme" Target="../theme/theme3.xml"/><Relationship Id="rId7" Type="http://schemas.openxmlformats.org/officeDocument/2006/relationships/slideLayout" Target="../slideLayouts/slideLayout52.xml"/><Relationship Id="rId12" Type="http://schemas.openxmlformats.org/officeDocument/2006/relationships/slideLayout" Target="../slideLayouts/slideLayout57.xml"/><Relationship Id="rId17" Type="http://schemas.openxmlformats.org/officeDocument/2006/relationships/slideLayout" Target="../slideLayouts/slideLayout62.xml"/><Relationship Id="rId25" Type="http://schemas.openxmlformats.org/officeDocument/2006/relationships/slideLayout" Target="../slideLayouts/slideLayout70.xml"/><Relationship Id="rId33" Type="http://schemas.openxmlformats.org/officeDocument/2006/relationships/slideLayout" Target="../slideLayouts/slideLayout78.xml"/><Relationship Id="rId38" Type="http://schemas.openxmlformats.org/officeDocument/2006/relationships/slideLayout" Target="../slideLayouts/slideLayout83.xml"/><Relationship Id="rId46" Type="http://schemas.openxmlformats.org/officeDocument/2006/relationships/image" Target="../media/image3.emf"/><Relationship Id="rId2" Type="http://schemas.openxmlformats.org/officeDocument/2006/relationships/slideLayout" Target="../slideLayouts/slideLayout47.xml"/><Relationship Id="rId16" Type="http://schemas.openxmlformats.org/officeDocument/2006/relationships/slideLayout" Target="../slideLayouts/slideLayout61.xml"/><Relationship Id="rId20" Type="http://schemas.openxmlformats.org/officeDocument/2006/relationships/slideLayout" Target="../slideLayouts/slideLayout65.xml"/><Relationship Id="rId29" Type="http://schemas.openxmlformats.org/officeDocument/2006/relationships/slideLayout" Target="../slideLayouts/slideLayout74.xml"/><Relationship Id="rId41" Type="http://schemas.openxmlformats.org/officeDocument/2006/relationships/slideLayout" Target="../slideLayouts/slideLayout86.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24" Type="http://schemas.openxmlformats.org/officeDocument/2006/relationships/slideLayout" Target="../slideLayouts/slideLayout69.xml"/><Relationship Id="rId32" Type="http://schemas.openxmlformats.org/officeDocument/2006/relationships/slideLayout" Target="../slideLayouts/slideLayout77.xml"/><Relationship Id="rId37" Type="http://schemas.openxmlformats.org/officeDocument/2006/relationships/slideLayout" Target="../slideLayouts/slideLayout82.xml"/><Relationship Id="rId40" Type="http://schemas.openxmlformats.org/officeDocument/2006/relationships/slideLayout" Target="../slideLayouts/slideLayout85.xml"/><Relationship Id="rId45" Type="http://schemas.openxmlformats.org/officeDocument/2006/relationships/oleObject" Target="../embeddings/oleObject2.bin"/><Relationship Id="rId5" Type="http://schemas.openxmlformats.org/officeDocument/2006/relationships/slideLayout" Target="../slideLayouts/slideLayout50.xml"/><Relationship Id="rId15" Type="http://schemas.openxmlformats.org/officeDocument/2006/relationships/slideLayout" Target="../slideLayouts/slideLayout60.xml"/><Relationship Id="rId23" Type="http://schemas.openxmlformats.org/officeDocument/2006/relationships/slideLayout" Target="../slideLayouts/slideLayout68.xml"/><Relationship Id="rId28" Type="http://schemas.openxmlformats.org/officeDocument/2006/relationships/slideLayout" Target="../slideLayouts/slideLayout73.xml"/><Relationship Id="rId36" Type="http://schemas.openxmlformats.org/officeDocument/2006/relationships/slideLayout" Target="../slideLayouts/slideLayout81.xml"/><Relationship Id="rId10" Type="http://schemas.openxmlformats.org/officeDocument/2006/relationships/slideLayout" Target="../slideLayouts/slideLayout55.xml"/><Relationship Id="rId19" Type="http://schemas.openxmlformats.org/officeDocument/2006/relationships/slideLayout" Target="../slideLayouts/slideLayout64.xml"/><Relationship Id="rId31" Type="http://schemas.openxmlformats.org/officeDocument/2006/relationships/slideLayout" Target="../slideLayouts/slideLayout76.xml"/><Relationship Id="rId44" Type="http://schemas.openxmlformats.org/officeDocument/2006/relationships/tags" Target="../tags/tag3.xml"/><Relationship Id="rId4" Type="http://schemas.openxmlformats.org/officeDocument/2006/relationships/slideLayout" Target="../slideLayouts/slideLayout49.xml"/><Relationship Id="rId9" Type="http://schemas.openxmlformats.org/officeDocument/2006/relationships/slideLayout" Target="../slideLayouts/slideLayout54.xml"/><Relationship Id="rId14" Type="http://schemas.openxmlformats.org/officeDocument/2006/relationships/slideLayout" Target="../slideLayouts/slideLayout59.xml"/><Relationship Id="rId22" Type="http://schemas.openxmlformats.org/officeDocument/2006/relationships/slideLayout" Target="../slideLayouts/slideLayout67.xml"/><Relationship Id="rId27" Type="http://schemas.openxmlformats.org/officeDocument/2006/relationships/slideLayout" Target="../slideLayouts/slideLayout72.xml"/><Relationship Id="rId30" Type="http://schemas.openxmlformats.org/officeDocument/2006/relationships/slideLayout" Target="../slideLayouts/slideLayout75.xml"/><Relationship Id="rId35" Type="http://schemas.openxmlformats.org/officeDocument/2006/relationships/slideLayout" Target="../slideLayouts/slideLayout80.xml"/><Relationship Id="rId43" Type="http://schemas.openxmlformats.org/officeDocument/2006/relationships/vmlDrawing" Target="../drawings/vmlDrawing2.v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07124" y="335108"/>
            <a:ext cx="9226800" cy="1718341"/>
          </a:xfrm>
          <a:prstGeom prst="rect">
            <a:avLst/>
          </a:prstGeom>
        </p:spPr>
        <p:txBody>
          <a:bodyPr vert="horz" lIns="0" tIns="0" rIns="0" bIns="0" rtlCol="0" anchor="t" anchorCtr="0">
            <a:noAutofit/>
          </a:bodyPr>
          <a:lstStyle/>
          <a:p>
            <a:r>
              <a:rPr lang="en-US" smtClean="0"/>
              <a:t>Click to edit Master title style</a:t>
            </a:r>
            <a:endParaRPr lang="en-GB" dirty="0"/>
          </a:p>
        </p:txBody>
      </p:sp>
      <p:sp>
        <p:nvSpPr>
          <p:cNvPr id="3" name="Text Placeholder 2"/>
          <p:cNvSpPr>
            <a:spLocks noGrp="1"/>
          </p:cNvSpPr>
          <p:nvPr>
            <p:ph type="body" idx="1"/>
          </p:nvPr>
        </p:nvSpPr>
        <p:spPr>
          <a:xfrm>
            <a:off x="407124" y="2050315"/>
            <a:ext cx="9226800" cy="5141371"/>
          </a:xfrm>
          <a:prstGeom prst="rect">
            <a:avLst/>
          </a:prstGeom>
        </p:spPr>
        <p:txBody>
          <a:bodyPr vert="horz" lIns="0" tIns="0" rIns="0" bIns="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dirty="0"/>
          </a:p>
        </p:txBody>
      </p:sp>
      <p:sp>
        <p:nvSpPr>
          <p:cNvPr id="5" name="Footer Placeholder 4"/>
          <p:cNvSpPr>
            <a:spLocks noGrp="1"/>
          </p:cNvSpPr>
          <p:nvPr>
            <p:ph type="ftr" sz="quarter" idx="3"/>
          </p:nvPr>
        </p:nvSpPr>
        <p:spPr>
          <a:xfrm>
            <a:off x="407125" y="7262213"/>
            <a:ext cx="8315420" cy="285600"/>
          </a:xfrm>
          <a:prstGeom prst="rect">
            <a:avLst/>
          </a:prstGeom>
        </p:spPr>
        <p:txBody>
          <a:bodyPr vert="horz" lIns="0" tIns="0" rIns="0" bIns="0" rtlCol="0" anchor="ctr" anchorCtr="0"/>
          <a:lstStyle>
            <a:lvl1pPr algn="l">
              <a:defRPr sz="880" b="0">
                <a:solidFill>
                  <a:srgbClr val="8C8C8C"/>
                </a:solidFill>
              </a:defRPr>
            </a:lvl1pPr>
          </a:lstStyle>
          <a:p>
            <a:r>
              <a:rPr lang="en-US" smtClean="0"/>
              <a:t>©2015 Deloitte Poland</a:t>
            </a:r>
            <a:endParaRPr lang="en-US"/>
          </a:p>
        </p:txBody>
      </p:sp>
      <p:sp>
        <p:nvSpPr>
          <p:cNvPr id="8" name="Slide Number Placeholder 7"/>
          <p:cNvSpPr>
            <a:spLocks noGrp="1"/>
          </p:cNvSpPr>
          <p:nvPr>
            <p:ph type="sldNum" sz="quarter" idx="4"/>
          </p:nvPr>
        </p:nvSpPr>
        <p:spPr>
          <a:xfrm>
            <a:off x="8769196" y="7262213"/>
            <a:ext cx="871297" cy="285600"/>
          </a:xfrm>
          <a:prstGeom prst="rect">
            <a:avLst/>
          </a:prstGeom>
        </p:spPr>
        <p:txBody>
          <a:bodyPr vert="horz" lIns="0" tIns="0" rIns="0" bIns="0" rtlCol="0" anchor="ctr" anchorCtr="0"/>
          <a:lstStyle>
            <a:lvl1pPr algn="r">
              <a:defRPr sz="880" b="0">
                <a:solidFill>
                  <a:srgbClr val="8C8C8C"/>
                </a:solidFill>
              </a:defRPr>
            </a:lvl1pPr>
          </a:lstStyle>
          <a:p>
            <a:fld id="{886168B5-F3C7-4564-90C1-D6926DD1A228}" type="slidenum">
              <a:rPr lang="en-US" smtClean="0"/>
              <a:pPr/>
              <a:t>‹#›</a:t>
            </a:fld>
            <a:endParaRPr lang="en-US"/>
          </a:p>
        </p:txBody>
      </p:sp>
    </p:spTree>
    <p:extLst>
      <p:ext uri="{BB962C8B-B14F-4D97-AF65-F5344CB8AC3E}">
        <p14:creationId xmlns:p14="http://schemas.microsoft.com/office/powerpoint/2010/main" val="1289804384"/>
      </p:ext>
    </p:extLst>
  </p:cSld>
  <p:clrMap bg1="lt1" tx1="dk1" bg2="lt2" tx2="dk2" accent1="accent1" accent2="accent2" accent3="accent3" accent4="accent4" accent5="accent5" accent6="accent6" hlink="hlink" folHlink="folHlink"/>
  <p:sldLayoutIdLst>
    <p:sldLayoutId id="2147483909" r:id="rId1"/>
    <p:sldLayoutId id="2147483910" r:id="rId2"/>
    <p:sldLayoutId id="2147483911" r:id="rId3"/>
    <p:sldLayoutId id="2147483912" r:id="rId4"/>
    <p:sldLayoutId id="2147483913" r:id="rId5"/>
    <p:sldLayoutId id="2147483914" r:id="rId6"/>
    <p:sldLayoutId id="2147483915" r:id="rId7"/>
    <p:sldLayoutId id="2147483916" r:id="rId8"/>
    <p:sldLayoutId id="2147483917" r:id="rId9"/>
    <p:sldLayoutId id="2147483918" r:id="rId10"/>
    <p:sldLayoutId id="2147483919" r:id="rId11"/>
    <p:sldLayoutId id="2147483920" r:id="rId12"/>
    <p:sldLayoutId id="2147483921" r:id="rId13"/>
    <p:sldLayoutId id="2147483922" r:id="rId14"/>
    <p:sldLayoutId id="2147483923" r:id="rId15"/>
    <p:sldLayoutId id="2147483924" r:id="rId16"/>
    <p:sldLayoutId id="2147483925" r:id="rId17"/>
    <p:sldLayoutId id="2147483926" r:id="rId18"/>
    <p:sldLayoutId id="2147483927" r:id="rId19"/>
    <p:sldLayoutId id="2147483928" r:id="rId20"/>
    <p:sldLayoutId id="2147483929" r:id="rId21"/>
    <p:sldLayoutId id="2147483930" r:id="rId22"/>
    <p:sldLayoutId id="2147483899" r:id="rId23"/>
    <p:sldLayoutId id="2147483900" r:id="rId24"/>
    <p:sldLayoutId id="2147483901" r:id="rId25"/>
    <p:sldLayoutId id="2147483904" r:id="rId26"/>
    <p:sldLayoutId id="2147483907" r:id="rId27"/>
  </p:sldLayoutIdLst>
  <p:transition>
    <p:fade/>
  </p:transition>
  <p:timing>
    <p:tnLst>
      <p:par>
        <p:cTn id="1" dur="indefinite" restart="never" nodeType="tmRoot"/>
      </p:par>
    </p:tnLst>
  </p:timing>
  <p:hf hdr="0" dt="0"/>
  <p:txStyles>
    <p:titleStyle>
      <a:lvl1pPr algn="l" defTabSz="1005840" rtl="0" eaLnBrk="1" latinLnBrk="0" hangingPunct="1">
        <a:spcBef>
          <a:spcPct val="0"/>
        </a:spcBef>
        <a:buNone/>
        <a:defRPr sz="3300" kern="1200">
          <a:solidFill>
            <a:schemeClr val="accent2"/>
          </a:solidFill>
          <a:latin typeface="+mj-lt"/>
          <a:ea typeface="+mj-ea"/>
          <a:cs typeface="+mj-cs"/>
        </a:defRPr>
      </a:lvl1pPr>
    </p:titleStyle>
    <p:bodyStyle>
      <a:lvl1pPr marL="302102" indent="-302102" algn="l" defTabSz="1005840" rtl="0" eaLnBrk="1" latinLnBrk="0" hangingPunct="1">
        <a:spcBef>
          <a:spcPts val="1320"/>
        </a:spcBef>
        <a:buFont typeface="Arial" pitchFamily="34" charset="0"/>
        <a:buChar char="•"/>
        <a:defRPr sz="1980" b="0" kern="1200">
          <a:solidFill>
            <a:schemeClr val="tx2"/>
          </a:solidFill>
          <a:latin typeface="+mn-lt"/>
          <a:ea typeface="+mn-ea"/>
          <a:cs typeface="+mn-cs"/>
        </a:defRPr>
      </a:lvl1pPr>
      <a:lvl2pPr marL="485458" indent="-183357" algn="l" defTabSz="1005840" rtl="0" eaLnBrk="1" latinLnBrk="0" hangingPunct="1">
        <a:spcBef>
          <a:spcPts val="1320"/>
        </a:spcBef>
        <a:buFont typeface="Arial" pitchFamily="34" charset="0"/>
        <a:buChar char="−"/>
        <a:defRPr sz="1980" kern="1200">
          <a:solidFill>
            <a:schemeClr val="tx2"/>
          </a:solidFill>
          <a:latin typeface="+mn-lt"/>
          <a:ea typeface="+mn-ea"/>
          <a:cs typeface="+mn-cs"/>
        </a:defRPr>
      </a:lvl2pPr>
      <a:lvl3pPr marL="485458" indent="-183357" algn="l" defTabSz="1005840" rtl="0" eaLnBrk="1" latinLnBrk="0" hangingPunct="1">
        <a:spcBef>
          <a:spcPts val="1320"/>
        </a:spcBef>
        <a:buFont typeface="Arial" pitchFamily="34" charset="0"/>
        <a:buChar char="−"/>
        <a:defRPr sz="1980" kern="1200">
          <a:solidFill>
            <a:schemeClr val="tx2"/>
          </a:solidFill>
          <a:latin typeface="+mn-lt"/>
          <a:ea typeface="+mn-ea"/>
          <a:cs typeface="+mn-cs"/>
        </a:defRPr>
      </a:lvl3pPr>
      <a:lvl4pPr marL="492443" indent="-199073" algn="l" defTabSz="1005840" rtl="0" eaLnBrk="1" latinLnBrk="0" hangingPunct="1">
        <a:spcBef>
          <a:spcPts val="1320"/>
        </a:spcBef>
        <a:buFont typeface="Arial" pitchFamily="34" charset="0"/>
        <a:buChar char="−"/>
        <a:defRPr sz="1980" kern="1200">
          <a:solidFill>
            <a:schemeClr val="tx2"/>
          </a:solidFill>
          <a:latin typeface="+mn-lt"/>
          <a:ea typeface="+mn-ea"/>
          <a:cs typeface="+mn-cs"/>
        </a:defRPr>
      </a:lvl4pPr>
      <a:lvl5pPr marL="485458" indent="-183357" algn="l" defTabSz="1005840" rtl="0" eaLnBrk="1" latinLnBrk="0" hangingPunct="1">
        <a:spcBef>
          <a:spcPts val="1320"/>
        </a:spcBef>
        <a:buFont typeface="Arial" pitchFamily="34" charset="0"/>
        <a:buChar char="−"/>
        <a:defRPr sz="1980" kern="1200">
          <a:solidFill>
            <a:schemeClr val="tx2"/>
          </a:solidFill>
          <a:latin typeface="+mn-lt"/>
          <a:ea typeface="+mn-ea"/>
          <a:cs typeface="+mn-cs"/>
        </a:defRPr>
      </a:lvl5pPr>
      <a:lvl6pPr marL="2766060" indent="-251460" algn="l" defTabSz="1005840"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268980" indent="-251460" algn="l" defTabSz="1005840"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771900" indent="-251460" algn="l" defTabSz="1005840"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274820" indent="-251460" algn="l" defTabSz="1005840"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94653" y="448622"/>
            <a:ext cx="9266400" cy="418576"/>
          </a:xfrm>
          <a:prstGeom prst="rect">
            <a:avLst/>
          </a:prstGeom>
        </p:spPr>
        <p:txBody>
          <a:bodyPr vert="horz" wrap="square" lIns="0" tIns="0" rIns="0" bIns="0" rtlCol="0" anchor="t" anchorCtr="0">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94653" y="1437535"/>
            <a:ext cx="9266400" cy="5712354"/>
          </a:xfrm>
          <a:prstGeom prst="rect">
            <a:avLst/>
          </a:prstGeom>
        </p:spPr>
        <p:txBody>
          <a:bodyPr vert="horz" lIns="0" tIns="0" rIns="0" bIns="0" rtlCol="0" anchor="t" anchorCtr="0">
            <a:no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3"/>
          </p:nvPr>
        </p:nvSpPr>
        <p:spPr>
          <a:xfrm>
            <a:off x="792001" y="7477337"/>
            <a:ext cx="4039874" cy="142800"/>
          </a:xfrm>
          <a:prstGeom prst="rect">
            <a:avLst/>
          </a:prstGeom>
        </p:spPr>
        <p:txBody>
          <a:bodyPr vert="horz" wrap="none" lIns="0" tIns="0" rIns="0" bIns="0" rtlCol="0" anchor="b" anchorCtr="0">
            <a:noAutofit/>
          </a:bodyPr>
          <a:lstStyle>
            <a:lvl1pPr algn="l">
              <a:defRPr sz="1100">
                <a:solidFill>
                  <a:schemeClr val="tx2"/>
                </a:solidFill>
              </a:defRPr>
            </a:lvl1pPr>
          </a:lstStyle>
          <a:p>
            <a:pPr fontAlgn="auto">
              <a:spcBef>
                <a:spcPts val="0"/>
              </a:spcBef>
              <a:spcAft>
                <a:spcPts val="0"/>
              </a:spcAft>
            </a:pPr>
            <a:r>
              <a:rPr lang="en-US" smtClean="0">
                <a:solidFill>
                  <a:srgbClr val="002776"/>
                </a:solidFill>
                <a:latin typeface="Arial"/>
                <a:cs typeface="+mn-cs"/>
              </a:rPr>
              <a:t>©2015 Deloitte Poland</a:t>
            </a:r>
            <a:endParaRPr lang="en-US" dirty="0">
              <a:solidFill>
                <a:srgbClr val="002776"/>
              </a:solidFill>
              <a:latin typeface="Arial"/>
              <a:cs typeface="+mn-cs"/>
            </a:endParaRPr>
          </a:p>
        </p:txBody>
      </p:sp>
      <p:sp>
        <p:nvSpPr>
          <p:cNvPr id="6" name="Slide Number Placeholder 5"/>
          <p:cNvSpPr>
            <a:spLocks noGrp="1"/>
          </p:cNvSpPr>
          <p:nvPr>
            <p:ph type="sldNum" sz="quarter" idx="4"/>
          </p:nvPr>
        </p:nvSpPr>
        <p:spPr>
          <a:xfrm>
            <a:off x="394653" y="7477337"/>
            <a:ext cx="396000" cy="142800"/>
          </a:xfrm>
          <a:prstGeom prst="rect">
            <a:avLst/>
          </a:prstGeom>
        </p:spPr>
        <p:txBody>
          <a:bodyPr vert="horz" lIns="0" tIns="0" rIns="0" bIns="0" rtlCol="0" anchor="b" anchorCtr="0">
            <a:noAutofit/>
          </a:bodyPr>
          <a:lstStyle>
            <a:lvl1pPr algn="l">
              <a:defRPr sz="1100" b="1">
                <a:solidFill>
                  <a:schemeClr val="tx2"/>
                </a:solidFill>
              </a:defRPr>
            </a:lvl1pPr>
          </a:lstStyle>
          <a:p>
            <a:pPr fontAlgn="auto">
              <a:spcBef>
                <a:spcPts val="0"/>
              </a:spcBef>
              <a:spcAft>
                <a:spcPts val="0"/>
              </a:spcAft>
            </a:pPr>
            <a:fld id="{313880FF-B11A-4FA9-B5CC-7226C1B8517C}" type="slidenum">
              <a:rPr lang="en-US" smtClean="0">
                <a:solidFill>
                  <a:srgbClr val="002776"/>
                </a:solidFill>
                <a:latin typeface="Arial"/>
                <a:cs typeface="+mn-cs"/>
              </a:rPr>
              <a:pPr fontAlgn="auto">
                <a:spcBef>
                  <a:spcPts val="0"/>
                </a:spcBef>
                <a:spcAft>
                  <a:spcPts val="0"/>
                </a:spcAft>
              </a:pPr>
              <a:t>‹#›</a:t>
            </a:fld>
            <a:endParaRPr lang="en-US" dirty="0">
              <a:solidFill>
                <a:srgbClr val="002776"/>
              </a:solidFill>
              <a:latin typeface="Arial"/>
              <a:cs typeface="+mn-cs"/>
            </a:endParaRPr>
          </a:p>
        </p:txBody>
      </p:sp>
      <p:sp>
        <p:nvSpPr>
          <p:cNvPr id="8" name="TextBox 7"/>
          <p:cNvSpPr txBox="1"/>
          <p:nvPr/>
        </p:nvSpPr>
        <p:spPr>
          <a:xfrm>
            <a:off x="394653" y="-289205"/>
            <a:ext cx="1638269" cy="135422"/>
          </a:xfrm>
          <a:prstGeom prst="rect">
            <a:avLst/>
          </a:prstGeom>
          <a:noFill/>
        </p:spPr>
        <p:txBody>
          <a:bodyPr wrap="none" lIns="0" tIns="0" rIns="0" bIns="0" rtlCol="0">
            <a:spAutoFit/>
          </a:bodyPr>
          <a:lstStyle/>
          <a:p>
            <a:pPr fontAlgn="auto">
              <a:spcBef>
                <a:spcPts val="0"/>
              </a:spcBef>
              <a:spcAft>
                <a:spcPts val="330"/>
              </a:spcAft>
            </a:pPr>
            <a:r>
              <a:rPr lang="en-US" sz="880" b="1" dirty="0" smtClean="0">
                <a:solidFill>
                  <a:srgbClr val="FFFFFF"/>
                </a:solidFill>
                <a:latin typeface="Arial"/>
                <a:cs typeface="+mn-cs"/>
              </a:rPr>
              <a:t>Deloitte screen small Jan 2010</a:t>
            </a:r>
          </a:p>
        </p:txBody>
      </p:sp>
      <p:sp>
        <p:nvSpPr>
          <p:cNvPr id="9" name="bmkCopyright"/>
          <p:cNvSpPr txBox="1">
            <a:spLocks/>
          </p:cNvSpPr>
          <p:nvPr/>
        </p:nvSpPr>
        <p:spPr>
          <a:xfrm>
            <a:off x="7674742" y="7477337"/>
            <a:ext cx="1989006" cy="142800"/>
          </a:xfrm>
          <a:prstGeom prst="rect">
            <a:avLst/>
          </a:prstGeom>
        </p:spPr>
        <p:txBody>
          <a:bodyPr vert="horz" wrap="none" lIns="0" tIns="0" rIns="0" bIns="0" rtlCol="0" anchor="b" anchorCtr="0">
            <a:noAutofit/>
          </a:bodyPr>
          <a:lstStyle>
            <a:lvl1pPr marL="0" marR="0" indent="0" algn="r" defTabSz="914400" rtl="0" eaLnBrk="0" fontAlgn="auto" latinLnBrk="0" hangingPunct="0">
              <a:lnSpc>
                <a:spcPct val="100000"/>
              </a:lnSpc>
              <a:spcBef>
                <a:spcPts val="0"/>
              </a:spcBef>
              <a:spcAft>
                <a:spcPct val="0"/>
              </a:spcAft>
              <a:buClrTx/>
              <a:buSzTx/>
              <a:buFontTx/>
              <a:buNone/>
              <a:tabLst/>
              <a:defRPr sz="800">
                <a:solidFill>
                  <a:schemeClr val="accent1"/>
                </a:solidFill>
              </a:defRPr>
            </a:lvl1pPr>
          </a:lstStyle>
          <a:p>
            <a:pPr>
              <a:defRPr/>
            </a:pPr>
            <a:r>
              <a:rPr lang="en-US" sz="880" dirty="0" smtClean="0">
                <a:solidFill>
                  <a:srgbClr val="002776"/>
                </a:solidFill>
                <a:latin typeface="Arial"/>
                <a:cs typeface="+mn-cs"/>
              </a:rPr>
              <a:t>©2010 Deloitte Touche Tohmatsu Limited. All rights reserved.</a:t>
            </a:r>
            <a:endParaRPr lang="en-US" sz="880" dirty="0">
              <a:solidFill>
                <a:srgbClr val="002776"/>
              </a:solidFill>
              <a:latin typeface="Arial"/>
              <a:cs typeface="+mn-cs"/>
            </a:endParaRPr>
          </a:p>
        </p:txBody>
      </p:sp>
    </p:spTree>
    <p:extLst>
      <p:ext uri="{BB962C8B-B14F-4D97-AF65-F5344CB8AC3E}">
        <p14:creationId xmlns:p14="http://schemas.microsoft.com/office/powerpoint/2010/main" val="1899689420"/>
      </p:ext>
    </p:extLst>
  </p:cSld>
  <p:clrMap bg1="lt1" tx1="dk1" bg2="lt2" tx2="dk2" accent1="accent1" accent2="accent2" accent3="accent3" accent4="accent4" accent5="accent5" accent6="accent6" hlink="hlink" folHlink="folHlink"/>
  <p:sldLayoutIdLst>
    <p:sldLayoutId id="2147483934" r:id="rId1"/>
    <p:sldLayoutId id="2147483935" r:id="rId2"/>
    <p:sldLayoutId id="2147483936" r:id="rId3"/>
    <p:sldLayoutId id="2147483937" r:id="rId4"/>
    <p:sldLayoutId id="2147483938" r:id="rId5"/>
    <p:sldLayoutId id="2147483939" r:id="rId6"/>
    <p:sldLayoutId id="2147483940" r:id="rId7"/>
    <p:sldLayoutId id="2147483941" r:id="rId8"/>
    <p:sldLayoutId id="2147483942" r:id="rId9"/>
    <p:sldLayoutId id="2147483943" r:id="rId10"/>
    <p:sldLayoutId id="2147483944" r:id="rId11"/>
    <p:sldLayoutId id="2147483945" r:id="rId12"/>
    <p:sldLayoutId id="2147483946" r:id="rId13"/>
    <p:sldLayoutId id="2147483947" r:id="rId14"/>
    <p:sldLayoutId id="2147483948" r:id="rId15"/>
    <p:sldLayoutId id="2147483949" r:id="rId16"/>
    <p:sldLayoutId id="2147483950" r:id="rId17"/>
    <p:sldLayoutId id="2147483951" r:id="rId18"/>
  </p:sldLayoutIdLst>
  <p:hf hdr="0" dt="0"/>
  <p:txStyles>
    <p:titleStyle>
      <a:lvl1pPr algn="l" defTabSz="1005840" rtl="0" eaLnBrk="1" latinLnBrk="0" hangingPunct="1">
        <a:spcBef>
          <a:spcPct val="0"/>
        </a:spcBef>
        <a:buNone/>
        <a:defRPr sz="2640" b="1" kern="1200">
          <a:solidFill>
            <a:schemeClr val="tx2"/>
          </a:solidFill>
          <a:latin typeface="+mn-lt"/>
          <a:ea typeface="+mj-ea"/>
          <a:cs typeface="+mj-cs"/>
        </a:defRPr>
      </a:lvl1pPr>
    </p:titleStyle>
    <p:bodyStyle>
      <a:lvl1pPr marL="0" indent="0" algn="l" defTabSz="1005840" rtl="0" eaLnBrk="1" latinLnBrk="0" hangingPunct="1">
        <a:spcBef>
          <a:spcPts val="11"/>
        </a:spcBef>
        <a:spcAft>
          <a:spcPts val="0"/>
        </a:spcAft>
        <a:buFont typeface="Arial" pitchFamily="34" charset="0"/>
        <a:buNone/>
        <a:defRPr lang="en-US" sz="1980" kern="1200" dirty="0" smtClean="0">
          <a:solidFill>
            <a:schemeClr val="tx2"/>
          </a:solidFill>
          <a:latin typeface="+mn-lt"/>
          <a:ea typeface="+mj-ea"/>
          <a:cs typeface="+mj-cs"/>
        </a:defRPr>
      </a:lvl1pPr>
      <a:lvl2pPr marL="198000" indent="-198000" algn="l" defTabSz="1005840" rtl="0" eaLnBrk="1" latinLnBrk="0" hangingPunct="1">
        <a:spcBef>
          <a:spcPts val="440"/>
        </a:spcBef>
        <a:spcAft>
          <a:spcPts val="0"/>
        </a:spcAft>
        <a:buFont typeface="Arial" pitchFamily="34" charset="0"/>
        <a:buChar char="•"/>
        <a:defRPr lang="en-US" sz="1980" kern="1200" dirty="0" smtClean="0">
          <a:solidFill>
            <a:schemeClr val="tx2"/>
          </a:solidFill>
          <a:latin typeface="+mn-lt"/>
          <a:ea typeface="+mj-ea"/>
          <a:cs typeface="+mj-cs"/>
        </a:defRPr>
      </a:lvl2pPr>
      <a:lvl3pPr marL="396000" indent="-198000" algn="l" defTabSz="1005840" rtl="0" eaLnBrk="1" latinLnBrk="0" hangingPunct="1">
        <a:spcBef>
          <a:spcPts val="440"/>
        </a:spcBef>
        <a:spcAft>
          <a:spcPts val="0"/>
        </a:spcAft>
        <a:buFont typeface="Arial" pitchFamily="34" charset="0"/>
        <a:buChar char="‒"/>
        <a:defRPr lang="en-US" sz="1760" kern="1200" dirty="0" smtClean="0">
          <a:solidFill>
            <a:schemeClr val="tx2"/>
          </a:solidFill>
          <a:latin typeface="+mn-lt"/>
          <a:ea typeface="+mj-ea"/>
          <a:cs typeface="+mj-cs"/>
        </a:defRPr>
      </a:lvl3pPr>
      <a:lvl4pPr marL="593725" indent="-198000" algn="l" defTabSz="1005840" rtl="0" eaLnBrk="1" latinLnBrk="0" hangingPunct="1">
        <a:spcBef>
          <a:spcPts val="440"/>
        </a:spcBef>
        <a:spcAft>
          <a:spcPts val="0"/>
        </a:spcAft>
        <a:buFont typeface="Arial" pitchFamily="34" charset="0"/>
        <a:buChar char="•"/>
        <a:defRPr lang="en-US" sz="1760" kern="1200" dirty="0" smtClean="0">
          <a:solidFill>
            <a:schemeClr val="tx2"/>
          </a:solidFill>
          <a:latin typeface="+mn-lt"/>
          <a:ea typeface="+mj-ea"/>
          <a:cs typeface="+mj-cs"/>
        </a:defRPr>
      </a:lvl4pPr>
      <a:lvl5pPr marL="792000" indent="-198000" algn="l" defTabSz="1005840" rtl="0" eaLnBrk="1" latinLnBrk="0" hangingPunct="1">
        <a:spcBef>
          <a:spcPts val="440"/>
        </a:spcBef>
        <a:spcAft>
          <a:spcPts val="0"/>
        </a:spcAft>
        <a:buFont typeface="Arial" pitchFamily="34" charset="0"/>
        <a:buChar char="‒"/>
        <a:defRPr lang="en-GB" sz="1760" kern="1200" baseline="0" dirty="0" smtClean="0">
          <a:solidFill>
            <a:schemeClr val="tx2"/>
          </a:solidFill>
          <a:latin typeface="+mn-lt"/>
          <a:ea typeface="+mj-ea"/>
          <a:cs typeface="+mj-cs"/>
        </a:defRPr>
      </a:lvl5pPr>
      <a:lvl6pPr marL="990000" indent="-198000" algn="l" defTabSz="1005840" rtl="0" eaLnBrk="1" latinLnBrk="0" hangingPunct="1">
        <a:spcBef>
          <a:spcPts val="0"/>
        </a:spcBef>
        <a:spcAft>
          <a:spcPts val="330"/>
        </a:spcAft>
        <a:buFont typeface="Arial" pitchFamily="34" charset="0"/>
        <a:buChar char="•"/>
        <a:defRPr sz="1760" kern="1200" baseline="0">
          <a:solidFill>
            <a:schemeClr val="tx2"/>
          </a:solidFill>
          <a:latin typeface="+mn-lt"/>
          <a:ea typeface="+mn-ea"/>
          <a:cs typeface="+mn-cs"/>
        </a:defRPr>
      </a:lvl6pPr>
      <a:lvl7pPr marL="1187450" indent="-198000" algn="l" defTabSz="1005840" rtl="0" eaLnBrk="1" latinLnBrk="0" hangingPunct="1">
        <a:spcBef>
          <a:spcPts val="0"/>
        </a:spcBef>
        <a:spcAft>
          <a:spcPts val="330"/>
        </a:spcAft>
        <a:buFont typeface="Arial" pitchFamily="34" charset="0"/>
        <a:buChar char="‒"/>
        <a:defRPr sz="1540" kern="1200">
          <a:solidFill>
            <a:schemeClr val="tx2"/>
          </a:solidFill>
          <a:latin typeface="+mn-lt"/>
          <a:ea typeface="+mn-ea"/>
          <a:cs typeface="+mn-cs"/>
        </a:defRPr>
      </a:lvl7pPr>
      <a:lvl8pPr marL="1386000" indent="-198000" algn="l" defTabSz="1005840" rtl="0" eaLnBrk="1" latinLnBrk="0" hangingPunct="1">
        <a:spcBef>
          <a:spcPts val="0"/>
        </a:spcBef>
        <a:spcAft>
          <a:spcPts val="330"/>
        </a:spcAft>
        <a:buFont typeface="Arial" pitchFamily="34" charset="0"/>
        <a:buChar char="•"/>
        <a:defRPr sz="1540" kern="1200">
          <a:solidFill>
            <a:schemeClr val="tx2"/>
          </a:solidFill>
          <a:latin typeface="+mn-lt"/>
          <a:ea typeface="+mn-ea"/>
          <a:cs typeface="+mn-cs"/>
        </a:defRPr>
      </a:lvl8pPr>
      <a:lvl9pPr marL="1584000" indent="-198000" algn="l" defTabSz="1005840" rtl="0" eaLnBrk="1" latinLnBrk="0" hangingPunct="1">
        <a:spcBef>
          <a:spcPts val="0"/>
        </a:spcBef>
        <a:spcAft>
          <a:spcPts val="330"/>
        </a:spcAft>
        <a:buFont typeface="Arial" pitchFamily="34" charset="0"/>
        <a:buChar char="‒"/>
        <a:defRPr sz="1540" kern="1200">
          <a:solidFill>
            <a:schemeClr val="tx2"/>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44"/>
            </p:custDataLst>
            <p:extLst/>
          </p:nvPr>
        </p:nvGraphicFramePr>
        <p:xfrm>
          <a:off x="1747" y="1800"/>
          <a:ext cx="1746" cy="1799"/>
        </p:xfrm>
        <a:graphic>
          <a:graphicData uri="http://schemas.openxmlformats.org/presentationml/2006/ole">
            <mc:AlternateContent xmlns:mc="http://schemas.openxmlformats.org/markup-compatibility/2006">
              <mc:Choice xmlns:v="urn:schemas-microsoft-com:vml" Requires="v">
                <p:oleObj spid="_x0000_s55309" name="think-cell Slide" r:id="rId45" imgW="270" imgH="270" progId="TCLayout.ActiveDocument.1">
                  <p:embed/>
                </p:oleObj>
              </mc:Choice>
              <mc:Fallback>
                <p:oleObj name="think-cell Slide" r:id="rId45" imgW="270" imgH="270" progId="TCLayout.ActiveDocument.1">
                  <p:embed/>
                  <p:pic>
                    <p:nvPicPr>
                      <p:cNvPr id="0" name=""/>
                      <p:cNvPicPr/>
                      <p:nvPr/>
                    </p:nvPicPr>
                    <p:blipFill>
                      <a:blip r:embed="rId46"/>
                      <a:stretch>
                        <a:fillRect/>
                      </a:stretch>
                    </p:blipFill>
                    <p:spPr>
                      <a:xfrm>
                        <a:off x="1747" y="1800"/>
                        <a:ext cx="1746" cy="1799"/>
                      </a:xfrm>
                      <a:prstGeom prst="rect">
                        <a:avLst/>
                      </a:prstGeom>
                    </p:spPr>
                  </p:pic>
                </p:oleObj>
              </mc:Fallback>
            </mc:AlternateContent>
          </a:graphicData>
        </a:graphic>
      </p:graphicFrame>
      <p:sp>
        <p:nvSpPr>
          <p:cNvPr id="2" name="Title Placeholder 1"/>
          <p:cNvSpPr>
            <a:spLocks noGrp="1"/>
          </p:cNvSpPr>
          <p:nvPr>
            <p:ph type="title"/>
          </p:nvPr>
        </p:nvSpPr>
        <p:spPr bwMode="gray">
          <a:xfrm>
            <a:off x="413862" y="359834"/>
            <a:ext cx="9230678" cy="784437"/>
          </a:xfrm>
          <a:prstGeom prst="rect">
            <a:avLst/>
          </a:prstGeom>
        </p:spPr>
        <p:txBody>
          <a:bodyPr vert="horz" lIns="0" tIns="0" rIns="0" bIns="0" rtlCol="0" anchor="t" anchorCtr="0">
            <a:noAutofit/>
          </a:bodyPr>
          <a:lstStyle/>
          <a:p>
            <a:r>
              <a:rPr lang="en-US" noProof="0" smtClean="0"/>
              <a:t>Click to edit Master title style</a:t>
            </a:r>
            <a:endParaRPr lang="en-US" noProof="0" dirty="0"/>
          </a:p>
        </p:txBody>
      </p:sp>
      <p:sp>
        <p:nvSpPr>
          <p:cNvPr id="15" name="TextBox 14"/>
          <p:cNvSpPr txBox="1"/>
          <p:nvPr userDrawn="1"/>
        </p:nvSpPr>
        <p:spPr>
          <a:xfrm>
            <a:off x="5226527" y="7340599"/>
            <a:ext cx="4039662" cy="226729"/>
          </a:xfrm>
          <a:prstGeom prst="rect">
            <a:avLst/>
          </a:prstGeom>
          <a:noFill/>
        </p:spPr>
        <p:txBody>
          <a:bodyPr wrap="square" lIns="0" tIns="0" rIns="0" bIns="0" rtlCol="0">
            <a:noAutofit/>
          </a:bodyPr>
          <a:lstStyle/>
          <a:p>
            <a:pPr algn="r" fontAlgn="auto">
              <a:spcBef>
                <a:spcPts val="0"/>
              </a:spcBef>
              <a:spcAft>
                <a:spcPts val="0"/>
              </a:spcAft>
              <a:buSzPct val="100000"/>
              <a:buFont typeface="Arial"/>
              <a:buNone/>
            </a:pPr>
            <a:r>
              <a:rPr lang="en-US" sz="715" dirty="0">
                <a:solidFill>
                  <a:prstClr val="black"/>
                </a:solidFill>
                <a:latin typeface="Verdana"/>
                <a:cs typeface="+mn-cs"/>
              </a:rPr>
              <a:t>Presentation title</a:t>
            </a:r>
            <a:br>
              <a:rPr lang="en-US" sz="715" dirty="0">
                <a:solidFill>
                  <a:prstClr val="black"/>
                </a:solidFill>
                <a:latin typeface="Verdana"/>
                <a:cs typeface="+mn-cs"/>
              </a:rPr>
            </a:br>
            <a:r>
              <a:rPr lang="en-US" sz="715" dirty="0">
                <a:solidFill>
                  <a:prstClr val="black"/>
                </a:solidFill>
                <a:latin typeface="Verdana"/>
                <a:cs typeface="+mn-cs"/>
              </a:rPr>
              <a:t>[To edit, click View &gt; Slide Master &gt; Slide Master]</a:t>
            </a:r>
          </a:p>
        </p:txBody>
      </p:sp>
      <p:sp>
        <p:nvSpPr>
          <p:cNvPr id="18" name="TextBox 17"/>
          <p:cNvSpPr txBox="1"/>
          <p:nvPr userDrawn="1"/>
        </p:nvSpPr>
        <p:spPr>
          <a:xfrm>
            <a:off x="413861" y="7340600"/>
            <a:ext cx="4418014" cy="228095"/>
          </a:xfrm>
          <a:prstGeom prst="rect">
            <a:avLst/>
          </a:prstGeom>
          <a:noFill/>
        </p:spPr>
        <p:txBody>
          <a:bodyPr wrap="square" lIns="0" tIns="0" rIns="0" bIns="0" rtlCol="0">
            <a:noAutofit/>
          </a:bodyPr>
          <a:lstStyle/>
          <a:p>
            <a:pPr fontAlgn="auto">
              <a:spcBef>
                <a:spcPts val="660"/>
              </a:spcBef>
              <a:spcAft>
                <a:spcPts val="0"/>
              </a:spcAft>
              <a:buSzPct val="100000"/>
              <a:buFont typeface="Arial"/>
              <a:buNone/>
            </a:pPr>
            <a:r>
              <a:rPr lang="en-US" sz="715">
                <a:solidFill>
                  <a:prstClr val="black"/>
                </a:solidFill>
                <a:latin typeface="Verdana"/>
                <a:cs typeface="+mn-cs"/>
              </a:rPr>
              <a:t>© 2016 Deloitte Polska</a:t>
            </a:r>
          </a:p>
        </p:txBody>
      </p:sp>
      <p:sp>
        <p:nvSpPr>
          <p:cNvPr id="19" name="Text Placeholder 18"/>
          <p:cNvSpPr>
            <a:spLocks noGrp="1"/>
          </p:cNvSpPr>
          <p:nvPr>
            <p:ph type="body" idx="1"/>
          </p:nvPr>
        </p:nvSpPr>
        <p:spPr>
          <a:xfrm>
            <a:off x="413861" y="1887327"/>
            <a:ext cx="9230678" cy="5345324"/>
          </a:xfrm>
          <a:prstGeom prst="rect">
            <a:avLst/>
          </a:prstGeom>
        </p:spPr>
        <p:txBody>
          <a:bodyPr vert="horz" lIns="0" tIns="0" rIns="0" bIns="0" rtlCol="0">
            <a:no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3" name="TextBox 2"/>
          <p:cNvSpPr txBox="1"/>
          <p:nvPr userDrawn="1"/>
        </p:nvSpPr>
        <p:spPr>
          <a:xfrm>
            <a:off x="9390461" y="7340601"/>
            <a:ext cx="254079" cy="113364"/>
          </a:xfrm>
          <a:prstGeom prst="rect">
            <a:avLst/>
          </a:prstGeom>
          <a:noFill/>
        </p:spPr>
        <p:txBody>
          <a:bodyPr wrap="square" lIns="0" tIns="0" rIns="0" bIns="0" rtlCol="0">
            <a:noAutofit/>
          </a:bodyPr>
          <a:lstStyle/>
          <a:p>
            <a:pPr algn="r" fontAlgn="auto">
              <a:spcBef>
                <a:spcPts val="660"/>
              </a:spcBef>
              <a:spcAft>
                <a:spcPts val="0"/>
              </a:spcAft>
              <a:buSzPct val="100000"/>
              <a:buFont typeface="Arial"/>
              <a:buNone/>
            </a:pPr>
            <a:fld id="{C58DF478-B544-4ED8-9ED4-6A2648E2D233}" type="slidenum">
              <a:rPr lang="en-US" sz="715">
                <a:solidFill>
                  <a:prstClr val="black"/>
                </a:solidFill>
                <a:latin typeface="Verdana"/>
                <a:cs typeface="+mn-cs"/>
              </a:rPr>
              <a:pPr algn="r" fontAlgn="auto">
                <a:spcBef>
                  <a:spcPts val="660"/>
                </a:spcBef>
                <a:spcAft>
                  <a:spcPts val="0"/>
                </a:spcAft>
                <a:buSzPct val="100000"/>
                <a:buFont typeface="Arial"/>
                <a:buNone/>
              </a:pPr>
              <a:t>‹#›</a:t>
            </a:fld>
            <a:endParaRPr lang="en-US" sz="715" dirty="0">
              <a:solidFill>
                <a:prstClr val="black"/>
              </a:solidFill>
              <a:latin typeface="Verdana"/>
              <a:cs typeface="+mn-cs"/>
            </a:endParaRPr>
          </a:p>
        </p:txBody>
      </p:sp>
    </p:spTree>
    <p:extLst>
      <p:ext uri="{BB962C8B-B14F-4D97-AF65-F5344CB8AC3E}">
        <p14:creationId xmlns:p14="http://schemas.microsoft.com/office/powerpoint/2010/main" val="1079160891"/>
      </p:ext>
    </p:extLst>
  </p:cSld>
  <p:clrMap bg1="lt1" tx1="dk1" bg2="lt2" tx2="dk2" accent1="accent1" accent2="accent2" accent3="accent3" accent4="accent4" accent5="accent5" accent6="accent6" hlink="hlink" folHlink="folHlink"/>
  <p:sldLayoutIdLst>
    <p:sldLayoutId id="2147483953" r:id="rId1"/>
    <p:sldLayoutId id="2147483954" r:id="rId2"/>
    <p:sldLayoutId id="2147483955" r:id="rId3"/>
    <p:sldLayoutId id="2147483956" r:id="rId4"/>
    <p:sldLayoutId id="2147483957" r:id="rId5"/>
    <p:sldLayoutId id="2147483958" r:id="rId6"/>
    <p:sldLayoutId id="2147483959" r:id="rId7"/>
    <p:sldLayoutId id="2147483960" r:id="rId8"/>
    <p:sldLayoutId id="2147483961" r:id="rId9"/>
    <p:sldLayoutId id="2147483962" r:id="rId10"/>
    <p:sldLayoutId id="2147483963" r:id="rId11"/>
    <p:sldLayoutId id="2147483964" r:id="rId12"/>
    <p:sldLayoutId id="2147483965" r:id="rId13"/>
    <p:sldLayoutId id="2147483966" r:id="rId14"/>
    <p:sldLayoutId id="2147483967" r:id="rId15"/>
    <p:sldLayoutId id="2147483968" r:id="rId16"/>
    <p:sldLayoutId id="2147483969" r:id="rId17"/>
    <p:sldLayoutId id="2147483970" r:id="rId18"/>
    <p:sldLayoutId id="2147483971" r:id="rId19"/>
    <p:sldLayoutId id="2147483972" r:id="rId20"/>
    <p:sldLayoutId id="2147483973" r:id="rId21"/>
    <p:sldLayoutId id="2147483974" r:id="rId22"/>
    <p:sldLayoutId id="2147483975" r:id="rId23"/>
    <p:sldLayoutId id="2147483976" r:id="rId24"/>
    <p:sldLayoutId id="2147483977" r:id="rId25"/>
    <p:sldLayoutId id="2147483978" r:id="rId26"/>
    <p:sldLayoutId id="2147483979" r:id="rId27"/>
    <p:sldLayoutId id="2147483980" r:id="rId28"/>
    <p:sldLayoutId id="2147483981" r:id="rId29"/>
    <p:sldLayoutId id="2147483982" r:id="rId30"/>
    <p:sldLayoutId id="2147483983" r:id="rId31"/>
    <p:sldLayoutId id="2147483984" r:id="rId32"/>
    <p:sldLayoutId id="2147483985" r:id="rId33"/>
    <p:sldLayoutId id="2147483986" r:id="rId34"/>
    <p:sldLayoutId id="2147483987" r:id="rId35"/>
    <p:sldLayoutId id="2147483988" r:id="rId36"/>
    <p:sldLayoutId id="2147483989" r:id="rId37"/>
    <p:sldLayoutId id="2147483990" r:id="rId38"/>
    <p:sldLayoutId id="2147483991" r:id="rId39"/>
    <p:sldLayoutId id="2147483992" r:id="rId40"/>
    <p:sldLayoutId id="2147483993" r:id="rId41"/>
  </p:sldLayoutIdLst>
  <p:transition>
    <p:fade/>
  </p:transition>
  <p:timing>
    <p:tnLst>
      <p:par>
        <p:cTn id="1" dur="indefinite" restart="never" nodeType="tmRoot"/>
      </p:par>
    </p:tnLst>
  </p:timing>
  <p:hf hdr="0" dt="0"/>
  <p:txStyles>
    <p:titleStyle>
      <a:lvl1pPr algn="l" defTabSz="1005840" rtl="0" eaLnBrk="1" latinLnBrk="0" hangingPunct="1">
        <a:spcBef>
          <a:spcPct val="0"/>
        </a:spcBef>
        <a:buNone/>
        <a:defRPr sz="2200" kern="1200">
          <a:solidFill>
            <a:schemeClr val="tx1"/>
          </a:solidFill>
          <a:latin typeface="+mj-lt"/>
          <a:ea typeface="+mj-ea"/>
          <a:cs typeface="+mj-cs"/>
        </a:defRPr>
      </a:lvl1pPr>
    </p:titleStyle>
    <p:bodyStyle>
      <a:lvl1pPr marL="0" indent="0" algn="l" defTabSz="1005840" rtl="0" eaLnBrk="1" latinLnBrk="0" hangingPunct="1">
        <a:spcBef>
          <a:spcPts val="0"/>
        </a:spcBef>
        <a:spcAft>
          <a:spcPts val="1100"/>
        </a:spcAft>
        <a:buSzPct val="100000"/>
        <a:buFont typeface="Arial" panose="020B0604020202020204" pitchFamily="34" charset="0"/>
        <a:buNone/>
        <a:defRPr sz="1320" b="0" kern="1200">
          <a:solidFill>
            <a:schemeClr val="tx1"/>
          </a:solidFill>
          <a:latin typeface="+mn-lt"/>
          <a:ea typeface="+mn-ea"/>
          <a:cs typeface="+mn-cs"/>
        </a:defRPr>
      </a:lvl1pPr>
      <a:lvl2pPr marL="0" indent="0" algn="l" defTabSz="1005840" rtl="0" eaLnBrk="1" latinLnBrk="0" hangingPunct="1">
        <a:spcBef>
          <a:spcPts val="0"/>
        </a:spcBef>
        <a:spcAft>
          <a:spcPts val="1100"/>
        </a:spcAft>
        <a:buClrTx/>
        <a:buSzPct val="100000"/>
        <a:buFont typeface="Arial"/>
        <a:buNone/>
        <a:defRPr lang="en-US" sz="1320" b="1" kern="1200" dirty="0" smtClean="0">
          <a:solidFill>
            <a:schemeClr val="tx1"/>
          </a:solidFill>
          <a:latin typeface="+mn-lt"/>
          <a:ea typeface="+mn-ea"/>
          <a:cs typeface="+mn-cs"/>
        </a:defRPr>
      </a:lvl2pPr>
      <a:lvl3pPr marL="194040" indent="-194040" algn="l" defTabSz="1005840" rtl="0" eaLnBrk="1" latinLnBrk="0" hangingPunct="1">
        <a:spcBef>
          <a:spcPts val="0"/>
        </a:spcBef>
        <a:spcAft>
          <a:spcPts val="1100"/>
        </a:spcAft>
        <a:buClrTx/>
        <a:buSzPct val="100000"/>
        <a:buFont typeface="Arial" panose="020B0604020202020204" pitchFamily="34" charset="0"/>
        <a:buChar char="•"/>
        <a:defRPr lang="en-US" sz="1320" kern="1200" dirty="0" smtClean="0">
          <a:solidFill>
            <a:schemeClr val="tx1"/>
          </a:solidFill>
          <a:latin typeface="+mn-lt"/>
          <a:ea typeface="+mn-ea"/>
          <a:cs typeface="+mn-cs"/>
        </a:defRPr>
      </a:lvl3pPr>
      <a:lvl4pPr marL="392040" indent="-194040" algn="l" defTabSz="1005840" rtl="0" eaLnBrk="1" latinLnBrk="0" hangingPunct="1">
        <a:spcBef>
          <a:spcPts val="0"/>
        </a:spcBef>
        <a:spcAft>
          <a:spcPts val="1100"/>
        </a:spcAft>
        <a:buClrTx/>
        <a:buSzPct val="100000"/>
        <a:buFont typeface="Verdana" panose="020B0604030504040204" pitchFamily="34" charset="0"/>
        <a:buChar char="−"/>
        <a:defRPr lang="en-US" sz="1320" kern="1200" baseline="0" dirty="0" smtClean="0">
          <a:solidFill>
            <a:schemeClr val="tx1"/>
          </a:solidFill>
          <a:latin typeface="+mn-lt"/>
          <a:ea typeface="+mn-ea"/>
          <a:cs typeface="+mn-cs"/>
        </a:defRPr>
      </a:lvl4pPr>
      <a:lvl5pPr marL="586080" indent="-194040" algn="l" defTabSz="878364" rtl="0" eaLnBrk="1" latinLnBrk="0" hangingPunct="1">
        <a:spcBef>
          <a:spcPts val="0"/>
        </a:spcBef>
        <a:spcAft>
          <a:spcPts val="1100"/>
        </a:spcAft>
        <a:buClrTx/>
        <a:buSzPct val="100000"/>
        <a:buFont typeface="Verdana" panose="020B0604030504040204" pitchFamily="34" charset="0"/>
        <a:buChar char="−"/>
        <a:tabLst/>
        <a:defRPr lang="en-US" sz="1320" kern="1200" baseline="0" dirty="0" smtClean="0">
          <a:solidFill>
            <a:schemeClr val="tx1"/>
          </a:solidFill>
          <a:latin typeface="+mn-lt"/>
          <a:ea typeface="+mn-ea"/>
          <a:cs typeface="+mn-cs"/>
        </a:defRPr>
      </a:lvl5pPr>
      <a:lvl6pPr marL="586080" indent="-194040" algn="l" defTabSz="1005840" rtl="0" eaLnBrk="1" latinLnBrk="0" hangingPunct="1">
        <a:spcBef>
          <a:spcPts val="0"/>
        </a:spcBef>
        <a:spcAft>
          <a:spcPts val="1100"/>
        </a:spcAft>
        <a:buFont typeface="Verdana" panose="020B0604030504040204" pitchFamily="34" charset="0"/>
        <a:buChar char="−"/>
        <a:defRPr sz="1320" kern="1200" baseline="0">
          <a:solidFill>
            <a:schemeClr val="tx1"/>
          </a:solidFill>
          <a:latin typeface="+mn-lt"/>
          <a:ea typeface="+mn-ea"/>
          <a:cs typeface="+mn-cs"/>
        </a:defRPr>
      </a:lvl6pPr>
      <a:lvl7pPr marL="586080" indent="-194040" algn="l" defTabSz="1005840" rtl="0" eaLnBrk="1" latinLnBrk="0" hangingPunct="1">
        <a:spcBef>
          <a:spcPts val="0"/>
        </a:spcBef>
        <a:spcAft>
          <a:spcPts val="1100"/>
        </a:spcAft>
        <a:buFont typeface="Verdana" panose="020B0604030504040204" pitchFamily="34" charset="0"/>
        <a:buChar char="−"/>
        <a:defRPr sz="1320" kern="1200">
          <a:solidFill>
            <a:schemeClr val="tx1"/>
          </a:solidFill>
          <a:latin typeface="+mn-lt"/>
          <a:ea typeface="+mn-ea"/>
          <a:cs typeface="+mn-cs"/>
        </a:defRPr>
      </a:lvl7pPr>
      <a:lvl8pPr marL="586080" indent="-194040" algn="l" defTabSz="1005840" rtl="0" eaLnBrk="1" latinLnBrk="0" hangingPunct="1">
        <a:spcBef>
          <a:spcPts val="0"/>
        </a:spcBef>
        <a:spcAft>
          <a:spcPts val="1100"/>
        </a:spcAft>
        <a:buFont typeface="Verdana" panose="020B0604030504040204" pitchFamily="34" charset="0"/>
        <a:buChar char="−"/>
        <a:defRPr sz="1320" kern="1200" baseline="0">
          <a:solidFill>
            <a:schemeClr val="tx1"/>
          </a:solidFill>
          <a:latin typeface="+mn-lt"/>
          <a:ea typeface="+mn-ea"/>
          <a:cs typeface="+mn-cs"/>
        </a:defRPr>
      </a:lvl8pPr>
      <a:lvl9pPr marL="586080" indent="-194040" algn="l" defTabSz="1005840" rtl="0" eaLnBrk="1" latinLnBrk="0" hangingPunct="1">
        <a:spcBef>
          <a:spcPts val="0"/>
        </a:spcBef>
        <a:spcAft>
          <a:spcPts val="1100"/>
        </a:spcAft>
        <a:buFont typeface="Verdana" panose="020B0604030504040204" pitchFamily="34" charset="0"/>
        <a:buChar char="−"/>
        <a:defRPr sz="1320" kern="1200" baseline="0">
          <a:solidFill>
            <a:schemeClr val="tx1"/>
          </a:solidFill>
          <a:latin typeface="+mn-lt"/>
          <a:ea typeface="+mn-ea"/>
          <a:cs typeface="+mn-cs"/>
        </a:defRPr>
      </a:lvl9pPr>
    </p:bodyStyle>
    <p:otherStyle>
      <a:defPPr>
        <a:defRPr lang="en-US"/>
      </a:defPPr>
      <a:lvl1pPr marL="0" algn="l" defTabSz="1005840" rtl="0" eaLnBrk="1" latinLnBrk="0" hangingPunct="1">
        <a:defRPr sz="1980" kern="1200">
          <a:solidFill>
            <a:schemeClr val="tx1"/>
          </a:solidFill>
          <a:latin typeface="+mn-lt"/>
          <a:ea typeface="+mn-ea"/>
          <a:cs typeface="+mn-cs"/>
        </a:defRPr>
      </a:lvl1pPr>
      <a:lvl2pPr marL="502920" algn="l" defTabSz="1005840" rtl="0" eaLnBrk="1" latinLnBrk="0" hangingPunct="1">
        <a:defRPr sz="1980" kern="1200">
          <a:solidFill>
            <a:schemeClr val="tx1"/>
          </a:solidFill>
          <a:latin typeface="+mn-lt"/>
          <a:ea typeface="+mn-ea"/>
          <a:cs typeface="+mn-cs"/>
        </a:defRPr>
      </a:lvl2pPr>
      <a:lvl3pPr marL="1005840" algn="l" defTabSz="1005840" rtl="0" eaLnBrk="1" latinLnBrk="0" hangingPunct="1">
        <a:defRPr sz="1980" kern="1200">
          <a:solidFill>
            <a:schemeClr val="tx1"/>
          </a:solidFill>
          <a:latin typeface="+mn-lt"/>
          <a:ea typeface="+mn-ea"/>
          <a:cs typeface="+mn-cs"/>
        </a:defRPr>
      </a:lvl3pPr>
      <a:lvl4pPr marL="1508760" algn="l" defTabSz="1005840" rtl="0" eaLnBrk="1" latinLnBrk="0" hangingPunct="1">
        <a:defRPr sz="1980" kern="1200">
          <a:solidFill>
            <a:schemeClr val="tx1"/>
          </a:solidFill>
          <a:latin typeface="+mn-lt"/>
          <a:ea typeface="+mn-ea"/>
          <a:cs typeface="+mn-cs"/>
        </a:defRPr>
      </a:lvl4pPr>
      <a:lvl5pPr marL="2011680" algn="l" defTabSz="1005840" rtl="0" eaLnBrk="1" latinLnBrk="0" hangingPunct="1">
        <a:defRPr sz="1980" kern="1200">
          <a:solidFill>
            <a:schemeClr val="tx1"/>
          </a:solidFill>
          <a:latin typeface="+mn-lt"/>
          <a:ea typeface="+mn-ea"/>
          <a:cs typeface="+mn-cs"/>
        </a:defRPr>
      </a:lvl5pPr>
      <a:lvl6pPr marL="2514600" algn="l" defTabSz="1005840" rtl="0" eaLnBrk="1" latinLnBrk="0" hangingPunct="1">
        <a:defRPr sz="1980" kern="1200">
          <a:solidFill>
            <a:schemeClr val="tx1"/>
          </a:solidFill>
          <a:latin typeface="+mn-lt"/>
          <a:ea typeface="+mn-ea"/>
          <a:cs typeface="+mn-cs"/>
        </a:defRPr>
      </a:lvl6pPr>
      <a:lvl7pPr marL="3017520" algn="l" defTabSz="1005840" rtl="0" eaLnBrk="1" latinLnBrk="0" hangingPunct="1">
        <a:defRPr sz="1980" kern="1200">
          <a:solidFill>
            <a:schemeClr val="tx1"/>
          </a:solidFill>
          <a:latin typeface="+mn-lt"/>
          <a:ea typeface="+mn-ea"/>
          <a:cs typeface="+mn-cs"/>
        </a:defRPr>
      </a:lvl7pPr>
      <a:lvl8pPr marL="3520440" algn="l" defTabSz="1005840" rtl="0" eaLnBrk="1" latinLnBrk="0" hangingPunct="1">
        <a:defRPr sz="1980" kern="1200">
          <a:solidFill>
            <a:schemeClr val="tx1"/>
          </a:solidFill>
          <a:latin typeface="+mn-lt"/>
          <a:ea typeface="+mn-ea"/>
          <a:cs typeface="+mn-cs"/>
        </a:defRPr>
      </a:lvl8pPr>
      <a:lvl9pPr marL="4023360" algn="l" defTabSz="1005840" rtl="0" eaLnBrk="1" latinLnBrk="0" hangingPunct="1">
        <a:defRPr sz="1980" kern="1200">
          <a:solidFill>
            <a:schemeClr val="tx1"/>
          </a:solidFill>
          <a:latin typeface="+mn-lt"/>
          <a:ea typeface="+mn-ea"/>
          <a:cs typeface="+mn-cs"/>
        </a:defRPr>
      </a:lvl9pPr>
    </p:otherStyle>
  </p:txStyles>
  <p:extLst mod="1">
    <p:ext uri="{27BBF7A9-308A-43DC-89C8-2F10F3537804}">
      <p15:sldGuideLst xmlns:p15="http://schemas.microsoft.com/office/powerpoint/2012/main">
        <p15:guide id="1" pos="3834">
          <p15:clr>
            <a:srgbClr val="F26B43"/>
          </p15:clr>
        </p15:guide>
        <p15:guide id="2" orient="horz" pos="2160">
          <p15:clr>
            <a:srgbClr val="F26B43"/>
          </p15:clr>
        </p15:guide>
        <p15:guide id="3" orient="horz" pos="4020">
          <p15:clr>
            <a:srgbClr val="F26B43"/>
          </p15:clr>
        </p15:guide>
        <p15:guide id="4" pos="237">
          <p15:clr>
            <a:srgbClr val="F26B43"/>
          </p15:clr>
        </p15:guide>
        <p15:guide id="5" pos="5523">
          <p15:clr>
            <a:srgbClr val="F26B43"/>
          </p15:clr>
        </p15:guide>
        <p15:guide id="6" orient="horz" pos="1071">
          <p15:clr>
            <a:srgbClr val="F26B43"/>
          </p15:clr>
        </p15:guide>
        <p15:guide id="7" orient="horz" pos="200">
          <p15:clr>
            <a:srgbClr val="F26B43"/>
          </p15:clr>
        </p15:guide>
        <p15:guide id="8" orient="horz" pos="4080">
          <p15:clr>
            <a:srgbClr val="F26B43"/>
          </p15:clr>
        </p15:guide>
        <p15:guide id="9" pos="3721">
          <p15:clr>
            <a:srgbClr val="F26B43"/>
          </p15:clr>
        </p15:guide>
        <p15:guide id="10" orient="horz" pos="236">
          <p15:clr>
            <a:srgbClr val="F26B43"/>
          </p15:clr>
        </p15:guide>
        <p15:guide id="11" pos="1022">
          <p15:clr>
            <a:srgbClr val="F26B43"/>
          </p15:clr>
        </p15:guide>
        <p15:guide id="12" pos="1137">
          <p15:clr>
            <a:srgbClr val="F26B43"/>
          </p15:clr>
        </p15:guide>
        <p15:guide id="13" pos="1920">
          <p15:clr>
            <a:srgbClr val="F26B43"/>
          </p15:clr>
        </p15:guide>
        <p15:guide id="14" pos="2033">
          <p15:clr>
            <a:srgbClr val="F26B43"/>
          </p15:clr>
        </p15:guide>
        <p15:guide id="15" pos="4620">
          <p15:clr>
            <a:srgbClr val="F26B43"/>
          </p15:clr>
        </p15:guide>
        <p15:guide id="16" pos="2823">
          <p15:clr>
            <a:srgbClr val="F26B43"/>
          </p15:clr>
        </p15:guide>
        <p15:guide id="17" pos="2937">
          <p15:clr>
            <a:srgbClr val="F26B43"/>
          </p15:clr>
        </p15:guide>
        <p15:guide id="18" pos="2880">
          <p15:clr>
            <a:srgbClr val="F26B43"/>
          </p15:clr>
        </p15:guide>
        <p15:guide id="19" pos="4734">
          <p15:clr>
            <a:srgbClr val="F26B43"/>
          </p15:clr>
        </p15:guide>
        <p15:guide id="20" orient="horz" pos="1049">
          <p15:clr>
            <a:srgbClr val="F26B43"/>
          </p15:clr>
        </p15:guide>
        <p15:guide id="21" orient="horz" pos="640">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11.xml.rels><?xml version="1.0" encoding="UTF-8" standalone="yes"?>
<Relationships xmlns="http://schemas.openxmlformats.org/package/2006/relationships"><Relationship Id="rId3" Type="http://schemas.openxmlformats.org/officeDocument/2006/relationships/hyperlink" Target="http://www.deloitte.com/pl/onas" TargetMode="External"/><Relationship Id="rId2" Type="http://schemas.openxmlformats.org/officeDocument/2006/relationships/notesSlide" Target="../notesSlides/notesSlide1.xml"/><Relationship Id="rId1" Type="http://schemas.openxmlformats.org/officeDocument/2006/relationships/slideLayout" Target="../slideLayouts/slideLayout86.xml"/><Relationship Id="rId5" Type="http://schemas.openxmlformats.org/officeDocument/2006/relationships/image" Target="../media/image9.png"/><Relationship Id="rId4" Type="http://schemas.openxmlformats.org/officeDocument/2006/relationships/hyperlink" Target="mailto:awaclawczyk@deloittece.com"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4.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4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7.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4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4"/>
          </p:nvPr>
        </p:nvSpPr>
        <p:spPr/>
        <p:txBody>
          <a:bodyPr/>
          <a:lstStyle/>
          <a:p>
            <a:fld id="{886168B5-F3C7-4564-90C1-D6926DD1A228}" type="slidenum">
              <a:rPr lang="en-US" smtClean="0"/>
              <a:pPr/>
              <a:t>1</a:t>
            </a:fld>
            <a:endParaRPr lang="en-US"/>
          </a:p>
        </p:txBody>
      </p:sp>
      <p:sp>
        <p:nvSpPr>
          <p:cNvPr id="5" name="Footer Placeholder 4"/>
          <p:cNvSpPr>
            <a:spLocks noGrp="1"/>
          </p:cNvSpPr>
          <p:nvPr>
            <p:ph type="ftr" sz="quarter" idx="3"/>
          </p:nvPr>
        </p:nvSpPr>
        <p:spPr/>
        <p:txBody>
          <a:bodyPr/>
          <a:lstStyle/>
          <a:p>
            <a:endParaRPr lang="en-US" dirty="0"/>
          </a:p>
        </p:txBody>
      </p:sp>
      <p:sp>
        <p:nvSpPr>
          <p:cNvPr id="7" name="Rectangle 6"/>
          <p:cNvSpPr/>
          <p:nvPr/>
        </p:nvSpPr>
        <p:spPr>
          <a:xfrm>
            <a:off x="180000" y="0"/>
            <a:ext cx="6012000" cy="381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180000" y="0"/>
            <a:ext cx="6012000" cy="3816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 Placeholder 5"/>
          <p:cNvSpPr txBox="1">
            <a:spLocks/>
          </p:cNvSpPr>
          <p:nvPr/>
        </p:nvSpPr>
        <p:spPr>
          <a:xfrm>
            <a:off x="360000" y="1927472"/>
            <a:ext cx="7549520" cy="1944000"/>
          </a:xfrm>
          <a:prstGeom prst="rect">
            <a:avLst/>
          </a:prstGeom>
        </p:spPr>
        <p:txBody>
          <a:bodyPr wrap="square" lIns="0" tIns="0" rIns="0" bIns="0" anchor="ctr" anchorCtr="0">
            <a:noAutofit/>
          </a:bodyPr>
          <a:lstStyle>
            <a:lvl1pPr marL="0" indent="0" algn="l" defTabSz="957263" rtl="0" eaLnBrk="1" fontAlgn="base" hangingPunct="1">
              <a:lnSpc>
                <a:spcPct val="100000"/>
              </a:lnSpc>
              <a:spcBef>
                <a:spcPts val="400"/>
              </a:spcBef>
              <a:spcAft>
                <a:spcPts val="0"/>
              </a:spcAft>
              <a:buFont typeface="Arial" charset="0"/>
              <a:defRPr lang="en-US" sz="1400" kern="1200">
                <a:solidFill>
                  <a:schemeClr val="tx2"/>
                </a:solidFill>
                <a:latin typeface="+mn-lt"/>
                <a:ea typeface="+mn-ea"/>
                <a:cs typeface="+mn-cs"/>
              </a:defRPr>
            </a:lvl1pPr>
            <a:lvl2pPr marL="180000" indent="-180000" algn="l" defTabSz="957263" rtl="0" eaLnBrk="1" fontAlgn="base" hangingPunct="1">
              <a:lnSpc>
                <a:spcPct val="100000"/>
              </a:lnSpc>
              <a:spcBef>
                <a:spcPts val="400"/>
              </a:spcBef>
              <a:spcAft>
                <a:spcPts val="0"/>
              </a:spcAft>
              <a:buFont typeface="Arial" charset="0"/>
              <a:buChar char="•"/>
              <a:defRPr lang="en-US" sz="1400" kern="1200">
                <a:solidFill>
                  <a:schemeClr val="tx2"/>
                </a:solidFill>
                <a:latin typeface="+mn-lt"/>
                <a:ea typeface="+mj-ea"/>
                <a:cs typeface="+mj-cs"/>
              </a:defRPr>
            </a:lvl2pPr>
            <a:lvl3pPr marL="36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3pPr>
            <a:lvl4pPr marL="54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4pPr>
            <a:lvl5pPr marL="720000" indent="-179388" algn="l" defTabSz="957263" rtl="0" eaLnBrk="1" fontAlgn="base" hangingPunct="1">
              <a:lnSpc>
                <a:spcPct val="100000"/>
              </a:lnSpc>
              <a:spcBef>
                <a:spcPts val="400"/>
              </a:spcBef>
              <a:spcAft>
                <a:spcPts val="0"/>
              </a:spcAft>
              <a:buFont typeface="Arial" charset="0"/>
              <a:buChar char="‒"/>
              <a:defRPr lang="en-GB" sz="1200" kern="1200">
                <a:solidFill>
                  <a:schemeClr val="tx2"/>
                </a:solidFill>
                <a:latin typeface="+mn-lt"/>
                <a:ea typeface="+mj-ea"/>
                <a:cs typeface="+mj-cs"/>
              </a:defRPr>
            </a:lvl5pPr>
            <a:lvl6pPr marL="900000" indent="-180000" algn="l" defTabSz="859512" rtl="0" eaLnBrk="1" latinLnBrk="0" hangingPunct="1">
              <a:lnSpc>
                <a:spcPct val="100000"/>
              </a:lnSpc>
              <a:spcBef>
                <a:spcPts val="400"/>
              </a:spcBef>
              <a:spcAft>
                <a:spcPts val="0"/>
              </a:spcAft>
              <a:buFont typeface="Arial" pitchFamily="34" charset="0"/>
              <a:buChar char="•"/>
              <a:defRPr sz="1200" kern="1200" baseline="0">
                <a:solidFill>
                  <a:schemeClr val="accent1"/>
                </a:solidFill>
                <a:latin typeface="+mn-lt"/>
                <a:ea typeface="+mn-ea"/>
                <a:cs typeface="+mn-cs"/>
              </a:defRPr>
            </a:lvl6pPr>
            <a:lvl7pPr marL="108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7pPr>
            <a:lvl8pPr marL="126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8pPr>
            <a:lvl9pPr marL="144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9pPr>
          </a:lstStyle>
          <a:p>
            <a:pPr>
              <a:spcBef>
                <a:spcPts val="0"/>
              </a:spcBef>
              <a:spcAft>
                <a:spcPts val="600"/>
              </a:spcAft>
            </a:pPr>
            <a:r>
              <a:rPr lang="pl-PL" sz="2800" dirty="0" smtClean="0">
                <a:solidFill>
                  <a:srgbClr val="002776"/>
                </a:solidFill>
              </a:rPr>
              <a:t>Skutki </a:t>
            </a:r>
            <a:r>
              <a:rPr lang="pl-PL" sz="2800" dirty="0">
                <a:solidFill>
                  <a:srgbClr val="002776"/>
                </a:solidFill>
              </a:rPr>
              <a:t>objęcia udziałów w spółce z o.o. w zamian za wniesienie </a:t>
            </a:r>
            <a:r>
              <a:rPr lang="pl-PL" sz="2800" dirty="0" smtClean="0">
                <a:solidFill>
                  <a:srgbClr val="002776"/>
                </a:solidFill>
              </a:rPr>
              <a:t>wkładu niepieniężnego (pożyczki) </a:t>
            </a:r>
            <a:r>
              <a:rPr lang="pl-PL" sz="2800" dirty="0">
                <a:solidFill>
                  <a:srgbClr val="002776"/>
                </a:solidFill>
              </a:rPr>
              <a:t>– </a:t>
            </a:r>
            <a:r>
              <a:rPr lang="pl-PL" sz="2800" dirty="0" smtClean="0">
                <a:solidFill>
                  <a:srgbClr val="002776"/>
                </a:solidFill>
              </a:rPr>
              <a:t>koszty uzyskania przychodów </a:t>
            </a:r>
          </a:p>
          <a:p>
            <a:pPr>
              <a:spcBef>
                <a:spcPts val="0"/>
              </a:spcBef>
              <a:spcAft>
                <a:spcPts val="600"/>
              </a:spcAft>
            </a:pPr>
            <a:endParaRPr lang="pl-PL" sz="2800" dirty="0" smtClean="0">
              <a:solidFill>
                <a:srgbClr val="002776"/>
              </a:solidFill>
            </a:endParaRPr>
          </a:p>
          <a:p>
            <a:pPr>
              <a:spcBef>
                <a:spcPts val="0"/>
              </a:spcBef>
              <a:spcAft>
                <a:spcPts val="600"/>
              </a:spcAft>
            </a:pPr>
            <a:r>
              <a:rPr lang="pl-PL" sz="2400" dirty="0" smtClean="0">
                <a:solidFill>
                  <a:srgbClr val="002776"/>
                </a:solidFill>
              </a:rPr>
              <a:t>Wyrok NSA z 18 maja 2017 r</a:t>
            </a:r>
            <a:r>
              <a:rPr lang="pl-PL" sz="2400" dirty="0">
                <a:solidFill>
                  <a:srgbClr val="002776"/>
                </a:solidFill>
              </a:rPr>
              <a:t>., II FSK </a:t>
            </a:r>
            <a:r>
              <a:rPr lang="pl-PL" sz="2400" dirty="0" smtClean="0">
                <a:solidFill>
                  <a:srgbClr val="002776"/>
                </a:solidFill>
              </a:rPr>
              <a:t>1095/15</a:t>
            </a:r>
            <a:endParaRPr lang="pl-PL" sz="2400" dirty="0">
              <a:solidFill>
                <a:srgbClr val="002776"/>
              </a:solidFill>
            </a:endParaRPr>
          </a:p>
          <a:p>
            <a:pPr>
              <a:spcBef>
                <a:spcPts val="0"/>
              </a:spcBef>
              <a:spcAft>
                <a:spcPts val="600"/>
              </a:spcAft>
            </a:pPr>
            <a:r>
              <a:rPr lang="pl-PL" sz="2800" dirty="0" smtClean="0">
                <a:solidFill>
                  <a:srgbClr val="81BC00"/>
                </a:solidFill>
                <a:latin typeface="Arial"/>
              </a:rPr>
              <a:t>Adam Wacławczyk</a:t>
            </a:r>
            <a:endParaRPr lang="en-US" sz="2800" dirty="0">
              <a:solidFill>
                <a:srgbClr val="81BC00"/>
              </a:solidFill>
              <a:latin typeface="Arial"/>
            </a:endParaRPr>
          </a:p>
        </p:txBody>
      </p:sp>
      <p:sp>
        <p:nvSpPr>
          <p:cNvPr id="16" name="Text Placeholder 5"/>
          <p:cNvSpPr txBox="1">
            <a:spLocks/>
          </p:cNvSpPr>
          <p:nvPr/>
        </p:nvSpPr>
        <p:spPr>
          <a:xfrm>
            <a:off x="349280" y="4426280"/>
            <a:ext cx="5400000" cy="180000"/>
          </a:xfrm>
          <a:prstGeom prst="rect">
            <a:avLst/>
          </a:prstGeom>
        </p:spPr>
        <p:txBody>
          <a:bodyPr wrap="square" lIns="0" tIns="0" rIns="0" bIns="0" anchor="ctr" anchorCtr="0">
            <a:noAutofit/>
          </a:bodyPr>
          <a:lstStyle>
            <a:lvl1pPr marL="0" indent="0" algn="l" defTabSz="957263" rtl="0" eaLnBrk="1" fontAlgn="base" hangingPunct="1">
              <a:lnSpc>
                <a:spcPct val="100000"/>
              </a:lnSpc>
              <a:spcBef>
                <a:spcPts val="400"/>
              </a:spcBef>
              <a:spcAft>
                <a:spcPts val="0"/>
              </a:spcAft>
              <a:buFont typeface="Arial" charset="0"/>
              <a:defRPr lang="en-US" sz="1400" kern="1200">
                <a:solidFill>
                  <a:schemeClr val="tx2"/>
                </a:solidFill>
                <a:latin typeface="+mn-lt"/>
                <a:ea typeface="+mn-ea"/>
                <a:cs typeface="+mn-cs"/>
              </a:defRPr>
            </a:lvl1pPr>
            <a:lvl2pPr marL="180000" indent="-180000" algn="l" defTabSz="957263" rtl="0" eaLnBrk="1" fontAlgn="base" hangingPunct="1">
              <a:lnSpc>
                <a:spcPct val="100000"/>
              </a:lnSpc>
              <a:spcBef>
                <a:spcPts val="400"/>
              </a:spcBef>
              <a:spcAft>
                <a:spcPts val="0"/>
              </a:spcAft>
              <a:buFont typeface="Arial" charset="0"/>
              <a:buChar char="•"/>
              <a:defRPr lang="en-US" sz="1400" kern="1200">
                <a:solidFill>
                  <a:schemeClr val="tx2"/>
                </a:solidFill>
                <a:latin typeface="+mn-lt"/>
                <a:ea typeface="+mj-ea"/>
                <a:cs typeface="+mj-cs"/>
              </a:defRPr>
            </a:lvl2pPr>
            <a:lvl3pPr marL="36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3pPr>
            <a:lvl4pPr marL="54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4pPr>
            <a:lvl5pPr marL="720000" indent="-179388" algn="l" defTabSz="957263" rtl="0" eaLnBrk="1" fontAlgn="base" hangingPunct="1">
              <a:lnSpc>
                <a:spcPct val="100000"/>
              </a:lnSpc>
              <a:spcBef>
                <a:spcPts val="400"/>
              </a:spcBef>
              <a:spcAft>
                <a:spcPts val="0"/>
              </a:spcAft>
              <a:buFont typeface="Arial" charset="0"/>
              <a:buChar char="‒"/>
              <a:defRPr lang="en-GB" sz="1200" kern="1200">
                <a:solidFill>
                  <a:schemeClr val="tx2"/>
                </a:solidFill>
                <a:latin typeface="+mn-lt"/>
                <a:ea typeface="+mj-ea"/>
                <a:cs typeface="+mj-cs"/>
              </a:defRPr>
            </a:lvl5pPr>
            <a:lvl6pPr marL="900000" indent="-180000" algn="l" defTabSz="859512" rtl="0" eaLnBrk="1" latinLnBrk="0" hangingPunct="1">
              <a:lnSpc>
                <a:spcPct val="100000"/>
              </a:lnSpc>
              <a:spcBef>
                <a:spcPts val="400"/>
              </a:spcBef>
              <a:spcAft>
                <a:spcPts val="0"/>
              </a:spcAft>
              <a:buFont typeface="Arial" pitchFamily="34" charset="0"/>
              <a:buChar char="•"/>
              <a:defRPr sz="1200" kern="1200" baseline="0">
                <a:solidFill>
                  <a:schemeClr val="accent1"/>
                </a:solidFill>
                <a:latin typeface="+mn-lt"/>
                <a:ea typeface="+mn-ea"/>
                <a:cs typeface="+mn-cs"/>
              </a:defRPr>
            </a:lvl6pPr>
            <a:lvl7pPr marL="108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7pPr>
            <a:lvl8pPr marL="126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8pPr>
            <a:lvl9pPr marL="144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9pPr>
          </a:lstStyle>
          <a:p>
            <a:pPr>
              <a:spcBef>
                <a:spcPts val="0"/>
              </a:spcBef>
              <a:spcAft>
                <a:spcPts val="600"/>
              </a:spcAft>
            </a:pPr>
            <a:r>
              <a:rPr lang="pl-PL" dirty="0" smtClean="0">
                <a:solidFill>
                  <a:srgbClr val="575757"/>
                </a:solidFill>
                <a:latin typeface="Arial"/>
              </a:rPr>
              <a:t>Toruń, 10 marca 2018 r.</a:t>
            </a:r>
            <a:endParaRPr lang="en-US" dirty="0">
              <a:solidFill>
                <a:srgbClr val="575757"/>
              </a:solidFill>
              <a:latin typeface="Arial"/>
            </a:endParaRPr>
          </a:p>
        </p:txBody>
      </p:sp>
      <p:pic>
        <p:nvPicPr>
          <p:cNvPr id="3" name="Pictur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51306" y="3679894"/>
            <a:ext cx="4692603" cy="3128402"/>
          </a:xfrm>
          <a:prstGeom prst="rect">
            <a:avLst/>
          </a:prstGeom>
        </p:spPr>
      </p:pic>
    </p:spTree>
    <p:extLst>
      <p:ext uri="{BB962C8B-B14F-4D97-AF65-F5344CB8AC3E}">
        <p14:creationId xmlns:p14="http://schemas.microsoft.com/office/powerpoint/2010/main" val="759362492"/>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15800" y="283581"/>
            <a:ext cx="9226800" cy="975952"/>
          </a:xfrm>
        </p:spPr>
        <p:txBody>
          <a:bodyPr anchor="ctr">
            <a:normAutofit fontScale="90000"/>
          </a:bodyPr>
          <a:lstStyle/>
          <a:p>
            <a:r>
              <a:rPr lang="pl-PL" sz="2700" b="0" dirty="0">
                <a:solidFill>
                  <a:srgbClr val="92D400"/>
                </a:solidFill>
              </a:rPr>
              <a:t>Wykładnia gospodarcza art. 22 ust. 1e pkt 3 ustawy o PDOF</a:t>
            </a:r>
            <a:r>
              <a:rPr lang="pl-PL" sz="3200" dirty="0" smtClean="0"/>
              <a:t/>
            </a:r>
            <a:br>
              <a:rPr lang="pl-PL" sz="3200" dirty="0" smtClean="0"/>
            </a:br>
            <a:r>
              <a:rPr lang="pl-PL" sz="2200" b="0" dirty="0">
                <a:solidFill>
                  <a:srgbClr val="002776"/>
                </a:solidFill>
              </a:rPr>
              <a:t>Prz</a:t>
            </a:r>
            <a:r>
              <a:rPr lang="pl-PL" sz="2200" b="0" dirty="0" smtClean="0">
                <a:solidFill>
                  <a:srgbClr val="002776"/>
                </a:solidFill>
              </a:rPr>
              <a:t>ykłady praktyczne z perspektywy adekwatności obciążenia podatkowego </a:t>
            </a:r>
            <a:endParaRPr lang="en-US" sz="2200" dirty="0">
              <a:solidFill>
                <a:srgbClr val="002776"/>
              </a:solidFill>
            </a:endParaRPr>
          </a:p>
        </p:txBody>
      </p:sp>
      <p:sp>
        <p:nvSpPr>
          <p:cNvPr id="2" name="Footer Placeholder 1"/>
          <p:cNvSpPr>
            <a:spLocks noGrp="1"/>
          </p:cNvSpPr>
          <p:nvPr>
            <p:ph type="ftr" sz="quarter" idx="3"/>
          </p:nvPr>
        </p:nvSpPr>
        <p:spPr/>
        <p:txBody>
          <a:bodyPr/>
          <a:lstStyle/>
          <a:p>
            <a:endParaRPr lang="en-GB" dirty="0">
              <a:solidFill>
                <a:srgbClr val="FFFFFF">
                  <a:lumMod val="65000"/>
                </a:srgbClr>
              </a:solidFill>
            </a:endParaRPr>
          </a:p>
        </p:txBody>
      </p:sp>
      <p:sp>
        <p:nvSpPr>
          <p:cNvPr id="3" name="Slide Number Placeholder 2"/>
          <p:cNvSpPr>
            <a:spLocks noGrp="1"/>
          </p:cNvSpPr>
          <p:nvPr>
            <p:ph type="sldNum" sz="quarter" idx="4"/>
          </p:nvPr>
        </p:nvSpPr>
        <p:spPr/>
        <p:txBody>
          <a:bodyPr/>
          <a:lstStyle/>
          <a:p>
            <a:fld id="{95CC1D26-A9BD-4BDE-BDD9-08EDBAE96860}" type="slidenum">
              <a:rPr lang="en-GB" smtClean="0">
                <a:solidFill>
                  <a:srgbClr val="FFFFFF">
                    <a:lumMod val="65000"/>
                  </a:srgbClr>
                </a:solidFill>
              </a:rPr>
              <a:pPr/>
              <a:t>10</a:t>
            </a:fld>
            <a:endParaRPr lang="en-GB" dirty="0">
              <a:solidFill>
                <a:srgbClr val="FFFFFF">
                  <a:lumMod val="65000"/>
                </a:srgbClr>
              </a:solidFill>
            </a:endParaRPr>
          </a:p>
        </p:txBody>
      </p:sp>
      <p:sp>
        <p:nvSpPr>
          <p:cNvPr id="10" name="Rectangle 9"/>
          <p:cNvSpPr/>
          <p:nvPr/>
        </p:nvSpPr>
        <p:spPr>
          <a:xfrm>
            <a:off x="1041217" y="1350538"/>
            <a:ext cx="3268944" cy="532183"/>
          </a:xfrm>
          <a:prstGeom prst="rect">
            <a:avLst/>
          </a:prstGeom>
          <a:solidFill>
            <a:schemeClr val="tx2"/>
          </a:solid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a:lnSpc>
                <a:spcPts val="1500"/>
              </a:lnSpc>
              <a:spcAft>
                <a:spcPts val="600"/>
              </a:spcAft>
            </a:pPr>
            <a:r>
              <a:rPr lang="pl-PL" sz="1400" b="1" dirty="0" smtClean="0">
                <a:solidFill>
                  <a:srgbClr val="FFFFFF"/>
                </a:solidFill>
                <a:cs typeface="Arial" panose="020B0604020202020204" pitchFamily="34" charset="0"/>
              </a:rPr>
              <a:t>Kasowe rozliczenie pożyczki</a:t>
            </a:r>
            <a:endParaRPr lang="pl-PL" sz="1400" b="1" dirty="0">
              <a:solidFill>
                <a:srgbClr val="FFFFFF"/>
              </a:solidFill>
              <a:cs typeface="Arial" panose="020B0604020202020204" pitchFamily="34" charset="0"/>
            </a:endParaRPr>
          </a:p>
        </p:txBody>
      </p:sp>
      <p:sp>
        <p:nvSpPr>
          <p:cNvPr id="11" name="Rectangle 10"/>
          <p:cNvSpPr/>
          <p:nvPr/>
        </p:nvSpPr>
        <p:spPr>
          <a:xfrm>
            <a:off x="564704" y="1882721"/>
            <a:ext cx="4248470" cy="4955807"/>
          </a:xfrm>
          <a:prstGeom prst="rect">
            <a:avLst/>
          </a:prstGeom>
          <a:no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algn="just"/>
            <a:r>
              <a:rPr lang="pl-PL" sz="1800" dirty="0" smtClean="0">
                <a:solidFill>
                  <a:srgbClr val="000000"/>
                </a:solidFill>
              </a:rPr>
              <a:t>Dane </a:t>
            </a:r>
            <a:r>
              <a:rPr lang="pl-PL" sz="1800" dirty="0">
                <a:solidFill>
                  <a:srgbClr val="000000"/>
                </a:solidFill>
              </a:rPr>
              <a:t>finansowe:</a:t>
            </a:r>
          </a:p>
          <a:p>
            <a:pPr marL="285750" indent="-285750" algn="just">
              <a:buFont typeface="Wingdings" panose="05000000000000000000" pitchFamily="2" charset="2"/>
              <a:buChar char="Ø"/>
            </a:pPr>
            <a:r>
              <a:rPr lang="pl-PL" sz="1800" dirty="0">
                <a:solidFill>
                  <a:srgbClr val="000000"/>
                </a:solidFill>
              </a:rPr>
              <a:t>Kasa Wspólnika: 100</a:t>
            </a:r>
          </a:p>
          <a:p>
            <a:pPr marL="285750" indent="-285750" algn="just">
              <a:buFont typeface="Wingdings" panose="05000000000000000000" pitchFamily="2" charset="2"/>
              <a:buChar char="Ø"/>
            </a:pPr>
            <a:r>
              <a:rPr lang="pl-PL" sz="1800" dirty="0">
                <a:solidFill>
                  <a:srgbClr val="000000"/>
                </a:solidFill>
              </a:rPr>
              <a:t>Udzielenie pożyczki: wierzytelność (100) oraz zobowiązanie spółki (100)</a:t>
            </a:r>
          </a:p>
          <a:p>
            <a:pPr marL="285750" indent="-285750" algn="just">
              <a:buFont typeface="Wingdings" panose="05000000000000000000" pitchFamily="2" charset="2"/>
              <a:buChar char="Ø"/>
            </a:pPr>
            <a:r>
              <a:rPr lang="pl-PL" sz="1800" dirty="0" smtClean="0">
                <a:solidFill>
                  <a:srgbClr val="000000"/>
                </a:solidFill>
              </a:rPr>
              <a:t>Zwrot pożyczki: 100 (wpływ do Wspólnika)</a:t>
            </a:r>
          </a:p>
          <a:p>
            <a:pPr marL="285750" indent="-285750" algn="just">
              <a:buFont typeface="Wingdings" panose="05000000000000000000" pitchFamily="2" charset="2"/>
              <a:buChar char="Ø"/>
            </a:pPr>
            <a:r>
              <a:rPr lang="pl-PL" sz="1800" dirty="0" smtClean="0">
                <a:solidFill>
                  <a:srgbClr val="000000"/>
                </a:solidFill>
              </a:rPr>
              <a:t>Wkład pieniężny: 100 (wydatek Wspólnika)</a:t>
            </a:r>
            <a:endParaRPr lang="pl-PL" sz="1800" dirty="0">
              <a:solidFill>
                <a:srgbClr val="000000"/>
              </a:solidFill>
            </a:endParaRPr>
          </a:p>
          <a:p>
            <a:pPr marL="285750" indent="-285750" algn="just">
              <a:buFont typeface="Wingdings" panose="05000000000000000000" pitchFamily="2" charset="2"/>
              <a:buChar char="Ø"/>
            </a:pPr>
            <a:r>
              <a:rPr lang="pl-PL" sz="1800" dirty="0">
                <a:solidFill>
                  <a:srgbClr val="000000"/>
                </a:solidFill>
              </a:rPr>
              <a:t>Sprzedaż spółki za cenę wkładu.: 100</a:t>
            </a:r>
          </a:p>
          <a:p>
            <a:pPr marL="285750" indent="-285750" algn="just">
              <a:buFont typeface="Wingdings" panose="05000000000000000000" pitchFamily="2" charset="2"/>
              <a:buChar char="Ø"/>
            </a:pPr>
            <a:r>
              <a:rPr lang="pl-PL" sz="1800" dirty="0">
                <a:solidFill>
                  <a:srgbClr val="000000"/>
                </a:solidFill>
              </a:rPr>
              <a:t>Kasa Wspólnika: </a:t>
            </a:r>
            <a:r>
              <a:rPr lang="pl-PL" sz="1800" dirty="0" smtClean="0">
                <a:solidFill>
                  <a:srgbClr val="000000"/>
                </a:solidFill>
              </a:rPr>
              <a:t>100</a:t>
            </a:r>
            <a:endParaRPr lang="pl-PL" sz="1800" dirty="0">
              <a:solidFill>
                <a:srgbClr val="000000"/>
              </a:solidFill>
            </a:endParaRPr>
          </a:p>
          <a:p>
            <a:pPr algn="just"/>
            <a:endParaRPr lang="pl-PL" sz="1800" dirty="0">
              <a:solidFill>
                <a:srgbClr val="000000"/>
              </a:solidFill>
            </a:endParaRPr>
          </a:p>
          <a:p>
            <a:pPr algn="just"/>
            <a:r>
              <a:rPr lang="pl-PL" sz="1800" dirty="0" smtClean="0">
                <a:solidFill>
                  <a:srgbClr val="000000"/>
                </a:solidFill>
              </a:rPr>
              <a:t>Podatek zapłacony od momentu udzielenia pożyczki do dnia sprzedaży Spółki: </a:t>
            </a:r>
            <a:r>
              <a:rPr lang="pl-PL" sz="1800" b="1" dirty="0" smtClean="0">
                <a:solidFill>
                  <a:srgbClr val="000000"/>
                </a:solidFill>
              </a:rPr>
              <a:t>0</a:t>
            </a:r>
            <a:endParaRPr lang="pl-PL" sz="1800" b="1" dirty="0">
              <a:solidFill>
                <a:srgbClr val="000000"/>
              </a:solidFill>
            </a:endParaRPr>
          </a:p>
          <a:p>
            <a:pPr algn="just"/>
            <a:endParaRPr lang="pl-PL" sz="1800" b="1" dirty="0">
              <a:solidFill>
                <a:srgbClr val="000000"/>
              </a:solidFill>
            </a:endParaRPr>
          </a:p>
        </p:txBody>
      </p:sp>
      <p:graphicFrame>
        <p:nvGraphicFramePr>
          <p:cNvPr id="5" name="Table 4"/>
          <p:cNvGraphicFramePr>
            <a:graphicFrameLocks noGrp="1"/>
          </p:cNvGraphicFramePr>
          <p:nvPr>
            <p:extLst>
              <p:ext uri="{D42A27DB-BD31-4B8C-83A1-F6EECF244321}">
                <p14:modId xmlns:p14="http://schemas.microsoft.com/office/powerpoint/2010/main" val="30050109"/>
              </p:ext>
            </p:extLst>
          </p:nvPr>
        </p:nvGraphicFramePr>
        <p:xfrm>
          <a:off x="5821286" y="1683218"/>
          <a:ext cx="2901258" cy="4420076"/>
        </p:xfrm>
        <a:graphic>
          <a:graphicData uri="http://schemas.openxmlformats.org/drawingml/2006/table">
            <a:tbl>
              <a:tblPr/>
              <a:tblGrid>
                <a:gridCol w="967086">
                  <a:extLst>
                    <a:ext uri="{9D8B030D-6E8A-4147-A177-3AD203B41FA5}">
                      <a16:colId xmlns:a16="http://schemas.microsoft.com/office/drawing/2014/main" xmlns="" val="20000"/>
                    </a:ext>
                  </a:extLst>
                </a:gridCol>
                <a:gridCol w="967086">
                  <a:extLst>
                    <a:ext uri="{9D8B030D-6E8A-4147-A177-3AD203B41FA5}">
                      <a16:colId xmlns:a16="http://schemas.microsoft.com/office/drawing/2014/main" xmlns="" val="20001"/>
                    </a:ext>
                  </a:extLst>
                </a:gridCol>
                <a:gridCol w="967086">
                  <a:extLst>
                    <a:ext uri="{9D8B030D-6E8A-4147-A177-3AD203B41FA5}">
                      <a16:colId xmlns:a16="http://schemas.microsoft.com/office/drawing/2014/main" xmlns="" val="20002"/>
                    </a:ext>
                  </a:extLst>
                </a:gridCol>
              </a:tblGrid>
              <a:tr h="296332">
                <a:tc gridSpan="3">
                  <a:txBody>
                    <a:bodyPr/>
                    <a:lstStyle/>
                    <a:p>
                      <a:pPr algn="ctr" fontAlgn="b"/>
                      <a:r>
                        <a:rPr lang="en-AU" sz="1600" b="1" i="0" u="none" strike="noStrike" dirty="0" err="1">
                          <a:solidFill>
                            <a:srgbClr val="000000"/>
                          </a:solidFill>
                          <a:effectLst/>
                          <a:latin typeface="Calibri" panose="020F0502020204030204" pitchFamily="34" charset="0"/>
                        </a:rPr>
                        <a:t>Rachunek</a:t>
                      </a:r>
                      <a:r>
                        <a:rPr lang="en-AU" sz="1600" b="1" i="0" u="none" strike="noStrike" dirty="0">
                          <a:solidFill>
                            <a:srgbClr val="000000"/>
                          </a:solidFill>
                          <a:effectLst/>
                          <a:latin typeface="Calibri" panose="020F0502020204030204" pitchFamily="34" charset="0"/>
                        </a:rPr>
                        <a:t> </a:t>
                      </a:r>
                      <a:r>
                        <a:rPr lang="en-AU" sz="1600" b="1" i="0" u="none" strike="noStrike" dirty="0" err="1" smtClean="0">
                          <a:solidFill>
                            <a:srgbClr val="000000"/>
                          </a:solidFill>
                          <a:effectLst/>
                          <a:latin typeface="Calibri" panose="020F0502020204030204" pitchFamily="34" charset="0"/>
                        </a:rPr>
                        <a:t>wyników</a:t>
                      </a:r>
                      <a:r>
                        <a:rPr lang="pl-PL" sz="1600" b="1" i="0" u="none" strike="noStrike" dirty="0" smtClean="0">
                          <a:solidFill>
                            <a:srgbClr val="000000"/>
                          </a:solidFill>
                          <a:effectLst/>
                          <a:latin typeface="Calibri" panose="020F0502020204030204" pitchFamily="34" charset="0"/>
                        </a:rPr>
                        <a:t> (wkład)</a:t>
                      </a:r>
                      <a:endParaRPr lang="en-AU" sz="16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pl-PL"/>
                    </a:p>
                  </a:txBody>
                  <a:tcPr/>
                </a:tc>
                <a:tc hMerge="1">
                  <a:txBody>
                    <a:bodyPr/>
                    <a:lstStyle/>
                    <a:p>
                      <a:endParaRPr lang="pl-PL"/>
                    </a:p>
                  </a:txBody>
                  <a:tcPr/>
                </a:tc>
                <a:extLst>
                  <a:ext uri="{0D108BD9-81ED-4DB2-BD59-A6C34878D82A}">
                    <a16:rowId xmlns:a16="http://schemas.microsoft.com/office/drawing/2014/main" xmlns="" val="10000"/>
                  </a:ext>
                </a:extLst>
              </a:tr>
              <a:tr h="296332">
                <a:tc>
                  <a:txBody>
                    <a:bodyPr/>
                    <a:lstStyle/>
                    <a:p>
                      <a:pPr algn="l" fontAlgn="b"/>
                      <a:r>
                        <a:rPr lang="en-AU" sz="1600" b="0" i="0" u="none" strike="noStrike">
                          <a:solidFill>
                            <a:srgbClr val="000000"/>
                          </a:solidFill>
                          <a:effectLst/>
                          <a:latin typeface="Calibri" panose="020F0502020204030204" pitchFamily="34" charset="0"/>
                        </a:rPr>
                        <a:t>Przychód</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gridSpan="2">
                  <a:txBody>
                    <a:bodyPr/>
                    <a:lstStyle/>
                    <a:p>
                      <a:pPr algn="ctr" fontAlgn="b"/>
                      <a:r>
                        <a:rPr lang="pl-PL" sz="1600" b="0" i="0" u="none" strike="noStrike" dirty="0" smtClean="0">
                          <a:solidFill>
                            <a:srgbClr val="000000"/>
                          </a:solidFill>
                          <a:effectLst/>
                          <a:latin typeface="Calibri" panose="020F0502020204030204" pitchFamily="34" charset="0"/>
                        </a:rPr>
                        <a:t>0</a:t>
                      </a:r>
                      <a:endParaRPr lang="en-AU" sz="16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pl-PL"/>
                    </a:p>
                  </a:txBody>
                  <a:tcPr/>
                </a:tc>
                <a:extLst>
                  <a:ext uri="{0D108BD9-81ED-4DB2-BD59-A6C34878D82A}">
                    <a16:rowId xmlns:a16="http://schemas.microsoft.com/office/drawing/2014/main" xmlns="" val="10001"/>
                  </a:ext>
                </a:extLst>
              </a:tr>
              <a:tr h="296332">
                <a:tc>
                  <a:txBody>
                    <a:bodyPr/>
                    <a:lstStyle/>
                    <a:p>
                      <a:pPr algn="l" fontAlgn="b"/>
                      <a:r>
                        <a:rPr lang="en-AU" sz="1600" b="0" i="0" u="none" strike="noStrike">
                          <a:solidFill>
                            <a:srgbClr val="000000"/>
                          </a:solidFill>
                          <a:effectLst/>
                          <a:latin typeface="Calibri" panose="020F0502020204030204" pitchFamily="34" charset="0"/>
                        </a:rPr>
                        <a:t>Koszt</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gridSpan="2">
                  <a:txBody>
                    <a:bodyPr/>
                    <a:lstStyle/>
                    <a:p>
                      <a:pPr algn="ctr" fontAlgn="b"/>
                      <a:r>
                        <a:rPr lang="pl-PL" sz="1600" b="0" i="0" u="none" strike="noStrike" dirty="0" smtClean="0">
                          <a:solidFill>
                            <a:srgbClr val="000000"/>
                          </a:solidFill>
                          <a:effectLst/>
                          <a:latin typeface="Calibri" panose="020F0502020204030204" pitchFamily="34" charset="0"/>
                        </a:rPr>
                        <a:t>0</a:t>
                      </a:r>
                      <a:endParaRPr lang="en-AU" sz="16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pl-PL"/>
                    </a:p>
                  </a:txBody>
                  <a:tcPr/>
                </a:tc>
                <a:extLst>
                  <a:ext uri="{0D108BD9-81ED-4DB2-BD59-A6C34878D82A}">
                    <a16:rowId xmlns:a16="http://schemas.microsoft.com/office/drawing/2014/main" xmlns="" val="10002"/>
                  </a:ext>
                </a:extLst>
              </a:tr>
              <a:tr h="296332">
                <a:tc>
                  <a:txBody>
                    <a:bodyPr/>
                    <a:lstStyle/>
                    <a:p>
                      <a:pPr algn="l" fontAlgn="b"/>
                      <a:r>
                        <a:rPr lang="en-AU" sz="1600" b="0" i="0" u="none" strike="noStrike">
                          <a:solidFill>
                            <a:srgbClr val="000000"/>
                          </a:solidFill>
                          <a:effectLst/>
                          <a:latin typeface="Calibri" panose="020F0502020204030204" pitchFamily="34" charset="0"/>
                        </a:rPr>
                        <a:t>Zysk</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gridSpan="2">
                  <a:txBody>
                    <a:bodyPr/>
                    <a:lstStyle/>
                    <a:p>
                      <a:pPr algn="ctr" fontAlgn="b"/>
                      <a:endParaRPr lang="en-AU" sz="16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pl-PL"/>
                    </a:p>
                  </a:txBody>
                  <a:tcPr/>
                </a:tc>
                <a:extLst>
                  <a:ext uri="{0D108BD9-81ED-4DB2-BD59-A6C34878D82A}">
                    <a16:rowId xmlns:a16="http://schemas.microsoft.com/office/drawing/2014/main" xmlns="" val="10003"/>
                  </a:ext>
                </a:extLst>
              </a:tr>
              <a:tr h="310443">
                <a:tc>
                  <a:txBody>
                    <a:bodyPr/>
                    <a:lstStyle/>
                    <a:p>
                      <a:pPr algn="l" fontAlgn="b"/>
                      <a:r>
                        <a:rPr lang="en-AU" sz="1600" b="1" i="0" u="none" strike="noStrike">
                          <a:solidFill>
                            <a:srgbClr val="000000"/>
                          </a:solidFill>
                          <a:effectLst/>
                          <a:latin typeface="Calibri" panose="020F0502020204030204" pitchFamily="34" charset="0"/>
                        </a:rPr>
                        <a:t>Podatek</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gridSpan="2">
                  <a:txBody>
                    <a:bodyPr/>
                    <a:lstStyle/>
                    <a:p>
                      <a:pPr algn="ctr" fontAlgn="b"/>
                      <a:r>
                        <a:rPr lang="en-AU" sz="1600" b="1" i="0" u="none" strike="noStrike" dirty="0">
                          <a:solidFill>
                            <a:srgbClr val="000000"/>
                          </a:solidFill>
                          <a:effectLst/>
                          <a:latin typeface="Calibri" panose="020F0502020204030204" pitchFamily="34" charset="0"/>
                        </a:rPr>
                        <a:t>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pl-PL"/>
                    </a:p>
                  </a:txBody>
                  <a:tcPr/>
                </a:tc>
                <a:extLst>
                  <a:ext uri="{0D108BD9-81ED-4DB2-BD59-A6C34878D82A}">
                    <a16:rowId xmlns:a16="http://schemas.microsoft.com/office/drawing/2014/main" xmlns="" val="10004"/>
                  </a:ext>
                </a:extLst>
              </a:tr>
              <a:tr h="296332">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10005"/>
                  </a:ext>
                </a:extLst>
              </a:tr>
              <a:tr h="310443">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r h="296332">
                <a:tc gridSpan="3">
                  <a:txBody>
                    <a:bodyPr/>
                    <a:lstStyle/>
                    <a:p>
                      <a:pPr algn="ctr" fontAlgn="b"/>
                      <a:r>
                        <a:rPr lang="en-AU" sz="1600" b="1" i="0" u="none" strike="noStrike" dirty="0" err="1">
                          <a:solidFill>
                            <a:srgbClr val="000000"/>
                          </a:solidFill>
                          <a:effectLst/>
                          <a:latin typeface="Calibri" panose="020F0502020204030204" pitchFamily="34" charset="0"/>
                        </a:rPr>
                        <a:t>Rachunek</a:t>
                      </a:r>
                      <a:r>
                        <a:rPr lang="en-AU" sz="1600" b="1" i="0" u="none" strike="noStrike" dirty="0">
                          <a:solidFill>
                            <a:srgbClr val="000000"/>
                          </a:solidFill>
                          <a:effectLst/>
                          <a:latin typeface="Calibri" panose="020F0502020204030204" pitchFamily="34" charset="0"/>
                        </a:rPr>
                        <a:t> </a:t>
                      </a:r>
                      <a:r>
                        <a:rPr lang="en-AU" sz="1600" b="1" i="0" u="none" strike="noStrike" dirty="0" err="1" smtClean="0">
                          <a:solidFill>
                            <a:srgbClr val="000000"/>
                          </a:solidFill>
                          <a:effectLst/>
                          <a:latin typeface="Calibri" panose="020F0502020204030204" pitchFamily="34" charset="0"/>
                        </a:rPr>
                        <a:t>wyników</a:t>
                      </a:r>
                      <a:r>
                        <a:rPr lang="pl-PL" sz="1600" b="1" i="0" u="none" strike="noStrike" dirty="0" smtClean="0">
                          <a:solidFill>
                            <a:srgbClr val="000000"/>
                          </a:solidFill>
                          <a:effectLst/>
                          <a:latin typeface="Calibri" panose="020F0502020204030204" pitchFamily="34" charset="0"/>
                        </a:rPr>
                        <a:t> (sprzedaż udziałów)</a:t>
                      </a:r>
                      <a:endParaRPr lang="en-AU" sz="16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l-PL"/>
                    </a:p>
                  </a:txBody>
                  <a:tcPr/>
                </a:tc>
                <a:tc hMerge="1">
                  <a:txBody>
                    <a:bodyPr/>
                    <a:lstStyle/>
                    <a:p>
                      <a:endParaRPr lang="pl-PL"/>
                    </a:p>
                  </a:txBody>
                  <a:tcPr/>
                </a:tc>
                <a:extLst>
                  <a:ext uri="{0D108BD9-81ED-4DB2-BD59-A6C34878D82A}">
                    <a16:rowId xmlns:a16="http://schemas.microsoft.com/office/drawing/2014/main" xmlns="" val="10007"/>
                  </a:ext>
                </a:extLst>
              </a:tr>
              <a:tr h="296332">
                <a:tc>
                  <a:txBody>
                    <a:bodyPr/>
                    <a:lstStyle/>
                    <a:p>
                      <a:pPr algn="l" fontAlgn="b"/>
                      <a:r>
                        <a:rPr lang="en-AU" sz="1600" b="0" i="0" u="none" strike="noStrike">
                          <a:solidFill>
                            <a:srgbClr val="000000"/>
                          </a:solidFill>
                          <a:effectLst/>
                          <a:latin typeface="Calibri" panose="020F0502020204030204" pitchFamily="34" charset="0"/>
                        </a:rPr>
                        <a:t>Przychód</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AU" sz="1600" b="0" i="0" u="none" strike="noStrike" dirty="0" smtClean="0">
                          <a:solidFill>
                            <a:srgbClr val="000000"/>
                          </a:solidFill>
                          <a:effectLst/>
                          <a:latin typeface="Calibri" panose="020F0502020204030204" pitchFamily="34" charset="0"/>
                        </a:rPr>
                        <a:t>100</a:t>
                      </a:r>
                      <a:endParaRPr lang="en-AU" sz="16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l-PL"/>
                    </a:p>
                  </a:txBody>
                  <a:tcPr/>
                </a:tc>
                <a:extLst>
                  <a:ext uri="{0D108BD9-81ED-4DB2-BD59-A6C34878D82A}">
                    <a16:rowId xmlns:a16="http://schemas.microsoft.com/office/drawing/2014/main" xmlns="" val="10008"/>
                  </a:ext>
                </a:extLst>
              </a:tr>
              <a:tr h="296332">
                <a:tc>
                  <a:txBody>
                    <a:bodyPr/>
                    <a:lstStyle/>
                    <a:p>
                      <a:pPr algn="l" fontAlgn="b"/>
                      <a:r>
                        <a:rPr lang="en-AU" sz="1600" b="0" i="0" u="none" strike="noStrike">
                          <a:solidFill>
                            <a:srgbClr val="000000"/>
                          </a:solidFill>
                          <a:effectLst/>
                          <a:latin typeface="Calibri" panose="020F0502020204030204" pitchFamily="34" charset="0"/>
                        </a:rPr>
                        <a:t>Koszt</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AU" sz="1600" b="0" i="0" u="none" strike="noStrike" dirty="0">
                          <a:solidFill>
                            <a:srgbClr val="000000"/>
                          </a:solidFill>
                          <a:effectLst/>
                          <a:latin typeface="Calibri" panose="020F0502020204030204" pitchFamily="34" charset="0"/>
                        </a:rPr>
                        <a:t>100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l-PL"/>
                    </a:p>
                  </a:txBody>
                  <a:tcPr/>
                </a:tc>
                <a:extLst>
                  <a:ext uri="{0D108BD9-81ED-4DB2-BD59-A6C34878D82A}">
                    <a16:rowId xmlns:a16="http://schemas.microsoft.com/office/drawing/2014/main" xmlns="" val="10009"/>
                  </a:ext>
                </a:extLst>
              </a:tr>
              <a:tr h="296332">
                <a:tc>
                  <a:txBody>
                    <a:bodyPr/>
                    <a:lstStyle/>
                    <a:p>
                      <a:pPr algn="l" fontAlgn="b"/>
                      <a:r>
                        <a:rPr lang="en-AU" sz="1600" b="0" i="0" u="none" strike="noStrike">
                          <a:solidFill>
                            <a:srgbClr val="000000"/>
                          </a:solidFill>
                          <a:effectLst/>
                          <a:latin typeface="Calibri" panose="020F0502020204030204" pitchFamily="34" charset="0"/>
                        </a:rPr>
                        <a:t>Zysk</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pl-PL" sz="1600" b="0" i="0" u="none" strike="noStrike" dirty="0" smtClean="0">
                          <a:solidFill>
                            <a:srgbClr val="000000"/>
                          </a:solidFill>
                          <a:effectLst/>
                          <a:latin typeface="Calibri" panose="020F0502020204030204" pitchFamily="34" charset="0"/>
                        </a:rPr>
                        <a:t>0</a:t>
                      </a:r>
                      <a:endParaRPr lang="en-AU" sz="16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l-PL"/>
                    </a:p>
                  </a:txBody>
                  <a:tcPr/>
                </a:tc>
                <a:extLst>
                  <a:ext uri="{0D108BD9-81ED-4DB2-BD59-A6C34878D82A}">
                    <a16:rowId xmlns:a16="http://schemas.microsoft.com/office/drawing/2014/main" xmlns="" val="10010"/>
                  </a:ext>
                </a:extLst>
              </a:tr>
              <a:tr h="310443">
                <a:tc>
                  <a:txBody>
                    <a:bodyPr/>
                    <a:lstStyle/>
                    <a:p>
                      <a:pPr algn="l" fontAlgn="b"/>
                      <a:r>
                        <a:rPr lang="en-AU" sz="1600" b="1" i="0" u="none" strike="noStrike">
                          <a:solidFill>
                            <a:srgbClr val="000000"/>
                          </a:solidFill>
                          <a:effectLst/>
                          <a:latin typeface="Calibri" panose="020F0502020204030204" pitchFamily="34" charset="0"/>
                        </a:rPr>
                        <a:t>Podatek</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gridSpan="2">
                  <a:txBody>
                    <a:bodyPr/>
                    <a:lstStyle/>
                    <a:p>
                      <a:pPr algn="ctr" fontAlgn="b"/>
                      <a:r>
                        <a:rPr lang="pl-PL" sz="1600" b="1" i="0" u="none" strike="noStrike" dirty="0" smtClean="0">
                          <a:solidFill>
                            <a:srgbClr val="000000"/>
                          </a:solidFill>
                          <a:effectLst/>
                          <a:latin typeface="Calibri" panose="020F0502020204030204" pitchFamily="34" charset="0"/>
                        </a:rPr>
                        <a:t>0</a:t>
                      </a:r>
                      <a:endParaRPr lang="en-AU" sz="1600" b="1"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hMerge="1">
                  <a:txBody>
                    <a:bodyPr/>
                    <a:lstStyle/>
                    <a:p>
                      <a:endParaRPr lang="pl-PL"/>
                    </a:p>
                  </a:txBody>
                  <a:tcPr/>
                </a:tc>
                <a:extLst>
                  <a:ext uri="{0D108BD9-81ED-4DB2-BD59-A6C34878D82A}">
                    <a16:rowId xmlns:a16="http://schemas.microsoft.com/office/drawing/2014/main" xmlns="" val="10011"/>
                  </a:ext>
                </a:extLst>
              </a:tr>
              <a:tr h="310443">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10012"/>
                  </a:ext>
                </a:extLst>
              </a:tr>
              <a:tr h="310443">
                <a:tc>
                  <a:txBody>
                    <a:bodyPr/>
                    <a:lstStyle/>
                    <a:p>
                      <a:pPr algn="l" fontAlgn="b"/>
                      <a:r>
                        <a:rPr lang="pl-PL" sz="1600" b="1" i="0" u="none" strike="noStrike" dirty="0" smtClean="0">
                          <a:solidFill>
                            <a:srgbClr val="000000"/>
                          </a:solidFill>
                          <a:effectLst/>
                          <a:latin typeface="Calibri" panose="020F0502020204030204" pitchFamily="34" charset="0"/>
                        </a:rPr>
                        <a:t>Kasa:</a:t>
                      </a:r>
                      <a:endParaRPr lang="en-AU" sz="16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n-AU" sz="1600" b="1" i="0" u="none" strike="noStrike" dirty="0" smtClean="0">
                          <a:solidFill>
                            <a:srgbClr val="000000"/>
                          </a:solidFill>
                          <a:effectLst/>
                          <a:latin typeface="Calibri" panose="020F0502020204030204" pitchFamily="34" charset="0"/>
                        </a:rPr>
                        <a:t>1</a:t>
                      </a:r>
                      <a:r>
                        <a:rPr lang="pl-PL" sz="1600" b="1" i="0" u="none" strike="noStrike" dirty="0" smtClean="0">
                          <a:solidFill>
                            <a:srgbClr val="000000"/>
                          </a:solidFill>
                          <a:effectLst/>
                          <a:latin typeface="Calibri" panose="020F0502020204030204" pitchFamily="34" charset="0"/>
                        </a:rPr>
                        <a:t>0</a:t>
                      </a:r>
                      <a:r>
                        <a:rPr lang="en-AU" sz="1600" b="1" i="0" u="none" strike="noStrike" dirty="0" smtClean="0">
                          <a:solidFill>
                            <a:srgbClr val="000000"/>
                          </a:solidFill>
                          <a:effectLst/>
                          <a:latin typeface="Calibri" panose="020F0502020204030204" pitchFamily="34" charset="0"/>
                        </a:rPr>
                        <a:t>0</a:t>
                      </a:r>
                      <a:endParaRPr lang="en-AU" sz="1600" b="1" i="0" u="none" strike="noStrike" dirty="0">
                        <a:solidFill>
                          <a:srgbClr val="000000"/>
                        </a:solidFill>
                        <a:effectLst/>
                        <a:latin typeface="Calibri" panose="020F0502020204030204" pitchFamily="34" charset="0"/>
                      </a:endParaRPr>
                    </a:p>
                  </a:txBody>
                  <a:tcPr marL="9525" marR="9525" marT="9525"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AU"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xmlns="" val="10013"/>
                  </a:ext>
                </a:extLst>
              </a:tr>
            </a:tbl>
          </a:graphicData>
        </a:graphic>
      </p:graphicFrame>
    </p:spTree>
    <p:extLst>
      <p:ext uri="{BB962C8B-B14F-4D97-AF65-F5344CB8AC3E}">
        <p14:creationId xmlns:p14="http://schemas.microsoft.com/office/powerpoint/2010/main" val="949314778"/>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413862" y="4773549"/>
            <a:ext cx="8215737" cy="2459102"/>
          </a:xfrm>
        </p:spPr>
        <p:txBody>
          <a:bodyPr>
            <a:noAutofit/>
          </a:bodyPr>
          <a:lstStyle/>
          <a:p>
            <a:r>
              <a:rPr lang="pl-PL" dirty="0"/>
              <a:t>Nazwa Deloitte odnosi się do jednej lub kilku jednostek Deloitte </a:t>
            </a:r>
            <a:r>
              <a:rPr lang="pl-PL" dirty="0" err="1"/>
              <a:t>Touche</a:t>
            </a:r>
            <a:r>
              <a:rPr lang="pl-PL" dirty="0"/>
              <a:t> </a:t>
            </a:r>
            <a:r>
              <a:rPr lang="pl-PL" dirty="0" err="1"/>
              <a:t>Tohmatsu</a:t>
            </a:r>
            <a:r>
              <a:rPr lang="pl-PL" dirty="0"/>
              <a:t> Limited, prywatnego podmiotu prawa brytyjskiego z ograniczoną odpowiedzialnością i jego firm członkowskich, które stanowią oddzielne i niezależne podmioty prawne. Dokładny opis struktury prawnej Deloitte </a:t>
            </a:r>
            <a:r>
              <a:rPr lang="pl-PL" dirty="0" err="1"/>
              <a:t>Touche</a:t>
            </a:r>
            <a:r>
              <a:rPr lang="pl-PL" dirty="0"/>
              <a:t> </a:t>
            </a:r>
            <a:r>
              <a:rPr lang="pl-PL" dirty="0" err="1"/>
              <a:t>Tohmatsu</a:t>
            </a:r>
            <a:r>
              <a:rPr lang="pl-PL" dirty="0"/>
              <a:t> Limited oraz jego firm członkowskich można znaleźć na stronie </a:t>
            </a:r>
            <a:r>
              <a:rPr lang="pl-PL" u="sng" dirty="0">
                <a:hlinkClick r:id="rId3"/>
              </a:rPr>
              <a:t>www.deloitte.com/</a:t>
            </a:r>
            <a:r>
              <a:rPr lang="pl-PL" u="sng" dirty="0" err="1">
                <a:hlinkClick r:id="rId3"/>
              </a:rPr>
              <a:t>pl</a:t>
            </a:r>
            <a:r>
              <a:rPr lang="pl-PL" u="sng" dirty="0">
                <a:hlinkClick r:id="rId3"/>
              </a:rPr>
              <a:t>/</a:t>
            </a:r>
            <a:r>
              <a:rPr lang="pl-PL" u="sng" dirty="0" err="1">
                <a:hlinkClick r:id="rId3"/>
              </a:rPr>
              <a:t>onas</a:t>
            </a:r>
            <a:r>
              <a:rPr lang="pl-PL" dirty="0"/>
              <a:t>. </a:t>
            </a:r>
            <a:endParaRPr lang="en-US" dirty="0"/>
          </a:p>
          <a:p>
            <a:r>
              <a:rPr lang="pl-PL" dirty="0"/>
              <a:t>Deloitte świadczy usługi audytorskie, konsultingowe, doradztwa podatkowego i finansowego klientom z sektora publicznego oraz prywatnego, działającym w różnych branżach. Dzięki globalnej sieci firm członkowskich obejmującej 150 krajów oferujemy najwyższej klasy umiejętności, doświadczenie i wiedzę w połączeniu ze znajomością lokalnego rynku. Pomagamy klientom odnieść sukces niezależnie od miejsca i branży, w jakiej działają. Ponad 225 000 pracowników Deloitte na świecie realizuje misję firmy: wywierać pozytywny wpływ na środowisko i otoczenie, w którym żyją i pracują. </a:t>
            </a:r>
            <a:endParaRPr lang="en-US" dirty="0"/>
          </a:p>
          <a:p>
            <a:r>
              <a:rPr lang="pl-PL" dirty="0"/>
              <a:t>Deloitte Central Europe to regionalna jednostka działająca w ramach Deloitte Central Europe Holdings Limited, członka Deloitte </a:t>
            </a:r>
            <a:r>
              <a:rPr lang="pl-PL" dirty="0" err="1"/>
              <a:t>Touche</a:t>
            </a:r>
            <a:r>
              <a:rPr lang="pl-PL" dirty="0"/>
              <a:t> </a:t>
            </a:r>
            <a:r>
              <a:rPr lang="pl-PL" dirty="0" err="1"/>
              <a:t>Tohmatsu</a:t>
            </a:r>
            <a:r>
              <a:rPr lang="pl-PL" dirty="0"/>
              <a:t> Limited w Europie Środkowej. Usługi świadczą spółki zależne i stowarzyszone z Deloitte Central Europe Holdings Limited, które stanowią odrębne i niezależne podmioty prawne. Spółki zależne i stowarzyszone z Deloitte Central Europe Holdings Limited to jedne z wiodących firm świadczących usługi profesjonalne; zatrudniają łącznie ponad 5000 pracowników w 41 biurach w 17 krajach Europy Środkowej. </a:t>
            </a:r>
            <a:endParaRPr lang="en-US" dirty="0"/>
          </a:p>
          <a:p>
            <a:r>
              <a:rPr lang="en-US" noProof="0" dirty="0" smtClean="0"/>
              <a:t>© </a:t>
            </a:r>
            <a:r>
              <a:rPr lang="en-US" dirty="0" smtClean="0"/>
              <a:t>201</a:t>
            </a:r>
            <a:r>
              <a:rPr lang="pl-PL" dirty="0"/>
              <a:t>8</a:t>
            </a:r>
            <a:r>
              <a:rPr lang="en-US" noProof="0" dirty="0" smtClean="0"/>
              <a:t> Deloitte </a:t>
            </a:r>
            <a:r>
              <a:rPr lang="en-US" noProof="0" dirty="0" err="1" smtClean="0"/>
              <a:t>Polska</a:t>
            </a:r>
            <a:r>
              <a:rPr lang="en-US" noProof="0" dirty="0" smtClean="0"/>
              <a:t>.</a:t>
            </a:r>
            <a:endParaRPr lang="en-US" noProof="0" dirty="0"/>
          </a:p>
        </p:txBody>
      </p:sp>
      <p:sp>
        <p:nvSpPr>
          <p:cNvPr id="4" name="Rectangle 3"/>
          <p:cNvSpPr/>
          <p:nvPr/>
        </p:nvSpPr>
        <p:spPr>
          <a:xfrm>
            <a:off x="413863" y="3022104"/>
            <a:ext cx="6750324" cy="1200329"/>
          </a:xfrm>
          <a:prstGeom prst="rect">
            <a:avLst/>
          </a:prstGeom>
        </p:spPr>
        <p:txBody>
          <a:bodyPr wrap="square">
            <a:spAutoFit/>
          </a:bodyPr>
          <a:lstStyle/>
          <a:p>
            <a:pPr marL="0" marR="0" lvl="0" indent="0" algn="just" defTabSz="914400" eaLnBrk="1" fontAlgn="auto" latinLnBrk="0" hangingPunct="1">
              <a:lnSpc>
                <a:spcPct val="100000"/>
              </a:lnSpc>
              <a:spcBef>
                <a:spcPts val="0"/>
              </a:spcBef>
              <a:spcAft>
                <a:spcPts val="0"/>
              </a:spcAft>
              <a:buClrTx/>
              <a:buSzTx/>
              <a:buFontTx/>
              <a:buNone/>
              <a:tabLst/>
              <a:defRPr/>
            </a:pPr>
            <a:r>
              <a:rPr kumimoji="0" lang="pl-PL" sz="1800" b="1" i="0" u="none" strike="noStrike" kern="0" cap="none" spc="0" normalizeH="0" baseline="0" noProof="0" dirty="0" smtClean="0">
                <a:ln>
                  <a:noFill/>
                </a:ln>
                <a:solidFill>
                  <a:prstClr val="black"/>
                </a:solidFill>
                <a:effectLst/>
                <a:uLnTx/>
                <a:uFillTx/>
              </a:rPr>
              <a:t>Adam Wacławczyk</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pl-PL" sz="1800" b="0" i="0" u="none" strike="noStrike" kern="0" cap="none" spc="0" normalizeH="0" baseline="0" noProof="0" dirty="0" smtClean="0">
                <a:ln>
                  <a:noFill/>
                </a:ln>
                <a:solidFill>
                  <a:prstClr val="black"/>
                </a:solidFill>
                <a:effectLst/>
                <a:uLnTx/>
                <a:uFillTx/>
                <a:hlinkClick r:id="rId4"/>
              </a:rPr>
              <a:t>awaclawczyk@deloittece.com</a:t>
            </a:r>
            <a:endParaRPr kumimoji="0" lang="pl-PL" sz="1800" b="0" i="0" u="none" strike="noStrike" kern="0" cap="none" spc="0" normalizeH="0" baseline="0" noProof="0" dirty="0" smtClean="0">
              <a:ln>
                <a:noFill/>
              </a:ln>
              <a:solidFill>
                <a:prstClr val="black"/>
              </a:solidFill>
              <a:effectLst/>
              <a:uLnTx/>
              <a:uFillTx/>
            </a:endParaRPr>
          </a:p>
          <a:p>
            <a:pPr marL="0" marR="0" lvl="0" indent="0" algn="just" defTabSz="914400" eaLnBrk="1" fontAlgn="auto" latinLnBrk="0" hangingPunct="1">
              <a:lnSpc>
                <a:spcPct val="100000"/>
              </a:lnSpc>
              <a:spcBef>
                <a:spcPts val="0"/>
              </a:spcBef>
              <a:spcAft>
                <a:spcPts val="0"/>
              </a:spcAft>
              <a:buClrTx/>
              <a:buSzTx/>
              <a:buFontTx/>
              <a:buNone/>
              <a:tabLst/>
              <a:defRPr/>
            </a:pPr>
            <a:r>
              <a:rPr kumimoji="0" lang="pl-PL" sz="1800" b="0" i="0" u="none" strike="noStrike" kern="0" cap="none" spc="0" normalizeH="0" baseline="0" noProof="0" dirty="0" smtClean="0">
                <a:ln>
                  <a:noFill/>
                </a:ln>
                <a:solidFill>
                  <a:prstClr val="black"/>
                </a:solidFill>
                <a:effectLst/>
                <a:uLnTx/>
                <a:uFillTx/>
              </a:rPr>
              <a:t>Tel. 695 668 437</a:t>
            </a:r>
          </a:p>
          <a:p>
            <a:pPr marL="0" marR="0" lvl="0" indent="0" algn="just" defTabSz="914400" eaLnBrk="1" fontAlgn="auto" latinLnBrk="0" hangingPunct="1">
              <a:lnSpc>
                <a:spcPct val="100000"/>
              </a:lnSpc>
              <a:spcBef>
                <a:spcPts val="0"/>
              </a:spcBef>
              <a:spcAft>
                <a:spcPts val="0"/>
              </a:spcAft>
              <a:buClrTx/>
              <a:buSzTx/>
              <a:buFontTx/>
              <a:buNone/>
              <a:tabLst/>
              <a:defRPr/>
            </a:pPr>
            <a:r>
              <a:rPr kumimoji="0" lang="pl-PL" sz="1800" b="0" i="0" u="none" strike="noStrike" kern="0" cap="none" spc="0" normalizeH="0" baseline="0" noProof="0" dirty="0" smtClean="0">
                <a:ln>
                  <a:noFill/>
                </a:ln>
                <a:solidFill>
                  <a:prstClr val="black"/>
                </a:solidFill>
                <a:effectLst/>
                <a:uLnTx/>
                <a:uFillTx/>
              </a:rPr>
              <a:t>Doradca podatkowy nr 10148</a:t>
            </a:r>
            <a:endParaRPr kumimoji="0" lang="en-US" sz="1800" b="0" i="0" u="none" strike="noStrike" kern="0" cap="none" spc="0" normalizeH="0" baseline="0" noProof="0" dirty="0" smtClean="0">
              <a:ln>
                <a:noFill/>
              </a:ln>
              <a:solidFill>
                <a:prstClr val="black"/>
              </a:solidFill>
              <a:effectLst/>
              <a:uLnTx/>
              <a:uFillTx/>
            </a:endParaRPr>
          </a:p>
        </p:txBody>
      </p:sp>
      <p:pic>
        <p:nvPicPr>
          <p:cNvPr id="5" name="Picture 4"/>
          <p:cNvPicPr/>
          <p:nvPr/>
        </p:nvPicPr>
        <p:blipFill>
          <a:blip r:embed="rId5">
            <a:extLst>
              <a:ext uri="{28A0092B-C50C-407E-A947-70E740481C1C}">
                <a14:useLocalDpi xmlns:a14="http://schemas.microsoft.com/office/drawing/2010/main" val="0"/>
              </a:ext>
            </a:extLst>
          </a:blip>
          <a:srcRect/>
          <a:stretch>
            <a:fillRect/>
          </a:stretch>
        </p:blipFill>
        <p:spPr bwMode="auto">
          <a:xfrm>
            <a:off x="492696" y="1005880"/>
            <a:ext cx="1872208" cy="1944216"/>
          </a:xfrm>
          <a:prstGeom prst="rect">
            <a:avLst/>
          </a:prstGeom>
          <a:noFill/>
        </p:spPr>
      </p:pic>
    </p:spTree>
    <p:extLst>
      <p:ext uri="{BB962C8B-B14F-4D97-AF65-F5344CB8AC3E}">
        <p14:creationId xmlns:p14="http://schemas.microsoft.com/office/powerpoint/2010/main" val="5478607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15800" y="283581"/>
            <a:ext cx="9226800" cy="975952"/>
          </a:xfrm>
        </p:spPr>
        <p:txBody>
          <a:bodyPr anchor="ctr">
            <a:normAutofit/>
          </a:bodyPr>
          <a:lstStyle/>
          <a:p>
            <a:r>
              <a:rPr lang="pl-PL" sz="2900" b="0" dirty="0">
                <a:solidFill>
                  <a:schemeClr val="accent2"/>
                </a:solidFill>
              </a:rPr>
              <a:t>II FSK </a:t>
            </a:r>
            <a:r>
              <a:rPr lang="pl-PL" sz="2900" b="0" dirty="0" smtClean="0">
                <a:solidFill>
                  <a:schemeClr val="accent2"/>
                </a:solidFill>
              </a:rPr>
              <a:t>1095/15</a:t>
            </a:r>
            <a:r>
              <a:rPr lang="pl-PL" sz="2900" b="0" dirty="0">
                <a:solidFill>
                  <a:schemeClr val="accent2"/>
                </a:solidFill>
              </a:rPr>
              <a:t/>
            </a:r>
            <a:br>
              <a:rPr lang="pl-PL" sz="2900" b="0" dirty="0">
                <a:solidFill>
                  <a:schemeClr val="accent2"/>
                </a:solidFill>
              </a:rPr>
            </a:br>
            <a:r>
              <a:rPr lang="pl-PL" sz="2200" b="0" dirty="0" smtClean="0">
                <a:solidFill>
                  <a:srgbClr val="002776"/>
                </a:solidFill>
              </a:rPr>
              <a:t>Stan faktyczny</a:t>
            </a:r>
            <a:endParaRPr lang="en-US" sz="2200" dirty="0">
              <a:solidFill>
                <a:srgbClr val="002776"/>
              </a:solidFill>
            </a:endParaRPr>
          </a:p>
        </p:txBody>
      </p:sp>
      <p:sp>
        <p:nvSpPr>
          <p:cNvPr id="2" name="Footer Placeholder 1"/>
          <p:cNvSpPr>
            <a:spLocks noGrp="1"/>
          </p:cNvSpPr>
          <p:nvPr>
            <p:ph type="ftr" sz="quarter" idx="3"/>
          </p:nvPr>
        </p:nvSpPr>
        <p:spPr>
          <a:xfrm>
            <a:off x="404515" y="7365001"/>
            <a:ext cx="8315420" cy="285600"/>
          </a:xfrm>
        </p:spPr>
        <p:txBody>
          <a:bodyPr/>
          <a:lstStyle/>
          <a:p>
            <a:endParaRPr lang="en-GB" dirty="0">
              <a:solidFill>
                <a:srgbClr val="FFFFFF">
                  <a:lumMod val="65000"/>
                </a:srgbClr>
              </a:solidFill>
            </a:endParaRPr>
          </a:p>
        </p:txBody>
      </p:sp>
      <p:sp>
        <p:nvSpPr>
          <p:cNvPr id="3" name="Slide Number Placeholder 2"/>
          <p:cNvSpPr>
            <a:spLocks noGrp="1"/>
          </p:cNvSpPr>
          <p:nvPr>
            <p:ph type="sldNum" sz="quarter" idx="4"/>
          </p:nvPr>
        </p:nvSpPr>
        <p:spPr/>
        <p:txBody>
          <a:bodyPr/>
          <a:lstStyle/>
          <a:p>
            <a:fld id="{95CC1D26-A9BD-4BDE-BDD9-08EDBAE96860}" type="slidenum">
              <a:rPr lang="en-GB" smtClean="0">
                <a:solidFill>
                  <a:srgbClr val="FFFFFF">
                    <a:lumMod val="65000"/>
                  </a:srgbClr>
                </a:solidFill>
              </a:rPr>
              <a:pPr/>
              <a:t>2</a:t>
            </a:fld>
            <a:endParaRPr lang="en-GB" dirty="0">
              <a:solidFill>
                <a:srgbClr val="FFFFFF">
                  <a:lumMod val="65000"/>
                </a:srgbClr>
              </a:solidFill>
            </a:endParaRPr>
          </a:p>
        </p:txBody>
      </p:sp>
      <p:sp>
        <p:nvSpPr>
          <p:cNvPr id="77" name="Rectangle 76"/>
          <p:cNvSpPr/>
          <p:nvPr/>
        </p:nvSpPr>
        <p:spPr>
          <a:xfrm>
            <a:off x="3733056" y="1202344"/>
            <a:ext cx="5472608" cy="5355312"/>
          </a:xfrm>
          <a:prstGeom prst="rect">
            <a:avLst/>
          </a:prstGeom>
          <a:ln>
            <a:solidFill>
              <a:schemeClr val="tx2"/>
            </a:solidFill>
          </a:ln>
        </p:spPr>
        <p:txBody>
          <a:bodyPr wrap="square">
            <a:spAutoFit/>
          </a:bodyPr>
          <a:lstStyle/>
          <a:p>
            <a:pPr marL="285750" indent="-285750" algn="just" eaLnBrk="1" hangingPunct="1">
              <a:buFont typeface="Wingdings" panose="05000000000000000000" pitchFamily="2" charset="2"/>
              <a:buChar char="Ø"/>
            </a:pPr>
            <a:r>
              <a:rPr lang="pl-PL" sz="1800" dirty="0">
                <a:solidFill>
                  <a:srgbClr val="002776"/>
                </a:solidFill>
              </a:rPr>
              <a:t>Wnioskodawca, będący osobą fizyczną zamierza pożyczyć spółce z ograniczoną odpowiedzialnością określoną kwotę pieniędzy. Pożyczka ta będzie oprocentowana. </a:t>
            </a:r>
            <a:endParaRPr lang="pl-PL" sz="1800" dirty="0" smtClean="0">
              <a:solidFill>
                <a:srgbClr val="002776"/>
              </a:solidFill>
            </a:endParaRPr>
          </a:p>
          <a:p>
            <a:pPr marL="285750" indent="-285750" algn="just" eaLnBrk="1" hangingPunct="1">
              <a:buFont typeface="Wingdings" panose="05000000000000000000" pitchFamily="2" charset="2"/>
              <a:buChar char="Ø"/>
            </a:pPr>
            <a:r>
              <a:rPr lang="pl-PL" sz="1800" dirty="0" smtClean="0">
                <a:solidFill>
                  <a:srgbClr val="002776"/>
                </a:solidFill>
              </a:rPr>
              <a:t>Następnie </a:t>
            </a:r>
            <a:r>
              <a:rPr lang="pl-PL" sz="1800" dirty="0">
                <a:solidFill>
                  <a:srgbClr val="002776"/>
                </a:solidFill>
              </a:rPr>
              <a:t>wnioskodawca dopuszcza taką możliwość, że wartość wierzytelności wynikającej z zawartej umowy pożyczki zostanie skonwertowana na kapitał zakładowy tej spółki. Innymi słowy, wnioskodawca obejmie udziały w podwyższonym kapitale zakładowym spółki w zamian za wkład niepieniężny w postaci wierzytelności z tytułu udzielonej pożyczki. Wierzytelność ta będzie stanowiła wartość pożyczonych pieniędzy oraz wartość należnych, a niewypłaconych odsetek do dnia objęcia udziałów w podwyższonym kapitale zakładowym. Tak ustalona wierzytelność będzie odpowiadać wartości nominalnej udziałów objętych w zamian za tę wierzytelność</a:t>
            </a:r>
          </a:p>
        </p:txBody>
      </p:sp>
      <p:grpSp>
        <p:nvGrpSpPr>
          <p:cNvPr id="86" name="Group 85"/>
          <p:cNvGrpSpPr/>
          <p:nvPr/>
        </p:nvGrpSpPr>
        <p:grpSpPr>
          <a:xfrm>
            <a:off x="1009209" y="3156212"/>
            <a:ext cx="2579831" cy="2395348"/>
            <a:chOff x="1466849" y="4370892"/>
            <a:chExt cx="1925807" cy="1608880"/>
          </a:xfrm>
        </p:grpSpPr>
        <p:sp>
          <p:nvSpPr>
            <p:cNvPr id="88" name="TextBox 1"/>
            <p:cNvSpPr txBox="1"/>
            <p:nvPr/>
          </p:nvSpPr>
          <p:spPr>
            <a:xfrm>
              <a:off x="1466849" y="5070621"/>
              <a:ext cx="1818301" cy="909151"/>
            </a:xfrm>
            <a:prstGeom prst="rect">
              <a:avLst/>
            </a:prstGeom>
            <a:solidFill>
              <a:srgbClr val="81BC00"/>
            </a:solid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pl-PL" sz="1600" b="1" dirty="0" smtClean="0">
                  <a:solidFill>
                    <a:schemeClr val="bg1"/>
                  </a:solidFill>
                  <a:latin typeface="Arial" panose="020B0604020202020204" pitchFamily="34" charset="0"/>
                  <a:cs typeface="Arial" panose="020B0604020202020204" pitchFamily="34" charset="0"/>
                </a:rPr>
                <a:t>SPÓŁKA Z O.O.</a:t>
              </a:r>
              <a:endParaRPr lang="en-US" sz="1600" b="1" dirty="0">
                <a:solidFill>
                  <a:schemeClr val="bg1"/>
                </a:solidFill>
                <a:latin typeface="Arial" panose="020B0604020202020204" pitchFamily="34" charset="0"/>
                <a:cs typeface="Arial" panose="020B0604020202020204" pitchFamily="34" charset="0"/>
              </a:endParaRPr>
            </a:p>
          </p:txBody>
        </p:sp>
        <p:cxnSp>
          <p:nvCxnSpPr>
            <p:cNvPr id="92" name="Straight Arrow Connector 91"/>
            <p:cNvCxnSpPr>
              <a:endCxn id="88" idx="0"/>
            </p:cNvCxnSpPr>
            <p:nvPr/>
          </p:nvCxnSpPr>
          <p:spPr>
            <a:xfrm>
              <a:off x="2376000" y="4370892"/>
              <a:ext cx="0" cy="699729"/>
            </a:xfrm>
            <a:prstGeom prst="straightConnector1">
              <a:avLst/>
            </a:prstGeom>
            <a:ln w="19050">
              <a:solidFill>
                <a:srgbClr val="00A1DE"/>
              </a:solidFill>
              <a:tailEnd type="arrow"/>
            </a:ln>
          </p:spPr>
          <p:style>
            <a:lnRef idx="1">
              <a:schemeClr val="accent1"/>
            </a:lnRef>
            <a:fillRef idx="0">
              <a:schemeClr val="accent1"/>
            </a:fillRef>
            <a:effectRef idx="0">
              <a:schemeClr val="accent1"/>
            </a:effectRef>
            <a:fontRef idx="minor">
              <a:schemeClr val="tx1"/>
            </a:fontRef>
          </p:style>
        </p:cxnSp>
        <p:sp>
          <p:nvSpPr>
            <p:cNvPr id="94" name="Text Placeholder 5"/>
            <p:cNvSpPr txBox="1">
              <a:spLocks/>
            </p:cNvSpPr>
            <p:nvPr/>
          </p:nvSpPr>
          <p:spPr>
            <a:xfrm>
              <a:off x="2375999" y="4524795"/>
              <a:ext cx="1016657" cy="360000"/>
            </a:xfrm>
            <a:prstGeom prst="rect">
              <a:avLst/>
            </a:prstGeom>
            <a:noFill/>
            <a:ln w="3175">
              <a:noFill/>
            </a:ln>
          </p:spPr>
          <p:txBody>
            <a:bodyPr wrap="square" lIns="0" tIns="0" rIns="0" bIns="0" anchor="ctr" anchorCtr="0">
              <a:noAutofit/>
            </a:bodyPr>
            <a:lstStyle>
              <a:lvl1pPr marL="0" indent="0" algn="l" defTabSz="957263" rtl="0" eaLnBrk="1" fontAlgn="base" hangingPunct="1">
                <a:lnSpc>
                  <a:spcPct val="100000"/>
                </a:lnSpc>
                <a:spcBef>
                  <a:spcPts val="400"/>
                </a:spcBef>
                <a:spcAft>
                  <a:spcPts val="0"/>
                </a:spcAft>
                <a:buFont typeface="Arial" charset="0"/>
                <a:defRPr lang="en-US" sz="1400" kern="1200">
                  <a:solidFill>
                    <a:schemeClr val="tx2"/>
                  </a:solidFill>
                  <a:latin typeface="+mn-lt"/>
                  <a:ea typeface="+mn-ea"/>
                  <a:cs typeface="+mn-cs"/>
                </a:defRPr>
              </a:lvl1pPr>
              <a:lvl2pPr marL="180000" indent="-180000" algn="l" defTabSz="957263" rtl="0" eaLnBrk="1" fontAlgn="base" hangingPunct="1">
                <a:lnSpc>
                  <a:spcPct val="100000"/>
                </a:lnSpc>
                <a:spcBef>
                  <a:spcPts val="400"/>
                </a:spcBef>
                <a:spcAft>
                  <a:spcPts val="0"/>
                </a:spcAft>
                <a:buFont typeface="Arial" charset="0"/>
                <a:buChar char="•"/>
                <a:defRPr lang="en-US" sz="1400" kern="1200">
                  <a:solidFill>
                    <a:schemeClr val="tx2"/>
                  </a:solidFill>
                  <a:latin typeface="+mn-lt"/>
                  <a:ea typeface="+mj-ea"/>
                  <a:cs typeface="+mj-cs"/>
                </a:defRPr>
              </a:lvl2pPr>
              <a:lvl3pPr marL="36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3pPr>
              <a:lvl4pPr marL="54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4pPr>
              <a:lvl5pPr marL="720000" indent="-179388" algn="l" defTabSz="957263" rtl="0" eaLnBrk="1" fontAlgn="base" hangingPunct="1">
                <a:lnSpc>
                  <a:spcPct val="100000"/>
                </a:lnSpc>
                <a:spcBef>
                  <a:spcPts val="400"/>
                </a:spcBef>
                <a:spcAft>
                  <a:spcPts val="0"/>
                </a:spcAft>
                <a:buFont typeface="Arial" charset="0"/>
                <a:buChar char="‒"/>
                <a:defRPr lang="en-GB" sz="1200" kern="1200">
                  <a:solidFill>
                    <a:schemeClr val="tx2"/>
                  </a:solidFill>
                  <a:latin typeface="+mn-lt"/>
                  <a:ea typeface="+mj-ea"/>
                  <a:cs typeface="+mj-cs"/>
                </a:defRPr>
              </a:lvl5pPr>
              <a:lvl6pPr marL="900000" indent="-180000" algn="l" defTabSz="859512" rtl="0" eaLnBrk="1" latinLnBrk="0" hangingPunct="1">
                <a:lnSpc>
                  <a:spcPct val="100000"/>
                </a:lnSpc>
                <a:spcBef>
                  <a:spcPts val="400"/>
                </a:spcBef>
                <a:spcAft>
                  <a:spcPts val="0"/>
                </a:spcAft>
                <a:buFont typeface="Arial" pitchFamily="34" charset="0"/>
                <a:buChar char="•"/>
                <a:defRPr sz="1200" kern="1200" baseline="0">
                  <a:solidFill>
                    <a:schemeClr val="accent1"/>
                  </a:solidFill>
                  <a:latin typeface="+mn-lt"/>
                  <a:ea typeface="+mn-ea"/>
                  <a:cs typeface="+mn-cs"/>
                </a:defRPr>
              </a:lvl6pPr>
              <a:lvl7pPr marL="108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7pPr>
              <a:lvl8pPr marL="126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8pPr>
              <a:lvl9pPr marL="144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9pPr>
            </a:lstStyle>
            <a:p>
              <a:pPr algn="ctr"/>
              <a:r>
                <a:rPr lang="pl-PL" b="1" dirty="0" smtClean="0">
                  <a:solidFill>
                    <a:srgbClr val="00A1DE"/>
                  </a:solidFill>
                  <a:latin typeface="Arial" panose="020B0604020202020204" pitchFamily="34" charset="0"/>
                  <a:cs typeface="Arial" panose="020B0604020202020204" pitchFamily="34" charset="0"/>
                </a:rPr>
                <a:t>UDZIAŁOWIEC</a:t>
              </a:r>
              <a:endParaRPr lang="en-US" b="1" dirty="0">
                <a:solidFill>
                  <a:srgbClr val="00A1DE"/>
                </a:solidFill>
                <a:latin typeface="Arial" panose="020B0604020202020204" pitchFamily="34" charset="0"/>
                <a:cs typeface="Arial" panose="020B0604020202020204" pitchFamily="34" charset="0"/>
              </a:endParaRPr>
            </a:p>
          </p:txBody>
        </p:sp>
      </p:grpSp>
      <p:sp>
        <p:nvSpPr>
          <p:cNvPr id="98" name="Freeform 46"/>
          <p:cNvSpPr>
            <a:spLocks noEditPoints="1"/>
          </p:cNvSpPr>
          <p:nvPr/>
        </p:nvSpPr>
        <p:spPr bwMode="auto">
          <a:xfrm>
            <a:off x="2507118" y="5904201"/>
            <a:ext cx="872059" cy="759159"/>
          </a:xfrm>
          <a:custGeom>
            <a:avLst/>
            <a:gdLst>
              <a:gd name="T0" fmla="*/ 1284 w 1344"/>
              <a:gd name="T1" fmla="*/ 468 h 1170"/>
              <a:gd name="T2" fmla="*/ 1206 w 1344"/>
              <a:gd name="T3" fmla="*/ 68 h 1170"/>
              <a:gd name="T4" fmla="*/ 1204 w 1344"/>
              <a:gd name="T5" fmla="*/ 54 h 1170"/>
              <a:gd name="T6" fmla="*/ 1194 w 1344"/>
              <a:gd name="T7" fmla="*/ 30 h 1170"/>
              <a:gd name="T8" fmla="*/ 1176 w 1344"/>
              <a:gd name="T9" fmla="*/ 12 h 1170"/>
              <a:gd name="T10" fmla="*/ 1152 w 1344"/>
              <a:gd name="T11" fmla="*/ 2 h 1170"/>
              <a:gd name="T12" fmla="*/ 1138 w 1344"/>
              <a:gd name="T13" fmla="*/ 0 h 1170"/>
              <a:gd name="T14" fmla="*/ 1112 w 1344"/>
              <a:gd name="T15" fmla="*/ 6 h 1170"/>
              <a:gd name="T16" fmla="*/ 1090 w 1344"/>
              <a:gd name="T17" fmla="*/ 20 h 1170"/>
              <a:gd name="T18" fmla="*/ 1076 w 1344"/>
              <a:gd name="T19" fmla="*/ 42 h 1170"/>
              <a:gd name="T20" fmla="*/ 1070 w 1344"/>
              <a:gd name="T21" fmla="*/ 68 h 1170"/>
              <a:gd name="T22" fmla="*/ 956 w 1344"/>
              <a:gd name="T23" fmla="*/ 468 h 1170"/>
              <a:gd name="T24" fmla="*/ 714 w 1344"/>
              <a:gd name="T25" fmla="*/ 468 h 1170"/>
              <a:gd name="T26" fmla="*/ 682 w 1344"/>
              <a:gd name="T27" fmla="*/ 308 h 1170"/>
              <a:gd name="T28" fmla="*/ 422 w 1344"/>
              <a:gd name="T29" fmla="*/ 468 h 1170"/>
              <a:gd name="T30" fmla="*/ 178 w 1344"/>
              <a:gd name="T31" fmla="*/ 468 h 1170"/>
              <a:gd name="T32" fmla="*/ 60 w 1344"/>
              <a:gd name="T33" fmla="*/ 1112 h 1170"/>
              <a:gd name="T34" fmla="*/ 0 w 1344"/>
              <a:gd name="T35" fmla="*/ 1170 h 1170"/>
              <a:gd name="T36" fmla="*/ 1344 w 1344"/>
              <a:gd name="T37" fmla="*/ 1112 h 1170"/>
              <a:gd name="T38" fmla="*/ 470 w 1344"/>
              <a:gd name="T39" fmla="*/ 948 h 1170"/>
              <a:gd name="T40" fmla="*/ 296 w 1344"/>
              <a:gd name="T41" fmla="*/ 842 h 1170"/>
              <a:gd name="T42" fmla="*/ 470 w 1344"/>
              <a:gd name="T43" fmla="*/ 948 h 1170"/>
              <a:gd name="T44" fmla="*/ 296 w 1344"/>
              <a:gd name="T45" fmla="*/ 746 h 1170"/>
              <a:gd name="T46" fmla="*/ 470 w 1344"/>
              <a:gd name="T47" fmla="*/ 640 h 1170"/>
              <a:gd name="T48" fmla="*/ 758 w 1344"/>
              <a:gd name="T49" fmla="*/ 948 h 1170"/>
              <a:gd name="T50" fmla="*/ 584 w 1344"/>
              <a:gd name="T51" fmla="*/ 842 h 1170"/>
              <a:gd name="T52" fmla="*/ 758 w 1344"/>
              <a:gd name="T53" fmla="*/ 948 h 1170"/>
              <a:gd name="T54" fmla="*/ 584 w 1344"/>
              <a:gd name="T55" fmla="*/ 746 h 1170"/>
              <a:gd name="T56" fmla="*/ 758 w 1344"/>
              <a:gd name="T57" fmla="*/ 640 h 1170"/>
              <a:gd name="T58" fmla="*/ 1048 w 1344"/>
              <a:gd name="T59" fmla="*/ 948 h 1170"/>
              <a:gd name="T60" fmla="*/ 874 w 1344"/>
              <a:gd name="T61" fmla="*/ 842 h 1170"/>
              <a:gd name="T62" fmla="*/ 1048 w 1344"/>
              <a:gd name="T63" fmla="*/ 948 h 1170"/>
              <a:gd name="T64" fmla="*/ 874 w 1344"/>
              <a:gd name="T65" fmla="*/ 746 h 1170"/>
              <a:gd name="T66" fmla="*/ 1048 w 1344"/>
              <a:gd name="T67" fmla="*/ 640 h 1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344" h="1170">
                <a:moveTo>
                  <a:pt x="1284" y="1112"/>
                </a:moveTo>
                <a:lnTo>
                  <a:pt x="1284" y="468"/>
                </a:lnTo>
                <a:lnTo>
                  <a:pt x="1206" y="468"/>
                </a:lnTo>
                <a:lnTo>
                  <a:pt x="1206" y="68"/>
                </a:lnTo>
                <a:lnTo>
                  <a:pt x="1206" y="68"/>
                </a:lnTo>
                <a:lnTo>
                  <a:pt x="1204" y="54"/>
                </a:lnTo>
                <a:lnTo>
                  <a:pt x="1200" y="42"/>
                </a:lnTo>
                <a:lnTo>
                  <a:pt x="1194" y="30"/>
                </a:lnTo>
                <a:lnTo>
                  <a:pt x="1186" y="20"/>
                </a:lnTo>
                <a:lnTo>
                  <a:pt x="1176" y="12"/>
                </a:lnTo>
                <a:lnTo>
                  <a:pt x="1164" y="6"/>
                </a:lnTo>
                <a:lnTo>
                  <a:pt x="1152" y="2"/>
                </a:lnTo>
                <a:lnTo>
                  <a:pt x="1138" y="0"/>
                </a:lnTo>
                <a:lnTo>
                  <a:pt x="1138" y="0"/>
                </a:lnTo>
                <a:lnTo>
                  <a:pt x="1124" y="2"/>
                </a:lnTo>
                <a:lnTo>
                  <a:pt x="1112" y="6"/>
                </a:lnTo>
                <a:lnTo>
                  <a:pt x="1100" y="12"/>
                </a:lnTo>
                <a:lnTo>
                  <a:pt x="1090" y="20"/>
                </a:lnTo>
                <a:lnTo>
                  <a:pt x="1082" y="30"/>
                </a:lnTo>
                <a:lnTo>
                  <a:pt x="1076" y="42"/>
                </a:lnTo>
                <a:lnTo>
                  <a:pt x="1072" y="54"/>
                </a:lnTo>
                <a:lnTo>
                  <a:pt x="1070" y="68"/>
                </a:lnTo>
                <a:lnTo>
                  <a:pt x="1070" y="468"/>
                </a:lnTo>
                <a:lnTo>
                  <a:pt x="956" y="468"/>
                </a:lnTo>
                <a:lnTo>
                  <a:pt x="956" y="308"/>
                </a:lnTo>
                <a:lnTo>
                  <a:pt x="714" y="468"/>
                </a:lnTo>
                <a:lnTo>
                  <a:pt x="682" y="468"/>
                </a:lnTo>
                <a:lnTo>
                  <a:pt x="682" y="308"/>
                </a:lnTo>
                <a:lnTo>
                  <a:pt x="438" y="468"/>
                </a:lnTo>
                <a:lnTo>
                  <a:pt x="422" y="468"/>
                </a:lnTo>
                <a:lnTo>
                  <a:pt x="422" y="308"/>
                </a:lnTo>
                <a:lnTo>
                  <a:pt x="178" y="468"/>
                </a:lnTo>
                <a:lnTo>
                  <a:pt x="60" y="468"/>
                </a:lnTo>
                <a:lnTo>
                  <a:pt x="60" y="1112"/>
                </a:lnTo>
                <a:lnTo>
                  <a:pt x="0" y="1112"/>
                </a:lnTo>
                <a:lnTo>
                  <a:pt x="0" y="1170"/>
                </a:lnTo>
                <a:lnTo>
                  <a:pt x="1344" y="1170"/>
                </a:lnTo>
                <a:lnTo>
                  <a:pt x="1344" y="1112"/>
                </a:lnTo>
                <a:lnTo>
                  <a:pt x="1284" y="1112"/>
                </a:lnTo>
                <a:close/>
                <a:moveTo>
                  <a:pt x="470" y="948"/>
                </a:moveTo>
                <a:lnTo>
                  <a:pt x="296" y="948"/>
                </a:lnTo>
                <a:lnTo>
                  <a:pt x="296" y="842"/>
                </a:lnTo>
                <a:lnTo>
                  <a:pt x="470" y="842"/>
                </a:lnTo>
                <a:lnTo>
                  <a:pt x="470" y="948"/>
                </a:lnTo>
                <a:close/>
                <a:moveTo>
                  <a:pt x="470" y="746"/>
                </a:moveTo>
                <a:lnTo>
                  <a:pt x="296" y="746"/>
                </a:lnTo>
                <a:lnTo>
                  <a:pt x="296" y="640"/>
                </a:lnTo>
                <a:lnTo>
                  <a:pt x="470" y="640"/>
                </a:lnTo>
                <a:lnTo>
                  <a:pt x="470" y="746"/>
                </a:lnTo>
                <a:close/>
                <a:moveTo>
                  <a:pt x="758" y="948"/>
                </a:moveTo>
                <a:lnTo>
                  <a:pt x="584" y="948"/>
                </a:lnTo>
                <a:lnTo>
                  <a:pt x="584" y="842"/>
                </a:lnTo>
                <a:lnTo>
                  <a:pt x="758" y="842"/>
                </a:lnTo>
                <a:lnTo>
                  <a:pt x="758" y="948"/>
                </a:lnTo>
                <a:close/>
                <a:moveTo>
                  <a:pt x="758" y="746"/>
                </a:moveTo>
                <a:lnTo>
                  <a:pt x="584" y="746"/>
                </a:lnTo>
                <a:lnTo>
                  <a:pt x="584" y="640"/>
                </a:lnTo>
                <a:lnTo>
                  <a:pt x="758" y="640"/>
                </a:lnTo>
                <a:lnTo>
                  <a:pt x="758" y="746"/>
                </a:lnTo>
                <a:close/>
                <a:moveTo>
                  <a:pt x="1048" y="948"/>
                </a:moveTo>
                <a:lnTo>
                  <a:pt x="874" y="948"/>
                </a:lnTo>
                <a:lnTo>
                  <a:pt x="874" y="842"/>
                </a:lnTo>
                <a:lnTo>
                  <a:pt x="1048" y="842"/>
                </a:lnTo>
                <a:lnTo>
                  <a:pt x="1048" y="948"/>
                </a:lnTo>
                <a:close/>
                <a:moveTo>
                  <a:pt x="1048" y="746"/>
                </a:moveTo>
                <a:lnTo>
                  <a:pt x="874" y="746"/>
                </a:lnTo>
                <a:lnTo>
                  <a:pt x="874" y="640"/>
                </a:lnTo>
                <a:lnTo>
                  <a:pt x="1048" y="640"/>
                </a:lnTo>
                <a:lnTo>
                  <a:pt x="1048" y="74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p>
        </p:txBody>
      </p:sp>
      <p:pic>
        <p:nvPicPr>
          <p:cNvPr id="15" name="Picture 3" descr="\\Cagmasrv1\sso$\Gestion_Deloitte\Global_Brand\- Templates\Icons\Iconography Deloitte\Icon_People_man_Gree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51271" y="2302024"/>
            <a:ext cx="319024" cy="80666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4" descr="\\Cagmasrv1\sso$\Gestion_Deloitte\Global_Brand\- Templates\Icons\Iconography Deloitte\Icon_People_woman_MBlu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10396" y="2302024"/>
            <a:ext cx="376467" cy="806660"/>
          </a:xfrm>
          <a:prstGeom prst="rect">
            <a:avLst/>
          </a:prstGeom>
          <a:noFill/>
          <a:extLst>
            <a:ext uri="{909E8E84-426E-40DD-AFC4-6F175D3DCCD1}">
              <a14:hiddenFill xmlns:a14="http://schemas.microsoft.com/office/drawing/2010/main">
                <a:solidFill>
                  <a:srgbClr val="FFFFFF"/>
                </a:solidFill>
              </a14:hiddenFill>
            </a:ext>
          </a:extLst>
        </p:spPr>
      </p:pic>
      <p:sp>
        <p:nvSpPr>
          <p:cNvPr id="10" name="Curved Right Arrow 9"/>
          <p:cNvSpPr/>
          <p:nvPr/>
        </p:nvSpPr>
        <p:spPr>
          <a:xfrm>
            <a:off x="212178" y="2738898"/>
            <a:ext cx="1286124" cy="2571669"/>
          </a:xfrm>
          <a:prstGeom prst="curvedRightArrow">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smtClean="0">
              <a:solidFill>
                <a:schemeClr val="tx1"/>
              </a:solidFill>
            </a:endParaRPr>
          </a:p>
        </p:txBody>
      </p:sp>
      <p:sp>
        <p:nvSpPr>
          <p:cNvPr id="11" name="TextBox 10"/>
          <p:cNvSpPr txBox="1"/>
          <p:nvPr/>
        </p:nvSpPr>
        <p:spPr>
          <a:xfrm>
            <a:off x="636712" y="3454153"/>
            <a:ext cx="1005606" cy="215444"/>
          </a:xfrm>
          <a:prstGeom prst="rect">
            <a:avLst/>
          </a:prstGeom>
          <a:noFill/>
        </p:spPr>
        <p:txBody>
          <a:bodyPr wrap="square" lIns="0" tIns="0" rIns="0" bIns="0" rtlCol="0">
            <a:spAutoFit/>
          </a:bodyPr>
          <a:lstStyle/>
          <a:p>
            <a:pPr>
              <a:spcAft>
                <a:spcPts val="300"/>
              </a:spcAft>
            </a:pPr>
            <a:r>
              <a:rPr lang="pl-PL" sz="1400" b="1" dirty="0" smtClean="0">
                <a:solidFill>
                  <a:schemeClr val="tx2"/>
                </a:solidFill>
              </a:rPr>
              <a:t>POŻYCZKA</a:t>
            </a:r>
          </a:p>
        </p:txBody>
      </p:sp>
    </p:spTree>
    <p:extLst>
      <p:ext uri="{BB962C8B-B14F-4D97-AF65-F5344CB8AC3E}">
        <p14:creationId xmlns:p14="http://schemas.microsoft.com/office/powerpoint/2010/main" val="2059308661"/>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15800" y="283581"/>
            <a:ext cx="9226800" cy="975952"/>
          </a:xfrm>
        </p:spPr>
        <p:txBody>
          <a:bodyPr anchor="ctr">
            <a:normAutofit/>
          </a:bodyPr>
          <a:lstStyle/>
          <a:p>
            <a:r>
              <a:rPr lang="pl-PL" sz="2900" b="0" dirty="0">
                <a:solidFill>
                  <a:schemeClr val="accent2"/>
                </a:solidFill>
              </a:rPr>
              <a:t>II FSK </a:t>
            </a:r>
            <a:r>
              <a:rPr lang="pl-PL" sz="2900" b="0" dirty="0" smtClean="0">
                <a:solidFill>
                  <a:schemeClr val="accent2"/>
                </a:solidFill>
              </a:rPr>
              <a:t>1095/15</a:t>
            </a:r>
            <a:r>
              <a:rPr lang="pl-PL" sz="2900" b="0" dirty="0">
                <a:solidFill>
                  <a:schemeClr val="accent2"/>
                </a:solidFill>
              </a:rPr>
              <a:t/>
            </a:r>
            <a:br>
              <a:rPr lang="pl-PL" sz="2900" b="0" dirty="0">
                <a:solidFill>
                  <a:schemeClr val="accent2"/>
                </a:solidFill>
              </a:rPr>
            </a:br>
            <a:r>
              <a:rPr lang="pl-PL" sz="2200" b="0" dirty="0" smtClean="0">
                <a:solidFill>
                  <a:srgbClr val="002776"/>
                </a:solidFill>
              </a:rPr>
              <a:t>Pytanie podatnika</a:t>
            </a:r>
            <a:endParaRPr lang="en-US" sz="2200" dirty="0">
              <a:solidFill>
                <a:srgbClr val="002776"/>
              </a:solidFill>
            </a:endParaRPr>
          </a:p>
        </p:txBody>
      </p:sp>
      <p:sp>
        <p:nvSpPr>
          <p:cNvPr id="2" name="Footer Placeholder 1"/>
          <p:cNvSpPr>
            <a:spLocks noGrp="1"/>
          </p:cNvSpPr>
          <p:nvPr>
            <p:ph type="ftr" sz="quarter" idx="3"/>
          </p:nvPr>
        </p:nvSpPr>
        <p:spPr/>
        <p:txBody>
          <a:bodyPr/>
          <a:lstStyle/>
          <a:p>
            <a:endParaRPr lang="en-GB" dirty="0">
              <a:solidFill>
                <a:srgbClr val="FFFFFF">
                  <a:lumMod val="65000"/>
                </a:srgbClr>
              </a:solidFill>
            </a:endParaRPr>
          </a:p>
        </p:txBody>
      </p:sp>
      <p:sp>
        <p:nvSpPr>
          <p:cNvPr id="3" name="Slide Number Placeholder 2"/>
          <p:cNvSpPr>
            <a:spLocks noGrp="1"/>
          </p:cNvSpPr>
          <p:nvPr>
            <p:ph type="sldNum" sz="quarter" idx="4"/>
          </p:nvPr>
        </p:nvSpPr>
        <p:spPr/>
        <p:txBody>
          <a:bodyPr/>
          <a:lstStyle/>
          <a:p>
            <a:fld id="{95CC1D26-A9BD-4BDE-BDD9-08EDBAE96860}" type="slidenum">
              <a:rPr lang="en-GB" smtClean="0">
                <a:solidFill>
                  <a:srgbClr val="FFFFFF">
                    <a:lumMod val="65000"/>
                  </a:srgbClr>
                </a:solidFill>
              </a:rPr>
              <a:pPr/>
              <a:t>3</a:t>
            </a:fld>
            <a:endParaRPr lang="en-GB" dirty="0">
              <a:solidFill>
                <a:srgbClr val="FFFFFF">
                  <a:lumMod val="65000"/>
                </a:srgbClr>
              </a:solidFill>
            </a:endParaRPr>
          </a:p>
        </p:txBody>
      </p:sp>
      <p:sp>
        <p:nvSpPr>
          <p:cNvPr id="98" name="Freeform 46"/>
          <p:cNvSpPr>
            <a:spLocks noEditPoints="1"/>
          </p:cNvSpPr>
          <p:nvPr/>
        </p:nvSpPr>
        <p:spPr bwMode="auto">
          <a:xfrm>
            <a:off x="2507118" y="5904201"/>
            <a:ext cx="872059" cy="759159"/>
          </a:xfrm>
          <a:custGeom>
            <a:avLst/>
            <a:gdLst>
              <a:gd name="T0" fmla="*/ 1284 w 1344"/>
              <a:gd name="T1" fmla="*/ 468 h 1170"/>
              <a:gd name="T2" fmla="*/ 1206 w 1344"/>
              <a:gd name="T3" fmla="*/ 68 h 1170"/>
              <a:gd name="T4" fmla="*/ 1204 w 1344"/>
              <a:gd name="T5" fmla="*/ 54 h 1170"/>
              <a:gd name="T6" fmla="*/ 1194 w 1344"/>
              <a:gd name="T7" fmla="*/ 30 h 1170"/>
              <a:gd name="T8" fmla="*/ 1176 w 1344"/>
              <a:gd name="T9" fmla="*/ 12 h 1170"/>
              <a:gd name="T10" fmla="*/ 1152 w 1344"/>
              <a:gd name="T11" fmla="*/ 2 h 1170"/>
              <a:gd name="T12" fmla="*/ 1138 w 1344"/>
              <a:gd name="T13" fmla="*/ 0 h 1170"/>
              <a:gd name="T14" fmla="*/ 1112 w 1344"/>
              <a:gd name="T15" fmla="*/ 6 h 1170"/>
              <a:gd name="T16" fmla="*/ 1090 w 1344"/>
              <a:gd name="T17" fmla="*/ 20 h 1170"/>
              <a:gd name="T18" fmla="*/ 1076 w 1344"/>
              <a:gd name="T19" fmla="*/ 42 h 1170"/>
              <a:gd name="T20" fmla="*/ 1070 w 1344"/>
              <a:gd name="T21" fmla="*/ 68 h 1170"/>
              <a:gd name="T22" fmla="*/ 956 w 1344"/>
              <a:gd name="T23" fmla="*/ 468 h 1170"/>
              <a:gd name="T24" fmla="*/ 714 w 1344"/>
              <a:gd name="T25" fmla="*/ 468 h 1170"/>
              <a:gd name="T26" fmla="*/ 682 w 1344"/>
              <a:gd name="T27" fmla="*/ 308 h 1170"/>
              <a:gd name="T28" fmla="*/ 422 w 1344"/>
              <a:gd name="T29" fmla="*/ 468 h 1170"/>
              <a:gd name="T30" fmla="*/ 178 w 1344"/>
              <a:gd name="T31" fmla="*/ 468 h 1170"/>
              <a:gd name="T32" fmla="*/ 60 w 1344"/>
              <a:gd name="T33" fmla="*/ 1112 h 1170"/>
              <a:gd name="T34" fmla="*/ 0 w 1344"/>
              <a:gd name="T35" fmla="*/ 1170 h 1170"/>
              <a:gd name="T36" fmla="*/ 1344 w 1344"/>
              <a:gd name="T37" fmla="*/ 1112 h 1170"/>
              <a:gd name="T38" fmla="*/ 470 w 1344"/>
              <a:gd name="T39" fmla="*/ 948 h 1170"/>
              <a:gd name="T40" fmla="*/ 296 w 1344"/>
              <a:gd name="T41" fmla="*/ 842 h 1170"/>
              <a:gd name="T42" fmla="*/ 470 w 1344"/>
              <a:gd name="T43" fmla="*/ 948 h 1170"/>
              <a:gd name="T44" fmla="*/ 296 w 1344"/>
              <a:gd name="T45" fmla="*/ 746 h 1170"/>
              <a:gd name="T46" fmla="*/ 470 w 1344"/>
              <a:gd name="T47" fmla="*/ 640 h 1170"/>
              <a:gd name="T48" fmla="*/ 758 w 1344"/>
              <a:gd name="T49" fmla="*/ 948 h 1170"/>
              <a:gd name="T50" fmla="*/ 584 w 1344"/>
              <a:gd name="T51" fmla="*/ 842 h 1170"/>
              <a:gd name="T52" fmla="*/ 758 w 1344"/>
              <a:gd name="T53" fmla="*/ 948 h 1170"/>
              <a:gd name="T54" fmla="*/ 584 w 1344"/>
              <a:gd name="T55" fmla="*/ 746 h 1170"/>
              <a:gd name="T56" fmla="*/ 758 w 1344"/>
              <a:gd name="T57" fmla="*/ 640 h 1170"/>
              <a:gd name="T58" fmla="*/ 1048 w 1344"/>
              <a:gd name="T59" fmla="*/ 948 h 1170"/>
              <a:gd name="T60" fmla="*/ 874 w 1344"/>
              <a:gd name="T61" fmla="*/ 842 h 1170"/>
              <a:gd name="T62" fmla="*/ 1048 w 1344"/>
              <a:gd name="T63" fmla="*/ 948 h 1170"/>
              <a:gd name="T64" fmla="*/ 874 w 1344"/>
              <a:gd name="T65" fmla="*/ 746 h 1170"/>
              <a:gd name="T66" fmla="*/ 1048 w 1344"/>
              <a:gd name="T67" fmla="*/ 640 h 117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l="0" t="0" r="r" b="b"/>
            <a:pathLst>
              <a:path w="1344" h="1170">
                <a:moveTo>
                  <a:pt x="1284" y="1112"/>
                </a:moveTo>
                <a:lnTo>
                  <a:pt x="1284" y="468"/>
                </a:lnTo>
                <a:lnTo>
                  <a:pt x="1206" y="468"/>
                </a:lnTo>
                <a:lnTo>
                  <a:pt x="1206" y="68"/>
                </a:lnTo>
                <a:lnTo>
                  <a:pt x="1206" y="68"/>
                </a:lnTo>
                <a:lnTo>
                  <a:pt x="1204" y="54"/>
                </a:lnTo>
                <a:lnTo>
                  <a:pt x="1200" y="42"/>
                </a:lnTo>
                <a:lnTo>
                  <a:pt x="1194" y="30"/>
                </a:lnTo>
                <a:lnTo>
                  <a:pt x="1186" y="20"/>
                </a:lnTo>
                <a:lnTo>
                  <a:pt x="1176" y="12"/>
                </a:lnTo>
                <a:lnTo>
                  <a:pt x="1164" y="6"/>
                </a:lnTo>
                <a:lnTo>
                  <a:pt x="1152" y="2"/>
                </a:lnTo>
                <a:lnTo>
                  <a:pt x="1138" y="0"/>
                </a:lnTo>
                <a:lnTo>
                  <a:pt x="1138" y="0"/>
                </a:lnTo>
                <a:lnTo>
                  <a:pt x="1124" y="2"/>
                </a:lnTo>
                <a:lnTo>
                  <a:pt x="1112" y="6"/>
                </a:lnTo>
                <a:lnTo>
                  <a:pt x="1100" y="12"/>
                </a:lnTo>
                <a:lnTo>
                  <a:pt x="1090" y="20"/>
                </a:lnTo>
                <a:lnTo>
                  <a:pt x="1082" y="30"/>
                </a:lnTo>
                <a:lnTo>
                  <a:pt x="1076" y="42"/>
                </a:lnTo>
                <a:lnTo>
                  <a:pt x="1072" y="54"/>
                </a:lnTo>
                <a:lnTo>
                  <a:pt x="1070" y="68"/>
                </a:lnTo>
                <a:lnTo>
                  <a:pt x="1070" y="468"/>
                </a:lnTo>
                <a:lnTo>
                  <a:pt x="956" y="468"/>
                </a:lnTo>
                <a:lnTo>
                  <a:pt x="956" y="308"/>
                </a:lnTo>
                <a:lnTo>
                  <a:pt x="714" y="468"/>
                </a:lnTo>
                <a:lnTo>
                  <a:pt x="682" y="468"/>
                </a:lnTo>
                <a:lnTo>
                  <a:pt x="682" y="308"/>
                </a:lnTo>
                <a:lnTo>
                  <a:pt x="438" y="468"/>
                </a:lnTo>
                <a:lnTo>
                  <a:pt x="422" y="468"/>
                </a:lnTo>
                <a:lnTo>
                  <a:pt x="422" y="308"/>
                </a:lnTo>
                <a:lnTo>
                  <a:pt x="178" y="468"/>
                </a:lnTo>
                <a:lnTo>
                  <a:pt x="60" y="468"/>
                </a:lnTo>
                <a:lnTo>
                  <a:pt x="60" y="1112"/>
                </a:lnTo>
                <a:lnTo>
                  <a:pt x="0" y="1112"/>
                </a:lnTo>
                <a:lnTo>
                  <a:pt x="0" y="1170"/>
                </a:lnTo>
                <a:lnTo>
                  <a:pt x="1344" y="1170"/>
                </a:lnTo>
                <a:lnTo>
                  <a:pt x="1344" y="1112"/>
                </a:lnTo>
                <a:lnTo>
                  <a:pt x="1284" y="1112"/>
                </a:lnTo>
                <a:close/>
                <a:moveTo>
                  <a:pt x="470" y="948"/>
                </a:moveTo>
                <a:lnTo>
                  <a:pt x="296" y="948"/>
                </a:lnTo>
                <a:lnTo>
                  <a:pt x="296" y="842"/>
                </a:lnTo>
                <a:lnTo>
                  <a:pt x="470" y="842"/>
                </a:lnTo>
                <a:lnTo>
                  <a:pt x="470" y="948"/>
                </a:lnTo>
                <a:close/>
                <a:moveTo>
                  <a:pt x="470" y="746"/>
                </a:moveTo>
                <a:lnTo>
                  <a:pt x="296" y="746"/>
                </a:lnTo>
                <a:lnTo>
                  <a:pt x="296" y="640"/>
                </a:lnTo>
                <a:lnTo>
                  <a:pt x="470" y="640"/>
                </a:lnTo>
                <a:lnTo>
                  <a:pt x="470" y="746"/>
                </a:lnTo>
                <a:close/>
                <a:moveTo>
                  <a:pt x="758" y="948"/>
                </a:moveTo>
                <a:lnTo>
                  <a:pt x="584" y="948"/>
                </a:lnTo>
                <a:lnTo>
                  <a:pt x="584" y="842"/>
                </a:lnTo>
                <a:lnTo>
                  <a:pt x="758" y="842"/>
                </a:lnTo>
                <a:lnTo>
                  <a:pt x="758" y="948"/>
                </a:lnTo>
                <a:close/>
                <a:moveTo>
                  <a:pt x="758" y="746"/>
                </a:moveTo>
                <a:lnTo>
                  <a:pt x="584" y="746"/>
                </a:lnTo>
                <a:lnTo>
                  <a:pt x="584" y="640"/>
                </a:lnTo>
                <a:lnTo>
                  <a:pt x="758" y="640"/>
                </a:lnTo>
                <a:lnTo>
                  <a:pt x="758" y="746"/>
                </a:lnTo>
                <a:close/>
                <a:moveTo>
                  <a:pt x="1048" y="948"/>
                </a:moveTo>
                <a:lnTo>
                  <a:pt x="874" y="948"/>
                </a:lnTo>
                <a:lnTo>
                  <a:pt x="874" y="842"/>
                </a:lnTo>
                <a:lnTo>
                  <a:pt x="1048" y="842"/>
                </a:lnTo>
                <a:lnTo>
                  <a:pt x="1048" y="948"/>
                </a:lnTo>
                <a:close/>
                <a:moveTo>
                  <a:pt x="1048" y="746"/>
                </a:moveTo>
                <a:lnTo>
                  <a:pt x="874" y="746"/>
                </a:lnTo>
                <a:lnTo>
                  <a:pt x="874" y="640"/>
                </a:lnTo>
                <a:lnTo>
                  <a:pt x="1048" y="640"/>
                </a:lnTo>
                <a:lnTo>
                  <a:pt x="1048" y="74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solidFill>
                <a:srgbClr val="000000"/>
              </a:solidFill>
            </a:endParaRPr>
          </a:p>
        </p:txBody>
      </p:sp>
      <p:sp>
        <p:nvSpPr>
          <p:cNvPr id="99" name="Rectangular Callout 98"/>
          <p:cNvSpPr/>
          <p:nvPr/>
        </p:nvSpPr>
        <p:spPr>
          <a:xfrm>
            <a:off x="5031633" y="2700427"/>
            <a:ext cx="3690911" cy="3274005"/>
          </a:xfrm>
          <a:prstGeom prst="wedgeRectCallout">
            <a:avLst>
              <a:gd name="adj1" fmla="val -32690"/>
              <a:gd name="adj2" fmla="val 62127"/>
            </a:avLst>
          </a:prstGeom>
          <a:solidFill>
            <a:schemeClr val="tx2"/>
          </a:solidFill>
          <a:ln w="25400" cap="flat" cmpd="sng" algn="ctr">
            <a:noFill/>
            <a:prstDash val="solid"/>
          </a:ln>
          <a:effectLst/>
        </p:spPr>
        <p:txBody>
          <a:bodyPr lIns="90000" tIns="90000" rIns="90000" bIns="90000" rtlCol="0" anchor="t" anchorCtr="0"/>
          <a:lstStyle/>
          <a:p>
            <a:pPr>
              <a:defRPr/>
            </a:pPr>
            <a:r>
              <a:rPr lang="pl-PL" sz="1600" b="1" u="sng" kern="0" dirty="0" smtClean="0">
                <a:solidFill>
                  <a:sysClr val="window" lastClr="FFFFFF"/>
                </a:solidFill>
                <a:latin typeface="Arial"/>
              </a:rPr>
              <a:t>PYTANIE PODATNIKA</a:t>
            </a:r>
          </a:p>
          <a:p>
            <a:pPr>
              <a:defRPr/>
            </a:pPr>
            <a:r>
              <a:rPr lang="pl-PL" sz="1600" kern="0" dirty="0">
                <a:solidFill>
                  <a:sysClr val="window" lastClr="FFFFFF"/>
                </a:solidFill>
                <a:latin typeface="Arial"/>
              </a:rPr>
              <a:t> 1. Czy przychodem wnioskodawcy, w związku z objęciem udziałów w zamian za wkład niepieniężny będzie wyłącznie kwota odpowiadająca wartości nominalnej udziałów?</a:t>
            </a:r>
          </a:p>
          <a:p>
            <a:pPr>
              <a:defRPr/>
            </a:pPr>
            <a:r>
              <a:rPr lang="pl-PL" sz="1600" kern="0" dirty="0">
                <a:solidFill>
                  <a:sysClr val="window" lastClr="FFFFFF"/>
                </a:solidFill>
                <a:latin typeface="Arial"/>
              </a:rPr>
              <a:t>2. Czy kosztem uzyskania przychodów wnioskodawcy będzie wartość nominalna kwoty udzielonej pożyczki (tj. kwoty nie uwzględniającej wartości odsetek od tej pożyczki</a:t>
            </a:r>
            <a:r>
              <a:rPr lang="pl-PL" sz="1600" kern="0" dirty="0" smtClean="0">
                <a:solidFill>
                  <a:sysClr val="window" lastClr="FFFFFF"/>
                </a:solidFill>
                <a:latin typeface="Arial"/>
              </a:rPr>
              <a:t>)?</a:t>
            </a:r>
            <a:endParaRPr lang="en-GB" sz="1600" kern="0" dirty="0">
              <a:solidFill>
                <a:sysClr val="window" lastClr="FFFFFF"/>
              </a:solidFill>
              <a:latin typeface="Arial"/>
            </a:endParaRPr>
          </a:p>
        </p:txBody>
      </p:sp>
      <p:grpSp>
        <p:nvGrpSpPr>
          <p:cNvPr id="4" name="Group 3"/>
          <p:cNvGrpSpPr/>
          <p:nvPr/>
        </p:nvGrpSpPr>
        <p:grpSpPr>
          <a:xfrm>
            <a:off x="1289210" y="2891242"/>
            <a:ext cx="2443846" cy="3256472"/>
            <a:chOff x="1651193" y="3886200"/>
            <a:chExt cx="2443846" cy="3256472"/>
          </a:xfrm>
        </p:grpSpPr>
        <p:grpSp>
          <p:nvGrpSpPr>
            <p:cNvPr id="86" name="Group 85"/>
            <p:cNvGrpSpPr/>
            <p:nvPr/>
          </p:nvGrpSpPr>
          <p:grpSpPr>
            <a:xfrm>
              <a:off x="1651193" y="4747324"/>
              <a:ext cx="2443846" cy="2395348"/>
              <a:chOff x="1466849" y="4370892"/>
              <a:chExt cx="1824296" cy="1608880"/>
            </a:xfrm>
          </p:grpSpPr>
          <p:sp>
            <p:nvSpPr>
              <p:cNvPr id="88" name="TextBox 1"/>
              <p:cNvSpPr txBox="1"/>
              <p:nvPr/>
            </p:nvSpPr>
            <p:spPr>
              <a:xfrm>
                <a:off x="1466849" y="5070621"/>
                <a:ext cx="1818301" cy="909151"/>
              </a:xfrm>
              <a:prstGeom prst="rect">
                <a:avLst/>
              </a:prstGeom>
              <a:solidFill>
                <a:srgbClr val="81BC00"/>
              </a:solidFill>
              <a:ln w="9525" cmpd="sng">
                <a:noFill/>
              </a:ln>
            </p:spPr>
            <p:style>
              <a:lnRef idx="0">
                <a:scrgbClr r="0" g="0" b="0"/>
              </a:lnRef>
              <a:fillRef idx="0">
                <a:scrgbClr r="0" g="0" b="0"/>
              </a:fillRef>
              <a:effectRef idx="0">
                <a:scrgbClr r="0" g="0" b="0"/>
              </a:effectRef>
              <a:fontRef idx="minor">
                <a:schemeClr val="dk1"/>
              </a:fontRef>
            </p:style>
            <p:txBody>
              <a:bodyPr wrap="square" lIns="0" tIns="0" rIns="0" bIns="0"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endParaRPr lang="pl-PL" sz="1600" b="1" dirty="0" smtClean="0">
                  <a:solidFill>
                    <a:srgbClr val="FFFFFF"/>
                  </a:solidFill>
                  <a:cs typeface="Arial" panose="020B0604020202020204" pitchFamily="34" charset="0"/>
                </a:endParaRPr>
              </a:p>
              <a:p>
                <a:pPr algn="ctr"/>
                <a:r>
                  <a:rPr lang="pl-PL" sz="1600" b="1" dirty="0" smtClean="0">
                    <a:solidFill>
                      <a:srgbClr val="FFFFFF"/>
                    </a:solidFill>
                    <a:cs typeface="Arial" panose="020B0604020202020204" pitchFamily="34" charset="0"/>
                  </a:rPr>
                  <a:t>SPÓŁKA Z O.O.</a:t>
                </a:r>
                <a:endParaRPr lang="en-US" sz="1600" b="1" dirty="0">
                  <a:solidFill>
                    <a:srgbClr val="FFFFFF"/>
                  </a:solidFill>
                  <a:cs typeface="Arial" panose="020B0604020202020204" pitchFamily="34" charset="0"/>
                </a:endParaRPr>
              </a:p>
            </p:txBody>
          </p:sp>
          <p:cxnSp>
            <p:nvCxnSpPr>
              <p:cNvPr id="92" name="Straight Arrow Connector 91"/>
              <p:cNvCxnSpPr>
                <a:endCxn id="88" idx="0"/>
              </p:cNvCxnSpPr>
              <p:nvPr/>
            </p:nvCxnSpPr>
            <p:spPr>
              <a:xfrm>
                <a:off x="2376000" y="4370892"/>
                <a:ext cx="0" cy="699729"/>
              </a:xfrm>
              <a:prstGeom prst="straightConnector1">
                <a:avLst/>
              </a:prstGeom>
              <a:ln w="19050">
                <a:solidFill>
                  <a:srgbClr val="00A1DE"/>
                </a:solidFill>
                <a:tailEnd type="arrow"/>
              </a:ln>
            </p:spPr>
            <p:style>
              <a:lnRef idx="1">
                <a:schemeClr val="accent1"/>
              </a:lnRef>
              <a:fillRef idx="0">
                <a:schemeClr val="accent1"/>
              </a:fillRef>
              <a:effectRef idx="0">
                <a:schemeClr val="accent1"/>
              </a:effectRef>
              <a:fontRef idx="minor">
                <a:schemeClr val="tx1"/>
              </a:fontRef>
            </p:style>
          </p:cxnSp>
          <p:sp>
            <p:nvSpPr>
              <p:cNvPr id="94" name="Text Placeholder 5"/>
              <p:cNvSpPr txBox="1">
                <a:spLocks/>
              </p:cNvSpPr>
              <p:nvPr/>
            </p:nvSpPr>
            <p:spPr>
              <a:xfrm>
                <a:off x="2514498" y="4524795"/>
                <a:ext cx="776647" cy="360000"/>
              </a:xfrm>
              <a:prstGeom prst="rect">
                <a:avLst/>
              </a:prstGeom>
              <a:noFill/>
              <a:ln w="3175">
                <a:noFill/>
              </a:ln>
            </p:spPr>
            <p:txBody>
              <a:bodyPr wrap="square" lIns="0" tIns="0" rIns="0" bIns="0" anchor="ctr" anchorCtr="0">
                <a:noAutofit/>
              </a:bodyPr>
              <a:lstStyle>
                <a:lvl1pPr marL="0" indent="0" algn="l" defTabSz="957263" rtl="0" eaLnBrk="1" fontAlgn="base" hangingPunct="1">
                  <a:lnSpc>
                    <a:spcPct val="100000"/>
                  </a:lnSpc>
                  <a:spcBef>
                    <a:spcPts val="400"/>
                  </a:spcBef>
                  <a:spcAft>
                    <a:spcPts val="0"/>
                  </a:spcAft>
                  <a:buFont typeface="Arial" charset="0"/>
                  <a:defRPr lang="en-US" sz="1400" kern="1200">
                    <a:solidFill>
                      <a:schemeClr val="tx2"/>
                    </a:solidFill>
                    <a:latin typeface="+mn-lt"/>
                    <a:ea typeface="+mn-ea"/>
                    <a:cs typeface="+mn-cs"/>
                  </a:defRPr>
                </a:lvl1pPr>
                <a:lvl2pPr marL="180000" indent="-180000" algn="l" defTabSz="957263" rtl="0" eaLnBrk="1" fontAlgn="base" hangingPunct="1">
                  <a:lnSpc>
                    <a:spcPct val="100000"/>
                  </a:lnSpc>
                  <a:spcBef>
                    <a:spcPts val="400"/>
                  </a:spcBef>
                  <a:spcAft>
                    <a:spcPts val="0"/>
                  </a:spcAft>
                  <a:buFont typeface="Arial" charset="0"/>
                  <a:buChar char="•"/>
                  <a:defRPr lang="en-US" sz="1400" kern="1200">
                    <a:solidFill>
                      <a:schemeClr val="tx2"/>
                    </a:solidFill>
                    <a:latin typeface="+mn-lt"/>
                    <a:ea typeface="+mj-ea"/>
                    <a:cs typeface="+mj-cs"/>
                  </a:defRPr>
                </a:lvl2pPr>
                <a:lvl3pPr marL="36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3pPr>
                <a:lvl4pPr marL="54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4pPr>
                <a:lvl5pPr marL="720000" indent="-179388" algn="l" defTabSz="957263" rtl="0" eaLnBrk="1" fontAlgn="base" hangingPunct="1">
                  <a:lnSpc>
                    <a:spcPct val="100000"/>
                  </a:lnSpc>
                  <a:spcBef>
                    <a:spcPts val="400"/>
                  </a:spcBef>
                  <a:spcAft>
                    <a:spcPts val="0"/>
                  </a:spcAft>
                  <a:buFont typeface="Arial" charset="0"/>
                  <a:buChar char="‒"/>
                  <a:defRPr lang="en-GB" sz="1200" kern="1200">
                    <a:solidFill>
                      <a:schemeClr val="tx2"/>
                    </a:solidFill>
                    <a:latin typeface="+mn-lt"/>
                    <a:ea typeface="+mj-ea"/>
                    <a:cs typeface="+mj-cs"/>
                  </a:defRPr>
                </a:lvl5pPr>
                <a:lvl6pPr marL="900000" indent="-180000" algn="l" defTabSz="859512" rtl="0" eaLnBrk="1" latinLnBrk="0" hangingPunct="1">
                  <a:lnSpc>
                    <a:spcPct val="100000"/>
                  </a:lnSpc>
                  <a:spcBef>
                    <a:spcPts val="400"/>
                  </a:spcBef>
                  <a:spcAft>
                    <a:spcPts val="0"/>
                  </a:spcAft>
                  <a:buFont typeface="Arial" pitchFamily="34" charset="0"/>
                  <a:buChar char="•"/>
                  <a:defRPr sz="1200" kern="1200" baseline="0">
                    <a:solidFill>
                      <a:schemeClr val="accent1"/>
                    </a:solidFill>
                    <a:latin typeface="+mn-lt"/>
                    <a:ea typeface="+mn-ea"/>
                    <a:cs typeface="+mn-cs"/>
                  </a:defRPr>
                </a:lvl6pPr>
                <a:lvl7pPr marL="108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7pPr>
                <a:lvl8pPr marL="126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8pPr>
                <a:lvl9pPr marL="144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9pPr>
              </a:lstStyle>
              <a:p>
                <a:pPr algn="ctr"/>
                <a:r>
                  <a:rPr lang="pl-PL" b="1" dirty="0" smtClean="0">
                    <a:solidFill>
                      <a:srgbClr val="00A1DE"/>
                    </a:solidFill>
                    <a:cs typeface="Arial" panose="020B0604020202020204" pitchFamily="34" charset="0"/>
                  </a:rPr>
                  <a:t>POŻYCZKA</a:t>
                </a:r>
                <a:endParaRPr b="1" dirty="0">
                  <a:solidFill>
                    <a:srgbClr val="00A1DE"/>
                  </a:solidFill>
                  <a:cs typeface="Arial" panose="020B0604020202020204" pitchFamily="34" charset="0"/>
                </a:endParaRPr>
              </a:p>
            </p:txBody>
          </p:sp>
        </p:grpSp>
        <p:pic>
          <p:nvPicPr>
            <p:cNvPr id="15" name="Picture 3" descr="\\Cagmasrv1\sso$\Gestion_Deloitte\Global_Brand\- Templates\Icons\Iconography Deloitte\Icon_People_man_Gree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93255" y="3893136"/>
              <a:ext cx="319024" cy="806660"/>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4" descr="\\Cagmasrv1\sso$\Gestion_Deloitte\Global_Brand\- Templates\Icons\Iconography Deloitte\Icon_People_woman_MBlue.pn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452380" y="3886200"/>
              <a:ext cx="376467" cy="806660"/>
            </a:xfrm>
            <a:prstGeom prst="rect">
              <a:avLst/>
            </a:prstGeom>
            <a:noFill/>
            <a:extLst>
              <a:ext uri="{909E8E84-426E-40DD-AFC4-6F175D3DCCD1}">
                <a14:hiddenFill xmlns:a14="http://schemas.microsoft.com/office/drawing/2010/main">
                  <a:solidFill>
                    <a:srgbClr val="FFFFFF"/>
                  </a:solidFill>
                </a14:hiddenFill>
              </a:ext>
            </a:extLst>
          </p:spPr>
        </p:pic>
      </p:grpSp>
      <p:sp>
        <p:nvSpPr>
          <p:cNvPr id="17" name="Text Placeholder 5"/>
          <p:cNvSpPr txBox="1">
            <a:spLocks/>
          </p:cNvSpPr>
          <p:nvPr/>
        </p:nvSpPr>
        <p:spPr>
          <a:xfrm>
            <a:off x="1377961" y="3987162"/>
            <a:ext cx="1040404" cy="535979"/>
          </a:xfrm>
          <a:prstGeom prst="rect">
            <a:avLst/>
          </a:prstGeom>
          <a:noFill/>
          <a:ln w="3175">
            <a:noFill/>
          </a:ln>
        </p:spPr>
        <p:txBody>
          <a:bodyPr wrap="square" lIns="0" tIns="0" rIns="0" bIns="0" anchor="ctr" anchorCtr="0">
            <a:noAutofit/>
          </a:bodyPr>
          <a:lstStyle>
            <a:lvl1pPr marL="0" indent="0" algn="l" defTabSz="957263" rtl="0" eaLnBrk="1" fontAlgn="base" hangingPunct="1">
              <a:lnSpc>
                <a:spcPct val="100000"/>
              </a:lnSpc>
              <a:spcBef>
                <a:spcPts val="400"/>
              </a:spcBef>
              <a:spcAft>
                <a:spcPts val="0"/>
              </a:spcAft>
              <a:buFont typeface="Arial" charset="0"/>
              <a:defRPr lang="en-US" sz="1400" kern="1200">
                <a:solidFill>
                  <a:schemeClr val="tx2"/>
                </a:solidFill>
                <a:latin typeface="+mn-lt"/>
                <a:ea typeface="+mn-ea"/>
                <a:cs typeface="+mn-cs"/>
              </a:defRPr>
            </a:lvl1pPr>
            <a:lvl2pPr marL="180000" indent="-180000" algn="l" defTabSz="957263" rtl="0" eaLnBrk="1" fontAlgn="base" hangingPunct="1">
              <a:lnSpc>
                <a:spcPct val="100000"/>
              </a:lnSpc>
              <a:spcBef>
                <a:spcPts val="400"/>
              </a:spcBef>
              <a:spcAft>
                <a:spcPts val="0"/>
              </a:spcAft>
              <a:buFont typeface="Arial" charset="0"/>
              <a:buChar char="•"/>
              <a:defRPr lang="en-US" sz="1400" kern="1200">
                <a:solidFill>
                  <a:schemeClr val="tx2"/>
                </a:solidFill>
                <a:latin typeface="+mn-lt"/>
                <a:ea typeface="+mj-ea"/>
                <a:cs typeface="+mj-cs"/>
              </a:defRPr>
            </a:lvl2pPr>
            <a:lvl3pPr marL="36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3pPr>
            <a:lvl4pPr marL="540000" indent="-180000" algn="l" defTabSz="957263" rtl="0" eaLnBrk="1" fontAlgn="base" hangingPunct="1">
              <a:lnSpc>
                <a:spcPct val="100000"/>
              </a:lnSpc>
              <a:spcBef>
                <a:spcPts val="400"/>
              </a:spcBef>
              <a:spcAft>
                <a:spcPts val="0"/>
              </a:spcAft>
              <a:buFont typeface="Arial" charset="0"/>
              <a:buChar char="•"/>
              <a:defRPr lang="en-US" sz="1200" kern="1200">
                <a:solidFill>
                  <a:schemeClr val="tx2"/>
                </a:solidFill>
                <a:latin typeface="+mn-lt"/>
                <a:ea typeface="+mj-ea"/>
                <a:cs typeface="+mj-cs"/>
              </a:defRPr>
            </a:lvl4pPr>
            <a:lvl5pPr marL="720000" indent="-179388" algn="l" defTabSz="957263" rtl="0" eaLnBrk="1" fontAlgn="base" hangingPunct="1">
              <a:lnSpc>
                <a:spcPct val="100000"/>
              </a:lnSpc>
              <a:spcBef>
                <a:spcPts val="400"/>
              </a:spcBef>
              <a:spcAft>
                <a:spcPts val="0"/>
              </a:spcAft>
              <a:buFont typeface="Arial" charset="0"/>
              <a:buChar char="‒"/>
              <a:defRPr lang="en-GB" sz="1200" kern="1200">
                <a:solidFill>
                  <a:schemeClr val="tx2"/>
                </a:solidFill>
                <a:latin typeface="+mn-lt"/>
                <a:ea typeface="+mj-ea"/>
                <a:cs typeface="+mj-cs"/>
              </a:defRPr>
            </a:lvl5pPr>
            <a:lvl6pPr marL="900000" indent="-180000" algn="l" defTabSz="859512" rtl="0" eaLnBrk="1" latinLnBrk="0" hangingPunct="1">
              <a:lnSpc>
                <a:spcPct val="100000"/>
              </a:lnSpc>
              <a:spcBef>
                <a:spcPts val="400"/>
              </a:spcBef>
              <a:spcAft>
                <a:spcPts val="0"/>
              </a:spcAft>
              <a:buFont typeface="Arial" pitchFamily="34" charset="0"/>
              <a:buChar char="•"/>
              <a:defRPr sz="1200" kern="1200" baseline="0">
                <a:solidFill>
                  <a:schemeClr val="accent1"/>
                </a:solidFill>
                <a:latin typeface="+mn-lt"/>
                <a:ea typeface="+mn-ea"/>
                <a:cs typeface="+mn-cs"/>
              </a:defRPr>
            </a:lvl6pPr>
            <a:lvl7pPr marL="108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7pPr>
            <a:lvl8pPr marL="126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8pPr>
            <a:lvl9pPr marL="1440000" indent="-180000" algn="l" defTabSz="859512" rtl="0" eaLnBrk="1" latinLnBrk="0" hangingPunct="1">
              <a:lnSpc>
                <a:spcPct val="100000"/>
              </a:lnSpc>
              <a:spcBef>
                <a:spcPts val="400"/>
              </a:spcBef>
              <a:spcAft>
                <a:spcPts val="0"/>
              </a:spcAft>
              <a:buFont typeface="Arial" pitchFamily="34" charset="0"/>
              <a:buChar char="‒"/>
              <a:defRPr sz="1200" kern="1200">
                <a:solidFill>
                  <a:schemeClr val="accent1"/>
                </a:solidFill>
                <a:latin typeface="+mn-lt"/>
                <a:ea typeface="+mn-ea"/>
                <a:cs typeface="+mn-cs"/>
              </a:defRPr>
            </a:lvl9pPr>
          </a:lstStyle>
          <a:p>
            <a:pPr algn="ctr"/>
            <a:r>
              <a:rPr lang="pl-PL" b="1" dirty="0" smtClean="0">
                <a:solidFill>
                  <a:srgbClr val="00A1DE"/>
                </a:solidFill>
                <a:cs typeface="Arial" panose="020B0604020202020204" pitchFamily="34" charset="0"/>
              </a:rPr>
              <a:t>WKŁAD</a:t>
            </a:r>
            <a:endParaRPr b="1" dirty="0">
              <a:solidFill>
                <a:srgbClr val="00A1DE"/>
              </a:solidFill>
              <a:cs typeface="Arial" panose="020B0604020202020204" pitchFamily="34" charset="0"/>
            </a:endParaRPr>
          </a:p>
        </p:txBody>
      </p:sp>
      <p:sp>
        <p:nvSpPr>
          <p:cNvPr id="5" name="Multiply 4"/>
          <p:cNvSpPr/>
          <p:nvPr/>
        </p:nvSpPr>
        <p:spPr>
          <a:xfrm>
            <a:off x="2915197" y="3958208"/>
            <a:ext cx="601835" cy="603995"/>
          </a:xfrm>
          <a:prstGeom prst="mathMultiply">
            <a:avLst/>
          </a:prstGeom>
          <a:pattFill prst="dkHorz">
            <a:fgClr>
              <a:schemeClr val="tx2"/>
            </a:fgClr>
            <a:bgClr>
              <a:schemeClr val="bg1"/>
            </a:bgClr>
          </a:pattFill>
          <a:ln>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pl-PL" dirty="0" smtClean="0"/>
          </a:p>
        </p:txBody>
      </p:sp>
    </p:spTree>
    <p:extLst>
      <p:ext uri="{BB962C8B-B14F-4D97-AF65-F5344CB8AC3E}">
        <p14:creationId xmlns:p14="http://schemas.microsoft.com/office/powerpoint/2010/main" val="1756086211"/>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15800" y="283581"/>
            <a:ext cx="9226800" cy="975952"/>
          </a:xfrm>
        </p:spPr>
        <p:txBody>
          <a:bodyPr anchor="ctr">
            <a:normAutofit/>
          </a:bodyPr>
          <a:lstStyle/>
          <a:p>
            <a:r>
              <a:rPr lang="pl-PL" sz="2900" b="0" dirty="0">
                <a:solidFill>
                  <a:schemeClr val="accent2"/>
                </a:solidFill>
              </a:rPr>
              <a:t>II FSK </a:t>
            </a:r>
            <a:r>
              <a:rPr lang="pl-PL" sz="2900" b="0" dirty="0" smtClean="0">
                <a:solidFill>
                  <a:schemeClr val="accent2"/>
                </a:solidFill>
              </a:rPr>
              <a:t>1095/15</a:t>
            </a:r>
            <a:r>
              <a:rPr lang="pl-PL" sz="3200" dirty="0" smtClean="0"/>
              <a:t/>
            </a:r>
            <a:br>
              <a:rPr lang="pl-PL" sz="3200" dirty="0" smtClean="0"/>
            </a:br>
            <a:r>
              <a:rPr lang="pl-PL" sz="2200" b="0" dirty="0" smtClean="0">
                <a:solidFill>
                  <a:srgbClr val="002776"/>
                </a:solidFill>
              </a:rPr>
              <a:t>Stan prawny</a:t>
            </a:r>
            <a:endParaRPr lang="en-US" sz="2200" dirty="0">
              <a:solidFill>
                <a:srgbClr val="002776"/>
              </a:solidFill>
            </a:endParaRPr>
          </a:p>
        </p:txBody>
      </p:sp>
      <p:sp>
        <p:nvSpPr>
          <p:cNvPr id="2" name="Footer Placeholder 1"/>
          <p:cNvSpPr>
            <a:spLocks noGrp="1"/>
          </p:cNvSpPr>
          <p:nvPr>
            <p:ph type="ftr" sz="quarter" idx="3"/>
          </p:nvPr>
        </p:nvSpPr>
        <p:spPr/>
        <p:txBody>
          <a:bodyPr/>
          <a:lstStyle/>
          <a:p>
            <a:endParaRPr lang="en-GB" dirty="0">
              <a:solidFill>
                <a:srgbClr val="FFFFFF">
                  <a:lumMod val="65000"/>
                </a:srgbClr>
              </a:solidFill>
            </a:endParaRPr>
          </a:p>
        </p:txBody>
      </p:sp>
      <p:sp>
        <p:nvSpPr>
          <p:cNvPr id="3" name="Slide Number Placeholder 2"/>
          <p:cNvSpPr>
            <a:spLocks noGrp="1"/>
          </p:cNvSpPr>
          <p:nvPr>
            <p:ph type="sldNum" sz="quarter" idx="4"/>
          </p:nvPr>
        </p:nvSpPr>
        <p:spPr/>
        <p:txBody>
          <a:bodyPr/>
          <a:lstStyle/>
          <a:p>
            <a:fld id="{95CC1D26-A9BD-4BDE-BDD9-08EDBAE96860}" type="slidenum">
              <a:rPr lang="en-GB" smtClean="0">
                <a:solidFill>
                  <a:srgbClr val="FFFFFF">
                    <a:lumMod val="65000"/>
                  </a:srgbClr>
                </a:solidFill>
              </a:rPr>
              <a:pPr/>
              <a:t>4</a:t>
            </a:fld>
            <a:endParaRPr lang="en-GB" dirty="0">
              <a:solidFill>
                <a:srgbClr val="FFFFFF">
                  <a:lumMod val="65000"/>
                </a:srgbClr>
              </a:solidFill>
            </a:endParaRPr>
          </a:p>
        </p:txBody>
      </p:sp>
      <p:grpSp>
        <p:nvGrpSpPr>
          <p:cNvPr id="4" name="Group 3"/>
          <p:cNvGrpSpPr/>
          <p:nvPr/>
        </p:nvGrpSpPr>
        <p:grpSpPr>
          <a:xfrm>
            <a:off x="527310" y="1725960"/>
            <a:ext cx="9003779" cy="4028232"/>
            <a:chOff x="740473" y="5090472"/>
            <a:chExt cx="4607728" cy="394323"/>
          </a:xfrm>
        </p:grpSpPr>
        <p:sp>
          <p:nvSpPr>
            <p:cNvPr id="8" name="Rectangle 7"/>
            <p:cNvSpPr/>
            <p:nvPr/>
          </p:nvSpPr>
          <p:spPr>
            <a:xfrm>
              <a:off x="1068760" y="5090472"/>
              <a:ext cx="4032000" cy="37549"/>
            </a:xfrm>
            <a:prstGeom prst="rect">
              <a:avLst/>
            </a:prstGeom>
            <a:solidFill>
              <a:schemeClr val="tx2"/>
            </a:solid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a:lnSpc>
                  <a:spcPts val="1500"/>
                </a:lnSpc>
                <a:spcAft>
                  <a:spcPts val="600"/>
                </a:spcAft>
              </a:pPr>
              <a:r>
                <a:rPr lang="pl-PL" sz="1400" b="1" dirty="0">
                  <a:solidFill>
                    <a:schemeClr val="bg1"/>
                  </a:solidFill>
                  <a:latin typeface="Arial" panose="020B0604020202020204" pitchFamily="34" charset="0"/>
                  <a:cs typeface="Arial" panose="020B0604020202020204" pitchFamily="34" charset="0"/>
                </a:rPr>
                <a:t>Art. </a:t>
              </a:r>
              <a:r>
                <a:rPr lang="pl-PL" sz="1400" b="1" dirty="0" smtClean="0">
                  <a:solidFill>
                    <a:schemeClr val="bg1"/>
                  </a:solidFill>
                  <a:latin typeface="Arial" panose="020B0604020202020204" pitchFamily="34" charset="0"/>
                  <a:cs typeface="Arial" panose="020B0604020202020204" pitchFamily="34" charset="0"/>
                </a:rPr>
                <a:t>22 </a:t>
              </a:r>
              <a:r>
                <a:rPr lang="pl-PL" sz="1400" b="1" dirty="0">
                  <a:solidFill>
                    <a:schemeClr val="bg1"/>
                  </a:solidFill>
                  <a:latin typeface="Arial" panose="020B0604020202020204" pitchFamily="34" charset="0"/>
                  <a:cs typeface="Arial" panose="020B0604020202020204" pitchFamily="34" charset="0"/>
                </a:rPr>
                <a:t>ust. </a:t>
              </a:r>
              <a:r>
                <a:rPr lang="pl-PL" sz="1400" b="1" dirty="0" smtClean="0">
                  <a:solidFill>
                    <a:schemeClr val="bg1"/>
                  </a:solidFill>
                  <a:latin typeface="Arial" panose="020B0604020202020204" pitchFamily="34" charset="0"/>
                  <a:cs typeface="Arial" panose="020B0604020202020204" pitchFamily="34" charset="0"/>
                </a:rPr>
                <a:t>1e pkt 3  ustawy o PDOF (przed 1 stycznia 2015 roku)</a:t>
              </a:r>
              <a:endParaRPr lang="pl-PL" sz="1400" b="1" dirty="0">
                <a:solidFill>
                  <a:schemeClr val="bg1"/>
                </a:solidFill>
                <a:latin typeface="Arial" panose="020B0604020202020204" pitchFamily="34" charset="0"/>
                <a:cs typeface="Arial" panose="020B0604020202020204" pitchFamily="34" charset="0"/>
              </a:endParaRPr>
            </a:p>
          </p:txBody>
        </p:sp>
        <p:sp>
          <p:nvSpPr>
            <p:cNvPr id="9" name="Rectangle 8"/>
            <p:cNvSpPr/>
            <p:nvPr/>
          </p:nvSpPr>
          <p:spPr>
            <a:xfrm>
              <a:off x="740473" y="5128016"/>
              <a:ext cx="4607728" cy="356779"/>
            </a:xfrm>
            <a:prstGeom prst="rect">
              <a:avLst/>
            </a:prstGeom>
            <a:no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algn="just" eaLnBrk="1" hangingPunct="1"/>
              <a:r>
                <a:rPr lang="pl-PL" sz="1800" dirty="0" smtClean="0">
                  <a:solidFill>
                    <a:schemeClr val="tx1"/>
                  </a:solidFill>
                </a:rPr>
                <a:t>„</a:t>
              </a:r>
              <a:r>
                <a:rPr lang="pl-PL" sz="1800" i="1" dirty="0">
                  <a:solidFill>
                    <a:schemeClr val="tx1"/>
                  </a:solidFill>
                </a:rPr>
                <a:t>1e. W przypadku objęcia udziałów (akcji) w spółce albo wkładów w spółdzielni w zamian za wkład niepieniężny w innej postaci niż przedsiębiorstwo lub jego zorganizowana część - na dzień objęcia tych udziałów (akcji), wkładów - ustala się koszt uzyskania przychodu, o którym mowa w art. 17 ust. 1 pkt 9 albo 9a, w wysokości: </a:t>
              </a:r>
            </a:p>
            <a:p>
              <a:pPr algn="just" eaLnBrk="1" hangingPunct="1"/>
              <a:r>
                <a:rPr lang="pl-PL" sz="1800" i="1" dirty="0">
                  <a:solidFill>
                    <a:schemeClr val="tx1"/>
                  </a:solidFill>
                </a:rPr>
                <a:t>(…)</a:t>
              </a:r>
            </a:p>
            <a:p>
              <a:pPr algn="just" eaLnBrk="1" hangingPunct="1"/>
              <a:r>
                <a:rPr lang="pl-PL" sz="1800" i="1" dirty="0">
                  <a:solidFill>
                    <a:schemeClr val="tx1"/>
                  </a:solidFill>
                </a:rPr>
                <a:t>3) faktycznie poniesionych, niezaliczonych do kosztów uzyskania przychodów, wydatków na nabycie innych niż wymienione w pkt 1 i 2 składników majątku podatnika - jeżeli przedmiotem wkładu są te inne składniki;</a:t>
              </a:r>
            </a:p>
          </p:txBody>
        </p:sp>
      </p:grpSp>
    </p:spTree>
    <p:extLst>
      <p:ext uri="{BB962C8B-B14F-4D97-AF65-F5344CB8AC3E}">
        <p14:creationId xmlns:p14="http://schemas.microsoft.com/office/powerpoint/2010/main" val="610661579"/>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15800" y="283581"/>
            <a:ext cx="9226800" cy="975952"/>
          </a:xfrm>
        </p:spPr>
        <p:txBody>
          <a:bodyPr anchor="ctr">
            <a:normAutofit/>
          </a:bodyPr>
          <a:lstStyle/>
          <a:p>
            <a:r>
              <a:rPr lang="pl-PL" sz="2900" b="0" dirty="0">
                <a:solidFill>
                  <a:schemeClr val="accent2"/>
                </a:solidFill>
              </a:rPr>
              <a:t>II FSK </a:t>
            </a:r>
            <a:r>
              <a:rPr lang="pl-PL" sz="2900" b="0" dirty="0" smtClean="0">
                <a:solidFill>
                  <a:schemeClr val="accent2"/>
                </a:solidFill>
              </a:rPr>
              <a:t>1095/15</a:t>
            </a:r>
            <a:r>
              <a:rPr lang="pl-PL" sz="3200" dirty="0" smtClean="0"/>
              <a:t/>
            </a:r>
            <a:br>
              <a:rPr lang="pl-PL" sz="3200" dirty="0" smtClean="0"/>
            </a:br>
            <a:r>
              <a:rPr lang="pl-PL" sz="2200" b="0" dirty="0" smtClean="0">
                <a:solidFill>
                  <a:srgbClr val="002776"/>
                </a:solidFill>
              </a:rPr>
              <a:t>Stan prawny</a:t>
            </a:r>
            <a:endParaRPr lang="en-US" sz="2200" dirty="0">
              <a:solidFill>
                <a:srgbClr val="002776"/>
              </a:solidFill>
            </a:endParaRPr>
          </a:p>
        </p:txBody>
      </p:sp>
      <p:sp>
        <p:nvSpPr>
          <p:cNvPr id="2" name="Footer Placeholder 1"/>
          <p:cNvSpPr>
            <a:spLocks noGrp="1"/>
          </p:cNvSpPr>
          <p:nvPr>
            <p:ph type="ftr" sz="quarter" idx="3"/>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880" b="0" i="0" u="none" strike="noStrike" kern="1200" cap="none" spc="0" normalizeH="0" baseline="0" noProof="0" dirty="0">
              <a:ln>
                <a:noFill/>
              </a:ln>
              <a:solidFill>
                <a:srgbClr val="FFFFFF">
                  <a:lumMod val="65000"/>
                </a:srgbClr>
              </a:solidFill>
              <a:effectLst/>
              <a:uLnTx/>
              <a:uFillTx/>
              <a:latin typeface="Arial" charset="0"/>
              <a:ea typeface="+mn-ea"/>
              <a:cs typeface="Arial" charset="0"/>
            </a:endParaRPr>
          </a:p>
        </p:txBody>
      </p:sp>
      <p:sp>
        <p:nvSpPr>
          <p:cNvPr id="3" name="Slide Number Placeholder 2"/>
          <p:cNvSpPr>
            <a:spLocks noGrp="1"/>
          </p:cNvSpPr>
          <p:nvPr>
            <p:ph type="sldNum" sz="quarter" idx="4"/>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5CC1D26-A9BD-4BDE-BDD9-08EDBAE96860}" type="slidenum">
              <a:rPr kumimoji="0" lang="en-GB" sz="880" b="0" i="0" u="none" strike="noStrike" kern="1200" cap="none" spc="0" normalizeH="0" baseline="0" noProof="0" smtClean="0">
                <a:ln>
                  <a:noFill/>
                </a:ln>
                <a:solidFill>
                  <a:srgbClr val="FFFFFF">
                    <a:lumMod val="65000"/>
                  </a:srgbClr>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0" lang="en-GB" sz="880" b="0" i="0" u="none" strike="noStrike" kern="1200" cap="none" spc="0" normalizeH="0" baseline="0" noProof="0" dirty="0">
              <a:ln>
                <a:noFill/>
              </a:ln>
              <a:solidFill>
                <a:srgbClr val="FFFFFF">
                  <a:lumMod val="65000"/>
                </a:srgbClr>
              </a:solidFill>
              <a:effectLst/>
              <a:uLnTx/>
              <a:uFillTx/>
              <a:latin typeface="Arial" charset="0"/>
              <a:ea typeface="+mn-ea"/>
              <a:cs typeface="Arial" charset="0"/>
            </a:endParaRPr>
          </a:p>
        </p:txBody>
      </p:sp>
      <p:grpSp>
        <p:nvGrpSpPr>
          <p:cNvPr id="4" name="Group 3"/>
          <p:cNvGrpSpPr/>
          <p:nvPr/>
        </p:nvGrpSpPr>
        <p:grpSpPr>
          <a:xfrm>
            <a:off x="527310" y="1725960"/>
            <a:ext cx="9003779" cy="4028232"/>
            <a:chOff x="740473" y="5090472"/>
            <a:chExt cx="4607728" cy="394323"/>
          </a:xfrm>
        </p:grpSpPr>
        <p:sp>
          <p:nvSpPr>
            <p:cNvPr id="8" name="Rectangle 7"/>
            <p:cNvSpPr/>
            <p:nvPr/>
          </p:nvSpPr>
          <p:spPr>
            <a:xfrm>
              <a:off x="1068760" y="5090472"/>
              <a:ext cx="4032000" cy="37549"/>
            </a:xfrm>
            <a:prstGeom prst="rect">
              <a:avLst/>
            </a:prstGeom>
            <a:solidFill>
              <a:schemeClr val="tx2"/>
            </a:solid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0" marR="0" lvl="0" indent="0" algn="l" defTabSz="914400" rtl="0" eaLnBrk="1" fontAlgn="base" latinLnBrk="0" hangingPunct="1">
                <a:lnSpc>
                  <a:spcPts val="1500"/>
                </a:lnSpc>
                <a:spcBef>
                  <a:spcPct val="0"/>
                </a:spcBef>
                <a:spcAft>
                  <a:spcPts val="600"/>
                </a:spcAft>
                <a:buClrTx/>
                <a:buSzTx/>
                <a:buFontTx/>
                <a:buNone/>
                <a:tabLst/>
                <a:defRPr/>
              </a:pPr>
              <a:r>
                <a:rPr kumimoji="0" lang="pl-PL" sz="1400" b="1"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Art. </a:t>
              </a:r>
              <a:r>
                <a:rPr kumimoji="0" lang="pl-PL" sz="1400" b="1" i="0" u="none" strike="noStrike" kern="1200" cap="none" spc="0" normalizeH="0" baseline="0" noProof="0" dirty="0" smtClean="0">
                  <a:ln>
                    <a:noFill/>
                  </a:ln>
                  <a:solidFill>
                    <a:srgbClr val="FFFFFF"/>
                  </a:solidFill>
                  <a:effectLst/>
                  <a:uLnTx/>
                  <a:uFillTx/>
                  <a:latin typeface="Arial" panose="020B0604020202020204" pitchFamily="34" charset="0"/>
                  <a:ea typeface="+mn-ea"/>
                  <a:cs typeface="Arial" panose="020B0604020202020204" pitchFamily="34" charset="0"/>
                </a:rPr>
                <a:t>22 </a:t>
              </a:r>
              <a:r>
                <a:rPr kumimoji="0" lang="pl-PL" sz="1400" b="1"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rPr>
                <a:t>ust. </a:t>
              </a:r>
              <a:r>
                <a:rPr kumimoji="0" lang="pl-PL" sz="1400" b="1" i="0" u="none" strike="noStrike" kern="1200" cap="none" spc="0" normalizeH="0" baseline="0" noProof="0" dirty="0" smtClean="0">
                  <a:ln>
                    <a:noFill/>
                  </a:ln>
                  <a:solidFill>
                    <a:srgbClr val="FFFFFF"/>
                  </a:solidFill>
                  <a:effectLst/>
                  <a:uLnTx/>
                  <a:uFillTx/>
                  <a:latin typeface="Arial" panose="020B0604020202020204" pitchFamily="34" charset="0"/>
                  <a:ea typeface="+mn-ea"/>
                  <a:cs typeface="Arial" panose="020B0604020202020204" pitchFamily="34" charset="0"/>
                </a:rPr>
                <a:t>1e pkt 3  ustawy o PDOF (od 1 stycznia 2015 roku)</a:t>
              </a:r>
              <a:endParaRPr kumimoji="0" lang="pl-PL" sz="1400" b="1" i="0" u="none" strike="noStrike" kern="1200" cap="none" spc="0" normalizeH="0" baseline="0" noProof="0" dirty="0">
                <a:ln>
                  <a:noFill/>
                </a:ln>
                <a:solidFill>
                  <a:srgbClr val="FFFFFF"/>
                </a:solidFill>
                <a:effectLst/>
                <a:uLnTx/>
                <a:uFillTx/>
                <a:latin typeface="Arial" panose="020B0604020202020204" pitchFamily="34" charset="0"/>
                <a:ea typeface="+mn-ea"/>
                <a:cs typeface="Arial" panose="020B0604020202020204" pitchFamily="34" charset="0"/>
              </a:endParaRPr>
            </a:p>
          </p:txBody>
        </p:sp>
        <p:sp>
          <p:nvSpPr>
            <p:cNvPr id="9" name="Rectangle 8"/>
            <p:cNvSpPr/>
            <p:nvPr/>
          </p:nvSpPr>
          <p:spPr>
            <a:xfrm>
              <a:off x="740473" y="5128016"/>
              <a:ext cx="4607728" cy="356779"/>
            </a:xfrm>
            <a:prstGeom prst="rect">
              <a:avLst/>
            </a:prstGeom>
            <a:no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marL="0" marR="0" lvl="0" indent="0" algn="just" defTabSz="914400" rtl="0" eaLnBrk="1" fontAlgn="base" latinLnBrk="0" hangingPunct="1">
                <a:lnSpc>
                  <a:spcPct val="100000"/>
                </a:lnSpc>
                <a:spcBef>
                  <a:spcPct val="0"/>
                </a:spcBef>
                <a:spcAft>
                  <a:spcPct val="0"/>
                </a:spcAft>
                <a:buClrTx/>
                <a:buSzTx/>
                <a:buFontTx/>
                <a:buNone/>
                <a:tabLst/>
                <a:defRPr/>
              </a:pPr>
              <a:r>
                <a:rPr kumimoji="0" lang="pl-PL" sz="1800" b="0" i="0" u="none" strike="noStrike" kern="1200" cap="none" spc="0" normalizeH="0" baseline="0" noProof="0" dirty="0" smtClean="0">
                  <a:ln>
                    <a:noFill/>
                  </a:ln>
                  <a:solidFill>
                    <a:srgbClr val="000000"/>
                  </a:solidFill>
                  <a:effectLst/>
                  <a:uLnTx/>
                  <a:uFillTx/>
                  <a:latin typeface="Arial"/>
                  <a:ea typeface="+mn-ea"/>
                  <a:cs typeface="+mn-cs"/>
                </a:rPr>
                <a:t>„</a:t>
              </a:r>
              <a:r>
                <a:rPr kumimoji="0" lang="pl-PL" sz="1800" b="0" i="1" u="none" strike="noStrike" kern="1200" cap="none" spc="0" normalizeH="0" baseline="0" noProof="0" dirty="0">
                  <a:ln>
                    <a:noFill/>
                  </a:ln>
                  <a:solidFill>
                    <a:srgbClr val="000000"/>
                  </a:solidFill>
                  <a:effectLst/>
                  <a:uLnTx/>
                  <a:uFillTx/>
                  <a:latin typeface="Arial"/>
                  <a:ea typeface="+mn-ea"/>
                  <a:cs typeface="+mn-cs"/>
                </a:rPr>
                <a:t>1e. W przypadku objęcia udziałów (akcji) w spółce albo wkładów w spółdzielni w zamian za wkład niepieniężny w innej postaci niż przedsiębiorstwo lub jego zorganizowana część - na dzień objęcia tych udziałów (akcji), wkładów - ustala się koszt uzyskania przychodu, o którym mowa w art. 17 ust. 1 pkt 9 albo 9a, w wysokości: </a:t>
              </a:r>
            </a:p>
            <a:p>
              <a:pPr marL="0" marR="0" lvl="0" indent="0" algn="just" defTabSz="914400" rtl="0" eaLnBrk="1" fontAlgn="base" latinLnBrk="0" hangingPunct="1">
                <a:lnSpc>
                  <a:spcPct val="100000"/>
                </a:lnSpc>
                <a:spcBef>
                  <a:spcPct val="0"/>
                </a:spcBef>
                <a:spcAft>
                  <a:spcPct val="0"/>
                </a:spcAft>
                <a:buClrTx/>
                <a:buSzTx/>
                <a:buFontTx/>
                <a:buNone/>
                <a:tabLst/>
                <a:defRPr/>
              </a:pPr>
              <a:r>
                <a:rPr kumimoji="0" lang="pl-PL" sz="1800" b="0" i="1" u="none" strike="noStrike" kern="1200" cap="none" spc="0" normalizeH="0" baseline="0" noProof="0" dirty="0">
                  <a:ln>
                    <a:noFill/>
                  </a:ln>
                  <a:solidFill>
                    <a:srgbClr val="000000"/>
                  </a:solidFill>
                  <a:effectLst/>
                  <a:uLnTx/>
                  <a:uFillTx/>
                  <a:latin typeface="Arial"/>
                  <a:ea typeface="+mn-ea"/>
                  <a:cs typeface="+mn-cs"/>
                </a:rPr>
                <a:t>(…)</a:t>
              </a:r>
            </a:p>
            <a:p>
              <a:pPr lvl="0" algn="just"/>
              <a:r>
                <a:rPr lang="pl-PL" sz="1800" i="1" dirty="0">
                  <a:solidFill>
                    <a:srgbClr val="000000"/>
                  </a:solidFill>
                </a:rPr>
                <a:t>3) faktycznie poniesionych, niezaliczonych do kosztów uzyskania przychodów, wydatków na nabycie lub </a:t>
              </a:r>
              <a:r>
                <a:rPr lang="pl-PL" sz="1800" b="1" i="1" dirty="0">
                  <a:solidFill>
                    <a:srgbClr val="000000"/>
                  </a:solidFill>
                </a:rPr>
                <a:t>wytworzenie </a:t>
              </a:r>
              <a:r>
                <a:rPr lang="pl-PL" sz="1800" i="1" dirty="0">
                  <a:solidFill>
                    <a:srgbClr val="000000"/>
                  </a:solidFill>
                </a:rPr>
                <a:t>innych niż wymienione w pkt 1 i 2 składników majątku podatnika - jeżeli przedmiotem wkładu </a:t>
              </a:r>
              <a:r>
                <a:rPr lang="pl-PL" sz="1800" b="1" i="1" dirty="0">
                  <a:solidFill>
                    <a:srgbClr val="000000"/>
                  </a:solidFill>
                </a:rPr>
                <a:t>niepieniężnego </a:t>
              </a:r>
              <a:r>
                <a:rPr lang="pl-PL" sz="1800" i="1" dirty="0">
                  <a:solidFill>
                    <a:srgbClr val="000000"/>
                  </a:solidFill>
                </a:rPr>
                <a:t>są te inne składniki;;</a:t>
              </a:r>
              <a:endParaRPr kumimoji="0" lang="pl-PL" sz="1800" b="0" i="1" u="none" strike="noStrike" kern="1200" cap="none" spc="0" normalizeH="0" baseline="0" noProof="0" dirty="0">
                <a:ln>
                  <a:noFill/>
                </a:ln>
                <a:solidFill>
                  <a:srgbClr val="000000"/>
                </a:solidFill>
                <a:effectLst/>
                <a:uLnTx/>
                <a:uFillTx/>
                <a:latin typeface="Arial"/>
                <a:ea typeface="+mn-ea"/>
                <a:cs typeface="+mn-cs"/>
              </a:endParaRPr>
            </a:p>
          </p:txBody>
        </p:sp>
      </p:grpSp>
    </p:spTree>
    <p:extLst>
      <p:ext uri="{BB962C8B-B14F-4D97-AF65-F5344CB8AC3E}">
        <p14:creationId xmlns:p14="http://schemas.microsoft.com/office/powerpoint/2010/main" val="1206216637"/>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15800" y="283581"/>
            <a:ext cx="9226800" cy="975952"/>
          </a:xfrm>
        </p:spPr>
        <p:txBody>
          <a:bodyPr anchor="ctr">
            <a:normAutofit/>
          </a:bodyPr>
          <a:lstStyle/>
          <a:p>
            <a:r>
              <a:rPr lang="pl-PL" sz="2900" b="0" dirty="0">
                <a:solidFill>
                  <a:schemeClr val="accent2"/>
                </a:solidFill>
              </a:rPr>
              <a:t>II FSK </a:t>
            </a:r>
            <a:r>
              <a:rPr lang="pl-PL" sz="2900" b="0" dirty="0" smtClean="0">
                <a:solidFill>
                  <a:schemeClr val="accent2"/>
                </a:solidFill>
              </a:rPr>
              <a:t>1095/15</a:t>
            </a:r>
            <a:br>
              <a:rPr lang="pl-PL" sz="2900" b="0" dirty="0" smtClean="0">
                <a:solidFill>
                  <a:schemeClr val="accent2"/>
                </a:solidFill>
              </a:rPr>
            </a:br>
            <a:r>
              <a:rPr lang="pl-PL" sz="2200" b="0" dirty="0" smtClean="0">
                <a:solidFill>
                  <a:srgbClr val="002776"/>
                </a:solidFill>
              </a:rPr>
              <a:t>Rozstrzygnięcie NSA</a:t>
            </a:r>
            <a:endParaRPr lang="en-US" sz="2200" dirty="0">
              <a:solidFill>
                <a:srgbClr val="002776"/>
              </a:solidFill>
            </a:endParaRPr>
          </a:p>
        </p:txBody>
      </p:sp>
      <p:sp>
        <p:nvSpPr>
          <p:cNvPr id="2" name="Footer Placeholder 1"/>
          <p:cNvSpPr>
            <a:spLocks noGrp="1"/>
          </p:cNvSpPr>
          <p:nvPr>
            <p:ph type="ftr" sz="quarter" idx="3"/>
          </p:nvPr>
        </p:nvSpPr>
        <p:spPr/>
        <p:txBody>
          <a:bodyPr/>
          <a:lstStyle/>
          <a:p>
            <a:endParaRPr lang="en-GB" dirty="0">
              <a:solidFill>
                <a:srgbClr val="FFFFFF">
                  <a:lumMod val="65000"/>
                </a:srgbClr>
              </a:solidFill>
            </a:endParaRPr>
          </a:p>
        </p:txBody>
      </p:sp>
      <p:sp>
        <p:nvSpPr>
          <p:cNvPr id="3" name="Slide Number Placeholder 2"/>
          <p:cNvSpPr>
            <a:spLocks noGrp="1"/>
          </p:cNvSpPr>
          <p:nvPr>
            <p:ph type="sldNum" sz="quarter" idx="4"/>
          </p:nvPr>
        </p:nvSpPr>
        <p:spPr/>
        <p:txBody>
          <a:bodyPr/>
          <a:lstStyle/>
          <a:p>
            <a:fld id="{95CC1D26-A9BD-4BDE-BDD9-08EDBAE96860}" type="slidenum">
              <a:rPr lang="en-GB" smtClean="0">
                <a:solidFill>
                  <a:srgbClr val="FFFFFF">
                    <a:lumMod val="65000"/>
                  </a:srgbClr>
                </a:solidFill>
              </a:rPr>
              <a:pPr/>
              <a:t>6</a:t>
            </a:fld>
            <a:endParaRPr lang="en-GB" dirty="0">
              <a:solidFill>
                <a:srgbClr val="FFFFFF">
                  <a:lumMod val="65000"/>
                </a:srgbClr>
              </a:solidFill>
            </a:endParaRPr>
          </a:p>
        </p:txBody>
      </p:sp>
      <p:sp>
        <p:nvSpPr>
          <p:cNvPr id="17" name="Rectangle 16"/>
          <p:cNvSpPr/>
          <p:nvPr/>
        </p:nvSpPr>
        <p:spPr>
          <a:xfrm>
            <a:off x="407125" y="1581944"/>
            <a:ext cx="9233368" cy="720000"/>
          </a:xfrm>
          <a:prstGeom prst="rect">
            <a:avLst/>
          </a:prstGeom>
          <a:solidFill>
            <a:srgbClr val="81BC00"/>
          </a:solidFill>
          <a:ln w="12700">
            <a:solidFill>
              <a:srgbClr val="81BC00"/>
            </a:solid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gn="ctr">
              <a:lnSpc>
                <a:spcPts val="2000"/>
              </a:lnSpc>
              <a:spcAft>
                <a:spcPts val="600"/>
              </a:spcAft>
            </a:pPr>
            <a:r>
              <a:rPr lang="pl-PL" dirty="0" smtClean="0">
                <a:solidFill>
                  <a:srgbClr val="FFFFFF"/>
                </a:solidFill>
              </a:rPr>
              <a:t>Wyrok </a:t>
            </a:r>
            <a:r>
              <a:rPr lang="pl-PL" dirty="0">
                <a:solidFill>
                  <a:srgbClr val="FFFFFF"/>
                </a:solidFill>
              </a:rPr>
              <a:t>NSA z </a:t>
            </a:r>
            <a:r>
              <a:rPr lang="pl-PL" dirty="0" smtClean="0">
                <a:solidFill>
                  <a:srgbClr val="FFFFFF"/>
                </a:solidFill>
              </a:rPr>
              <a:t>18.05.2017 roku, </a:t>
            </a:r>
            <a:r>
              <a:rPr lang="pl-PL" b="1" dirty="0">
                <a:solidFill>
                  <a:srgbClr val="FFFFFF"/>
                </a:solidFill>
              </a:rPr>
              <a:t>II FSK </a:t>
            </a:r>
            <a:r>
              <a:rPr lang="pl-PL" b="1" dirty="0" smtClean="0">
                <a:solidFill>
                  <a:srgbClr val="FFFFFF"/>
                </a:solidFill>
              </a:rPr>
              <a:t>1095/15</a:t>
            </a:r>
            <a:endParaRPr lang="pl-PL" dirty="0">
              <a:solidFill>
                <a:srgbClr val="FFFFFF"/>
              </a:solidFill>
            </a:endParaRPr>
          </a:p>
        </p:txBody>
      </p:sp>
      <p:sp>
        <p:nvSpPr>
          <p:cNvPr id="20" name="Rectangle 19"/>
          <p:cNvSpPr/>
          <p:nvPr/>
        </p:nvSpPr>
        <p:spPr>
          <a:xfrm>
            <a:off x="407125" y="2322837"/>
            <a:ext cx="9223835" cy="3579588"/>
          </a:xfrm>
          <a:prstGeom prst="rect">
            <a:avLst/>
          </a:prstGeom>
          <a:solidFill>
            <a:schemeClr val="bg1"/>
          </a:solidFill>
          <a:ln w="12700">
            <a:solidFill>
              <a:srgbClr val="81BC00"/>
            </a:solidFill>
          </a:ln>
        </p:spPr>
        <p:style>
          <a:lnRef idx="2">
            <a:schemeClr val="accent1">
              <a:shade val="50000"/>
            </a:schemeClr>
          </a:lnRef>
          <a:fillRef idx="1">
            <a:schemeClr val="accent1"/>
          </a:fillRef>
          <a:effectRef idx="0">
            <a:schemeClr val="accent1"/>
          </a:effectRef>
          <a:fontRef idx="minor">
            <a:schemeClr val="lt1"/>
          </a:fontRef>
        </p:style>
        <p:txBody>
          <a:bodyPr lIns="90000" tIns="90000" rIns="90000" bIns="90000" rtlCol="0" anchor="ctr"/>
          <a:lstStyle/>
          <a:p>
            <a:pPr>
              <a:lnSpc>
                <a:spcPts val="2000"/>
              </a:lnSpc>
              <a:spcAft>
                <a:spcPts val="600"/>
              </a:spcAft>
            </a:pPr>
            <a:r>
              <a:rPr lang="pl-PL" sz="1800" i="1" dirty="0">
                <a:solidFill>
                  <a:srgbClr val="000000"/>
                </a:solidFill>
              </a:rPr>
              <a:t>„Katalog kosztów uzyskania przychodów z tytułu objęcia udziałów, zawarty w art. 22 ust. 1e </a:t>
            </a:r>
            <a:r>
              <a:rPr lang="pl-PL" sz="1800" i="1" dirty="0" err="1">
                <a:solidFill>
                  <a:srgbClr val="000000"/>
                </a:solidFill>
              </a:rPr>
              <a:t>u.p.d.o.f</a:t>
            </a:r>
            <a:r>
              <a:rPr lang="pl-PL" sz="1800" i="1" dirty="0">
                <a:solidFill>
                  <a:srgbClr val="000000"/>
                </a:solidFill>
              </a:rPr>
              <a:t>. jest katalogiem zamkniętym (…) Ustawodawca, określając koszty uzyskania przychodów związane z objęciem udziałów w spółce mającej osobowość prawną w zamian za wkład niepieniężny, wskazał, że mają to być faktycznie poniesione na dzień objęcia udziałów, niezaliczone do kosztów uzyskania przychodów, wydatki na nabycie składników majątku podatnika, wniesionych następnie jako aport. O ile w art. 22 ust.1 </a:t>
            </a:r>
            <a:r>
              <a:rPr lang="pl-PL" sz="1800" i="1" dirty="0" err="1">
                <a:solidFill>
                  <a:srgbClr val="000000"/>
                </a:solidFill>
              </a:rPr>
              <a:t>u.p.d.o.f</a:t>
            </a:r>
            <a:r>
              <a:rPr lang="pl-PL" sz="1800" i="1" dirty="0">
                <a:solidFill>
                  <a:srgbClr val="000000"/>
                </a:solidFill>
              </a:rPr>
              <a:t>. za koszty uzyskania przychodów ustawodawca nakazał traktować wszelkie koszty poniesione w celu osiągnięcia przychodów, to w art. 22 ust. 1e pkt 3 użył słowa "faktycznie" ograniczając dodatkowo koszty te wyłącznie do wydatków na "nabycie</a:t>
            </a:r>
            <a:r>
              <a:rPr lang="pl-PL" sz="1800" dirty="0" smtClean="0">
                <a:solidFill>
                  <a:srgbClr val="000000"/>
                </a:solidFill>
              </a:rPr>
              <a:t>”</a:t>
            </a:r>
            <a:endParaRPr lang="pl-PL" sz="1800" dirty="0">
              <a:solidFill>
                <a:srgbClr val="000000"/>
              </a:solidFill>
            </a:endParaRPr>
          </a:p>
        </p:txBody>
      </p:sp>
    </p:spTree>
    <p:extLst>
      <p:ext uri="{BB962C8B-B14F-4D97-AF65-F5344CB8AC3E}">
        <p14:creationId xmlns:p14="http://schemas.microsoft.com/office/powerpoint/2010/main" val="453715300"/>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15800" y="283581"/>
            <a:ext cx="9226800" cy="975952"/>
          </a:xfrm>
        </p:spPr>
        <p:txBody>
          <a:bodyPr anchor="ctr">
            <a:normAutofit fontScale="90000"/>
          </a:bodyPr>
          <a:lstStyle/>
          <a:p>
            <a:r>
              <a:rPr lang="pl-PL" sz="2900" b="0" dirty="0" smtClean="0">
                <a:solidFill>
                  <a:schemeClr val="accent2"/>
                </a:solidFill>
              </a:rPr>
              <a:t>Konwersja pożyczki na kapitał – koszty uzyskania przychodów</a:t>
            </a:r>
            <a:r>
              <a:rPr lang="pl-PL" sz="3200" dirty="0"/>
              <a:t/>
            </a:r>
            <a:br>
              <a:rPr lang="pl-PL" sz="3200" dirty="0"/>
            </a:br>
            <a:r>
              <a:rPr lang="pl-PL" sz="2200" b="0" dirty="0" smtClean="0">
                <a:solidFill>
                  <a:srgbClr val="002776"/>
                </a:solidFill>
              </a:rPr>
              <a:t>Wybrane stanowiska w podobnych sprawach</a:t>
            </a:r>
            <a:endParaRPr lang="en-US" sz="2200" dirty="0">
              <a:solidFill>
                <a:srgbClr val="002776"/>
              </a:solidFill>
            </a:endParaRPr>
          </a:p>
        </p:txBody>
      </p:sp>
      <p:sp>
        <p:nvSpPr>
          <p:cNvPr id="2" name="Footer Placeholder 1"/>
          <p:cNvSpPr>
            <a:spLocks noGrp="1"/>
          </p:cNvSpPr>
          <p:nvPr>
            <p:ph type="ftr" sz="quarter" idx="3"/>
          </p:nvPr>
        </p:nvSpPr>
        <p:spPr/>
        <p:txBody>
          <a:bodyPr/>
          <a:lstStyle/>
          <a:p>
            <a:endParaRPr lang="en-GB" dirty="0">
              <a:solidFill>
                <a:srgbClr val="FFFFFF">
                  <a:lumMod val="65000"/>
                </a:srgbClr>
              </a:solidFill>
            </a:endParaRPr>
          </a:p>
        </p:txBody>
      </p:sp>
      <p:sp>
        <p:nvSpPr>
          <p:cNvPr id="3" name="Slide Number Placeholder 2"/>
          <p:cNvSpPr>
            <a:spLocks noGrp="1"/>
          </p:cNvSpPr>
          <p:nvPr>
            <p:ph type="sldNum" sz="quarter" idx="4"/>
          </p:nvPr>
        </p:nvSpPr>
        <p:spPr/>
        <p:txBody>
          <a:bodyPr/>
          <a:lstStyle/>
          <a:p>
            <a:fld id="{95CC1D26-A9BD-4BDE-BDD9-08EDBAE96860}" type="slidenum">
              <a:rPr lang="en-GB" smtClean="0">
                <a:solidFill>
                  <a:srgbClr val="FFFFFF">
                    <a:lumMod val="65000"/>
                  </a:srgbClr>
                </a:solidFill>
              </a:rPr>
              <a:pPr/>
              <a:t>7</a:t>
            </a:fld>
            <a:endParaRPr lang="en-GB" dirty="0">
              <a:solidFill>
                <a:srgbClr val="FFFFFF">
                  <a:lumMod val="65000"/>
                </a:srgbClr>
              </a:solidFill>
            </a:endParaRPr>
          </a:p>
        </p:txBody>
      </p:sp>
      <p:grpSp>
        <p:nvGrpSpPr>
          <p:cNvPr id="5" name="Group 4"/>
          <p:cNvGrpSpPr/>
          <p:nvPr/>
        </p:nvGrpSpPr>
        <p:grpSpPr>
          <a:xfrm>
            <a:off x="397701" y="1303781"/>
            <a:ext cx="9493315" cy="4742659"/>
            <a:chOff x="397701" y="1303781"/>
            <a:chExt cx="9493315" cy="4742659"/>
          </a:xfrm>
        </p:grpSpPr>
        <p:pic>
          <p:nvPicPr>
            <p:cNvPr id="19" name="Picture 18" descr="33.emf"/>
            <p:cNvPicPr>
              <a:picLocks noChangeAspect="1"/>
            </p:cNvPicPr>
            <p:nvPr/>
          </p:nvPicPr>
          <p:blipFill>
            <a:blip r:embed="rId2">
              <a:biLevel thresh="25000"/>
            </a:blip>
            <a:stretch>
              <a:fillRect/>
            </a:stretch>
          </p:blipFill>
          <p:spPr>
            <a:xfrm>
              <a:off x="6569034" y="1303781"/>
              <a:ext cx="382401" cy="354444"/>
            </a:xfrm>
            <a:prstGeom prst="rect">
              <a:avLst/>
            </a:prstGeom>
          </p:spPr>
        </p:pic>
        <p:grpSp>
          <p:nvGrpSpPr>
            <p:cNvPr id="20" name="Group 19"/>
            <p:cNvGrpSpPr/>
            <p:nvPr/>
          </p:nvGrpSpPr>
          <p:grpSpPr>
            <a:xfrm>
              <a:off x="3539801" y="2554356"/>
              <a:ext cx="1512907" cy="3085093"/>
              <a:chOff x="441224" y="3947435"/>
              <a:chExt cx="1512907" cy="3085093"/>
            </a:xfrm>
          </p:grpSpPr>
          <p:sp>
            <p:nvSpPr>
              <p:cNvPr id="28" name="Diagonal Stripe 27"/>
              <p:cNvSpPr/>
              <p:nvPr/>
            </p:nvSpPr>
            <p:spPr>
              <a:xfrm>
                <a:off x="441224" y="5519155"/>
                <a:ext cx="1512907" cy="1513373"/>
              </a:xfrm>
              <a:prstGeom prst="diagStripe">
                <a:avLst/>
              </a:prstGeom>
              <a:solidFill>
                <a:srgbClr val="BDD203"/>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spAutoFit/>
              </a:bodyPr>
              <a:lstStyle/>
              <a:p>
                <a:pPr algn="ctr"/>
                <a:endParaRPr lang="en-US" sz="1400" dirty="0" err="1" smtClean="0">
                  <a:solidFill>
                    <a:schemeClr val="tx2"/>
                  </a:solidFill>
                </a:endParaRPr>
              </a:p>
            </p:txBody>
          </p:sp>
          <p:sp>
            <p:nvSpPr>
              <p:cNvPr id="29" name="Diagonal Stripe 28"/>
              <p:cNvSpPr/>
              <p:nvPr/>
            </p:nvSpPr>
            <p:spPr>
              <a:xfrm flipV="1">
                <a:off x="441224" y="3947435"/>
                <a:ext cx="1512907" cy="1513373"/>
              </a:xfrm>
              <a:prstGeom prst="diagStripe">
                <a:avLst>
                  <a:gd name="adj" fmla="val 49149"/>
                </a:avLst>
              </a:prstGeom>
              <a:solidFill>
                <a:srgbClr val="3C8A2E"/>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spAutoFit/>
              </a:bodyPr>
              <a:lstStyle/>
              <a:p>
                <a:pPr algn="ctr"/>
                <a:endParaRPr lang="en-US" sz="1400" dirty="0" err="1" smtClean="0">
                  <a:solidFill>
                    <a:schemeClr val="tx2"/>
                  </a:solidFill>
                </a:endParaRPr>
              </a:p>
            </p:txBody>
          </p:sp>
        </p:grpSp>
        <p:grpSp>
          <p:nvGrpSpPr>
            <p:cNvPr id="21" name="Group 20"/>
            <p:cNvGrpSpPr/>
            <p:nvPr/>
          </p:nvGrpSpPr>
          <p:grpSpPr>
            <a:xfrm>
              <a:off x="5093706" y="2542076"/>
              <a:ext cx="1512907" cy="3097373"/>
              <a:chOff x="1815129" y="3935155"/>
              <a:chExt cx="1512907" cy="3097373"/>
            </a:xfrm>
          </p:grpSpPr>
          <p:sp>
            <p:nvSpPr>
              <p:cNvPr id="24" name="Diagonal Stripe 23"/>
              <p:cNvSpPr/>
              <p:nvPr/>
            </p:nvSpPr>
            <p:spPr>
              <a:xfrm rot="10800000">
                <a:off x="1815129" y="3935155"/>
                <a:ext cx="1512907" cy="1513373"/>
              </a:xfrm>
              <a:prstGeom prst="diagStripe">
                <a:avLst/>
              </a:prstGeom>
              <a:solidFill>
                <a:srgbClr val="72C7E7"/>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spAutoFit/>
              </a:bodyPr>
              <a:lstStyle/>
              <a:p>
                <a:pPr algn="ctr"/>
                <a:endParaRPr lang="en-US" sz="1400" dirty="0" err="1" smtClean="0">
                  <a:solidFill>
                    <a:schemeClr val="tx2"/>
                  </a:solidFill>
                </a:endParaRPr>
              </a:p>
            </p:txBody>
          </p:sp>
          <p:sp>
            <p:nvSpPr>
              <p:cNvPr id="25" name="Diagonal Stripe 24"/>
              <p:cNvSpPr/>
              <p:nvPr/>
            </p:nvSpPr>
            <p:spPr>
              <a:xfrm rot="10800000" flipV="1">
                <a:off x="1815129" y="5519155"/>
                <a:ext cx="1512907" cy="1513373"/>
              </a:xfrm>
              <a:prstGeom prst="diagStripe">
                <a:avLst/>
              </a:prstGeom>
              <a:solidFill>
                <a:srgbClr val="002776"/>
              </a:solidFill>
              <a:ln w="12700">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spAutoFit/>
              </a:bodyPr>
              <a:lstStyle/>
              <a:p>
                <a:pPr algn="ctr"/>
                <a:endParaRPr lang="en-US" sz="1400" dirty="0" err="1" smtClean="0">
                  <a:solidFill>
                    <a:schemeClr val="tx2"/>
                  </a:solidFill>
                </a:endParaRPr>
              </a:p>
            </p:txBody>
          </p:sp>
          <p:sp>
            <p:nvSpPr>
              <p:cNvPr id="27" name="Freeform 11"/>
              <p:cNvSpPr>
                <a:spLocks noEditPoints="1"/>
              </p:cNvSpPr>
              <p:nvPr/>
            </p:nvSpPr>
            <p:spPr bwMode="auto">
              <a:xfrm>
                <a:off x="2916000" y="5303155"/>
                <a:ext cx="360000" cy="360000"/>
              </a:xfrm>
              <a:custGeom>
                <a:avLst/>
                <a:gdLst>
                  <a:gd name="T0" fmla="*/ 674 w 1284"/>
                  <a:gd name="T1" fmla="*/ 290 h 1188"/>
                  <a:gd name="T2" fmla="*/ 706 w 1284"/>
                  <a:gd name="T3" fmla="*/ 266 h 1188"/>
                  <a:gd name="T4" fmla="*/ 718 w 1284"/>
                  <a:gd name="T5" fmla="*/ 272 h 1188"/>
                  <a:gd name="T6" fmla="*/ 738 w 1284"/>
                  <a:gd name="T7" fmla="*/ 274 h 1188"/>
                  <a:gd name="T8" fmla="*/ 756 w 1284"/>
                  <a:gd name="T9" fmla="*/ 264 h 1188"/>
                  <a:gd name="T10" fmla="*/ 780 w 1284"/>
                  <a:gd name="T11" fmla="*/ 238 h 1188"/>
                  <a:gd name="T12" fmla="*/ 786 w 1284"/>
                  <a:gd name="T13" fmla="*/ 218 h 1188"/>
                  <a:gd name="T14" fmla="*/ 778 w 1284"/>
                  <a:gd name="T15" fmla="*/ 198 h 1188"/>
                  <a:gd name="T16" fmla="*/ 578 w 1284"/>
                  <a:gd name="T17" fmla="*/ 10 h 1188"/>
                  <a:gd name="T18" fmla="*/ 560 w 1284"/>
                  <a:gd name="T19" fmla="*/ 0 h 1188"/>
                  <a:gd name="T20" fmla="*/ 540 w 1284"/>
                  <a:gd name="T21" fmla="*/ 2 h 1188"/>
                  <a:gd name="T22" fmla="*/ 510 w 1284"/>
                  <a:gd name="T23" fmla="*/ 32 h 1188"/>
                  <a:gd name="T24" fmla="*/ 502 w 1284"/>
                  <a:gd name="T25" fmla="*/ 44 h 1188"/>
                  <a:gd name="T26" fmla="*/ 500 w 1284"/>
                  <a:gd name="T27" fmla="*/ 64 h 1188"/>
                  <a:gd name="T28" fmla="*/ 510 w 1284"/>
                  <a:gd name="T29" fmla="*/ 82 h 1188"/>
                  <a:gd name="T30" fmla="*/ 312 w 1284"/>
                  <a:gd name="T31" fmla="*/ 684 h 1188"/>
                  <a:gd name="T32" fmla="*/ 332 w 1284"/>
                  <a:gd name="T33" fmla="*/ 692 h 1188"/>
                  <a:gd name="T34" fmla="*/ 350 w 1284"/>
                  <a:gd name="T35" fmla="*/ 690 h 1188"/>
                  <a:gd name="T36" fmla="*/ 382 w 1284"/>
                  <a:gd name="T37" fmla="*/ 660 h 1188"/>
                  <a:gd name="T38" fmla="*/ 390 w 1284"/>
                  <a:gd name="T39" fmla="*/ 648 h 1188"/>
                  <a:gd name="T40" fmla="*/ 390 w 1284"/>
                  <a:gd name="T41" fmla="*/ 628 h 1188"/>
                  <a:gd name="T42" fmla="*/ 380 w 1284"/>
                  <a:gd name="T43" fmla="*/ 612 h 1188"/>
                  <a:gd name="T44" fmla="*/ 180 w 1284"/>
                  <a:gd name="T45" fmla="*/ 424 h 1188"/>
                  <a:gd name="T46" fmla="*/ 160 w 1284"/>
                  <a:gd name="T47" fmla="*/ 418 h 1188"/>
                  <a:gd name="T48" fmla="*/ 140 w 1284"/>
                  <a:gd name="T49" fmla="*/ 424 h 1188"/>
                  <a:gd name="T50" fmla="*/ 116 w 1284"/>
                  <a:gd name="T51" fmla="*/ 450 h 1188"/>
                  <a:gd name="T52" fmla="*/ 106 w 1284"/>
                  <a:gd name="T53" fmla="*/ 468 h 1188"/>
                  <a:gd name="T54" fmla="*/ 110 w 1284"/>
                  <a:gd name="T55" fmla="*/ 488 h 1188"/>
                  <a:gd name="T56" fmla="*/ 312 w 1284"/>
                  <a:gd name="T57" fmla="*/ 684 h 1188"/>
                  <a:gd name="T58" fmla="*/ 1174 w 1284"/>
                  <a:gd name="T59" fmla="*/ 1110 h 1188"/>
                  <a:gd name="T60" fmla="*/ 1204 w 1284"/>
                  <a:gd name="T61" fmla="*/ 1130 h 1188"/>
                  <a:gd name="T62" fmla="*/ 1234 w 1284"/>
                  <a:gd name="T63" fmla="*/ 1134 h 1188"/>
                  <a:gd name="T64" fmla="*/ 1276 w 1284"/>
                  <a:gd name="T65" fmla="*/ 1098 h 1188"/>
                  <a:gd name="T66" fmla="*/ 1284 w 1284"/>
                  <a:gd name="T67" fmla="*/ 1082 h 1188"/>
                  <a:gd name="T68" fmla="*/ 1278 w 1284"/>
                  <a:gd name="T69" fmla="*/ 1054 h 1188"/>
                  <a:gd name="T70" fmla="*/ 1256 w 1284"/>
                  <a:gd name="T71" fmla="*/ 1024 h 1188"/>
                  <a:gd name="T72" fmla="*/ 750 w 1284"/>
                  <a:gd name="T73" fmla="*/ 1108 h 1188"/>
                  <a:gd name="T74" fmla="*/ 744 w 1284"/>
                  <a:gd name="T75" fmla="*/ 1096 h 1188"/>
                  <a:gd name="T76" fmla="*/ 18 w 1284"/>
                  <a:gd name="T77" fmla="*/ 1092 h 1188"/>
                  <a:gd name="T78" fmla="*/ 6 w 1284"/>
                  <a:gd name="T79" fmla="*/ 1096 h 1188"/>
                  <a:gd name="T80" fmla="*/ 0 w 1284"/>
                  <a:gd name="T81" fmla="*/ 1170 h 1188"/>
                  <a:gd name="T82" fmla="*/ 6 w 1284"/>
                  <a:gd name="T83" fmla="*/ 1182 h 1188"/>
                  <a:gd name="T84" fmla="*/ 732 w 1284"/>
                  <a:gd name="T85" fmla="*/ 1188 h 1188"/>
                  <a:gd name="T86" fmla="*/ 744 w 1284"/>
                  <a:gd name="T87" fmla="*/ 1182 h 1188"/>
                  <a:gd name="T88" fmla="*/ 750 w 1284"/>
                  <a:gd name="T89" fmla="*/ 1108 h 1188"/>
                  <a:gd name="T90" fmla="*/ 588 w 1284"/>
                  <a:gd name="T91" fmla="*/ 976 h 1188"/>
                  <a:gd name="T92" fmla="*/ 612 w 1284"/>
                  <a:gd name="T93" fmla="*/ 982 h 1188"/>
                  <a:gd name="T94" fmla="*/ 630 w 1284"/>
                  <a:gd name="T95" fmla="*/ 998 h 1188"/>
                  <a:gd name="T96" fmla="*/ 638 w 1284"/>
                  <a:gd name="T97" fmla="*/ 1052 h 1188"/>
                  <a:gd name="T98" fmla="*/ 112 w 1284"/>
                  <a:gd name="T99" fmla="*/ 1012 h 1188"/>
                  <a:gd name="T100" fmla="*/ 126 w 1284"/>
                  <a:gd name="T101" fmla="*/ 992 h 1188"/>
                  <a:gd name="T102" fmla="*/ 146 w 1284"/>
                  <a:gd name="T103" fmla="*/ 978 h 1188"/>
                  <a:gd name="T104" fmla="*/ 164 w 1284"/>
                  <a:gd name="T105" fmla="*/ 976 h 1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284" h="1188">
                    <a:moveTo>
                      <a:pt x="218" y="402"/>
                    </a:moveTo>
                    <a:lnTo>
                      <a:pt x="488" y="116"/>
                    </a:lnTo>
                    <a:lnTo>
                      <a:pt x="674" y="290"/>
                    </a:lnTo>
                    <a:lnTo>
                      <a:pt x="404" y="578"/>
                    </a:lnTo>
                    <a:lnTo>
                      <a:pt x="218" y="402"/>
                    </a:lnTo>
                    <a:close/>
                    <a:moveTo>
                      <a:pt x="706" y="266"/>
                    </a:moveTo>
                    <a:lnTo>
                      <a:pt x="706" y="266"/>
                    </a:lnTo>
                    <a:lnTo>
                      <a:pt x="712" y="270"/>
                    </a:lnTo>
                    <a:lnTo>
                      <a:pt x="718" y="272"/>
                    </a:lnTo>
                    <a:lnTo>
                      <a:pt x="724" y="274"/>
                    </a:lnTo>
                    <a:lnTo>
                      <a:pt x="732" y="274"/>
                    </a:lnTo>
                    <a:lnTo>
                      <a:pt x="738" y="274"/>
                    </a:lnTo>
                    <a:lnTo>
                      <a:pt x="744" y="272"/>
                    </a:lnTo>
                    <a:lnTo>
                      <a:pt x="750" y="268"/>
                    </a:lnTo>
                    <a:lnTo>
                      <a:pt x="756" y="264"/>
                    </a:lnTo>
                    <a:lnTo>
                      <a:pt x="776" y="242"/>
                    </a:lnTo>
                    <a:lnTo>
                      <a:pt x="776" y="242"/>
                    </a:lnTo>
                    <a:lnTo>
                      <a:pt x="780" y="238"/>
                    </a:lnTo>
                    <a:lnTo>
                      <a:pt x="782" y="230"/>
                    </a:lnTo>
                    <a:lnTo>
                      <a:pt x="784" y="224"/>
                    </a:lnTo>
                    <a:lnTo>
                      <a:pt x="786" y="218"/>
                    </a:lnTo>
                    <a:lnTo>
                      <a:pt x="784" y="210"/>
                    </a:lnTo>
                    <a:lnTo>
                      <a:pt x="782" y="204"/>
                    </a:lnTo>
                    <a:lnTo>
                      <a:pt x="778" y="198"/>
                    </a:lnTo>
                    <a:lnTo>
                      <a:pt x="774" y="194"/>
                    </a:lnTo>
                    <a:lnTo>
                      <a:pt x="578" y="10"/>
                    </a:lnTo>
                    <a:lnTo>
                      <a:pt x="578" y="10"/>
                    </a:lnTo>
                    <a:lnTo>
                      <a:pt x="572" y="6"/>
                    </a:lnTo>
                    <a:lnTo>
                      <a:pt x="566" y="2"/>
                    </a:lnTo>
                    <a:lnTo>
                      <a:pt x="560" y="0"/>
                    </a:lnTo>
                    <a:lnTo>
                      <a:pt x="554" y="0"/>
                    </a:lnTo>
                    <a:lnTo>
                      <a:pt x="546" y="0"/>
                    </a:lnTo>
                    <a:lnTo>
                      <a:pt x="540" y="2"/>
                    </a:lnTo>
                    <a:lnTo>
                      <a:pt x="534" y="6"/>
                    </a:lnTo>
                    <a:lnTo>
                      <a:pt x="528" y="12"/>
                    </a:lnTo>
                    <a:lnTo>
                      <a:pt x="510" y="32"/>
                    </a:lnTo>
                    <a:lnTo>
                      <a:pt x="510" y="32"/>
                    </a:lnTo>
                    <a:lnTo>
                      <a:pt x="504" y="38"/>
                    </a:lnTo>
                    <a:lnTo>
                      <a:pt x="502" y="44"/>
                    </a:lnTo>
                    <a:lnTo>
                      <a:pt x="500" y="50"/>
                    </a:lnTo>
                    <a:lnTo>
                      <a:pt x="500" y="58"/>
                    </a:lnTo>
                    <a:lnTo>
                      <a:pt x="500" y="64"/>
                    </a:lnTo>
                    <a:lnTo>
                      <a:pt x="502" y="70"/>
                    </a:lnTo>
                    <a:lnTo>
                      <a:pt x="506" y="76"/>
                    </a:lnTo>
                    <a:lnTo>
                      <a:pt x="510" y="82"/>
                    </a:lnTo>
                    <a:lnTo>
                      <a:pt x="706" y="266"/>
                    </a:lnTo>
                    <a:close/>
                    <a:moveTo>
                      <a:pt x="312" y="684"/>
                    </a:moveTo>
                    <a:lnTo>
                      <a:pt x="312" y="684"/>
                    </a:lnTo>
                    <a:lnTo>
                      <a:pt x="318" y="688"/>
                    </a:lnTo>
                    <a:lnTo>
                      <a:pt x="324" y="690"/>
                    </a:lnTo>
                    <a:lnTo>
                      <a:pt x="332" y="692"/>
                    </a:lnTo>
                    <a:lnTo>
                      <a:pt x="338" y="692"/>
                    </a:lnTo>
                    <a:lnTo>
                      <a:pt x="344" y="692"/>
                    </a:lnTo>
                    <a:lnTo>
                      <a:pt x="350" y="690"/>
                    </a:lnTo>
                    <a:lnTo>
                      <a:pt x="356" y="686"/>
                    </a:lnTo>
                    <a:lnTo>
                      <a:pt x="362" y="682"/>
                    </a:lnTo>
                    <a:lnTo>
                      <a:pt x="382" y="660"/>
                    </a:lnTo>
                    <a:lnTo>
                      <a:pt x="382" y="660"/>
                    </a:lnTo>
                    <a:lnTo>
                      <a:pt x="386" y="656"/>
                    </a:lnTo>
                    <a:lnTo>
                      <a:pt x="390" y="648"/>
                    </a:lnTo>
                    <a:lnTo>
                      <a:pt x="392" y="642"/>
                    </a:lnTo>
                    <a:lnTo>
                      <a:pt x="392" y="636"/>
                    </a:lnTo>
                    <a:lnTo>
                      <a:pt x="390" y="628"/>
                    </a:lnTo>
                    <a:lnTo>
                      <a:pt x="388" y="622"/>
                    </a:lnTo>
                    <a:lnTo>
                      <a:pt x="386" y="616"/>
                    </a:lnTo>
                    <a:lnTo>
                      <a:pt x="380" y="612"/>
                    </a:lnTo>
                    <a:lnTo>
                      <a:pt x="184" y="428"/>
                    </a:lnTo>
                    <a:lnTo>
                      <a:pt x="184" y="428"/>
                    </a:lnTo>
                    <a:lnTo>
                      <a:pt x="180" y="424"/>
                    </a:lnTo>
                    <a:lnTo>
                      <a:pt x="174" y="420"/>
                    </a:lnTo>
                    <a:lnTo>
                      <a:pt x="166" y="418"/>
                    </a:lnTo>
                    <a:lnTo>
                      <a:pt x="160" y="418"/>
                    </a:lnTo>
                    <a:lnTo>
                      <a:pt x="154" y="418"/>
                    </a:lnTo>
                    <a:lnTo>
                      <a:pt x="146" y="420"/>
                    </a:lnTo>
                    <a:lnTo>
                      <a:pt x="140" y="424"/>
                    </a:lnTo>
                    <a:lnTo>
                      <a:pt x="136" y="428"/>
                    </a:lnTo>
                    <a:lnTo>
                      <a:pt x="116" y="450"/>
                    </a:lnTo>
                    <a:lnTo>
                      <a:pt x="116" y="450"/>
                    </a:lnTo>
                    <a:lnTo>
                      <a:pt x="112" y="456"/>
                    </a:lnTo>
                    <a:lnTo>
                      <a:pt x="108" y="462"/>
                    </a:lnTo>
                    <a:lnTo>
                      <a:pt x="106" y="468"/>
                    </a:lnTo>
                    <a:lnTo>
                      <a:pt x="106" y="476"/>
                    </a:lnTo>
                    <a:lnTo>
                      <a:pt x="106" y="482"/>
                    </a:lnTo>
                    <a:lnTo>
                      <a:pt x="110" y="488"/>
                    </a:lnTo>
                    <a:lnTo>
                      <a:pt x="112" y="494"/>
                    </a:lnTo>
                    <a:lnTo>
                      <a:pt x="118" y="500"/>
                    </a:lnTo>
                    <a:lnTo>
                      <a:pt x="312" y="684"/>
                    </a:lnTo>
                    <a:close/>
                    <a:moveTo>
                      <a:pt x="528" y="504"/>
                    </a:moveTo>
                    <a:lnTo>
                      <a:pt x="1174" y="1110"/>
                    </a:lnTo>
                    <a:lnTo>
                      <a:pt x="1174" y="1110"/>
                    </a:lnTo>
                    <a:lnTo>
                      <a:pt x="1184" y="1120"/>
                    </a:lnTo>
                    <a:lnTo>
                      <a:pt x="1194" y="1126"/>
                    </a:lnTo>
                    <a:lnTo>
                      <a:pt x="1204" y="1130"/>
                    </a:lnTo>
                    <a:lnTo>
                      <a:pt x="1216" y="1134"/>
                    </a:lnTo>
                    <a:lnTo>
                      <a:pt x="1226" y="1136"/>
                    </a:lnTo>
                    <a:lnTo>
                      <a:pt x="1234" y="1134"/>
                    </a:lnTo>
                    <a:lnTo>
                      <a:pt x="1242" y="1132"/>
                    </a:lnTo>
                    <a:lnTo>
                      <a:pt x="1248" y="1126"/>
                    </a:lnTo>
                    <a:lnTo>
                      <a:pt x="1276" y="1098"/>
                    </a:lnTo>
                    <a:lnTo>
                      <a:pt x="1276" y="1098"/>
                    </a:lnTo>
                    <a:lnTo>
                      <a:pt x="1280" y="1090"/>
                    </a:lnTo>
                    <a:lnTo>
                      <a:pt x="1284" y="1082"/>
                    </a:lnTo>
                    <a:lnTo>
                      <a:pt x="1284" y="1074"/>
                    </a:lnTo>
                    <a:lnTo>
                      <a:pt x="1282" y="1064"/>
                    </a:lnTo>
                    <a:lnTo>
                      <a:pt x="1278" y="1054"/>
                    </a:lnTo>
                    <a:lnTo>
                      <a:pt x="1272" y="1044"/>
                    </a:lnTo>
                    <a:lnTo>
                      <a:pt x="1264" y="1032"/>
                    </a:lnTo>
                    <a:lnTo>
                      <a:pt x="1256" y="1024"/>
                    </a:lnTo>
                    <a:lnTo>
                      <a:pt x="610" y="416"/>
                    </a:lnTo>
                    <a:lnTo>
                      <a:pt x="528" y="504"/>
                    </a:lnTo>
                    <a:close/>
                    <a:moveTo>
                      <a:pt x="750" y="1108"/>
                    </a:moveTo>
                    <a:lnTo>
                      <a:pt x="750" y="1108"/>
                    </a:lnTo>
                    <a:lnTo>
                      <a:pt x="748" y="1102"/>
                    </a:lnTo>
                    <a:lnTo>
                      <a:pt x="744" y="1096"/>
                    </a:lnTo>
                    <a:lnTo>
                      <a:pt x="738" y="1094"/>
                    </a:lnTo>
                    <a:lnTo>
                      <a:pt x="732" y="1092"/>
                    </a:lnTo>
                    <a:lnTo>
                      <a:pt x="18" y="1092"/>
                    </a:lnTo>
                    <a:lnTo>
                      <a:pt x="18" y="1092"/>
                    </a:lnTo>
                    <a:lnTo>
                      <a:pt x="12" y="1094"/>
                    </a:lnTo>
                    <a:lnTo>
                      <a:pt x="6" y="1096"/>
                    </a:lnTo>
                    <a:lnTo>
                      <a:pt x="2" y="1102"/>
                    </a:lnTo>
                    <a:lnTo>
                      <a:pt x="0" y="1108"/>
                    </a:lnTo>
                    <a:lnTo>
                      <a:pt x="0" y="1170"/>
                    </a:lnTo>
                    <a:lnTo>
                      <a:pt x="0" y="1170"/>
                    </a:lnTo>
                    <a:lnTo>
                      <a:pt x="2" y="1176"/>
                    </a:lnTo>
                    <a:lnTo>
                      <a:pt x="6" y="1182"/>
                    </a:lnTo>
                    <a:lnTo>
                      <a:pt x="12" y="1186"/>
                    </a:lnTo>
                    <a:lnTo>
                      <a:pt x="18" y="1188"/>
                    </a:lnTo>
                    <a:lnTo>
                      <a:pt x="732" y="1188"/>
                    </a:lnTo>
                    <a:lnTo>
                      <a:pt x="732" y="1188"/>
                    </a:lnTo>
                    <a:lnTo>
                      <a:pt x="738" y="1186"/>
                    </a:lnTo>
                    <a:lnTo>
                      <a:pt x="744" y="1182"/>
                    </a:lnTo>
                    <a:lnTo>
                      <a:pt x="748" y="1176"/>
                    </a:lnTo>
                    <a:lnTo>
                      <a:pt x="750" y="1170"/>
                    </a:lnTo>
                    <a:lnTo>
                      <a:pt x="750" y="1108"/>
                    </a:lnTo>
                    <a:close/>
                    <a:moveTo>
                      <a:pt x="164" y="976"/>
                    </a:moveTo>
                    <a:lnTo>
                      <a:pt x="588" y="976"/>
                    </a:lnTo>
                    <a:lnTo>
                      <a:pt x="588" y="976"/>
                    </a:lnTo>
                    <a:lnTo>
                      <a:pt x="596" y="976"/>
                    </a:lnTo>
                    <a:lnTo>
                      <a:pt x="604" y="978"/>
                    </a:lnTo>
                    <a:lnTo>
                      <a:pt x="612" y="982"/>
                    </a:lnTo>
                    <a:lnTo>
                      <a:pt x="620" y="986"/>
                    </a:lnTo>
                    <a:lnTo>
                      <a:pt x="626" y="992"/>
                    </a:lnTo>
                    <a:lnTo>
                      <a:pt x="630" y="998"/>
                    </a:lnTo>
                    <a:lnTo>
                      <a:pt x="636" y="1004"/>
                    </a:lnTo>
                    <a:lnTo>
                      <a:pt x="638" y="1012"/>
                    </a:lnTo>
                    <a:lnTo>
                      <a:pt x="638" y="1052"/>
                    </a:lnTo>
                    <a:lnTo>
                      <a:pt x="112" y="1052"/>
                    </a:lnTo>
                    <a:lnTo>
                      <a:pt x="112" y="1012"/>
                    </a:lnTo>
                    <a:lnTo>
                      <a:pt x="112" y="1012"/>
                    </a:lnTo>
                    <a:lnTo>
                      <a:pt x="116" y="1004"/>
                    </a:lnTo>
                    <a:lnTo>
                      <a:pt x="120" y="998"/>
                    </a:lnTo>
                    <a:lnTo>
                      <a:pt x="126" y="992"/>
                    </a:lnTo>
                    <a:lnTo>
                      <a:pt x="132" y="986"/>
                    </a:lnTo>
                    <a:lnTo>
                      <a:pt x="138" y="982"/>
                    </a:lnTo>
                    <a:lnTo>
                      <a:pt x="146" y="978"/>
                    </a:lnTo>
                    <a:lnTo>
                      <a:pt x="154" y="976"/>
                    </a:lnTo>
                    <a:lnTo>
                      <a:pt x="164" y="976"/>
                    </a:lnTo>
                    <a:lnTo>
                      <a:pt x="164" y="976"/>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a:solidFill>
                    <a:prstClr val="black"/>
                  </a:solidFill>
                </a:endParaRPr>
              </a:p>
            </p:txBody>
          </p:sp>
        </p:grpSp>
        <p:sp>
          <p:nvSpPr>
            <p:cNvPr id="22" name="Rectangle 21"/>
            <p:cNvSpPr/>
            <p:nvPr/>
          </p:nvSpPr>
          <p:spPr>
            <a:xfrm>
              <a:off x="397701" y="1509936"/>
              <a:ext cx="3055437" cy="4536504"/>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nSpc>
                  <a:spcPct val="150000"/>
                </a:lnSpc>
                <a:spcBef>
                  <a:spcPts val="600"/>
                </a:spcBef>
                <a:spcAft>
                  <a:spcPts val="600"/>
                </a:spcAft>
              </a:pPr>
              <a:r>
                <a:rPr lang="pl-PL" b="1" u="sng" dirty="0" smtClean="0">
                  <a:solidFill>
                    <a:srgbClr val="3C8A2E"/>
                  </a:solidFill>
                  <a:effectLst/>
                  <a:latin typeface="Arial" panose="020B0604020202020204" pitchFamily="34" charset="0"/>
                  <a:cs typeface="Arial" panose="020B0604020202020204" pitchFamily="34" charset="0"/>
                </a:rPr>
                <a:t>Stanowiska podobne:</a:t>
              </a:r>
            </a:p>
            <a:p>
              <a:pPr marL="171450" indent="-171450">
                <a:lnSpc>
                  <a:spcPct val="150000"/>
                </a:lnSpc>
                <a:spcBef>
                  <a:spcPts val="600"/>
                </a:spcBef>
                <a:spcAft>
                  <a:spcPts val="600"/>
                </a:spcAft>
                <a:buFont typeface="Arial" panose="020B0604020202020204" pitchFamily="34" charset="0"/>
                <a:buChar char="•"/>
              </a:pPr>
              <a:r>
                <a:rPr lang="pl-PL" dirty="0" smtClean="0">
                  <a:solidFill>
                    <a:srgbClr val="313131"/>
                  </a:solidFill>
                  <a:latin typeface="Arial" panose="020B0604020202020204" pitchFamily="34" charset="0"/>
                  <a:cs typeface="Arial" panose="020B0604020202020204" pitchFamily="34" charset="0"/>
                </a:rPr>
                <a:t>wyrok </a:t>
              </a:r>
              <a:r>
                <a:rPr lang="pl-PL" dirty="0">
                  <a:solidFill>
                    <a:srgbClr val="313131"/>
                  </a:solidFill>
                  <a:latin typeface="Arial" panose="020B0604020202020204" pitchFamily="34" charset="0"/>
                  <a:cs typeface="Arial" panose="020B0604020202020204" pitchFamily="34" charset="0"/>
                </a:rPr>
                <a:t>NSA z dnia 7 grudnia 2012 r., II FSK 827/11,</a:t>
              </a:r>
            </a:p>
            <a:p>
              <a:pPr marL="171450" indent="-171450">
                <a:lnSpc>
                  <a:spcPct val="150000"/>
                </a:lnSpc>
                <a:spcBef>
                  <a:spcPts val="600"/>
                </a:spcBef>
                <a:spcAft>
                  <a:spcPts val="600"/>
                </a:spcAft>
                <a:buFont typeface="Arial" panose="020B0604020202020204" pitchFamily="34" charset="0"/>
                <a:buChar char="•"/>
              </a:pPr>
              <a:r>
                <a:rPr lang="pl-PL" dirty="0" smtClean="0">
                  <a:solidFill>
                    <a:srgbClr val="313131"/>
                  </a:solidFill>
                  <a:latin typeface="Arial" panose="020B0604020202020204" pitchFamily="34" charset="0"/>
                  <a:cs typeface="Arial" panose="020B0604020202020204" pitchFamily="34" charset="0"/>
                </a:rPr>
                <a:t>wyrok </a:t>
              </a:r>
              <a:r>
                <a:rPr lang="pl-PL" dirty="0">
                  <a:solidFill>
                    <a:srgbClr val="313131"/>
                  </a:solidFill>
                  <a:latin typeface="Arial" panose="020B0604020202020204" pitchFamily="34" charset="0"/>
                  <a:cs typeface="Arial" panose="020B0604020202020204" pitchFamily="34" charset="0"/>
                </a:rPr>
                <a:t>NSA z dnia 24 lipca 2013 r., II FSK 2340/11</a:t>
              </a:r>
            </a:p>
            <a:p>
              <a:pPr marL="171450" indent="-171450">
                <a:lnSpc>
                  <a:spcPct val="150000"/>
                </a:lnSpc>
                <a:spcBef>
                  <a:spcPts val="600"/>
                </a:spcBef>
                <a:spcAft>
                  <a:spcPts val="600"/>
                </a:spcAft>
                <a:buFont typeface="Arial" panose="020B0604020202020204" pitchFamily="34" charset="0"/>
                <a:buChar char="•"/>
              </a:pPr>
              <a:r>
                <a:rPr lang="pl-PL" dirty="0" smtClean="0">
                  <a:solidFill>
                    <a:srgbClr val="313131"/>
                  </a:solidFill>
                  <a:latin typeface="Arial" panose="020B0604020202020204" pitchFamily="34" charset="0"/>
                  <a:cs typeface="Arial" panose="020B0604020202020204" pitchFamily="34" charset="0"/>
                </a:rPr>
                <a:t>wyrok </a:t>
              </a:r>
              <a:r>
                <a:rPr lang="pl-PL" dirty="0">
                  <a:solidFill>
                    <a:srgbClr val="313131"/>
                  </a:solidFill>
                  <a:latin typeface="Arial" panose="020B0604020202020204" pitchFamily="34" charset="0"/>
                  <a:cs typeface="Arial" panose="020B0604020202020204" pitchFamily="34" charset="0"/>
                </a:rPr>
                <a:t>NSA z dnia 21 stycznia 2016 r., II FSK 2698/13</a:t>
              </a:r>
            </a:p>
            <a:p>
              <a:pPr>
                <a:lnSpc>
                  <a:spcPct val="150000"/>
                </a:lnSpc>
                <a:spcBef>
                  <a:spcPts val="600"/>
                </a:spcBef>
                <a:spcAft>
                  <a:spcPts val="600"/>
                </a:spcAft>
              </a:pPr>
              <a:endParaRPr lang="pl-PL" dirty="0">
                <a:solidFill>
                  <a:srgbClr val="313131"/>
                </a:solidFill>
                <a:latin typeface="Arial" panose="020B0604020202020204" pitchFamily="34" charset="0"/>
                <a:cs typeface="Arial" panose="020B0604020202020204" pitchFamily="34" charset="0"/>
              </a:endParaRPr>
            </a:p>
          </p:txBody>
        </p:sp>
        <p:sp>
          <p:nvSpPr>
            <p:cNvPr id="23" name="Rectangle 22"/>
            <p:cNvSpPr/>
            <p:nvPr/>
          </p:nvSpPr>
          <p:spPr>
            <a:xfrm>
              <a:off x="6737262" y="1510280"/>
              <a:ext cx="3153754" cy="3096000"/>
            </a:xfrm>
            <a:prstGeom prst="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lstStyle/>
            <a:p>
              <a:pPr>
                <a:lnSpc>
                  <a:spcPct val="150000"/>
                </a:lnSpc>
                <a:spcAft>
                  <a:spcPts val="600"/>
                </a:spcAft>
              </a:pPr>
              <a:r>
                <a:rPr lang="pl-PL" b="1" u="sng" dirty="0" smtClean="0">
                  <a:solidFill>
                    <a:srgbClr val="002776"/>
                  </a:solidFill>
                  <a:latin typeface="Arial" panose="020B0604020202020204" pitchFamily="34" charset="0"/>
                  <a:cs typeface="Arial" panose="020B0604020202020204" pitchFamily="34" charset="0"/>
                </a:rPr>
                <a:t>Stanowiska odmienne:</a:t>
              </a:r>
            </a:p>
            <a:p>
              <a:pPr marL="171450" indent="-171450">
                <a:lnSpc>
                  <a:spcPct val="150000"/>
                </a:lnSpc>
                <a:spcAft>
                  <a:spcPts val="600"/>
                </a:spcAft>
                <a:buFont typeface="Arial" panose="020B0604020202020204" pitchFamily="34" charset="0"/>
                <a:buChar char="•"/>
              </a:pPr>
              <a:r>
                <a:rPr lang="pl-PL" dirty="0" smtClean="0">
                  <a:solidFill>
                    <a:srgbClr val="313131"/>
                  </a:solidFill>
                  <a:latin typeface="Arial" panose="020B0604020202020204" pitchFamily="34" charset="0"/>
                  <a:cs typeface="Arial" panose="020B0604020202020204" pitchFamily="34" charset="0"/>
                </a:rPr>
                <a:t>????</a:t>
              </a:r>
              <a:endParaRPr lang="pl-PL" sz="1600" dirty="0">
                <a:solidFill>
                  <a:srgbClr val="313131"/>
                </a:solidFill>
                <a:latin typeface="Arial" panose="020B0604020202020204" pitchFamily="34" charset="0"/>
                <a:cs typeface="Arial" panose="020B0604020202020204" pitchFamily="34" charset="0"/>
              </a:endParaRPr>
            </a:p>
          </p:txBody>
        </p:sp>
        <p:sp>
          <p:nvSpPr>
            <p:cNvPr id="35" name="Freeform 15"/>
            <p:cNvSpPr>
              <a:spLocks noEditPoints="1"/>
            </p:cNvSpPr>
            <p:nvPr/>
          </p:nvSpPr>
          <p:spPr bwMode="auto">
            <a:xfrm>
              <a:off x="3514540" y="3809918"/>
              <a:ext cx="550158" cy="550158"/>
            </a:xfrm>
            <a:custGeom>
              <a:avLst/>
              <a:gdLst>
                <a:gd name="T0" fmla="*/ 410 w 820"/>
                <a:gd name="T1" fmla="*/ 0 h 820"/>
                <a:gd name="T2" fmla="*/ 326 w 820"/>
                <a:gd name="T3" fmla="*/ 8 h 820"/>
                <a:gd name="T4" fmla="*/ 250 w 820"/>
                <a:gd name="T5" fmla="*/ 32 h 820"/>
                <a:gd name="T6" fmla="*/ 180 w 820"/>
                <a:gd name="T7" fmla="*/ 70 h 820"/>
                <a:gd name="T8" fmla="*/ 120 w 820"/>
                <a:gd name="T9" fmla="*/ 120 h 820"/>
                <a:gd name="T10" fmla="*/ 70 w 820"/>
                <a:gd name="T11" fmla="*/ 182 h 820"/>
                <a:gd name="T12" fmla="*/ 32 w 820"/>
                <a:gd name="T13" fmla="*/ 250 h 820"/>
                <a:gd name="T14" fmla="*/ 8 w 820"/>
                <a:gd name="T15" fmla="*/ 328 h 820"/>
                <a:gd name="T16" fmla="*/ 0 w 820"/>
                <a:gd name="T17" fmla="*/ 410 h 820"/>
                <a:gd name="T18" fmla="*/ 2 w 820"/>
                <a:gd name="T19" fmla="*/ 452 h 820"/>
                <a:gd name="T20" fmla="*/ 18 w 820"/>
                <a:gd name="T21" fmla="*/ 532 h 820"/>
                <a:gd name="T22" fmla="*/ 48 w 820"/>
                <a:gd name="T23" fmla="*/ 606 h 820"/>
                <a:gd name="T24" fmla="*/ 92 w 820"/>
                <a:gd name="T25" fmla="*/ 672 h 820"/>
                <a:gd name="T26" fmla="*/ 148 w 820"/>
                <a:gd name="T27" fmla="*/ 726 h 820"/>
                <a:gd name="T28" fmla="*/ 214 w 820"/>
                <a:gd name="T29" fmla="*/ 770 h 820"/>
                <a:gd name="T30" fmla="*/ 288 w 820"/>
                <a:gd name="T31" fmla="*/ 802 h 820"/>
                <a:gd name="T32" fmla="*/ 368 w 820"/>
                <a:gd name="T33" fmla="*/ 818 h 820"/>
                <a:gd name="T34" fmla="*/ 410 w 820"/>
                <a:gd name="T35" fmla="*/ 820 h 820"/>
                <a:gd name="T36" fmla="*/ 492 w 820"/>
                <a:gd name="T37" fmla="*/ 812 h 820"/>
                <a:gd name="T38" fmla="*/ 568 w 820"/>
                <a:gd name="T39" fmla="*/ 788 h 820"/>
                <a:gd name="T40" fmla="*/ 638 w 820"/>
                <a:gd name="T41" fmla="*/ 750 h 820"/>
                <a:gd name="T42" fmla="*/ 700 w 820"/>
                <a:gd name="T43" fmla="*/ 700 h 820"/>
                <a:gd name="T44" fmla="*/ 750 w 820"/>
                <a:gd name="T45" fmla="*/ 640 h 820"/>
                <a:gd name="T46" fmla="*/ 786 w 820"/>
                <a:gd name="T47" fmla="*/ 570 h 820"/>
                <a:gd name="T48" fmla="*/ 810 w 820"/>
                <a:gd name="T49" fmla="*/ 494 h 820"/>
                <a:gd name="T50" fmla="*/ 820 w 820"/>
                <a:gd name="T51" fmla="*/ 410 h 820"/>
                <a:gd name="T52" fmla="*/ 818 w 820"/>
                <a:gd name="T53" fmla="*/ 368 h 820"/>
                <a:gd name="T54" fmla="*/ 800 w 820"/>
                <a:gd name="T55" fmla="*/ 288 h 820"/>
                <a:gd name="T56" fmla="*/ 770 w 820"/>
                <a:gd name="T57" fmla="*/ 216 h 820"/>
                <a:gd name="T58" fmla="*/ 726 w 820"/>
                <a:gd name="T59" fmla="*/ 150 h 820"/>
                <a:gd name="T60" fmla="*/ 670 w 820"/>
                <a:gd name="T61" fmla="*/ 94 h 820"/>
                <a:gd name="T62" fmla="*/ 604 w 820"/>
                <a:gd name="T63" fmla="*/ 50 h 820"/>
                <a:gd name="T64" fmla="*/ 532 w 820"/>
                <a:gd name="T65" fmla="*/ 18 h 820"/>
                <a:gd name="T66" fmla="*/ 452 w 820"/>
                <a:gd name="T67" fmla="*/ 2 h 820"/>
                <a:gd name="T68" fmla="*/ 410 w 820"/>
                <a:gd name="T69" fmla="*/ 0 h 820"/>
                <a:gd name="T70" fmla="*/ 460 w 820"/>
                <a:gd name="T71" fmla="*/ 656 h 820"/>
                <a:gd name="T72" fmla="*/ 360 w 820"/>
                <a:gd name="T73" fmla="*/ 460 h 820"/>
                <a:gd name="T74" fmla="*/ 162 w 820"/>
                <a:gd name="T75" fmla="*/ 360 h 820"/>
                <a:gd name="T76" fmla="*/ 360 w 820"/>
                <a:gd name="T77" fmla="*/ 164 h 820"/>
                <a:gd name="T78" fmla="*/ 460 w 820"/>
                <a:gd name="T79" fmla="*/ 360 h 820"/>
                <a:gd name="T80" fmla="*/ 656 w 820"/>
                <a:gd name="T81" fmla="*/ 460 h 8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820" h="820">
                  <a:moveTo>
                    <a:pt x="410" y="0"/>
                  </a:moveTo>
                  <a:lnTo>
                    <a:pt x="410" y="0"/>
                  </a:lnTo>
                  <a:lnTo>
                    <a:pt x="368" y="2"/>
                  </a:lnTo>
                  <a:lnTo>
                    <a:pt x="326" y="8"/>
                  </a:lnTo>
                  <a:lnTo>
                    <a:pt x="288" y="18"/>
                  </a:lnTo>
                  <a:lnTo>
                    <a:pt x="250" y="32"/>
                  </a:lnTo>
                  <a:lnTo>
                    <a:pt x="214" y="50"/>
                  </a:lnTo>
                  <a:lnTo>
                    <a:pt x="180" y="70"/>
                  </a:lnTo>
                  <a:lnTo>
                    <a:pt x="148" y="94"/>
                  </a:lnTo>
                  <a:lnTo>
                    <a:pt x="120" y="120"/>
                  </a:lnTo>
                  <a:lnTo>
                    <a:pt x="92" y="150"/>
                  </a:lnTo>
                  <a:lnTo>
                    <a:pt x="70" y="182"/>
                  </a:lnTo>
                  <a:lnTo>
                    <a:pt x="48" y="216"/>
                  </a:lnTo>
                  <a:lnTo>
                    <a:pt x="32" y="250"/>
                  </a:lnTo>
                  <a:lnTo>
                    <a:pt x="18" y="288"/>
                  </a:lnTo>
                  <a:lnTo>
                    <a:pt x="8" y="328"/>
                  </a:lnTo>
                  <a:lnTo>
                    <a:pt x="2" y="368"/>
                  </a:lnTo>
                  <a:lnTo>
                    <a:pt x="0" y="410"/>
                  </a:lnTo>
                  <a:lnTo>
                    <a:pt x="0" y="410"/>
                  </a:lnTo>
                  <a:lnTo>
                    <a:pt x="2" y="452"/>
                  </a:lnTo>
                  <a:lnTo>
                    <a:pt x="8" y="494"/>
                  </a:lnTo>
                  <a:lnTo>
                    <a:pt x="18" y="532"/>
                  </a:lnTo>
                  <a:lnTo>
                    <a:pt x="32" y="570"/>
                  </a:lnTo>
                  <a:lnTo>
                    <a:pt x="48" y="606"/>
                  </a:lnTo>
                  <a:lnTo>
                    <a:pt x="70" y="640"/>
                  </a:lnTo>
                  <a:lnTo>
                    <a:pt x="92" y="672"/>
                  </a:lnTo>
                  <a:lnTo>
                    <a:pt x="120" y="700"/>
                  </a:lnTo>
                  <a:lnTo>
                    <a:pt x="148" y="726"/>
                  </a:lnTo>
                  <a:lnTo>
                    <a:pt x="180" y="750"/>
                  </a:lnTo>
                  <a:lnTo>
                    <a:pt x="214" y="770"/>
                  </a:lnTo>
                  <a:lnTo>
                    <a:pt x="250" y="788"/>
                  </a:lnTo>
                  <a:lnTo>
                    <a:pt x="288" y="802"/>
                  </a:lnTo>
                  <a:lnTo>
                    <a:pt x="326" y="812"/>
                  </a:lnTo>
                  <a:lnTo>
                    <a:pt x="368" y="818"/>
                  </a:lnTo>
                  <a:lnTo>
                    <a:pt x="410" y="820"/>
                  </a:lnTo>
                  <a:lnTo>
                    <a:pt x="410" y="820"/>
                  </a:lnTo>
                  <a:lnTo>
                    <a:pt x="452" y="818"/>
                  </a:lnTo>
                  <a:lnTo>
                    <a:pt x="492" y="812"/>
                  </a:lnTo>
                  <a:lnTo>
                    <a:pt x="532" y="802"/>
                  </a:lnTo>
                  <a:lnTo>
                    <a:pt x="568" y="788"/>
                  </a:lnTo>
                  <a:lnTo>
                    <a:pt x="604" y="770"/>
                  </a:lnTo>
                  <a:lnTo>
                    <a:pt x="638" y="750"/>
                  </a:lnTo>
                  <a:lnTo>
                    <a:pt x="670" y="726"/>
                  </a:lnTo>
                  <a:lnTo>
                    <a:pt x="700" y="700"/>
                  </a:lnTo>
                  <a:lnTo>
                    <a:pt x="726" y="672"/>
                  </a:lnTo>
                  <a:lnTo>
                    <a:pt x="750" y="640"/>
                  </a:lnTo>
                  <a:lnTo>
                    <a:pt x="770" y="606"/>
                  </a:lnTo>
                  <a:lnTo>
                    <a:pt x="786" y="570"/>
                  </a:lnTo>
                  <a:lnTo>
                    <a:pt x="800" y="532"/>
                  </a:lnTo>
                  <a:lnTo>
                    <a:pt x="810" y="494"/>
                  </a:lnTo>
                  <a:lnTo>
                    <a:pt x="818" y="452"/>
                  </a:lnTo>
                  <a:lnTo>
                    <a:pt x="820" y="410"/>
                  </a:lnTo>
                  <a:lnTo>
                    <a:pt x="820" y="410"/>
                  </a:lnTo>
                  <a:lnTo>
                    <a:pt x="818" y="368"/>
                  </a:lnTo>
                  <a:lnTo>
                    <a:pt x="810" y="328"/>
                  </a:lnTo>
                  <a:lnTo>
                    <a:pt x="800" y="288"/>
                  </a:lnTo>
                  <a:lnTo>
                    <a:pt x="786" y="250"/>
                  </a:lnTo>
                  <a:lnTo>
                    <a:pt x="770" y="216"/>
                  </a:lnTo>
                  <a:lnTo>
                    <a:pt x="750" y="182"/>
                  </a:lnTo>
                  <a:lnTo>
                    <a:pt x="726" y="150"/>
                  </a:lnTo>
                  <a:lnTo>
                    <a:pt x="700" y="120"/>
                  </a:lnTo>
                  <a:lnTo>
                    <a:pt x="670" y="94"/>
                  </a:lnTo>
                  <a:lnTo>
                    <a:pt x="638" y="70"/>
                  </a:lnTo>
                  <a:lnTo>
                    <a:pt x="604" y="50"/>
                  </a:lnTo>
                  <a:lnTo>
                    <a:pt x="568" y="32"/>
                  </a:lnTo>
                  <a:lnTo>
                    <a:pt x="532" y="18"/>
                  </a:lnTo>
                  <a:lnTo>
                    <a:pt x="492" y="8"/>
                  </a:lnTo>
                  <a:lnTo>
                    <a:pt x="452" y="2"/>
                  </a:lnTo>
                  <a:lnTo>
                    <a:pt x="410" y="0"/>
                  </a:lnTo>
                  <a:lnTo>
                    <a:pt x="410" y="0"/>
                  </a:lnTo>
                  <a:close/>
                  <a:moveTo>
                    <a:pt x="460" y="460"/>
                  </a:moveTo>
                  <a:lnTo>
                    <a:pt x="460" y="656"/>
                  </a:lnTo>
                  <a:lnTo>
                    <a:pt x="360" y="656"/>
                  </a:lnTo>
                  <a:lnTo>
                    <a:pt x="360" y="460"/>
                  </a:lnTo>
                  <a:lnTo>
                    <a:pt x="162" y="460"/>
                  </a:lnTo>
                  <a:lnTo>
                    <a:pt x="162" y="360"/>
                  </a:lnTo>
                  <a:lnTo>
                    <a:pt x="360" y="360"/>
                  </a:lnTo>
                  <a:lnTo>
                    <a:pt x="360" y="164"/>
                  </a:lnTo>
                  <a:lnTo>
                    <a:pt x="460" y="164"/>
                  </a:lnTo>
                  <a:lnTo>
                    <a:pt x="460" y="360"/>
                  </a:lnTo>
                  <a:lnTo>
                    <a:pt x="656" y="360"/>
                  </a:lnTo>
                  <a:lnTo>
                    <a:pt x="656" y="460"/>
                  </a:lnTo>
                  <a:lnTo>
                    <a:pt x="460" y="460"/>
                  </a:lnTo>
                  <a:close/>
                </a:path>
              </a:pathLst>
            </a:custGeom>
            <a:solidFill>
              <a:srgbClr val="81BC00"/>
            </a:solidFill>
            <a:ln>
              <a:noFill/>
            </a:ln>
          </p:spPr>
          <p:txBody>
            <a:bodyPr vert="horz" wrap="square" lIns="91440" tIns="45720" rIns="91440" bIns="45720" numCol="1" anchor="t" anchorCtr="0" compatLnSpc="1">
              <a:prstTxWarp prst="textNoShape">
                <a:avLst/>
              </a:prstTxWarp>
            </a:bodyPr>
            <a:lstStyle/>
            <a:p>
              <a:endParaRPr lang="en-US"/>
            </a:p>
          </p:txBody>
        </p:sp>
        <p:sp>
          <p:nvSpPr>
            <p:cNvPr id="36" name="Freeform 9"/>
            <p:cNvSpPr>
              <a:spLocks noEditPoints="1"/>
            </p:cNvSpPr>
            <p:nvPr/>
          </p:nvSpPr>
          <p:spPr bwMode="auto">
            <a:xfrm>
              <a:off x="6064911" y="3809918"/>
              <a:ext cx="551068" cy="551068"/>
            </a:xfrm>
            <a:custGeom>
              <a:avLst/>
              <a:gdLst>
                <a:gd name="T0" fmla="*/ 410 w 820"/>
                <a:gd name="T1" fmla="*/ 0 h 820"/>
                <a:gd name="T2" fmla="*/ 326 w 820"/>
                <a:gd name="T3" fmla="*/ 8 h 820"/>
                <a:gd name="T4" fmla="*/ 250 w 820"/>
                <a:gd name="T5" fmla="*/ 32 h 820"/>
                <a:gd name="T6" fmla="*/ 180 w 820"/>
                <a:gd name="T7" fmla="*/ 70 h 820"/>
                <a:gd name="T8" fmla="*/ 120 w 820"/>
                <a:gd name="T9" fmla="*/ 120 h 820"/>
                <a:gd name="T10" fmla="*/ 70 w 820"/>
                <a:gd name="T11" fmla="*/ 182 h 820"/>
                <a:gd name="T12" fmla="*/ 32 w 820"/>
                <a:gd name="T13" fmla="*/ 250 h 820"/>
                <a:gd name="T14" fmla="*/ 8 w 820"/>
                <a:gd name="T15" fmla="*/ 328 h 820"/>
                <a:gd name="T16" fmla="*/ 0 w 820"/>
                <a:gd name="T17" fmla="*/ 410 h 820"/>
                <a:gd name="T18" fmla="*/ 2 w 820"/>
                <a:gd name="T19" fmla="*/ 452 h 820"/>
                <a:gd name="T20" fmla="*/ 18 w 820"/>
                <a:gd name="T21" fmla="*/ 532 h 820"/>
                <a:gd name="T22" fmla="*/ 50 w 820"/>
                <a:gd name="T23" fmla="*/ 606 h 820"/>
                <a:gd name="T24" fmla="*/ 94 w 820"/>
                <a:gd name="T25" fmla="*/ 672 h 820"/>
                <a:gd name="T26" fmla="*/ 148 w 820"/>
                <a:gd name="T27" fmla="*/ 726 h 820"/>
                <a:gd name="T28" fmla="*/ 214 w 820"/>
                <a:gd name="T29" fmla="*/ 770 h 820"/>
                <a:gd name="T30" fmla="*/ 288 w 820"/>
                <a:gd name="T31" fmla="*/ 802 h 820"/>
                <a:gd name="T32" fmla="*/ 368 w 820"/>
                <a:gd name="T33" fmla="*/ 818 h 820"/>
                <a:gd name="T34" fmla="*/ 410 w 820"/>
                <a:gd name="T35" fmla="*/ 820 h 820"/>
                <a:gd name="T36" fmla="*/ 492 w 820"/>
                <a:gd name="T37" fmla="*/ 812 h 820"/>
                <a:gd name="T38" fmla="*/ 570 w 820"/>
                <a:gd name="T39" fmla="*/ 788 h 820"/>
                <a:gd name="T40" fmla="*/ 638 w 820"/>
                <a:gd name="T41" fmla="*/ 750 h 820"/>
                <a:gd name="T42" fmla="*/ 700 w 820"/>
                <a:gd name="T43" fmla="*/ 700 h 820"/>
                <a:gd name="T44" fmla="*/ 750 w 820"/>
                <a:gd name="T45" fmla="*/ 640 h 820"/>
                <a:gd name="T46" fmla="*/ 788 w 820"/>
                <a:gd name="T47" fmla="*/ 570 h 820"/>
                <a:gd name="T48" fmla="*/ 810 w 820"/>
                <a:gd name="T49" fmla="*/ 494 h 820"/>
                <a:gd name="T50" fmla="*/ 820 w 820"/>
                <a:gd name="T51" fmla="*/ 410 h 820"/>
                <a:gd name="T52" fmla="*/ 818 w 820"/>
                <a:gd name="T53" fmla="*/ 368 h 820"/>
                <a:gd name="T54" fmla="*/ 800 w 820"/>
                <a:gd name="T55" fmla="*/ 288 h 820"/>
                <a:gd name="T56" fmla="*/ 770 w 820"/>
                <a:gd name="T57" fmla="*/ 216 h 820"/>
                <a:gd name="T58" fmla="*/ 726 w 820"/>
                <a:gd name="T59" fmla="*/ 150 h 820"/>
                <a:gd name="T60" fmla="*/ 670 w 820"/>
                <a:gd name="T61" fmla="*/ 94 h 820"/>
                <a:gd name="T62" fmla="*/ 604 w 820"/>
                <a:gd name="T63" fmla="*/ 50 h 820"/>
                <a:gd name="T64" fmla="*/ 532 w 820"/>
                <a:gd name="T65" fmla="*/ 18 h 820"/>
                <a:gd name="T66" fmla="*/ 452 w 820"/>
                <a:gd name="T67" fmla="*/ 2 h 820"/>
                <a:gd name="T68" fmla="*/ 410 w 820"/>
                <a:gd name="T69" fmla="*/ 0 h 820"/>
                <a:gd name="T70" fmla="*/ 656 w 820"/>
                <a:gd name="T71" fmla="*/ 460 h 820"/>
                <a:gd name="T72" fmla="*/ 164 w 820"/>
                <a:gd name="T73" fmla="*/ 360 h 8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l="0" t="0" r="r" b="b"/>
              <a:pathLst>
                <a:path w="820" h="820">
                  <a:moveTo>
                    <a:pt x="410" y="0"/>
                  </a:moveTo>
                  <a:lnTo>
                    <a:pt x="410" y="0"/>
                  </a:lnTo>
                  <a:lnTo>
                    <a:pt x="368" y="2"/>
                  </a:lnTo>
                  <a:lnTo>
                    <a:pt x="326" y="8"/>
                  </a:lnTo>
                  <a:lnTo>
                    <a:pt x="288" y="18"/>
                  </a:lnTo>
                  <a:lnTo>
                    <a:pt x="250" y="32"/>
                  </a:lnTo>
                  <a:lnTo>
                    <a:pt x="214" y="50"/>
                  </a:lnTo>
                  <a:lnTo>
                    <a:pt x="180" y="70"/>
                  </a:lnTo>
                  <a:lnTo>
                    <a:pt x="148" y="94"/>
                  </a:lnTo>
                  <a:lnTo>
                    <a:pt x="120" y="120"/>
                  </a:lnTo>
                  <a:lnTo>
                    <a:pt x="94" y="150"/>
                  </a:lnTo>
                  <a:lnTo>
                    <a:pt x="70" y="182"/>
                  </a:lnTo>
                  <a:lnTo>
                    <a:pt x="50" y="216"/>
                  </a:lnTo>
                  <a:lnTo>
                    <a:pt x="32" y="250"/>
                  </a:lnTo>
                  <a:lnTo>
                    <a:pt x="18" y="288"/>
                  </a:lnTo>
                  <a:lnTo>
                    <a:pt x="8" y="328"/>
                  </a:lnTo>
                  <a:lnTo>
                    <a:pt x="2" y="368"/>
                  </a:lnTo>
                  <a:lnTo>
                    <a:pt x="0" y="410"/>
                  </a:lnTo>
                  <a:lnTo>
                    <a:pt x="0" y="410"/>
                  </a:lnTo>
                  <a:lnTo>
                    <a:pt x="2" y="452"/>
                  </a:lnTo>
                  <a:lnTo>
                    <a:pt x="8" y="494"/>
                  </a:lnTo>
                  <a:lnTo>
                    <a:pt x="18" y="532"/>
                  </a:lnTo>
                  <a:lnTo>
                    <a:pt x="32" y="570"/>
                  </a:lnTo>
                  <a:lnTo>
                    <a:pt x="50" y="606"/>
                  </a:lnTo>
                  <a:lnTo>
                    <a:pt x="70" y="640"/>
                  </a:lnTo>
                  <a:lnTo>
                    <a:pt x="94" y="672"/>
                  </a:lnTo>
                  <a:lnTo>
                    <a:pt x="120" y="700"/>
                  </a:lnTo>
                  <a:lnTo>
                    <a:pt x="148" y="726"/>
                  </a:lnTo>
                  <a:lnTo>
                    <a:pt x="180" y="750"/>
                  </a:lnTo>
                  <a:lnTo>
                    <a:pt x="214" y="770"/>
                  </a:lnTo>
                  <a:lnTo>
                    <a:pt x="250" y="788"/>
                  </a:lnTo>
                  <a:lnTo>
                    <a:pt x="288" y="802"/>
                  </a:lnTo>
                  <a:lnTo>
                    <a:pt x="326" y="812"/>
                  </a:lnTo>
                  <a:lnTo>
                    <a:pt x="368" y="818"/>
                  </a:lnTo>
                  <a:lnTo>
                    <a:pt x="410" y="820"/>
                  </a:lnTo>
                  <a:lnTo>
                    <a:pt x="410" y="820"/>
                  </a:lnTo>
                  <a:lnTo>
                    <a:pt x="452" y="818"/>
                  </a:lnTo>
                  <a:lnTo>
                    <a:pt x="492" y="812"/>
                  </a:lnTo>
                  <a:lnTo>
                    <a:pt x="532" y="802"/>
                  </a:lnTo>
                  <a:lnTo>
                    <a:pt x="570" y="788"/>
                  </a:lnTo>
                  <a:lnTo>
                    <a:pt x="604" y="770"/>
                  </a:lnTo>
                  <a:lnTo>
                    <a:pt x="638" y="750"/>
                  </a:lnTo>
                  <a:lnTo>
                    <a:pt x="670" y="726"/>
                  </a:lnTo>
                  <a:lnTo>
                    <a:pt x="700" y="700"/>
                  </a:lnTo>
                  <a:lnTo>
                    <a:pt x="726" y="672"/>
                  </a:lnTo>
                  <a:lnTo>
                    <a:pt x="750" y="640"/>
                  </a:lnTo>
                  <a:lnTo>
                    <a:pt x="770" y="606"/>
                  </a:lnTo>
                  <a:lnTo>
                    <a:pt x="788" y="570"/>
                  </a:lnTo>
                  <a:lnTo>
                    <a:pt x="800" y="532"/>
                  </a:lnTo>
                  <a:lnTo>
                    <a:pt x="810" y="494"/>
                  </a:lnTo>
                  <a:lnTo>
                    <a:pt x="818" y="452"/>
                  </a:lnTo>
                  <a:lnTo>
                    <a:pt x="820" y="410"/>
                  </a:lnTo>
                  <a:lnTo>
                    <a:pt x="820" y="410"/>
                  </a:lnTo>
                  <a:lnTo>
                    <a:pt x="818" y="368"/>
                  </a:lnTo>
                  <a:lnTo>
                    <a:pt x="810" y="328"/>
                  </a:lnTo>
                  <a:lnTo>
                    <a:pt x="800" y="288"/>
                  </a:lnTo>
                  <a:lnTo>
                    <a:pt x="788" y="250"/>
                  </a:lnTo>
                  <a:lnTo>
                    <a:pt x="770" y="216"/>
                  </a:lnTo>
                  <a:lnTo>
                    <a:pt x="750" y="182"/>
                  </a:lnTo>
                  <a:lnTo>
                    <a:pt x="726" y="150"/>
                  </a:lnTo>
                  <a:lnTo>
                    <a:pt x="700" y="120"/>
                  </a:lnTo>
                  <a:lnTo>
                    <a:pt x="670" y="94"/>
                  </a:lnTo>
                  <a:lnTo>
                    <a:pt x="638" y="70"/>
                  </a:lnTo>
                  <a:lnTo>
                    <a:pt x="604" y="50"/>
                  </a:lnTo>
                  <a:lnTo>
                    <a:pt x="570" y="32"/>
                  </a:lnTo>
                  <a:lnTo>
                    <a:pt x="532" y="18"/>
                  </a:lnTo>
                  <a:lnTo>
                    <a:pt x="492" y="8"/>
                  </a:lnTo>
                  <a:lnTo>
                    <a:pt x="452" y="2"/>
                  </a:lnTo>
                  <a:lnTo>
                    <a:pt x="410" y="0"/>
                  </a:lnTo>
                  <a:lnTo>
                    <a:pt x="410" y="0"/>
                  </a:lnTo>
                  <a:close/>
                  <a:moveTo>
                    <a:pt x="656" y="360"/>
                  </a:moveTo>
                  <a:lnTo>
                    <a:pt x="656" y="460"/>
                  </a:lnTo>
                  <a:lnTo>
                    <a:pt x="164" y="460"/>
                  </a:lnTo>
                  <a:lnTo>
                    <a:pt x="164" y="360"/>
                  </a:lnTo>
                  <a:lnTo>
                    <a:pt x="656" y="360"/>
                  </a:lnTo>
                  <a:close/>
                </a:path>
              </a:pathLst>
            </a:custGeom>
            <a:solidFill>
              <a:srgbClr val="00A1DE"/>
            </a:solidFill>
            <a:ln>
              <a:noFill/>
            </a:ln>
          </p:spPr>
          <p:txBody>
            <a:bodyPr vert="horz" wrap="square" lIns="91440" tIns="45720" rIns="91440" bIns="45720" numCol="1" anchor="t" anchorCtr="0" compatLnSpc="1">
              <a:prstTxWarp prst="textNoShape">
                <a:avLst/>
              </a:prstTxWarp>
            </a:bodyPr>
            <a:lstStyle/>
            <a:p>
              <a:endParaRPr lang="en-US"/>
            </a:p>
          </p:txBody>
        </p:sp>
        <p:sp>
          <p:nvSpPr>
            <p:cNvPr id="37" name="Freeform 11"/>
            <p:cNvSpPr>
              <a:spLocks noEditPoints="1"/>
            </p:cNvSpPr>
            <p:nvPr/>
          </p:nvSpPr>
          <p:spPr bwMode="auto">
            <a:xfrm>
              <a:off x="4601243" y="4989070"/>
              <a:ext cx="918667" cy="849982"/>
            </a:xfrm>
            <a:custGeom>
              <a:avLst/>
              <a:gdLst>
                <a:gd name="T0" fmla="*/ 674 w 1284"/>
                <a:gd name="T1" fmla="*/ 290 h 1188"/>
                <a:gd name="T2" fmla="*/ 706 w 1284"/>
                <a:gd name="T3" fmla="*/ 266 h 1188"/>
                <a:gd name="T4" fmla="*/ 718 w 1284"/>
                <a:gd name="T5" fmla="*/ 272 h 1188"/>
                <a:gd name="T6" fmla="*/ 738 w 1284"/>
                <a:gd name="T7" fmla="*/ 274 h 1188"/>
                <a:gd name="T8" fmla="*/ 756 w 1284"/>
                <a:gd name="T9" fmla="*/ 264 h 1188"/>
                <a:gd name="T10" fmla="*/ 780 w 1284"/>
                <a:gd name="T11" fmla="*/ 238 h 1188"/>
                <a:gd name="T12" fmla="*/ 786 w 1284"/>
                <a:gd name="T13" fmla="*/ 218 h 1188"/>
                <a:gd name="T14" fmla="*/ 778 w 1284"/>
                <a:gd name="T15" fmla="*/ 198 h 1188"/>
                <a:gd name="T16" fmla="*/ 578 w 1284"/>
                <a:gd name="T17" fmla="*/ 10 h 1188"/>
                <a:gd name="T18" fmla="*/ 560 w 1284"/>
                <a:gd name="T19" fmla="*/ 0 h 1188"/>
                <a:gd name="T20" fmla="*/ 540 w 1284"/>
                <a:gd name="T21" fmla="*/ 2 h 1188"/>
                <a:gd name="T22" fmla="*/ 510 w 1284"/>
                <a:gd name="T23" fmla="*/ 32 h 1188"/>
                <a:gd name="T24" fmla="*/ 502 w 1284"/>
                <a:gd name="T25" fmla="*/ 44 h 1188"/>
                <a:gd name="T26" fmla="*/ 500 w 1284"/>
                <a:gd name="T27" fmla="*/ 64 h 1188"/>
                <a:gd name="T28" fmla="*/ 510 w 1284"/>
                <a:gd name="T29" fmla="*/ 82 h 1188"/>
                <a:gd name="T30" fmla="*/ 312 w 1284"/>
                <a:gd name="T31" fmla="*/ 684 h 1188"/>
                <a:gd name="T32" fmla="*/ 332 w 1284"/>
                <a:gd name="T33" fmla="*/ 692 h 1188"/>
                <a:gd name="T34" fmla="*/ 350 w 1284"/>
                <a:gd name="T35" fmla="*/ 690 h 1188"/>
                <a:gd name="T36" fmla="*/ 382 w 1284"/>
                <a:gd name="T37" fmla="*/ 660 h 1188"/>
                <a:gd name="T38" fmla="*/ 390 w 1284"/>
                <a:gd name="T39" fmla="*/ 648 h 1188"/>
                <a:gd name="T40" fmla="*/ 390 w 1284"/>
                <a:gd name="T41" fmla="*/ 628 h 1188"/>
                <a:gd name="T42" fmla="*/ 380 w 1284"/>
                <a:gd name="T43" fmla="*/ 612 h 1188"/>
                <a:gd name="T44" fmla="*/ 180 w 1284"/>
                <a:gd name="T45" fmla="*/ 424 h 1188"/>
                <a:gd name="T46" fmla="*/ 160 w 1284"/>
                <a:gd name="T47" fmla="*/ 418 h 1188"/>
                <a:gd name="T48" fmla="*/ 140 w 1284"/>
                <a:gd name="T49" fmla="*/ 424 h 1188"/>
                <a:gd name="T50" fmla="*/ 116 w 1284"/>
                <a:gd name="T51" fmla="*/ 450 h 1188"/>
                <a:gd name="T52" fmla="*/ 106 w 1284"/>
                <a:gd name="T53" fmla="*/ 468 h 1188"/>
                <a:gd name="T54" fmla="*/ 110 w 1284"/>
                <a:gd name="T55" fmla="*/ 488 h 1188"/>
                <a:gd name="T56" fmla="*/ 312 w 1284"/>
                <a:gd name="T57" fmla="*/ 684 h 1188"/>
                <a:gd name="T58" fmla="*/ 1174 w 1284"/>
                <a:gd name="T59" fmla="*/ 1110 h 1188"/>
                <a:gd name="T60" fmla="*/ 1204 w 1284"/>
                <a:gd name="T61" fmla="*/ 1130 h 1188"/>
                <a:gd name="T62" fmla="*/ 1234 w 1284"/>
                <a:gd name="T63" fmla="*/ 1134 h 1188"/>
                <a:gd name="T64" fmla="*/ 1276 w 1284"/>
                <a:gd name="T65" fmla="*/ 1098 h 1188"/>
                <a:gd name="T66" fmla="*/ 1284 w 1284"/>
                <a:gd name="T67" fmla="*/ 1082 h 1188"/>
                <a:gd name="T68" fmla="*/ 1278 w 1284"/>
                <a:gd name="T69" fmla="*/ 1054 h 1188"/>
                <a:gd name="T70" fmla="*/ 1256 w 1284"/>
                <a:gd name="T71" fmla="*/ 1024 h 1188"/>
                <a:gd name="T72" fmla="*/ 750 w 1284"/>
                <a:gd name="T73" fmla="*/ 1108 h 1188"/>
                <a:gd name="T74" fmla="*/ 744 w 1284"/>
                <a:gd name="T75" fmla="*/ 1096 h 1188"/>
                <a:gd name="T76" fmla="*/ 18 w 1284"/>
                <a:gd name="T77" fmla="*/ 1092 h 1188"/>
                <a:gd name="T78" fmla="*/ 6 w 1284"/>
                <a:gd name="T79" fmla="*/ 1096 h 1188"/>
                <a:gd name="T80" fmla="*/ 0 w 1284"/>
                <a:gd name="T81" fmla="*/ 1170 h 1188"/>
                <a:gd name="T82" fmla="*/ 6 w 1284"/>
                <a:gd name="T83" fmla="*/ 1182 h 1188"/>
                <a:gd name="T84" fmla="*/ 732 w 1284"/>
                <a:gd name="T85" fmla="*/ 1188 h 1188"/>
                <a:gd name="T86" fmla="*/ 744 w 1284"/>
                <a:gd name="T87" fmla="*/ 1182 h 1188"/>
                <a:gd name="T88" fmla="*/ 750 w 1284"/>
                <a:gd name="T89" fmla="*/ 1108 h 1188"/>
                <a:gd name="T90" fmla="*/ 588 w 1284"/>
                <a:gd name="T91" fmla="*/ 976 h 1188"/>
                <a:gd name="T92" fmla="*/ 612 w 1284"/>
                <a:gd name="T93" fmla="*/ 982 h 1188"/>
                <a:gd name="T94" fmla="*/ 630 w 1284"/>
                <a:gd name="T95" fmla="*/ 998 h 1188"/>
                <a:gd name="T96" fmla="*/ 638 w 1284"/>
                <a:gd name="T97" fmla="*/ 1052 h 1188"/>
                <a:gd name="T98" fmla="*/ 112 w 1284"/>
                <a:gd name="T99" fmla="*/ 1012 h 1188"/>
                <a:gd name="T100" fmla="*/ 126 w 1284"/>
                <a:gd name="T101" fmla="*/ 992 h 1188"/>
                <a:gd name="T102" fmla="*/ 146 w 1284"/>
                <a:gd name="T103" fmla="*/ 978 h 1188"/>
                <a:gd name="T104" fmla="*/ 164 w 1284"/>
                <a:gd name="T105" fmla="*/ 976 h 1188"/>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Lst>
              <a:rect l="0" t="0" r="r" b="b"/>
              <a:pathLst>
                <a:path w="1284" h="1188">
                  <a:moveTo>
                    <a:pt x="218" y="402"/>
                  </a:moveTo>
                  <a:lnTo>
                    <a:pt x="488" y="116"/>
                  </a:lnTo>
                  <a:lnTo>
                    <a:pt x="674" y="290"/>
                  </a:lnTo>
                  <a:lnTo>
                    <a:pt x="404" y="578"/>
                  </a:lnTo>
                  <a:lnTo>
                    <a:pt x="218" y="402"/>
                  </a:lnTo>
                  <a:close/>
                  <a:moveTo>
                    <a:pt x="706" y="266"/>
                  </a:moveTo>
                  <a:lnTo>
                    <a:pt x="706" y="266"/>
                  </a:lnTo>
                  <a:lnTo>
                    <a:pt x="712" y="270"/>
                  </a:lnTo>
                  <a:lnTo>
                    <a:pt x="718" y="272"/>
                  </a:lnTo>
                  <a:lnTo>
                    <a:pt x="724" y="274"/>
                  </a:lnTo>
                  <a:lnTo>
                    <a:pt x="732" y="274"/>
                  </a:lnTo>
                  <a:lnTo>
                    <a:pt x="738" y="274"/>
                  </a:lnTo>
                  <a:lnTo>
                    <a:pt x="744" y="272"/>
                  </a:lnTo>
                  <a:lnTo>
                    <a:pt x="750" y="268"/>
                  </a:lnTo>
                  <a:lnTo>
                    <a:pt x="756" y="264"/>
                  </a:lnTo>
                  <a:lnTo>
                    <a:pt x="776" y="242"/>
                  </a:lnTo>
                  <a:lnTo>
                    <a:pt x="776" y="242"/>
                  </a:lnTo>
                  <a:lnTo>
                    <a:pt x="780" y="238"/>
                  </a:lnTo>
                  <a:lnTo>
                    <a:pt x="782" y="230"/>
                  </a:lnTo>
                  <a:lnTo>
                    <a:pt x="784" y="224"/>
                  </a:lnTo>
                  <a:lnTo>
                    <a:pt x="786" y="218"/>
                  </a:lnTo>
                  <a:lnTo>
                    <a:pt x="784" y="210"/>
                  </a:lnTo>
                  <a:lnTo>
                    <a:pt x="782" y="204"/>
                  </a:lnTo>
                  <a:lnTo>
                    <a:pt x="778" y="198"/>
                  </a:lnTo>
                  <a:lnTo>
                    <a:pt x="774" y="194"/>
                  </a:lnTo>
                  <a:lnTo>
                    <a:pt x="578" y="10"/>
                  </a:lnTo>
                  <a:lnTo>
                    <a:pt x="578" y="10"/>
                  </a:lnTo>
                  <a:lnTo>
                    <a:pt x="572" y="6"/>
                  </a:lnTo>
                  <a:lnTo>
                    <a:pt x="566" y="2"/>
                  </a:lnTo>
                  <a:lnTo>
                    <a:pt x="560" y="0"/>
                  </a:lnTo>
                  <a:lnTo>
                    <a:pt x="554" y="0"/>
                  </a:lnTo>
                  <a:lnTo>
                    <a:pt x="546" y="0"/>
                  </a:lnTo>
                  <a:lnTo>
                    <a:pt x="540" y="2"/>
                  </a:lnTo>
                  <a:lnTo>
                    <a:pt x="534" y="6"/>
                  </a:lnTo>
                  <a:lnTo>
                    <a:pt x="528" y="12"/>
                  </a:lnTo>
                  <a:lnTo>
                    <a:pt x="510" y="32"/>
                  </a:lnTo>
                  <a:lnTo>
                    <a:pt x="510" y="32"/>
                  </a:lnTo>
                  <a:lnTo>
                    <a:pt x="504" y="38"/>
                  </a:lnTo>
                  <a:lnTo>
                    <a:pt x="502" y="44"/>
                  </a:lnTo>
                  <a:lnTo>
                    <a:pt x="500" y="50"/>
                  </a:lnTo>
                  <a:lnTo>
                    <a:pt x="500" y="58"/>
                  </a:lnTo>
                  <a:lnTo>
                    <a:pt x="500" y="64"/>
                  </a:lnTo>
                  <a:lnTo>
                    <a:pt x="502" y="70"/>
                  </a:lnTo>
                  <a:lnTo>
                    <a:pt x="506" y="76"/>
                  </a:lnTo>
                  <a:lnTo>
                    <a:pt x="510" y="82"/>
                  </a:lnTo>
                  <a:lnTo>
                    <a:pt x="706" y="266"/>
                  </a:lnTo>
                  <a:close/>
                  <a:moveTo>
                    <a:pt x="312" y="684"/>
                  </a:moveTo>
                  <a:lnTo>
                    <a:pt x="312" y="684"/>
                  </a:lnTo>
                  <a:lnTo>
                    <a:pt x="318" y="688"/>
                  </a:lnTo>
                  <a:lnTo>
                    <a:pt x="324" y="690"/>
                  </a:lnTo>
                  <a:lnTo>
                    <a:pt x="332" y="692"/>
                  </a:lnTo>
                  <a:lnTo>
                    <a:pt x="338" y="692"/>
                  </a:lnTo>
                  <a:lnTo>
                    <a:pt x="344" y="692"/>
                  </a:lnTo>
                  <a:lnTo>
                    <a:pt x="350" y="690"/>
                  </a:lnTo>
                  <a:lnTo>
                    <a:pt x="356" y="686"/>
                  </a:lnTo>
                  <a:lnTo>
                    <a:pt x="362" y="682"/>
                  </a:lnTo>
                  <a:lnTo>
                    <a:pt x="382" y="660"/>
                  </a:lnTo>
                  <a:lnTo>
                    <a:pt x="382" y="660"/>
                  </a:lnTo>
                  <a:lnTo>
                    <a:pt x="386" y="656"/>
                  </a:lnTo>
                  <a:lnTo>
                    <a:pt x="390" y="648"/>
                  </a:lnTo>
                  <a:lnTo>
                    <a:pt x="392" y="642"/>
                  </a:lnTo>
                  <a:lnTo>
                    <a:pt x="392" y="636"/>
                  </a:lnTo>
                  <a:lnTo>
                    <a:pt x="390" y="628"/>
                  </a:lnTo>
                  <a:lnTo>
                    <a:pt x="388" y="622"/>
                  </a:lnTo>
                  <a:lnTo>
                    <a:pt x="386" y="616"/>
                  </a:lnTo>
                  <a:lnTo>
                    <a:pt x="380" y="612"/>
                  </a:lnTo>
                  <a:lnTo>
                    <a:pt x="184" y="428"/>
                  </a:lnTo>
                  <a:lnTo>
                    <a:pt x="184" y="428"/>
                  </a:lnTo>
                  <a:lnTo>
                    <a:pt x="180" y="424"/>
                  </a:lnTo>
                  <a:lnTo>
                    <a:pt x="174" y="420"/>
                  </a:lnTo>
                  <a:lnTo>
                    <a:pt x="166" y="418"/>
                  </a:lnTo>
                  <a:lnTo>
                    <a:pt x="160" y="418"/>
                  </a:lnTo>
                  <a:lnTo>
                    <a:pt x="154" y="418"/>
                  </a:lnTo>
                  <a:lnTo>
                    <a:pt x="146" y="420"/>
                  </a:lnTo>
                  <a:lnTo>
                    <a:pt x="140" y="424"/>
                  </a:lnTo>
                  <a:lnTo>
                    <a:pt x="136" y="428"/>
                  </a:lnTo>
                  <a:lnTo>
                    <a:pt x="116" y="450"/>
                  </a:lnTo>
                  <a:lnTo>
                    <a:pt x="116" y="450"/>
                  </a:lnTo>
                  <a:lnTo>
                    <a:pt x="112" y="456"/>
                  </a:lnTo>
                  <a:lnTo>
                    <a:pt x="108" y="462"/>
                  </a:lnTo>
                  <a:lnTo>
                    <a:pt x="106" y="468"/>
                  </a:lnTo>
                  <a:lnTo>
                    <a:pt x="106" y="476"/>
                  </a:lnTo>
                  <a:lnTo>
                    <a:pt x="106" y="482"/>
                  </a:lnTo>
                  <a:lnTo>
                    <a:pt x="110" y="488"/>
                  </a:lnTo>
                  <a:lnTo>
                    <a:pt x="112" y="494"/>
                  </a:lnTo>
                  <a:lnTo>
                    <a:pt x="118" y="500"/>
                  </a:lnTo>
                  <a:lnTo>
                    <a:pt x="312" y="684"/>
                  </a:lnTo>
                  <a:close/>
                  <a:moveTo>
                    <a:pt x="528" y="504"/>
                  </a:moveTo>
                  <a:lnTo>
                    <a:pt x="1174" y="1110"/>
                  </a:lnTo>
                  <a:lnTo>
                    <a:pt x="1174" y="1110"/>
                  </a:lnTo>
                  <a:lnTo>
                    <a:pt x="1184" y="1120"/>
                  </a:lnTo>
                  <a:lnTo>
                    <a:pt x="1194" y="1126"/>
                  </a:lnTo>
                  <a:lnTo>
                    <a:pt x="1204" y="1130"/>
                  </a:lnTo>
                  <a:lnTo>
                    <a:pt x="1216" y="1134"/>
                  </a:lnTo>
                  <a:lnTo>
                    <a:pt x="1226" y="1136"/>
                  </a:lnTo>
                  <a:lnTo>
                    <a:pt x="1234" y="1134"/>
                  </a:lnTo>
                  <a:lnTo>
                    <a:pt x="1242" y="1132"/>
                  </a:lnTo>
                  <a:lnTo>
                    <a:pt x="1248" y="1126"/>
                  </a:lnTo>
                  <a:lnTo>
                    <a:pt x="1276" y="1098"/>
                  </a:lnTo>
                  <a:lnTo>
                    <a:pt x="1276" y="1098"/>
                  </a:lnTo>
                  <a:lnTo>
                    <a:pt x="1280" y="1090"/>
                  </a:lnTo>
                  <a:lnTo>
                    <a:pt x="1284" y="1082"/>
                  </a:lnTo>
                  <a:lnTo>
                    <a:pt x="1284" y="1074"/>
                  </a:lnTo>
                  <a:lnTo>
                    <a:pt x="1282" y="1064"/>
                  </a:lnTo>
                  <a:lnTo>
                    <a:pt x="1278" y="1054"/>
                  </a:lnTo>
                  <a:lnTo>
                    <a:pt x="1272" y="1044"/>
                  </a:lnTo>
                  <a:lnTo>
                    <a:pt x="1264" y="1032"/>
                  </a:lnTo>
                  <a:lnTo>
                    <a:pt x="1256" y="1024"/>
                  </a:lnTo>
                  <a:lnTo>
                    <a:pt x="610" y="416"/>
                  </a:lnTo>
                  <a:lnTo>
                    <a:pt x="528" y="504"/>
                  </a:lnTo>
                  <a:close/>
                  <a:moveTo>
                    <a:pt x="750" y="1108"/>
                  </a:moveTo>
                  <a:lnTo>
                    <a:pt x="750" y="1108"/>
                  </a:lnTo>
                  <a:lnTo>
                    <a:pt x="748" y="1102"/>
                  </a:lnTo>
                  <a:lnTo>
                    <a:pt x="744" y="1096"/>
                  </a:lnTo>
                  <a:lnTo>
                    <a:pt x="738" y="1094"/>
                  </a:lnTo>
                  <a:lnTo>
                    <a:pt x="732" y="1092"/>
                  </a:lnTo>
                  <a:lnTo>
                    <a:pt x="18" y="1092"/>
                  </a:lnTo>
                  <a:lnTo>
                    <a:pt x="18" y="1092"/>
                  </a:lnTo>
                  <a:lnTo>
                    <a:pt x="12" y="1094"/>
                  </a:lnTo>
                  <a:lnTo>
                    <a:pt x="6" y="1096"/>
                  </a:lnTo>
                  <a:lnTo>
                    <a:pt x="2" y="1102"/>
                  </a:lnTo>
                  <a:lnTo>
                    <a:pt x="0" y="1108"/>
                  </a:lnTo>
                  <a:lnTo>
                    <a:pt x="0" y="1170"/>
                  </a:lnTo>
                  <a:lnTo>
                    <a:pt x="0" y="1170"/>
                  </a:lnTo>
                  <a:lnTo>
                    <a:pt x="2" y="1176"/>
                  </a:lnTo>
                  <a:lnTo>
                    <a:pt x="6" y="1182"/>
                  </a:lnTo>
                  <a:lnTo>
                    <a:pt x="12" y="1186"/>
                  </a:lnTo>
                  <a:lnTo>
                    <a:pt x="18" y="1188"/>
                  </a:lnTo>
                  <a:lnTo>
                    <a:pt x="732" y="1188"/>
                  </a:lnTo>
                  <a:lnTo>
                    <a:pt x="732" y="1188"/>
                  </a:lnTo>
                  <a:lnTo>
                    <a:pt x="738" y="1186"/>
                  </a:lnTo>
                  <a:lnTo>
                    <a:pt x="744" y="1182"/>
                  </a:lnTo>
                  <a:lnTo>
                    <a:pt x="748" y="1176"/>
                  </a:lnTo>
                  <a:lnTo>
                    <a:pt x="750" y="1170"/>
                  </a:lnTo>
                  <a:lnTo>
                    <a:pt x="750" y="1108"/>
                  </a:lnTo>
                  <a:close/>
                  <a:moveTo>
                    <a:pt x="164" y="976"/>
                  </a:moveTo>
                  <a:lnTo>
                    <a:pt x="588" y="976"/>
                  </a:lnTo>
                  <a:lnTo>
                    <a:pt x="588" y="976"/>
                  </a:lnTo>
                  <a:lnTo>
                    <a:pt x="596" y="976"/>
                  </a:lnTo>
                  <a:lnTo>
                    <a:pt x="604" y="978"/>
                  </a:lnTo>
                  <a:lnTo>
                    <a:pt x="612" y="982"/>
                  </a:lnTo>
                  <a:lnTo>
                    <a:pt x="620" y="986"/>
                  </a:lnTo>
                  <a:lnTo>
                    <a:pt x="626" y="992"/>
                  </a:lnTo>
                  <a:lnTo>
                    <a:pt x="630" y="998"/>
                  </a:lnTo>
                  <a:lnTo>
                    <a:pt x="636" y="1004"/>
                  </a:lnTo>
                  <a:lnTo>
                    <a:pt x="638" y="1012"/>
                  </a:lnTo>
                  <a:lnTo>
                    <a:pt x="638" y="1052"/>
                  </a:lnTo>
                  <a:lnTo>
                    <a:pt x="112" y="1052"/>
                  </a:lnTo>
                  <a:lnTo>
                    <a:pt x="112" y="1012"/>
                  </a:lnTo>
                  <a:lnTo>
                    <a:pt x="112" y="1012"/>
                  </a:lnTo>
                  <a:lnTo>
                    <a:pt x="116" y="1004"/>
                  </a:lnTo>
                  <a:lnTo>
                    <a:pt x="120" y="998"/>
                  </a:lnTo>
                  <a:lnTo>
                    <a:pt x="126" y="992"/>
                  </a:lnTo>
                  <a:lnTo>
                    <a:pt x="132" y="986"/>
                  </a:lnTo>
                  <a:lnTo>
                    <a:pt x="138" y="982"/>
                  </a:lnTo>
                  <a:lnTo>
                    <a:pt x="146" y="978"/>
                  </a:lnTo>
                  <a:lnTo>
                    <a:pt x="154" y="976"/>
                  </a:lnTo>
                  <a:lnTo>
                    <a:pt x="164" y="976"/>
                  </a:lnTo>
                  <a:lnTo>
                    <a:pt x="164" y="976"/>
                  </a:lnTo>
                  <a:close/>
                </a:path>
              </a:pathLst>
            </a:custGeom>
            <a:solidFill>
              <a:schemeClr val="bg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grpSp>
    </p:spTree>
    <p:extLst>
      <p:ext uri="{BB962C8B-B14F-4D97-AF65-F5344CB8AC3E}">
        <p14:creationId xmlns:p14="http://schemas.microsoft.com/office/powerpoint/2010/main" val="113778063"/>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415800" y="283581"/>
            <a:ext cx="9226800" cy="975952"/>
          </a:xfrm>
        </p:spPr>
        <p:txBody>
          <a:bodyPr anchor="ctr">
            <a:normAutofit fontScale="90000"/>
          </a:bodyPr>
          <a:lstStyle/>
          <a:p>
            <a:r>
              <a:rPr lang="pl-PL" sz="2900" b="0" dirty="0" smtClean="0">
                <a:solidFill>
                  <a:schemeClr val="accent2"/>
                </a:solidFill>
              </a:rPr>
              <a:t>Konwersja pożyczki na kapitał – koszty uzyskania przychodów</a:t>
            </a:r>
            <a:r>
              <a:rPr lang="pl-PL" sz="3200" dirty="0"/>
              <a:t/>
            </a:r>
            <a:br>
              <a:rPr lang="pl-PL" sz="3200" dirty="0"/>
            </a:br>
            <a:r>
              <a:rPr lang="pl-PL" sz="2200" b="0" dirty="0" smtClean="0">
                <a:solidFill>
                  <a:srgbClr val="002776"/>
                </a:solidFill>
              </a:rPr>
              <a:t>Wykładnia przepisów dotyczących wkładów niepieniężnych</a:t>
            </a:r>
            <a:endParaRPr lang="en-US" sz="2200" dirty="0">
              <a:solidFill>
                <a:srgbClr val="002776"/>
              </a:solidFill>
            </a:endParaRPr>
          </a:p>
        </p:txBody>
      </p:sp>
      <p:sp>
        <p:nvSpPr>
          <p:cNvPr id="2" name="Footer Placeholder 1"/>
          <p:cNvSpPr>
            <a:spLocks noGrp="1"/>
          </p:cNvSpPr>
          <p:nvPr>
            <p:ph type="ftr" sz="quarter" idx="3"/>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GB" sz="880" b="0" i="0" u="none" strike="noStrike" kern="1200" cap="none" spc="0" normalizeH="0" baseline="0" noProof="0" dirty="0">
              <a:ln>
                <a:noFill/>
              </a:ln>
              <a:solidFill>
                <a:srgbClr val="FFFFFF">
                  <a:lumMod val="65000"/>
                </a:srgbClr>
              </a:solidFill>
              <a:effectLst/>
              <a:uLnTx/>
              <a:uFillTx/>
              <a:latin typeface="Arial" charset="0"/>
              <a:ea typeface="+mn-ea"/>
              <a:cs typeface="Arial" charset="0"/>
            </a:endParaRPr>
          </a:p>
        </p:txBody>
      </p:sp>
      <p:sp>
        <p:nvSpPr>
          <p:cNvPr id="3" name="Slide Number Placeholder 2"/>
          <p:cNvSpPr>
            <a:spLocks noGrp="1"/>
          </p:cNvSpPr>
          <p:nvPr>
            <p:ph type="sldNum" sz="quarter" idx="4"/>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95CC1D26-A9BD-4BDE-BDD9-08EDBAE96860}" type="slidenum">
              <a:rPr kumimoji="0" lang="en-GB" sz="880" b="0" i="0" u="none" strike="noStrike" kern="1200" cap="none" spc="0" normalizeH="0" baseline="0" noProof="0" smtClean="0">
                <a:ln>
                  <a:noFill/>
                </a:ln>
                <a:solidFill>
                  <a:srgbClr val="FFFFFF">
                    <a:lumMod val="65000"/>
                  </a:srgbClr>
                </a:solidFill>
                <a:effectLst/>
                <a:uLnTx/>
                <a:uFillTx/>
                <a:latin typeface="Arial" charset="0"/>
                <a:ea typeface="+mn-ea"/>
                <a:cs typeface="Arial" charset="0"/>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GB" sz="880" b="0" i="0" u="none" strike="noStrike" kern="1200" cap="none" spc="0" normalizeH="0" baseline="0" noProof="0" dirty="0">
              <a:ln>
                <a:noFill/>
              </a:ln>
              <a:solidFill>
                <a:srgbClr val="FFFFFF">
                  <a:lumMod val="65000"/>
                </a:srgbClr>
              </a:solidFill>
              <a:effectLst/>
              <a:uLnTx/>
              <a:uFillTx/>
              <a:latin typeface="Arial" charset="0"/>
              <a:ea typeface="+mn-ea"/>
              <a:cs typeface="Arial" charset="0"/>
            </a:endParaRPr>
          </a:p>
        </p:txBody>
      </p:sp>
      <p:sp>
        <p:nvSpPr>
          <p:cNvPr id="4" name="TextBox 3"/>
          <p:cNvSpPr txBox="1"/>
          <p:nvPr/>
        </p:nvSpPr>
        <p:spPr>
          <a:xfrm>
            <a:off x="564704" y="2446040"/>
            <a:ext cx="8784976" cy="5109091"/>
          </a:xfrm>
          <a:prstGeom prst="rect">
            <a:avLst/>
          </a:prstGeom>
          <a:noFill/>
        </p:spPr>
        <p:txBody>
          <a:bodyPr wrap="square" lIns="0" tIns="0" rIns="0" bIns="0" rtlCol="0">
            <a:spAutoFit/>
          </a:bodyPr>
          <a:lstStyle/>
          <a:p>
            <a:pPr marL="342900" indent="-342900">
              <a:spcAft>
                <a:spcPts val="300"/>
              </a:spcAft>
              <a:buFont typeface="Wingdings" panose="05000000000000000000" pitchFamily="2" charset="2"/>
              <a:buChar char="Ø"/>
            </a:pPr>
            <a:r>
              <a:rPr lang="pl-PL" sz="2400" dirty="0" smtClean="0">
                <a:solidFill>
                  <a:schemeClr val="tx2"/>
                </a:solidFill>
              </a:rPr>
              <a:t>POJĘCIE NABYCIA W PRZYPADKU PRAW?</a:t>
            </a:r>
          </a:p>
          <a:p>
            <a:pPr marL="342900" indent="-342900">
              <a:spcAft>
                <a:spcPts val="300"/>
              </a:spcAft>
              <a:buFont typeface="Wingdings" panose="05000000000000000000" pitchFamily="2" charset="2"/>
              <a:buChar char="Ø"/>
            </a:pPr>
            <a:endParaRPr lang="pl-PL" sz="2400" dirty="0" smtClean="0">
              <a:solidFill>
                <a:schemeClr val="tx2"/>
              </a:solidFill>
            </a:endParaRPr>
          </a:p>
          <a:p>
            <a:pPr marL="342900" indent="-342900">
              <a:spcAft>
                <a:spcPts val="300"/>
              </a:spcAft>
              <a:buFont typeface="Wingdings" panose="05000000000000000000" pitchFamily="2" charset="2"/>
              <a:buChar char="Ø"/>
            </a:pPr>
            <a:r>
              <a:rPr lang="pl-PL" sz="2400" dirty="0" smtClean="0">
                <a:solidFill>
                  <a:schemeClr val="tx2"/>
                </a:solidFill>
              </a:rPr>
              <a:t>ZMIANA PRZEPISÓW: OD 1 STYCZNIA 2015 ROKU</a:t>
            </a:r>
          </a:p>
          <a:p>
            <a:pPr marL="342900" indent="-342900">
              <a:spcAft>
                <a:spcPts val="300"/>
              </a:spcAft>
              <a:buFont typeface="Wingdings" panose="05000000000000000000" pitchFamily="2" charset="2"/>
              <a:buChar char="Ø"/>
            </a:pPr>
            <a:endParaRPr lang="pl-PL" sz="2400" dirty="0" smtClean="0">
              <a:solidFill>
                <a:schemeClr val="tx2"/>
              </a:solidFill>
            </a:endParaRPr>
          </a:p>
          <a:p>
            <a:pPr marL="342900" indent="-342900">
              <a:spcAft>
                <a:spcPts val="300"/>
              </a:spcAft>
              <a:buFont typeface="Wingdings" panose="05000000000000000000" pitchFamily="2" charset="2"/>
              <a:buChar char="Ø"/>
            </a:pPr>
            <a:r>
              <a:rPr lang="pl-PL" sz="2400" dirty="0" smtClean="0">
                <a:solidFill>
                  <a:schemeClr val="tx2"/>
                </a:solidFill>
              </a:rPr>
              <a:t>ZMIANA PRZEPISÓW: OD 1 STYCZNIA 2018 ROKU w podatku dochodowym od osób prawnych?</a:t>
            </a:r>
          </a:p>
          <a:p>
            <a:pPr marL="342900" indent="-342900">
              <a:spcAft>
                <a:spcPts val="300"/>
              </a:spcAft>
              <a:buFont typeface="Wingdings" panose="05000000000000000000" pitchFamily="2" charset="2"/>
              <a:buChar char="Ø"/>
            </a:pPr>
            <a:endParaRPr lang="pl-PL" sz="2400" dirty="0">
              <a:solidFill>
                <a:schemeClr val="tx2"/>
              </a:solidFill>
            </a:endParaRPr>
          </a:p>
          <a:p>
            <a:pPr>
              <a:spcAft>
                <a:spcPts val="300"/>
              </a:spcAft>
            </a:pPr>
            <a:r>
              <a:rPr lang="pl-PL" sz="2200" dirty="0" smtClean="0">
                <a:solidFill>
                  <a:schemeClr val="tx2"/>
                </a:solidFill>
              </a:rPr>
              <a:t>W przypadku wkładów niepieniężnych ustala się koszt uzyskania przychodu w wysokości:</a:t>
            </a:r>
          </a:p>
          <a:p>
            <a:pPr>
              <a:spcAft>
                <a:spcPts val="300"/>
              </a:spcAft>
            </a:pPr>
            <a:r>
              <a:rPr lang="pl-PL" sz="2200" i="1" dirty="0">
                <a:solidFill>
                  <a:schemeClr val="tx2"/>
                </a:solidFill>
              </a:rPr>
              <a:t>2a) </a:t>
            </a:r>
            <a:r>
              <a:rPr lang="pl-PL" sz="2200" i="1" dirty="0" smtClean="0">
                <a:solidFill>
                  <a:schemeClr val="tx2"/>
                </a:solidFill>
              </a:rPr>
              <a:t>wartości </a:t>
            </a:r>
            <a:r>
              <a:rPr lang="pl-PL" sz="2200" i="1" dirty="0">
                <a:solidFill>
                  <a:schemeClr val="tx2"/>
                </a:solidFill>
              </a:rPr>
              <a:t>odpowiadającej kwocie udzielonej pożyczki, o której mowa w ust. 9 - jeżeli przedmiotem wkładu jest wierzytelność z tytułu takiej pożyczki</a:t>
            </a:r>
            <a:r>
              <a:rPr lang="pl-PL" sz="2200" dirty="0">
                <a:solidFill>
                  <a:schemeClr val="tx2"/>
                </a:solidFill>
              </a:rPr>
              <a:t>; </a:t>
            </a:r>
            <a:endParaRPr lang="pl-PL" sz="2200" dirty="0" smtClean="0">
              <a:solidFill>
                <a:schemeClr val="tx2"/>
              </a:solidFill>
            </a:endParaRPr>
          </a:p>
          <a:p>
            <a:pPr marL="342900" indent="-342900">
              <a:spcAft>
                <a:spcPts val="300"/>
              </a:spcAft>
              <a:buFont typeface="Wingdings" panose="05000000000000000000" pitchFamily="2" charset="2"/>
              <a:buChar char="Ø"/>
            </a:pPr>
            <a:endParaRPr lang="pl-PL" sz="2400" dirty="0" smtClean="0">
              <a:solidFill>
                <a:schemeClr val="tx2"/>
              </a:solidFill>
            </a:endParaRPr>
          </a:p>
        </p:txBody>
      </p:sp>
      <p:sp>
        <p:nvSpPr>
          <p:cNvPr id="26" name="Rectangle 25"/>
          <p:cNvSpPr/>
          <p:nvPr/>
        </p:nvSpPr>
        <p:spPr>
          <a:xfrm>
            <a:off x="318441" y="1488668"/>
            <a:ext cx="9322052" cy="646331"/>
          </a:xfrm>
          <a:prstGeom prst="rect">
            <a:avLst/>
          </a:prstGeom>
          <a:ln>
            <a:solidFill>
              <a:schemeClr val="tx2"/>
            </a:solidFill>
          </a:ln>
        </p:spPr>
        <p:txBody>
          <a:bodyPr wrap="square">
            <a:spAutoFit/>
          </a:bodyPr>
          <a:lstStyle/>
          <a:p>
            <a:pPr algn="just"/>
            <a:r>
              <a:rPr lang="pl-PL" sz="1800" dirty="0" smtClean="0">
                <a:solidFill>
                  <a:srgbClr val="002776"/>
                </a:solidFill>
              </a:rPr>
              <a:t>CZY POTRĄCENIE WIERZYTELNOŚCI Z TYTUŁU POŻYCZKI ZE ZOBOWIĄZANIEM DO WPŁATY WKŁADU PIENIĘŻNEGO STANOWI CZYNNOŚĆ OPODATKOWANĄ?</a:t>
            </a:r>
            <a:endParaRPr lang="pl-PL" sz="1800" dirty="0">
              <a:solidFill>
                <a:srgbClr val="002776"/>
              </a:solidFill>
            </a:endParaRPr>
          </a:p>
        </p:txBody>
      </p:sp>
    </p:spTree>
    <p:extLst>
      <p:ext uri="{BB962C8B-B14F-4D97-AF65-F5344CB8AC3E}">
        <p14:creationId xmlns:p14="http://schemas.microsoft.com/office/powerpoint/2010/main" val="3904073562"/>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28361" y="374586"/>
            <a:ext cx="9226800" cy="975952"/>
          </a:xfrm>
        </p:spPr>
        <p:txBody>
          <a:bodyPr anchor="ctr">
            <a:normAutofit fontScale="90000"/>
          </a:bodyPr>
          <a:lstStyle/>
          <a:p>
            <a:r>
              <a:rPr lang="pl-PL" sz="2700" b="0" dirty="0" smtClean="0">
                <a:solidFill>
                  <a:schemeClr val="accent2"/>
                </a:solidFill>
              </a:rPr>
              <a:t>Wykładnia gospodarcza art. 22 ust. 1e pkt </a:t>
            </a:r>
            <a:r>
              <a:rPr lang="pl-PL" sz="2700" b="0" dirty="0">
                <a:solidFill>
                  <a:schemeClr val="accent2"/>
                </a:solidFill>
              </a:rPr>
              <a:t>3</a:t>
            </a:r>
            <a:r>
              <a:rPr lang="pl-PL" sz="2700" b="0" dirty="0" smtClean="0">
                <a:solidFill>
                  <a:schemeClr val="accent2"/>
                </a:solidFill>
              </a:rPr>
              <a:t> ustawy o PDOF</a:t>
            </a:r>
            <a:r>
              <a:rPr lang="pl-PL" sz="3200" dirty="0" smtClean="0"/>
              <a:t/>
            </a:r>
            <a:br>
              <a:rPr lang="pl-PL" sz="3200" dirty="0" smtClean="0"/>
            </a:br>
            <a:r>
              <a:rPr lang="pl-PL" sz="2200" b="0" dirty="0">
                <a:solidFill>
                  <a:srgbClr val="002776"/>
                </a:solidFill>
              </a:rPr>
              <a:t>Prz</a:t>
            </a:r>
            <a:r>
              <a:rPr lang="pl-PL" sz="2200" b="0" dirty="0" smtClean="0">
                <a:solidFill>
                  <a:srgbClr val="002776"/>
                </a:solidFill>
              </a:rPr>
              <a:t>ykłady praktyczne z perspektywy adekwatności obciążenia podatkowego </a:t>
            </a:r>
            <a:endParaRPr lang="en-US" sz="2200" dirty="0">
              <a:solidFill>
                <a:srgbClr val="002776"/>
              </a:solidFill>
            </a:endParaRPr>
          </a:p>
        </p:txBody>
      </p:sp>
      <p:sp>
        <p:nvSpPr>
          <p:cNvPr id="2" name="Footer Placeholder 1"/>
          <p:cNvSpPr>
            <a:spLocks noGrp="1"/>
          </p:cNvSpPr>
          <p:nvPr>
            <p:ph type="ftr" sz="quarter" idx="3"/>
          </p:nvPr>
        </p:nvSpPr>
        <p:spPr/>
        <p:txBody>
          <a:bodyPr/>
          <a:lstStyle/>
          <a:p>
            <a:endParaRPr lang="en-GB" dirty="0">
              <a:solidFill>
                <a:srgbClr val="FFFFFF">
                  <a:lumMod val="65000"/>
                </a:srgbClr>
              </a:solidFill>
            </a:endParaRPr>
          </a:p>
        </p:txBody>
      </p:sp>
      <p:sp>
        <p:nvSpPr>
          <p:cNvPr id="3" name="Slide Number Placeholder 2"/>
          <p:cNvSpPr>
            <a:spLocks noGrp="1"/>
          </p:cNvSpPr>
          <p:nvPr>
            <p:ph type="sldNum" sz="quarter" idx="4"/>
          </p:nvPr>
        </p:nvSpPr>
        <p:spPr/>
        <p:txBody>
          <a:bodyPr/>
          <a:lstStyle/>
          <a:p>
            <a:fld id="{95CC1D26-A9BD-4BDE-BDD9-08EDBAE96860}" type="slidenum">
              <a:rPr lang="en-GB" smtClean="0">
                <a:solidFill>
                  <a:srgbClr val="FFFFFF">
                    <a:lumMod val="65000"/>
                  </a:srgbClr>
                </a:solidFill>
              </a:rPr>
              <a:pPr/>
              <a:t>9</a:t>
            </a:fld>
            <a:endParaRPr lang="en-GB" dirty="0">
              <a:solidFill>
                <a:srgbClr val="FFFFFF">
                  <a:lumMod val="65000"/>
                </a:srgbClr>
              </a:solidFill>
            </a:endParaRPr>
          </a:p>
        </p:txBody>
      </p:sp>
      <p:grpSp>
        <p:nvGrpSpPr>
          <p:cNvPr id="4" name="Group 3"/>
          <p:cNvGrpSpPr/>
          <p:nvPr/>
        </p:nvGrpSpPr>
        <p:grpSpPr>
          <a:xfrm>
            <a:off x="420689" y="1350538"/>
            <a:ext cx="4421072" cy="5487990"/>
            <a:chOff x="611184" y="4915047"/>
            <a:chExt cx="2645982" cy="395092"/>
          </a:xfrm>
        </p:grpSpPr>
        <p:sp>
          <p:nvSpPr>
            <p:cNvPr id="8" name="Rectangle 7"/>
            <p:cNvSpPr/>
            <p:nvPr/>
          </p:nvSpPr>
          <p:spPr>
            <a:xfrm>
              <a:off x="1068760" y="4915047"/>
              <a:ext cx="1956441" cy="38313"/>
            </a:xfrm>
            <a:prstGeom prst="rect">
              <a:avLst/>
            </a:prstGeom>
            <a:solidFill>
              <a:schemeClr val="tx2"/>
            </a:solid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a:lnSpc>
                  <a:spcPts val="1500"/>
                </a:lnSpc>
                <a:spcAft>
                  <a:spcPts val="600"/>
                </a:spcAft>
              </a:pPr>
              <a:r>
                <a:rPr lang="pl-PL" sz="1400" b="1" dirty="0" smtClean="0">
                  <a:solidFill>
                    <a:srgbClr val="FFFFFF"/>
                  </a:solidFill>
                  <a:cs typeface="Arial" panose="020B0604020202020204" pitchFamily="34" charset="0"/>
                </a:rPr>
                <a:t>Rozliczenie pożyczki poprzez konwersję lub potrącenie</a:t>
              </a:r>
              <a:endParaRPr lang="pl-PL" sz="1400" b="1" dirty="0">
                <a:solidFill>
                  <a:srgbClr val="FFFFFF"/>
                </a:solidFill>
                <a:cs typeface="Arial" panose="020B0604020202020204" pitchFamily="34" charset="0"/>
              </a:endParaRPr>
            </a:p>
          </p:txBody>
        </p:sp>
        <p:sp>
          <p:nvSpPr>
            <p:cNvPr id="9" name="Rectangle 8"/>
            <p:cNvSpPr/>
            <p:nvPr/>
          </p:nvSpPr>
          <p:spPr>
            <a:xfrm>
              <a:off x="611184" y="4953360"/>
              <a:ext cx="2645982" cy="356779"/>
            </a:xfrm>
            <a:prstGeom prst="rect">
              <a:avLst/>
            </a:prstGeom>
            <a:noFill/>
            <a:ln w="12700">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ctr"/>
            <a:lstStyle/>
            <a:p>
              <a:pPr algn="just"/>
              <a:r>
                <a:rPr lang="pl-PL" sz="1800" dirty="0" smtClean="0">
                  <a:solidFill>
                    <a:srgbClr val="000000"/>
                  </a:solidFill>
                </a:rPr>
                <a:t>Dane finansowe:</a:t>
              </a:r>
            </a:p>
            <a:p>
              <a:pPr marL="285750" indent="-285750" algn="just">
                <a:buFont typeface="Wingdings" panose="05000000000000000000" pitchFamily="2" charset="2"/>
                <a:buChar char="Ø"/>
              </a:pPr>
              <a:r>
                <a:rPr lang="pl-PL" sz="1800" dirty="0" smtClean="0">
                  <a:solidFill>
                    <a:srgbClr val="000000"/>
                  </a:solidFill>
                </a:rPr>
                <a:t>Kasa Wspólnika: 100</a:t>
              </a:r>
            </a:p>
            <a:p>
              <a:pPr marL="285750" indent="-285750" algn="just">
                <a:buFont typeface="Wingdings" panose="05000000000000000000" pitchFamily="2" charset="2"/>
                <a:buChar char="Ø"/>
              </a:pPr>
              <a:r>
                <a:rPr lang="pl-PL" sz="1800" dirty="0" smtClean="0">
                  <a:solidFill>
                    <a:srgbClr val="000000"/>
                  </a:solidFill>
                </a:rPr>
                <a:t>Udzielenie pożyczki: wierzytelność (100) oraz zobowiązanie spółki (100)</a:t>
              </a:r>
            </a:p>
            <a:p>
              <a:pPr marL="285750" indent="-285750" algn="just">
                <a:buFont typeface="Wingdings" panose="05000000000000000000" pitchFamily="2" charset="2"/>
                <a:buChar char="Ø"/>
              </a:pPr>
              <a:r>
                <a:rPr lang="pl-PL" sz="1800" dirty="0" smtClean="0">
                  <a:solidFill>
                    <a:srgbClr val="000000"/>
                  </a:solidFill>
                </a:rPr>
                <a:t>Konwersja pożyczki lub potrącenie wkładu pieniężnego z wierzytelnością z tytułu udzielonej pożyczki (!): 100</a:t>
              </a:r>
            </a:p>
            <a:p>
              <a:pPr marL="285750" indent="-285750" algn="just">
                <a:buFont typeface="Wingdings" panose="05000000000000000000" pitchFamily="2" charset="2"/>
                <a:buChar char="Ø"/>
              </a:pPr>
              <a:r>
                <a:rPr lang="pl-PL" sz="1800" dirty="0" smtClean="0">
                  <a:solidFill>
                    <a:srgbClr val="000000"/>
                  </a:solidFill>
                </a:rPr>
                <a:t>Sprzedaż spółki za cenę wkładu.: 100</a:t>
              </a:r>
            </a:p>
            <a:p>
              <a:pPr marL="285750" indent="-285750" algn="just">
                <a:buFont typeface="Wingdings" panose="05000000000000000000" pitchFamily="2" charset="2"/>
                <a:buChar char="Ø"/>
              </a:pPr>
              <a:r>
                <a:rPr lang="pl-PL" sz="1800" dirty="0" smtClean="0">
                  <a:solidFill>
                    <a:srgbClr val="000000"/>
                  </a:solidFill>
                </a:rPr>
                <a:t>Kasa Wspólnika: 100 (minus podatek) = 81</a:t>
              </a:r>
            </a:p>
            <a:p>
              <a:pPr algn="just"/>
              <a:endParaRPr lang="pl-PL" sz="1800" dirty="0" smtClean="0">
                <a:solidFill>
                  <a:srgbClr val="000000"/>
                </a:solidFill>
              </a:endParaRPr>
            </a:p>
            <a:p>
              <a:pPr algn="just"/>
              <a:r>
                <a:rPr lang="pl-PL" sz="1800" dirty="0">
                  <a:solidFill>
                    <a:srgbClr val="000000"/>
                  </a:solidFill>
                </a:rPr>
                <a:t>Podatek zapłacony od momentu udzielenia pożyczki do dnia sprzedaży Spółki: 19% x 100 = </a:t>
              </a:r>
              <a:r>
                <a:rPr lang="pl-PL" sz="1800" b="1" dirty="0">
                  <a:solidFill>
                    <a:srgbClr val="000000"/>
                  </a:solidFill>
                </a:rPr>
                <a:t>19</a:t>
              </a:r>
            </a:p>
            <a:p>
              <a:pPr algn="just"/>
              <a:endParaRPr lang="pl-PL" sz="1800" b="1" dirty="0">
                <a:solidFill>
                  <a:srgbClr val="000000"/>
                </a:solidFill>
              </a:endParaRPr>
            </a:p>
          </p:txBody>
        </p:sp>
      </p:grpSp>
      <p:graphicFrame>
        <p:nvGraphicFramePr>
          <p:cNvPr id="12" name="Table 11"/>
          <p:cNvGraphicFramePr>
            <a:graphicFrameLocks noGrp="1"/>
          </p:cNvGraphicFramePr>
          <p:nvPr>
            <p:extLst>
              <p:ext uri="{D42A27DB-BD31-4B8C-83A1-F6EECF244321}">
                <p14:modId xmlns:p14="http://schemas.microsoft.com/office/powerpoint/2010/main" val="3956769119"/>
              </p:ext>
            </p:extLst>
          </p:nvPr>
        </p:nvGraphicFramePr>
        <p:xfrm>
          <a:off x="5915219" y="1350538"/>
          <a:ext cx="2875899" cy="4380340"/>
        </p:xfrm>
        <a:graphic>
          <a:graphicData uri="http://schemas.openxmlformats.org/drawingml/2006/table">
            <a:tbl>
              <a:tblPr/>
              <a:tblGrid>
                <a:gridCol w="958633">
                  <a:extLst>
                    <a:ext uri="{9D8B030D-6E8A-4147-A177-3AD203B41FA5}">
                      <a16:colId xmlns:a16="http://schemas.microsoft.com/office/drawing/2014/main" xmlns="" val="20000"/>
                    </a:ext>
                  </a:extLst>
                </a:gridCol>
                <a:gridCol w="958633">
                  <a:extLst>
                    <a:ext uri="{9D8B030D-6E8A-4147-A177-3AD203B41FA5}">
                      <a16:colId xmlns:a16="http://schemas.microsoft.com/office/drawing/2014/main" xmlns="" val="20001"/>
                    </a:ext>
                  </a:extLst>
                </a:gridCol>
                <a:gridCol w="958633">
                  <a:extLst>
                    <a:ext uri="{9D8B030D-6E8A-4147-A177-3AD203B41FA5}">
                      <a16:colId xmlns:a16="http://schemas.microsoft.com/office/drawing/2014/main" xmlns="" val="20002"/>
                    </a:ext>
                  </a:extLst>
                </a:gridCol>
              </a:tblGrid>
              <a:tr h="293330">
                <a:tc gridSpan="3">
                  <a:txBody>
                    <a:bodyPr/>
                    <a:lstStyle/>
                    <a:p>
                      <a:pPr algn="ctr" fontAlgn="b"/>
                      <a:r>
                        <a:rPr lang="en-AU" sz="1600" b="1" i="0" u="none" strike="noStrike" dirty="0" err="1">
                          <a:solidFill>
                            <a:srgbClr val="000000"/>
                          </a:solidFill>
                          <a:effectLst/>
                          <a:latin typeface="Calibri" panose="020F0502020204030204" pitchFamily="34" charset="0"/>
                        </a:rPr>
                        <a:t>Rachunek</a:t>
                      </a:r>
                      <a:r>
                        <a:rPr lang="en-AU" sz="1600" b="1" i="0" u="none" strike="noStrike" dirty="0">
                          <a:solidFill>
                            <a:srgbClr val="000000"/>
                          </a:solidFill>
                          <a:effectLst/>
                          <a:latin typeface="Calibri" panose="020F0502020204030204" pitchFamily="34" charset="0"/>
                        </a:rPr>
                        <a:t> </a:t>
                      </a:r>
                      <a:r>
                        <a:rPr lang="en-AU" sz="1600" b="1" i="0" u="none" strike="noStrike" dirty="0" err="1" smtClean="0">
                          <a:solidFill>
                            <a:srgbClr val="000000"/>
                          </a:solidFill>
                          <a:effectLst/>
                          <a:latin typeface="Calibri" panose="020F0502020204030204" pitchFamily="34" charset="0"/>
                        </a:rPr>
                        <a:t>wyników</a:t>
                      </a:r>
                      <a:r>
                        <a:rPr lang="pl-PL" sz="1600" b="1" i="0" u="none" strike="noStrike" dirty="0" smtClean="0">
                          <a:solidFill>
                            <a:srgbClr val="000000"/>
                          </a:solidFill>
                          <a:effectLst/>
                          <a:latin typeface="Calibri" panose="020F0502020204030204" pitchFamily="34" charset="0"/>
                        </a:rPr>
                        <a:t> (aport)</a:t>
                      </a:r>
                      <a:endParaRPr lang="en-AU" sz="16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pl-PL"/>
                    </a:p>
                  </a:txBody>
                  <a:tcPr/>
                </a:tc>
                <a:tc hMerge="1">
                  <a:txBody>
                    <a:bodyPr/>
                    <a:lstStyle/>
                    <a:p>
                      <a:endParaRPr lang="pl-PL"/>
                    </a:p>
                  </a:txBody>
                  <a:tcPr/>
                </a:tc>
                <a:extLst>
                  <a:ext uri="{0D108BD9-81ED-4DB2-BD59-A6C34878D82A}">
                    <a16:rowId xmlns:a16="http://schemas.microsoft.com/office/drawing/2014/main" xmlns="" val="10000"/>
                  </a:ext>
                </a:extLst>
              </a:tr>
              <a:tr h="293330">
                <a:tc>
                  <a:txBody>
                    <a:bodyPr/>
                    <a:lstStyle/>
                    <a:p>
                      <a:pPr algn="l" fontAlgn="b"/>
                      <a:r>
                        <a:rPr lang="en-AU" sz="1600" b="0" i="0" u="none" strike="noStrike">
                          <a:solidFill>
                            <a:srgbClr val="000000"/>
                          </a:solidFill>
                          <a:effectLst/>
                          <a:latin typeface="Calibri" panose="020F0502020204030204" pitchFamily="34" charset="0"/>
                        </a:rPr>
                        <a:t>Przychód</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gridSpan="2">
                  <a:txBody>
                    <a:bodyPr/>
                    <a:lstStyle/>
                    <a:p>
                      <a:pPr algn="ctr" fontAlgn="b"/>
                      <a:r>
                        <a:rPr lang="pl-PL" sz="1600" b="0" i="0" u="none" strike="noStrike" dirty="0" smtClean="0">
                          <a:solidFill>
                            <a:srgbClr val="000000"/>
                          </a:solidFill>
                          <a:effectLst/>
                          <a:latin typeface="Calibri" panose="020F0502020204030204" pitchFamily="34" charset="0"/>
                        </a:rPr>
                        <a:t>100</a:t>
                      </a:r>
                      <a:endParaRPr lang="en-AU" sz="16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pl-PL"/>
                    </a:p>
                  </a:txBody>
                  <a:tcPr/>
                </a:tc>
                <a:extLst>
                  <a:ext uri="{0D108BD9-81ED-4DB2-BD59-A6C34878D82A}">
                    <a16:rowId xmlns:a16="http://schemas.microsoft.com/office/drawing/2014/main" xmlns="" val="10001"/>
                  </a:ext>
                </a:extLst>
              </a:tr>
              <a:tr h="293330">
                <a:tc>
                  <a:txBody>
                    <a:bodyPr/>
                    <a:lstStyle/>
                    <a:p>
                      <a:pPr algn="l" fontAlgn="b"/>
                      <a:r>
                        <a:rPr lang="en-AU" sz="1600" b="0" i="0" u="none" strike="noStrike">
                          <a:solidFill>
                            <a:srgbClr val="000000"/>
                          </a:solidFill>
                          <a:effectLst/>
                          <a:latin typeface="Calibri" panose="020F0502020204030204" pitchFamily="34" charset="0"/>
                        </a:rPr>
                        <a:t>Koszt</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gridSpan="2">
                  <a:txBody>
                    <a:bodyPr/>
                    <a:lstStyle/>
                    <a:p>
                      <a:pPr algn="ctr" fontAlgn="b"/>
                      <a:r>
                        <a:rPr lang="pl-PL" sz="1600" b="0" i="0" u="none" strike="noStrike" dirty="0" smtClean="0">
                          <a:solidFill>
                            <a:srgbClr val="000000"/>
                          </a:solidFill>
                          <a:effectLst/>
                          <a:latin typeface="Calibri" panose="020F0502020204030204" pitchFamily="34" charset="0"/>
                        </a:rPr>
                        <a:t>0</a:t>
                      </a:r>
                      <a:endParaRPr lang="en-AU" sz="16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pl-PL"/>
                    </a:p>
                  </a:txBody>
                  <a:tcPr/>
                </a:tc>
                <a:extLst>
                  <a:ext uri="{0D108BD9-81ED-4DB2-BD59-A6C34878D82A}">
                    <a16:rowId xmlns:a16="http://schemas.microsoft.com/office/drawing/2014/main" xmlns="" val="10002"/>
                  </a:ext>
                </a:extLst>
              </a:tr>
              <a:tr h="293330">
                <a:tc>
                  <a:txBody>
                    <a:bodyPr/>
                    <a:lstStyle/>
                    <a:p>
                      <a:pPr algn="l" fontAlgn="b"/>
                      <a:r>
                        <a:rPr lang="en-AU" sz="1600" b="0" i="0" u="none" strike="noStrike">
                          <a:solidFill>
                            <a:srgbClr val="000000"/>
                          </a:solidFill>
                          <a:effectLst/>
                          <a:latin typeface="Calibri" panose="020F0502020204030204" pitchFamily="34" charset="0"/>
                        </a:rPr>
                        <a:t>Zysk</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gridSpan="2">
                  <a:txBody>
                    <a:bodyPr/>
                    <a:lstStyle/>
                    <a:p>
                      <a:pPr algn="ctr" fontAlgn="b"/>
                      <a:r>
                        <a:rPr lang="pl-PL" sz="1600" b="0" i="0" u="none" strike="noStrike" dirty="0" smtClean="0">
                          <a:solidFill>
                            <a:srgbClr val="000000"/>
                          </a:solidFill>
                          <a:effectLst/>
                          <a:latin typeface="Calibri" panose="020F0502020204030204" pitchFamily="34" charset="0"/>
                        </a:rPr>
                        <a:t>100</a:t>
                      </a:r>
                      <a:endParaRPr lang="en-AU" sz="16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pl-PL"/>
                    </a:p>
                  </a:txBody>
                  <a:tcPr/>
                </a:tc>
                <a:extLst>
                  <a:ext uri="{0D108BD9-81ED-4DB2-BD59-A6C34878D82A}">
                    <a16:rowId xmlns:a16="http://schemas.microsoft.com/office/drawing/2014/main" xmlns="" val="10003"/>
                  </a:ext>
                </a:extLst>
              </a:tr>
              <a:tr h="307299">
                <a:tc>
                  <a:txBody>
                    <a:bodyPr/>
                    <a:lstStyle/>
                    <a:p>
                      <a:pPr algn="l" fontAlgn="b"/>
                      <a:r>
                        <a:rPr lang="en-AU" sz="1600" b="1" i="0" u="none" strike="noStrike">
                          <a:solidFill>
                            <a:srgbClr val="000000"/>
                          </a:solidFill>
                          <a:effectLst/>
                          <a:latin typeface="Calibri" panose="020F0502020204030204" pitchFamily="34" charset="0"/>
                        </a:rPr>
                        <a:t>Podatek</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gridSpan="2">
                  <a:txBody>
                    <a:bodyPr/>
                    <a:lstStyle/>
                    <a:p>
                      <a:pPr algn="ctr" fontAlgn="b"/>
                      <a:r>
                        <a:rPr lang="en-AU" sz="1600" b="1" i="0" u="none" strike="noStrike" dirty="0">
                          <a:solidFill>
                            <a:srgbClr val="000000"/>
                          </a:solidFill>
                          <a:effectLst/>
                          <a:latin typeface="Calibri" panose="020F0502020204030204" pitchFamily="34" charset="0"/>
                        </a:rPr>
                        <a:t>19</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6">
                        <a:lumMod val="20000"/>
                        <a:lumOff val="80000"/>
                      </a:schemeClr>
                    </a:solidFill>
                  </a:tcPr>
                </a:tc>
                <a:tc hMerge="1">
                  <a:txBody>
                    <a:bodyPr/>
                    <a:lstStyle/>
                    <a:p>
                      <a:endParaRPr lang="pl-PL"/>
                    </a:p>
                  </a:txBody>
                  <a:tcPr/>
                </a:tc>
                <a:extLst>
                  <a:ext uri="{0D108BD9-81ED-4DB2-BD59-A6C34878D82A}">
                    <a16:rowId xmlns:a16="http://schemas.microsoft.com/office/drawing/2014/main" xmlns="" val="10004"/>
                  </a:ext>
                </a:extLst>
              </a:tr>
              <a:tr h="293330">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10005"/>
                  </a:ext>
                </a:extLst>
              </a:tr>
              <a:tr h="307299">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006"/>
                  </a:ext>
                </a:extLst>
              </a:tr>
              <a:tr h="293330">
                <a:tc gridSpan="3">
                  <a:txBody>
                    <a:bodyPr/>
                    <a:lstStyle/>
                    <a:p>
                      <a:pPr algn="ctr" fontAlgn="b"/>
                      <a:r>
                        <a:rPr lang="en-AU" sz="1600" b="1" i="0" u="none" strike="noStrike" dirty="0" err="1">
                          <a:solidFill>
                            <a:srgbClr val="000000"/>
                          </a:solidFill>
                          <a:effectLst/>
                          <a:latin typeface="Calibri" panose="020F0502020204030204" pitchFamily="34" charset="0"/>
                        </a:rPr>
                        <a:t>Rachunek</a:t>
                      </a:r>
                      <a:r>
                        <a:rPr lang="en-AU" sz="1600" b="1" i="0" u="none" strike="noStrike" dirty="0">
                          <a:solidFill>
                            <a:srgbClr val="000000"/>
                          </a:solidFill>
                          <a:effectLst/>
                          <a:latin typeface="Calibri" panose="020F0502020204030204" pitchFamily="34" charset="0"/>
                        </a:rPr>
                        <a:t> </a:t>
                      </a:r>
                      <a:r>
                        <a:rPr lang="en-AU" sz="1600" b="1" i="0" u="none" strike="noStrike" dirty="0" err="1" smtClean="0">
                          <a:solidFill>
                            <a:srgbClr val="000000"/>
                          </a:solidFill>
                          <a:effectLst/>
                          <a:latin typeface="Calibri" panose="020F0502020204030204" pitchFamily="34" charset="0"/>
                        </a:rPr>
                        <a:t>wyników</a:t>
                      </a:r>
                      <a:r>
                        <a:rPr lang="pl-PL" sz="1600" b="1" i="0" u="none" strike="noStrike" dirty="0" smtClean="0">
                          <a:solidFill>
                            <a:srgbClr val="000000"/>
                          </a:solidFill>
                          <a:effectLst/>
                          <a:latin typeface="Calibri" panose="020F0502020204030204" pitchFamily="34" charset="0"/>
                        </a:rPr>
                        <a:t> (sprzedaż udziałów)</a:t>
                      </a:r>
                      <a:endParaRPr lang="en-AU" sz="16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l-PL"/>
                    </a:p>
                  </a:txBody>
                  <a:tcPr/>
                </a:tc>
                <a:tc hMerge="1">
                  <a:txBody>
                    <a:bodyPr/>
                    <a:lstStyle/>
                    <a:p>
                      <a:endParaRPr lang="pl-PL"/>
                    </a:p>
                  </a:txBody>
                  <a:tcPr/>
                </a:tc>
                <a:extLst>
                  <a:ext uri="{0D108BD9-81ED-4DB2-BD59-A6C34878D82A}">
                    <a16:rowId xmlns:a16="http://schemas.microsoft.com/office/drawing/2014/main" xmlns="" val="10007"/>
                  </a:ext>
                </a:extLst>
              </a:tr>
              <a:tr h="293330">
                <a:tc>
                  <a:txBody>
                    <a:bodyPr/>
                    <a:lstStyle/>
                    <a:p>
                      <a:pPr algn="l" fontAlgn="b"/>
                      <a:r>
                        <a:rPr lang="en-AU" sz="1600" b="0" i="0" u="none" strike="noStrike">
                          <a:solidFill>
                            <a:srgbClr val="000000"/>
                          </a:solidFill>
                          <a:effectLst/>
                          <a:latin typeface="Calibri" panose="020F0502020204030204" pitchFamily="34" charset="0"/>
                        </a:rPr>
                        <a:t>Przychód</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pl-PL" sz="1600" b="0" i="0" u="none" strike="noStrike" dirty="0" smtClean="0">
                          <a:solidFill>
                            <a:srgbClr val="000000"/>
                          </a:solidFill>
                          <a:effectLst/>
                          <a:latin typeface="Calibri" panose="020F0502020204030204" pitchFamily="34" charset="0"/>
                        </a:rPr>
                        <a:t>100</a:t>
                      </a:r>
                      <a:endParaRPr lang="en-AU" sz="16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l-PL"/>
                    </a:p>
                  </a:txBody>
                  <a:tcPr/>
                </a:tc>
                <a:extLst>
                  <a:ext uri="{0D108BD9-81ED-4DB2-BD59-A6C34878D82A}">
                    <a16:rowId xmlns:a16="http://schemas.microsoft.com/office/drawing/2014/main" xmlns="" val="10008"/>
                  </a:ext>
                </a:extLst>
              </a:tr>
              <a:tr h="293330">
                <a:tc>
                  <a:txBody>
                    <a:bodyPr/>
                    <a:lstStyle/>
                    <a:p>
                      <a:pPr algn="l" fontAlgn="b"/>
                      <a:r>
                        <a:rPr lang="en-AU" sz="1600" b="0" i="0" u="none" strike="noStrike">
                          <a:solidFill>
                            <a:srgbClr val="000000"/>
                          </a:solidFill>
                          <a:effectLst/>
                          <a:latin typeface="Calibri" panose="020F0502020204030204" pitchFamily="34" charset="0"/>
                        </a:rPr>
                        <a:t>Koszt</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n-AU" sz="1600" b="0" i="0" u="none" strike="noStrike" dirty="0">
                          <a:solidFill>
                            <a:srgbClr val="000000"/>
                          </a:solidFill>
                          <a:effectLst/>
                          <a:latin typeface="Calibri" panose="020F0502020204030204" pitchFamily="34" charset="0"/>
                        </a:rPr>
                        <a:t>100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l-PL"/>
                    </a:p>
                  </a:txBody>
                  <a:tcPr/>
                </a:tc>
                <a:extLst>
                  <a:ext uri="{0D108BD9-81ED-4DB2-BD59-A6C34878D82A}">
                    <a16:rowId xmlns:a16="http://schemas.microsoft.com/office/drawing/2014/main" xmlns="" val="10009"/>
                  </a:ext>
                </a:extLst>
              </a:tr>
              <a:tr h="293330">
                <a:tc>
                  <a:txBody>
                    <a:bodyPr/>
                    <a:lstStyle/>
                    <a:p>
                      <a:pPr algn="l" fontAlgn="b"/>
                      <a:r>
                        <a:rPr lang="en-AU" sz="1600" b="0" i="0" u="none" strike="noStrike">
                          <a:solidFill>
                            <a:srgbClr val="000000"/>
                          </a:solidFill>
                          <a:effectLst/>
                          <a:latin typeface="Calibri" panose="020F0502020204030204" pitchFamily="34" charset="0"/>
                        </a:rPr>
                        <a:t>Zysk</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pl-PL" sz="1600" b="0" i="0" u="none" strike="noStrike" dirty="0" smtClean="0">
                          <a:solidFill>
                            <a:srgbClr val="000000"/>
                          </a:solidFill>
                          <a:effectLst/>
                          <a:latin typeface="Calibri" panose="020F0502020204030204" pitchFamily="34" charset="0"/>
                        </a:rPr>
                        <a:t>0</a:t>
                      </a:r>
                      <a:endParaRPr lang="en-AU" sz="1600" b="0"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pl-PL"/>
                    </a:p>
                  </a:txBody>
                  <a:tcPr/>
                </a:tc>
                <a:extLst>
                  <a:ext uri="{0D108BD9-81ED-4DB2-BD59-A6C34878D82A}">
                    <a16:rowId xmlns:a16="http://schemas.microsoft.com/office/drawing/2014/main" xmlns="" val="10010"/>
                  </a:ext>
                </a:extLst>
              </a:tr>
              <a:tr h="307299">
                <a:tc>
                  <a:txBody>
                    <a:bodyPr/>
                    <a:lstStyle/>
                    <a:p>
                      <a:pPr algn="l" fontAlgn="b"/>
                      <a:r>
                        <a:rPr lang="en-AU" sz="1600" b="1" i="0" u="none" strike="noStrike">
                          <a:solidFill>
                            <a:srgbClr val="000000"/>
                          </a:solidFill>
                          <a:effectLst/>
                          <a:latin typeface="Calibri" panose="020F0502020204030204" pitchFamily="34" charset="0"/>
                        </a:rPr>
                        <a:t>Podatek</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gridSpan="2">
                  <a:txBody>
                    <a:bodyPr/>
                    <a:lstStyle/>
                    <a:p>
                      <a:pPr algn="ctr" fontAlgn="b"/>
                      <a:r>
                        <a:rPr lang="pl-PL" sz="1600" b="1" i="0" u="none" strike="noStrike" dirty="0" smtClean="0">
                          <a:solidFill>
                            <a:srgbClr val="000000"/>
                          </a:solidFill>
                          <a:effectLst/>
                          <a:latin typeface="Calibri" panose="020F0502020204030204" pitchFamily="34" charset="0"/>
                        </a:rPr>
                        <a:t>0</a:t>
                      </a:r>
                      <a:endParaRPr lang="en-AU" sz="1600" b="1" i="0" u="none" strike="noStrike" dirty="0">
                        <a:solidFill>
                          <a:srgbClr val="000000"/>
                        </a:solidFill>
                        <a:effectLst/>
                        <a:latin typeface="Calibri" panose="020F0502020204030204" pitchFamily="34" charset="0"/>
                      </a:endParaRP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7E6E6"/>
                    </a:solidFill>
                  </a:tcPr>
                </a:tc>
                <a:tc hMerge="1">
                  <a:txBody>
                    <a:bodyPr/>
                    <a:lstStyle/>
                    <a:p>
                      <a:endParaRPr lang="pl-PL"/>
                    </a:p>
                  </a:txBody>
                  <a:tcPr/>
                </a:tc>
                <a:extLst>
                  <a:ext uri="{0D108BD9-81ED-4DB2-BD59-A6C34878D82A}">
                    <a16:rowId xmlns:a16="http://schemas.microsoft.com/office/drawing/2014/main" xmlns="" val="10011"/>
                  </a:ext>
                </a:extLst>
              </a:tr>
              <a:tr h="307299">
                <a:tc>
                  <a:txBody>
                    <a:bodyPr/>
                    <a:lstStyle/>
                    <a:p>
                      <a:pPr algn="l" fontAlgn="b"/>
                      <a:endParaRPr lang="en-AU" sz="1600" b="0" i="0" u="none" strike="noStrike" dirty="0">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AU" sz="1600" b="0" i="0" u="none" strike="noStrike" dirty="0">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AU" sz="1600" b="0" i="0" u="none" strike="noStrike">
                        <a:solidFill>
                          <a:srgbClr val="000000"/>
                        </a:solidFill>
                        <a:effectLst/>
                        <a:latin typeface="Calibri" panose="020F0502020204030204" pitchFamily="34" charset="0"/>
                      </a:endParaRPr>
                    </a:p>
                  </a:txBody>
                  <a:tcPr marL="9525" marR="9525" marT="9525" marB="0" anchor="b">
                    <a:lnL>
                      <a:noFill/>
                    </a:lnL>
                    <a:lnR>
                      <a:noFill/>
                    </a:lnR>
                    <a:lnT w="12700" cap="flat" cmpd="sng" algn="ctr">
                      <a:solidFill>
                        <a:srgbClr val="000000"/>
                      </a:solidFill>
                      <a:prstDash val="solid"/>
                      <a:round/>
                      <a:headEnd type="none" w="med" len="med"/>
                      <a:tailEnd type="none" w="med" len="med"/>
                    </a:lnT>
                    <a:lnB>
                      <a:noFill/>
                    </a:lnB>
                  </a:tcPr>
                </a:tc>
                <a:extLst>
                  <a:ext uri="{0D108BD9-81ED-4DB2-BD59-A6C34878D82A}">
                    <a16:rowId xmlns:a16="http://schemas.microsoft.com/office/drawing/2014/main" xmlns="" val="10012"/>
                  </a:ext>
                </a:extLst>
              </a:tr>
              <a:tr h="307299">
                <a:tc>
                  <a:txBody>
                    <a:bodyPr/>
                    <a:lstStyle/>
                    <a:p>
                      <a:pPr algn="l" fontAlgn="b"/>
                      <a:r>
                        <a:rPr lang="pl-PL" sz="1600" b="1" i="0" u="none" strike="noStrike" dirty="0" smtClean="0">
                          <a:solidFill>
                            <a:srgbClr val="000000"/>
                          </a:solidFill>
                          <a:effectLst/>
                          <a:latin typeface="Calibri" panose="020F0502020204030204" pitchFamily="34" charset="0"/>
                        </a:rPr>
                        <a:t>Kasa:</a:t>
                      </a:r>
                      <a:r>
                        <a:rPr lang="pl-PL" sz="1600" b="1" i="0" u="none" strike="noStrike" baseline="0" dirty="0" smtClean="0">
                          <a:solidFill>
                            <a:srgbClr val="000000"/>
                          </a:solidFill>
                          <a:effectLst/>
                          <a:latin typeface="Calibri" panose="020F0502020204030204" pitchFamily="34" charset="0"/>
                        </a:rPr>
                        <a:t> 81</a:t>
                      </a:r>
                      <a:endParaRPr lang="en-AU" sz="1600" b="1" i="0" u="none" strike="noStrike" dirty="0">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endParaRPr lang="en-AU" sz="1600" b="1" i="0" u="none" strike="noStrike" dirty="0">
                        <a:solidFill>
                          <a:srgbClr val="000000"/>
                        </a:solidFill>
                        <a:effectLst/>
                        <a:latin typeface="Calibri" panose="020F0502020204030204" pitchFamily="34" charset="0"/>
                      </a:endParaRPr>
                    </a:p>
                  </a:txBody>
                  <a:tcPr marL="9525" marR="9525" marT="9525"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endParaRPr lang="en-AU" sz="1600" b="0" i="0" u="none" strike="noStrike" dirty="0">
                        <a:solidFill>
                          <a:srgbClr val="000000"/>
                        </a:solidFill>
                        <a:effectLst/>
                        <a:latin typeface="Calibri" panose="020F0502020204030204" pitchFamily="34" charset="0"/>
                      </a:endParaRPr>
                    </a:p>
                  </a:txBody>
                  <a:tcPr marL="9525" marR="9525" marT="9525" marB="0" anchor="b">
                    <a:lnL w="12700" cap="flat" cmpd="sng" algn="ctr">
                      <a:solidFill>
                        <a:srgbClr val="000000"/>
                      </a:solidFill>
                      <a:prstDash val="solid"/>
                      <a:round/>
                      <a:headEnd type="none" w="med" len="med"/>
                      <a:tailEnd type="none" w="med" len="med"/>
                    </a:lnL>
                    <a:lnR>
                      <a:noFill/>
                    </a:lnR>
                    <a:lnT>
                      <a:noFill/>
                    </a:lnT>
                    <a:lnB>
                      <a:noFill/>
                    </a:lnB>
                  </a:tcPr>
                </a:tc>
                <a:extLst>
                  <a:ext uri="{0D108BD9-81ED-4DB2-BD59-A6C34878D82A}">
                    <a16:rowId xmlns:a16="http://schemas.microsoft.com/office/drawing/2014/main" xmlns="" val="10013"/>
                  </a:ext>
                </a:extLst>
              </a:tr>
            </a:tbl>
          </a:graphicData>
        </a:graphic>
      </p:graphicFrame>
    </p:spTree>
    <p:extLst>
      <p:ext uri="{BB962C8B-B14F-4D97-AF65-F5344CB8AC3E}">
        <p14:creationId xmlns:p14="http://schemas.microsoft.com/office/powerpoint/2010/main" val="4268777395"/>
      </p:ext>
    </p:extLst>
  </p:cSld>
  <p:clrMapOvr>
    <a:masterClrMapping/>
  </p:clrMapOvr>
  <p:transition>
    <p:fade/>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9NAE24ar6Ue6E.AbvpSJ8Q"/>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Deloitte Presentation Template 100114 (The Partners final version)">
  <a:themeElements>
    <a:clrScheme name="Custom 90">
      <a:dk1>
        <a:sysClr val="windowText" lastClr="000000"/>
      </a:dk1>
      <a:lt1>
        <a:sysClr val="window" lastClr="FFFFFF"/>
      </a:lt1>
      <a:dk2>
        <a:srgbClr val="313131"/>
      </a:dk2>
      <a:lt2>
        <a:srgbClr val="FFFFFF"/>
      </a:lt2>
      <a:accent1>
        <a:srgbClr val="002776"/>
      </a:accent1>
      <a:accent2>
        <a:srgbClr val="81BC00"/>
      </a:accent2>
      <a:accent3>
        <a:srgbClr val="00A1DE"/>
      </a:accent3>
      <a:accent4>
        <a:srgbClr val="3C8A2E"/>
      </a:accent4>
      <a:accent5>
        <a:srgbClr val="72C7E7"/>
      </a:accent5>
      <a:accent6>
        <a:srgbClr val="BDD203"/>
      </a:accent6>
      <a:hlink>
        <a:srgbClr val="00A1DE"/>
      </a:hlink>
      <a:folHlink>
        <a:srgbClr val="72C7E7"/>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lank">
  <a:themeElements>
    <a:clrScheme name="Deloitte new">
      <a:dk1>
        <a:srgbClr val="000000"/>
      </a:dk1>
      <a:lt1>
        <a:srgbClr val="FFFFFF"/>
      </a:lt1>
      <a:dk2>
        <a:srgbClr val="002776"/>
      </a:dk2>
      <a:lt2>
        <a:srgbClr val="FFFFFF"/>
      </a:lt2>
      <a:accent1>
        <a:srgbClr val="00A1DE"/>
      </a:accent1>
      <a:accent2>
        <a:srgbClr val="92D400"/>
      </a:accent2>
      <a:accent3>
        <a:srgbClr val="72C7E7"/>
      </a:accent3>
      <a:accent4>
        <a:srgbClr val="3C8A2E"/>
      </a:accent4>
      <a:accent5>
        <a:srgbClr val="002776"/>
      </a:accent5>
      <a:accent6>
        <a:srgbClr val="C9DD03"/>
      </a:accent6>
      <a:hlink>
        <a:srgbClr val="00A1DE"/>
      </a:hlink>
      <a:folHlink>
        <a:srgbClr val="72C7E7"/>
      </a:folHlink>
    </a:clrScheme>
    <a:fontScheme name="Deloitt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solidFill>
            <a:schemeClr val="tx2"/>
          </a:solidFill>
        </a:ln>
      </a:spPr>
      <a:bodyPr rtlCol="0" anchor="ctr"/>
      <a:lstStyle>
        <a:defPPr algn="ctr">
          <a:defRPr dirty="0" smtClean="0"/>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spcAft>
            <a:spcPts val="300"/>
          </a:spcAft>
          <a:defRPr dirty="0" smtClean="0">
            <a:solidFill>
              <a:schemeClr val="tx2"/>
            </a:solidFill>
          </a:defRPr>
        </a:defPPr>
      </a:lstStyle>
    </a:txDef>
  </a:objectDefaults>
  <a:extraClrSchemeLst/>
</a:theme>
</file>

<file path=ppt/theme/theme3.xml><?xml version="1.0" encoding="utf-8"?>
<a:theme xmlns:a="http://schemas.openxmlformats.org/drawingml/2006/main" name="Deloitte 16_9 onscreen">
  <a:themeElements>
    <a:clrScheme name="Deloitte colors">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00A3E0"/>
      </a:hlink>
      <a:folHlink>
        <a:srgbClr val="53565A"/>
      </a:folHlink>
    </a:clrScheme>
    <a:fontScheme name="Deloitte Powerpoint fon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3"/>
        </a:solidFill>
        <a:ln w="19050" algn="ctr">
          <a:noFill/>
          <a:miter lim="800000"/>
          <a:headEnd/>
          <a:tailEnd/>
        </a:ln>
      </a:spPr>
      <a:bodyPr wrap="square" lIns="88900" tIns="88900" rIns="88900" bIns="88900" rtlCol="0" anchor="ctr"/>
      <a:lstStyle>
        <a:defPPr>
          <a:lnSpc>
            <a:spcPct val="106000"/>
          </a:lnSpc>
          <a:buFont typeface="Wingdings 2" pitchFamily="18" charset="2"/>
          <a:buNone/>
          <a:defRPr sz="1600" b="1" dirty="0" smtClean="0">
            <a:solidFill>
              <a:schemeClr val="bg1"/>
            </a:solidFill>
          </a:defRPr>
        </a:defPPr>
      </a:lstStyle>
    </a:spDef>
    <a:lnDef>
      <a:spPr>
        <a:ln>
          <a:solidFill>
            <a:schemeClr val="tx2"/>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marL="203200" indent="-203200">
          <a:spcBef>
            <a:spcPts val="600"/>
          </a:spcBef>
          <a:buSzPct val="100000"/>
          <a:buFont typeface="Arial"/>
          <a:buChar char="�"/>
          <a:defRPr dirty="0" smtClean="0">
            <a:solidFill>
              <a:srgbClr val="313131"/>
            </a:solidFill>
          </a:defRPr>
        </a:defPPr>
      </a:lstStyle>
    </a:txDef>
  </a:objectDefaults>
  <a:extraClrSchemeLst/>
  <a:custClrLst>
    <a:custClr name="Green 7">
      <a:srgbClr val="2C5234"/>
    </a:custClr>
    <a:custClr name="Green 6">
      <a:srgbClr val="046A38"/>
    </a:custClr>
    <a:custClr name="Green 5">
      <a:srgbClr val="009A44"/>
    </a:custClr>
    <a:custClr name="Green 4">
      <a:srgbClr val="43B02A"/>
    </a:custClr>
    <a:custClr name="Deloitte Green">
      <a:srgbClr val="86BC25"/>
    </a:custClr>
    <a:custClr name="Green 2">
      <a:srgbClr val="C4D600"/>
    </a:custClr>
    <a:custClr name="Green 1">
      <a:srgbClr val="E3E48D"/>
    </a:custClr>
    <a:custClr name="Teal 7">
      <a:srgbClr val="004F59"/>
    </a:custClr>
    <a:custClr name="Teal 6">
      <a:srgbClr val="007680"/>
    </a:custClr>
    <a:custClr name="Teal 5">
      <a:srgbClr val="0097A9"/>
    </a:custClr>
    <a:custClr name="Teal 4">
      <a:srgbClr val="00ABAB"/>
    </a:custClr>
    <a:custClr name="Teal 3">
      <a:srgbClr val="6FC2B4"/>
    </a:custClr>
    <a:custClr name="Teal 2">
      <a:srgbClr val="9DD4CF"/>
    </a:custClr>
    <a:custClr name="Teal 1">
      <a:srgbClr val="DDEFE8"/>
    </a:custClr>
    <a:custClr name="Blue 7">
      <a:srgbClr val="041E42"/>
    </a:custClr>
    <a:custClr name="Blue 6">
      <a:srgbClr val="012169"/>
    </a:custClr>
    <a:custClr name="Blue 5">
      <a:srgbClr val="005587"/>
    </a:custClr>
    <a:custClr name="Blue 4">
      <a:srgbClr val="0076A8"/>
    </a:custClr>
    <a:custClr name="Blue 3">
      <a:srgbClr val="00A3E0"/>
    </a:custClr>
    <a:custClr name="Blue 2">
      <a:srgbClr val="62B5E5"/>
    </a:custClr>
    <a:custClr name="Blue 1">
      <a:srgbClr val="A0DCFF"/>
    </a:custClr>
    <a:custClr name="Cool Gray 11">
      <a:srgbClr val="53565A"/>
    </a:custClr>
    <a:custClr name="Cool Gray 10">
      <a:srgbClr val="63666A"/>
    </a:custClr>
    <a:custClr name="Cool Gray 9">
      <a:srgbClr val="75787B"/>
    </a:custClr>
    <a:custClr name="Cool Gray 7">
      <a:srgbClr val="97999B"/>
    </a:custClr>
    <a:custClr name="Cool Gray 6">
      <a:srgbClr val="A7A8AA"/>
    </a:custClr>
    <a:custClr name="Cool Gray 4">
      <a:srgbClr val="BBBCBC"/>
    </a:custClr>
    <a:custClr name="Cool Gray 2">
      <a:srgbClr val="D0D0CE"/>
    </a:custClr>
    <a:custClr name="White">
      <a:srgbClr val="FFFFFF"/>
    </a:custClr>
    <a:custClr name="Black">
      <a:srgbClr val="000000"/>
    </a:custClr>
    <a:custClr name="Red">
      <a:srgbClr val="DA291C"/>
    </a:custClr>
    <a:custClr name="Orange">
      <a:srgbClr val="ED8B00"/>
    </a:custClr>
    <a:custClr name="Yellow">
      <a:srgbClr val="FFCD00"/>
    </a:custClr>
  </a:custClrLst>
  <a:extLst>
    <a:ext uri="{05A4C25C-085E-4340-85A3-A5531E510DB2}">
      <thm15:themeFamily xmlns:thm15="http://schemas.microsoft.com/office/thememl/2012/main" name="Presentation1" id="{6A5F1BF2-AA92-4AFA-9A50-FDFA784001C2}" vid="{C6170359-6A16-431B-810F-434F82B36BF3}"/>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Deloitte_Presentation_Timesaver_Template_2014</Template>
  <TotalTime>3426</TotalTime>
  <Words>1039</Words>
  <Application>Microsoft Office PowerPoint</Application>
  <PresentationFormat>Niestandardowy</PresentationFormat>
  <Paragraphs>127</Paragraphs>
  <Slides>11</Slides>
  <Notes>1</Notes>
  <HiddenSlides>0</HiddenSlides>
  <MMClips>0</MMClips>
  <ScaleCrop>false</ScaleCrop>
  <HeadingPairs>
    <vt:vector size="8" baseType="variant">
      <vt:variant>
        <vt:lpstr>Używane czcionki</vt:lpstr>
      </vt:variant>
      <vt:variant>
        <vt:i4>6</vt:i4>
      </vt:variant>
      <vt:variant>
        <vt:lpstr>Motyw</vt:lpstr>
      </vt:variant>
      <vt:variant>
        <vt:i4>3</vt:i4>
      </vt:variant>
      <vt:variant>
        <vt:lpstr>Osadzone serwery OLE</vt:lpstr>
      </vt:variant>
      <vt:variant>
        <vt:i4>1</vt:i4>
      </vt:variant>
      <vt:variant>
        <vt:lpstr>Tytuły slajdów</vt:lpstr>
      </vt:variant>
      <vt:variant>
        <vt:i4>11</vt:i4>
      </vt:variant>
    </vt:vector>
  </HeadingPairs>
  <TitlesOfParts>
    <vt:vector size="21" baseType="lpstr">
      <vt:lpstr>Arial</vt:lpstr>
      <vt:lpstr>Calibri</vt:lpstr>
      <vt:lpstr>Open Sans</vt:lpstr>
      <vt:lpstr>Times New Roman</vt:lpstr>
      <vt:lpstr>Verdana</vt:lpstr>
      <vt:lpstr>Wingdings</vt:lpstr>
      <vt:lpstr>Deloitte Presentation Template 100114 (The Partners final version)</vt:lpstr>
      <vt:lpstr>Blank</vt:lpstr>
      <vt:lpstr>Deloitte 16_9 onscreen</vt:lpstr>
      <vt:lpstr>think-cell Slide</vt:lpstr>
      <vt:lpstr>Prezentacja programu PowerPoint</vt:lpstr>
      <vt:lpstr>II FSK 1095/15 Stan faktyczny</vt:lpstr>
      <vt:lpstr>II FSK 1095/15 Pytanie podatnika</vt:lpstr>
      <vt:lpstr>II FSK 1095/15 Stan prawny</vt:lpstr>
      <vt:lpstr>II FSK 1095/15 Stan prawny</vt:lpstr>
      <vt:lpstr>II FSK 1095/15 Rozstrzygnięcie NSA</vt:lpstr>
      <vt:lpstr>Konwersja pożyczki na kapitał – koszty uzyskania przychodów Wybrane stanowiska w podobnych sprawach</vt:lpstr>
      <vt:lpstr>Konwersja pożyczki na kapitał – koszty uzyskania przychodów Wykładnia przepisów dotyczących wkładów niepieniężnych</vt:lpstr>
      <vt:lpstr>Wykładnia gospodarcza art. 22 ust. 1e pkt 3 ustawy o PDOF Przykłady praktyczne z perspektywy adekwatności obciążenia podatkowego </vt:lpstr>
      <vt:lpstr>Wykładnia gospodarcza art. 22 ust. 1e pkt 3 ustawy o PDOF Przykłady praktyczne z perspektywy adekwatności obciążenia podatkowego </vt:lpstr>
      <vt:lpstr>Prezentacja programu PowerPoint</vt:lpstr>
    </vt:vector>
  </TitlesOfParts>
  <Company>Deloitte Touche Tohmatsu Services, Inc.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 Times New Roman 36pt Title 2 – Times New Roman 36pt</dc:title>
  <dc:creator>Jezierski, Kamil (PL - Katowice)</dc:creator>
  <cp:lastModifiedBy>Wojciech Morawski</cp:lastModifiedBy>
  <cp:revision>528</cp:revision>
  <cp:lastPrinted>2015-05-07T12:25:35Z</cp:lastPrinted>
  <dcterms:created xsi:type="dcterms:W3CDTF">2015-03-12T16:09:32Z</dcterms:created>
  <dcterms:modified xsi:type="dcterms:W3CDTF">2018-03-08T21:17:08Z</dcterms:modified>
</cp:coreProperties>
</file>