
<file path=[Content_Types].xml><?xml version="1.0" encoding="utf-8"?>
<Types xmlns="http://schemas.openxmlformats.org/package/2006/content-types">
  <Default Extension="bin" ContentType="application/vnd.openxmlformats-officedocument.oleObject"/>
  <Default Extension="png" ContentType="image/png"/>
  <Default Extension="emf" ContentType="image/x-e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tags/tag2.xml" ContentType="application/vnd.openxmlformats-officedocument.presentationml.tags+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985" r:id="rId1"/>
  </p:sldMasterIdLst>
  <p:notesMasterIdLst>
    <p:notesMasterId r:id="rId23"/>
  </p:notesMasterIdLst>
  <p:handoutMasterIdLst>
    <p:handoutMasterId r:id="rId24"/>
  </p:handoutMasterIdLst>
  <p:sldIdLst>
    <p:sldId id="464" r:id="rId2"/>
    <p:sldId id="490" r:id="rId3"/>
    <p:sldId id="469" r:id="rId4"/>
    <p:sldId id="474" r:id="rId5"/>
    <p:sldId id="470" r:id="rId6"/>
    <p:sldId id="467" r:id="rId7"/>
    <p:sldId id="471" r:id="rId8"/>
    <p:sldId id="473" r:id="rId9"/>
    <p:sldId id="476" r:id="rId10"/>
    <p:sldId id="445" r:id="rId11"/>
    <p:sldId id="481" r:id="rId12"/>
    <p:sldId id="482" r:id="rId13"/>
    <p:sldId id="489" r:id="rId14"/>
    <p:sldId id="488" r:id="rId15"/>
    <p:sldId id="492" r:id="rId16"/>
    <p:sldId id="485" r:id="rId17"/>
    <p:sldId id="487" r:id="rId18"/>
    <p:sldId id="486" r:id="rId19"/>
    <p:sldId id="491" r:id="rId20"/>
    <p:sldId id="493" r:id="rId21"/>
    <p:sldId id="484" r:id="rId22"/>
  </p:sldIdLst>
  <p:sldSz cx="9144000" cy="6858000" type="screen4x3"/>
  <p:notesSz cx="6735763" cy="9866313"/>
  <p:custDataLst>
    <p:tags r:id="rId25"/>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0">
          <p15:clr>
            <a:srgbClr val="A4A3A4"/>
          </p15:clr>
        </p15:guide>
        <p15:guide id="11" orient="horz" pos="2160">
          <p15:clr>
            <a:srgbClr val="A4A3A4"/>
          </p15:clr>
        </p15:guide>
      </p15:sldGuideLst>
    </p:ext>
    <p:ext uri="{2D200454-40CA-4A62-9FC3-DE9A4176ACB9}">
      <p15:notesGuideLst xmlns:p15="http://schemas.microsoft.com/office/powerpoint/2012/main">
        <p15:guide id="1" orient="horz" pos="3108" userDrawn="1">
          <p15:clr>
            <a:srgbClr val="A4A3A4"/>
          </p15:clr>
        </p15:guide>
        <p15:guide id="2" pos="2122"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Szulc, Maciej (PL - Poznan)" initials="SM(-P" lastIdx="1" clrIdx="0">
    <p:extLst>
      <p:ext uri="{19B8F6BF-5375-455C-9EA6-DF929625EA0E}">
        <p15:presenceInfo xmlns:p15="http://schemas.microsoft.com/office/powerpoint/2012/main" userId="S-1-5-21-2094927150-201071529-617630493-918059"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FFCD00"/>
    <a:srgbClr val="ED8B00"/>
    <a:srgbClr val="DB291C"/>
    <a:srgbClr val="FF9900"/>
    <a:srgbClr val="C00000"/>
    <a:srgbClr val="3C8A2E"/>
    <a:srgbClr val="DCDCDC"/>
    <a:srgbClr val="B4B4B4"/>
    <a:srgbClr val="57575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8359" autoAdjust="0"/>
    <p:restoredTop sz="94984" autoAdjust="0"/>
  </p:normalViewPr>
  <p:slideViewPr>
    <p:cSldViewPr snapToGrid="0" showGuides="1">
      <p:cViewPr varScale="1">
        <p:scale>
          <a:sx n="85" d="100"/>
          <a:sy n="85" d="100"/>
        </p:scale>
        <p:origin x="1253" y="53"/>
      </p:cViewPr>
      <p:guideLst>
        <p:guide/>
        <p:guide orient="horz" pos="2160"/>
      </p:guideLst>
    </p:cSldViewPr>
  </p:slideViewPr>
  <p:outlineViewPr>
    <p:cViewPr>
      <p:scale>
        <a:sx n="33" d="100"/>
        <a:sy n="33" d="100"/>
      </p:scale>
      <p:origin x="0" y="-59190"/>
    </p:cViewPr>
  </p:outlineViewPr>
  <p:notesTextViewPr>
    <p:cViewPr>
      <p:scale>
        <a:sx n="100" d="100"/>
        <a:sy n="100" d="100"/>
      </p:scale>
      <p:origin x="0" y="0"/>
    </p:cViewPr>
  </p:notesTextViewPr>
  <p:sorterViewPr>
    <p:cViewPr varScale="1">
      <p:scale>
        <a:sx n="1" d="1"/>
        <a:sy n="1" d="1"/>
      </p:scale>
      <p:origin x="0" y="0"/>
    </p:cViewPr>
  </p:sorterViewPr>
  <p:notesViewPr>
    <p:cSldViewPr snapToGrid="0" showGuides="1">
      <p:cViewPr varScale="1">
        <p:scale>
          <a:sx n="57" d="100"/>
          <a:sy n="57" d="100"/>
        </p:scale>
        <p:origin x="1992" y="90"/>
      </p:cViewPr>
      <p:guideLst>
        <p:guide orient="horz" pos="3108"/>
        <p:guide pos="2122"/>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commentAuthors" Target="commentAuthor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gs" Target="tags/tag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4" y="2"/>
            <a:ext cx="2919031" cy="492780"/>
          </a:xfrm>
          <a:prstGeom prst="rect">
            <a:avLst/>
          </a:prstGeom>
        </p:spPr>
        <p:txBody>
          <a:bodyPr vert="horz" lIns="90913" tIns="45457" rIns="90913" bIns="45457" rtlCol="0"/>
          <a:lstStyle>
            <a:lvl1pPr algn="l">
              <a:defRPr sz="1100"/>
            </a:lvl1pPr>
          </a:lstStyle>
          <a:p>
            <a:endParaRPr lang="en-US" dirty="0">
              <a:latin typeface="Arial" panose="020B0604020202020204" pitchFamily="34" charset="0"/>
            </a:endParaRPr>
          </a:p>
        </p:txBody>
      </p:sp>
      <p:sp>
        <p:nvSpPr>
          <p:cNvPr id="3" name="Date Placeholder 2"/>
          <p:cNvSpPr>
            <a:spLocks noGrp="1"/>
          </p:cNvSpPr>
          <p:nvPr>
            <p:ph type="dt" sz="quarter" idx="1"/>
          </p:nvPr>
        </p:nvSpPr>
        <p:spPr>
          <a:xfrm>
            <a:off x="3815226" y="2"/>
            <a:ext cx="2919031" cy="492780"/>
          </a:xfrm>
          <a:prstGeom prst="rect">
            <a:avLst/>
          </a:prstGeom>
        </p:spPr>
        <p:txBody>
          <a:bodyPr vert="horz" lIns="90913" tIns="45457" rIns="90913" bIns="45457" rtlCol="0"/>
          <a:lstStyle>
            <a:lvl1pPr algn="r">
              <a:defRPr sz="1100"/>
            </a:lvl1pPr>
          </a:lstStyle>
          <a:p>
            <a:fld id="{B4AD245C-091B-44E2-BFB0-BD94217887F7}" type="datetimeFigureOut">
              <a:rPr lang="en-US" smtClean="0">
                <a:latin typeface="Arial" panose="020B0604020202020204" pitchFamily="34" charset="0"/>
              </a:rPr>
              <a:t>9/5/2018</a:t>
            </a:fld>
            <a:endParaRPr lang="en-US" dirty="0">
              <a:latin typeface="Arial" panose="020B0604020202020204" pitchFamily="34" charset="0"/>
            </a:endParaRPr>
          </a:p>
        </p:txBody>
      </p:sp>
      <p:sp>
        <p:nvSpPr>
          <p:cNvPr id="4" name="Footer Placeholder 3"/>
          <p:cNvSpPr>
            <a:spLocks noGrp="1"/>
          </p:cNvSpPr>
          <p:nvPr>
            <p:ph type="ftr" sz="quarter" idx="2"/>
          </p:nvPr>
        </p:nvSpPr>
        <p:spPr>
          <a:xfrm>
            <a:off x="4" y="9372004"/>
            <a:ext cx="2919031" cy="492780"/>
          </a:xfrm>
          <a:prstGeom prst="rect">
            <a:avLst/>
          </a:prstGeom>
        </p:spPr>
        <p:txBody>
          <a:bodyPr vert="horz" lIns="90913" tIns="45457" rIns="90913" bIns="45457" rtlCol="0" anchor="b"/>
          <a:lstStyle>
            <a:lvl1pPr algn="l">
              <a:defRPr sz="1100"/>
            </a:lvl1pPr>
          </a:lstStyle>
          <a:p>
            <a:endParaRPr lang="en-US" dirty="0">
              <a:latin typeface="Arial" panose="020B0604020202020204" pitchFamily="34" charset="0"/>
            </a:endParaRPr>
          </a:p>
        </p:txBody>
      </p:sp>
      <p:sp>
        <p:nvSpPr>
          <p:cNvPr id="5" name="Slide Number Placeholder 4"/>
          <p:cNvSpPr>
            <a:spLocks noGrp="1"/>
          </p:cNvSpPr>
          <p:nvPr>
            <p:ph type="sldNum" sz="quarter" idx="3"/>
          </p:nvPr>
        </p:nvSpPr>
        <p:spPr>
          <a:xfrm>
            <a:off x="3815226" y="9372004"/>
            <a:ext cx="2919031" cy="492780"/>
          </a:xfrm>
          <a:prstGeom prst="rect">
            <a:avLst/>
          </a:prstGeom>
        </p:spPr>
        <p:txBody>
          <a:bodyPr vert="horz" lIns="90913" tIns="45457" rIns="90913" bIns="45457" rtlCol="0" anchor="b"/>
          <a:lstStyle>
            <a:lvl1pPr algn="r">
              <a:defRPr sz="1100"/>
            </a:lvl1pPr>
          </a:lstStyle>
          <a:p>
            <a:fld id="{9A913F39-CFF6-40F1-84D1-700840B41EAB}" type="slidenum">
              <a:rPr lang="en-US" smtClean="0">
                <a:latin typeface="Arial" panose="020B0604020202020204" pitchFamily="34" charset="0"/>
              </a:rPr>
              <a:t>‹#›</a:t>
            </a:fld>
            <a:endParaRPr lang="en-US" dirty="0">
              <a:latin typeface="Arial" panose="020B0604020202020204" pitchFamily="34" charset="0"/>
            </a:endParaRPr>
          </a:p>
        </p:txBody>
      </p:sp>
    </p:spTree>
    <p:extLst>
      <p:ext uri="{BB962C8B-B14F-4D97-AF65-F5344CB8AC3E}">
        <p14:creationId xmlns:p14="http://schemas.microsoft.com/office/powerpoint/2010/main" val="1954813182"/>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2918831" cy="493316"/>
          </a:xfrm>
          <a:prstGeom prst="rect">
            <a:avLst/>
          </a:prstGeom>
        </p:spPr>
        <p:txBody>
          <a:bodyPr vert="horz" lIns="98478" tIns="49238" rIns="98478" bIns="49238" rtlCol="0"/>
          <a:lstStyle>
            <a:lvl1pPr algn="l">
              <a:defRPr sz="1200">
                <a:latin typeface="Arial" panose="020B0604020202020204" pitchFamily="34" charset="0"/>
              </a:defRPr>
            </a:lvl1pPr>
          </a:lstStyle>
          <a:p>
            <a:endParaRPr lang="en-US" dirty="0"/>
          </a:p>
        </p:txBody>
      </p:sp>
      <p:sp>
        <p:nvSpPr>
          <p:cNvPr id="3" name="Date Placeholder 2"/>
          <p:cNvSpPr>
            <a:spLocks noGrp="1"/>
          </p:cNvSpPr>
          <p:nvPr>
            <p:ph type="dt" idx="1"/>
          </p:nvPr>
        </p:nvSpPr>
        <p:spPr>
          <a:xfrm>
            <a:off x="3815375" y="1"/>
            <a:ext cx="2918831" cy="493316"/>
          </a:xfrm>
          <a:prstGeom prst="rect">
            <a:avLst/>
          </a:prstGeom>
        </p:spPr>
        <p:txBody>
          <a:bodyPr vert="horz" lIns="98478" tIns="49238" rIns="98478" bIns="49238" rtlCol="0"/>
          <a:lstStyle>
            <a:lvl1pPr algn="r">
              <a:defRPr sz="1200">
                <a:latin typeface="Arial" panose="020B0604020202020204" pitchFamily="34" charset="0"/>
              </a:defRPr>
            </a:lvl1pPr>
          </a:lstStyle>
          <a:p>
            <a:fld id="{0BA5BBE4-AEA3-489A-A28E-0C2FAF2506E3}" type="datetimeFigureOut">
              <a:rPr lang="en-US" smtClean="0"/>
              <a:pPr/>
              <a:t>9/5/2018</a:t>
            </a:fld>
            <a:endParaRPr lang="en-US" dirty="0"/>
          </a:p>
        </p:txBody>
      </p:sp>
      <p:sp>
        <p:nvSpPr>
          <p:cNvPr id="4" name="Slide Image Placeholder 3"/>
          <p:cNvSpPr>
            <a:spLocks noGrp="1" noRot="1" noChangeAspect="1"/>
          </p:cNvSpPr>
          <p:nvPr>
            <p:ph type="sldImg" idx="2"/>
          </p:nvPr>
        </p:nvSpPr>
        <p:spPr>
          <a:xfrm>
            <a:off x="903288" y="741363"/>
            <a:ext cx="4929187" cy="3697287"/>
          </a:xfrm>
          <a:prstGeom prst="rect">
            <a:avLst/>
          </a:prstGeom>
          <a:noFill/>
          <a:ln w="12700">
            <a:solidFill>
              <a:prstClr val="black"/>
            </a:solidFill>
          </a:ln>
        </p:spPr>
        <p:txBody>
          <a:bodyPr vert="horz" lIns="98478" tIns="49238" rIns="98478" bIns="49238" rtlCol="0" anchor="ctr"/>
          <a:lstStyle/>
          <a:p>
            <a:endParaRPr lang="en-GB" dirty="0"/>
          </a:p>
        </p:txBody>
      </p:sp>
      <p:sp>
        <p:nvSpPr>
          <p:cNvPr id="5" name="Notes Placeholder 4"/>
          <p:cNvSpPr>
            <a:spLocks noGrp="1"/>
          </p:cNvSpPr>
          <p:nvPr>
            <p:ph type="body" sz="quarter" idx="3"/>
          </p:nvPr>
        </p:nvSpPr>
        <p:spPr>
          <a:xfrm>
            <a:off x="673577" y="4686500"/>
            <a:ext cx="5388610" cy="4439841"/>
          </a:xfrm>
          <a:prstGeom prst="rect">
            <a:avLst/>
          </a:prstGeom>
        </p:spPr>
        <p:txBody>
          <a:bodyPr vert="horz" lIns="98478" tIns="49238" rIns="98478" bIns="49238"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p:cNvSpPr>
            <a:spLocks noGrp="1"/>
          </p:cNvSpPr>
          <p:nvPr>
            <p:ph type="ftr" sz="quarter" idx="4"/>
          </p:nvPr>
        </p:nvSpPr>
        <p:spPr>
          <a:xfrm>
            <a:off x="0" y="9371286"/>
            <a:ext cx="2918831" cy="493316"/>
          </a:xfrm>
          <a:prstGeom prst="rect">
            <a:avLst/>
          </a:prstGeom>
        </p:spPr>
        <p:txBody>
          <a:bodyPr vert="horz" lIns="98478" tIns="49238" rIns="98478" bIns="49238" rtlCol="0" anchor="b"/>
          <a:lstStyle>
            <a:lvl1pPr algn="l">
              <a:defRPr sz="1200">
                <a:latin typeface="Arial" panose="020B0604020202020204" pitchFamily="34" charset="0"/>
              </a:defRPr>
            </a:lvl1pPr>
          </a:lstStyle>
          <a:p>
            <a:endParaRPr lang="en-US" dirty="0"/>
          </a:p>
        </p:txBody>
      </p:sp>
      <p:sp>
        <p:nvSpPr>
          <p:cNvPr id="7" name="Slide Number Placeholder 6"/>
          <p:cNvSpPr>
            <a:spLocks noGrp="1"/>
          </p:cNvSpPr>
          <p:nvPr>
            <p:ph type="sldNum" sz="quarter" idx="5"/>
          </p:nvPr>
        </p:nvSpPr>
        <p:spPr>
          <a:xfrm>
            <a:off x="3815375" y="9371286"/>
            <a:ext cx="2918831" cy="493316"/>
          </a:xfrm>
          <a:prstGeom prst="rect">
            <a:avLst/>
          </a:prstGeom>
        </p:spPr>
        <p:txBody>
          <a:bodyPr vert="horz" lIns="98478" tIns="49238" rIns="98478" bIns="49238" rtlCol="0" anchor="b"/>
          <a:lstStyle>
            <a:lvl1pPr algn="r">
              <a:defRPr sz="1200">
                <a:latin typeface="Arial" panose="020B0604020202020204" pitchFamily="34" charset="0"/>
              </a:defRPr>
            </a:lvl1pPr>
          </a:lstStyle>
          <a:p>
            <a:fld id="{C0F4A2C8-6C88-4E71-83EE-698B9D4FE22F}" type="slidenum">
              <a:rPr lang="en-US" smtClean="0"/>
              <a:pPr/>
              <a:t>‹#›</a:t>
            </a:fld>
            <a:endParaRPr lang="en-US" dirty="0"/>
          </a:p>
        </p:txBody>
      </p:sp>
    </p:spTree>
    <p:extLst>
      <p:ext uri="{BB962C8B-B14F-4D97-AF65-F5344CB8AC3E}">
        <p14:creationId xmlns:p14="http://schemas.microsoft.com/office/powerpoint/2010/main" val="1904730299"/>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Arial" panose="020B0604020202020204" pitchFamily="34" charset="0"/>
        <a:ea typeface="+mn-ea"/>
        <a:cs typeface="+mn-cs"/>
      </a:defRPr>
    </a:lvl1pPr>
    <a:lvl2pPr marL="457200" algn="l" defTabSz="914400" rtl="0" eaLnBrk="1" latinLnBrk="0" hangingPunct="1">
      <a:defRPr sz="1200" kern="1200">
        <a:solidFill>
          <a:schemeClr val="tx1"/>
        </a:solidFill>
        <a:latin typeface="Arial" panose="020B0604020202020204" pitchFamily="34" charset="0"/>
        <a:ea typeface="+mn-ea"/>
        <a:cs typeface="+mn-cs"/>
      </a:defRPr>
    </a:lvl2pPr>
    <a:lvl3pPr marL="914400" algn="l" defTabSz="914400" rtl="0" eaLnBrk="1" latinLnBrk="0" hangingPunct="1">
      <a:defRPr sz="1200" kern="1200">
        <a:solidFill>
          <a:schemeClr val="tx1"/>
        </a:solidFill>
        <a:latin typeface="Arial" panose="020B0604020202020204" pitchFamily="34" charset="0"/>
        <a:ea typeface="+mn-ea"/>
        <a:cs typeface="+mn-cs"/>
      </a:defRPr>
    </a:lvl3pPr>
    <a:lvl4pPr marL="1371600" algn="l" defTabSz="914400" rtl="0" eaLnBrk="1" latinLnBrk="0" hangingPunct="1">
      <a:defRPr sz="1200" kern="1200">
        <a:solidFill>
          <a:schemeClr val="tx1"/>
        </a:solidFill>
        <a:latin typeface="Arial" panose="020B0604020202020204" pitchFamily="34" charset="0"/>
        <a:ea typeface="+mn-ea"/>
        <a:cs typeface="+mn-cs"/>
      </a:defRPr>
    </a:lvl4pPr>
    <a:lvl5pPr marL="1828800" algn="l" defTabSz="914400" rtl="0" eaLnBrk="1" latinLnBrk="0" hangingPunct="1">
      <a:defRPr sz="1200" kern="1200">
        <a:solidFill>
          <a:schemeClr val="tx1"/>
        </a:solidFill>
        <a:latin typeface="Arial" panose="020B0604020202020204"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pl-PL" dirty="0"/>
          </a:p>
        </p:txBody>
      </p:sp>
      <p:sp>
        <p:nvSpPr>
          <p:cNvPr id="4" name="Slide Number Placeholder 3"/>
          <p:cNvSpPr>
            <a:spLocks noGrp="1"/>
          </p:cNvSpPr>
          <p:nvPr>
            <p:ph type="sldNum" sz="quarter" idx="10"/>
          </p:nvPr>
        </p:nvSpPr>
        <p:spPr/>
        <p:txBody>
          <a:bodyPr/>
          <a:lstStyle/>
          <a:p>
            <a:fld id="{C0F4A2C8-6C88-4E71-83EE-698B9D4FE22F}" type="slidenum">
              <a:rPr lang="en-US" smtClean="0"/>
              <a:pPr/>
              <a:t>1</a:t>
            </a:fld>
            <a:endParaRPr lang="en-US" dirty="0"/>
          </a:p>
        </p:txBody>
      </p:sp>
    </p:spTree>
    <p:extLst>
      <p:ext uri="{BB962C8B-B14F-4D97-AF65-F5344CB8AC3E}">
        <p14:creationId xmlns:p14="http://schemas.microsoft.com/office/powerpoint/2010/main" val="236505501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F4A2C8-6C88-4E71-83EE-698B9D4FE22F}" type="slidenum">
              <a:rPr lang="en-US" smtClean="0"/>
              <a:pPr/>
              <a:t>10</a:t>
            </a:fld>
            <a:endParaRPr lang="en-US" dirty="0"/>
          </a:p>
        </p:txBody>
      </p:sp>
    </p:spTree>
    <p:extLst>
      <p:ext uri="{BB962C8B-B14F-4D97-AF65-F5344CB8AC3E}">
        <p14:creationId xmlns:p14="http://schemas.microsoft.com/office/powerpoint/2010/main" val="105866661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03288" y="741363"/>
            <a:ext cx="4929187" cy="3697287"/>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F4A2C8-6C88-4E71-83EE-698B9D4FE22F}" type="slidenum">
              <a:rPr lang="en-US" smtClean="0"/>
              <a:pPr/>
              <a:t>13</a:t>
            </a:fld>
            <a:endParaRPr lang="en-US" dirty="0"/>
          </a:p>
        </p:txBody>
      </p:sp>
    </p:spTree>
    <p:extLst>
      <p:ext uri="{BB962C8B-B14F-4D97-AF65-F5344CB8AC3E}">
        <p14:creationId xmlns:p14="http://schemas.microsoft.com/office/powerpoint/2010/main" val="1796190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03288" y="741363"/>
            <a:ext cx="4929187" cy="3697287"/>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F4A2C8-6C88-4E71-83EE-698B9D4FE22F}" type="slidenum">
              <a:rPr lang="en-US" smtClean="0"/>
              <a:pPr/>
              <a:t>16</a:t>
            </a:fld>
            <a:endParaRPr lang="en-US" dirty="0"/>
          </a:p>
        </p:txBody>
      </p:sp>
    </p:spTree>
    <p:extLst>
      <p:ext uri="{BB962C8B-B14F-4D97-AF65-F5344CB8AC3E}">
        <p14:creationId xmlns:p14="http://schemas.microsoft.com/office/powerpoint/2010/main" val="402076709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C0F4A2C8-6C88-4E71-83EE-698B9D4FE22F}" type="slidenum">
              <a:rPr lang="en-US" smtClean="0"/>
              <a:pPr/>
              <a:t>21</a:t>
            </a:fld>
            <a:endParaRPr lang="en-US" dirty="0"/>
          </a:p>
        </p:txBody>
      </p:sp>
    </p:spTree>
    <p:extLst>
      <p:ext uri="{BB962C8B-B14F-4D97-AF65-F5344CB8AC3E}">
        <p14:creationId xmlns:p14="http://schemas.microsoft.com/office/powerpoint/2010/main" val="285473951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Title Slide - White">
    <p:bg bwMode="gray">
      <p:bgPr>
        <a:solidFill>
          <a:schemeClr val="bg1"/>
        </a:solidFill>
        <a:effectLst/>
      </p:bgPr>
    </p:bg>
    <p:spTree>
      <p:nvGrpSpPr>
        <p:cNvPr id="1" name=""/>
        <p:cNvGrpSpPr/>
        <p:nvPr/>
      </p:nvGrpSpPr>
      <p:grpSpPr>
        <a:xfrm>
          <a:off x="0" y="0"/>
          <a:ext cx="0" cy="0"/>
          <a:chOff x="0" y="0"/>
          <a:chExt cx="0" cy="0"/>
        </a:xfrm>
      </p:grpSpPr>
      <p:sp>
        <p:nvSpPr>
          <p:cNvPr id="9" name="Picture Placeholder 8"/>
          <p:cNvSpPr>
            <a:spLocks noGrp="1" noChangeAspect="1"/>
          </p:cNvSpPr>
          <p:nvPr>
            <p:ph type="pic" sz="quarter" idx="11"/>
          </p:nvPr>
        </p:nvSpPr>
        <p:spPr>
          <a:xfrm>
            <a:off x="1867360" y="727200"/>
            <a:ext cx="5400000" cy="5400000"/>
          </a:xfrm>
          <a:prstGeom prst="rect">
            <a:avLst/>
          </a:prstGeom>
        </p:spPr>
        <p:txBody>
          <a:bodyPr/>
          <a:lstStyle/>
          <a:p>
            <a:r>
              <a:rPr lang="en-US" smtClean="0"/>
              <a:t>Click icon to add picture</a:t>
            </a:r>
            <a:endParaRPr lang="en-GB"/>
          </a:p>
        </p:txBody>
      </p:sp>
      <p:sp>
        <p:nvSpPr>
          <p:cNvPr id="2" name="Title 1"/>
          <p:cNvSpPr>
            <a:spLocks noGrp="1"/>
          </p:cNvSpPr>
          <p:nvPr>
            <p:ph type="ctrTitle"/>
          </p:nvPr>
        </p:nvSpPr>
        <p:spPr bwMode="gray">
          <a:xfrm>
            <a:off x="376238" y="5549440"/>
            <a:ext cx="4195762" cy="324000"/>
          </a:xfrm>
        </p:spPr>
        <p:txBody>
          <a:bodyPr anchor="t" anchorCtr="0">
            <a:noAutofit/>
          </a:bodyPr>
          <a:lstStyle>
            <a:lvl1pPr algn="l">
              <a:lnSpc>
                <a:spcPct val="100000"/>
              </a:lnSpc>
              <a:defRPr sz="1800" b="1">
                <a:solidFill>
                  <a:schemeClr val="tx1"/>
                </a:solidFill>
                <a:latin typeface="+mj-lt"/>
                <a:ea typeface="Open Sans" panose="020B0606030504020204" pitchFamily="34" charset="0"/>
                <a:cs typeface="Open Sans" panose="020B0606030504020204" pitchFamily="34" charset="0"/>
              </a:defRPr>
            </a:lvl1pPr>
          </a:lstStyle>
          <a:p>
            <a:r>
              <a:rPr lang="en-US" noProof="0" smtClean="0"/>
              <a:t>Click to edit Master title style</a:t>
            </a:r>
            <a:endParaRPr lang="en-US" noProof="0" dirty="0"/>
          </a:p>
        </p:txBody>
      </p:sp>
      <p:sp>
        <p:nvSpPr>
          <p:cNvPr id="3" name="Subtitle 2"/>
          <p:cNvSpPr>
            <a:spLocks noGrp="1"/>
          </p:cNvSpPr>
          <p:nvPr>
            <p:ph type="subTitle" idx="1"/>
          </p:nvPr>
        </p:nvSpPr>
        <p:spPr bwMode="gray">
          <a:xfrm>
            <a:off x="376238" y="5864229"/>
            <a:ext cx="4195761" cy="505645"/>
          </a:xfrm>
          <a:prstGeom prst="rect">
            <a:avLst/>
          </a:prstGeom>
        </p:spPr>
        <p:txBody>
          <a:bodyPr lIns="0" tIns="0" rIns="0" bIns="0">
            <a:noAutofit/>
          </a:bodyPr>
          <a:lstStyle>
            <a:lvl1pPr marL="0" indent="0" algn="l">
              <a:lnSpc>
                <a:spcPct val="100000"/>
              </a:lnSpc>
              <a:spcAft>
                <a:spcPts val="0"/>
              </a:spcAft>
              <a:buNone/>
              <a:defRPr sz="16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noProof="0" smtClean="0"/>
              <a:t>Click to edit Master subtitle style</a:t>
            </a:r>
            <a:endParaRPr lang="en-US" noProof="0" dirty="0"/>
          </a:p>
        </p:txBody>
      </p:sp>
      <p:sp>
        <p:nvSpPr>
          <p:cNvPr id="5" name="Text Placeholder 4"/>
          <p:cNvSpPr>
            <a:spLocks noGrp="1"/>
          </p:cNvSpPr>
          <p:nvPr>
            <p:ph type="body" sz="quarter" idx="10"/>
          </p:nvPr>
        </p:nvSpPr>
        <p:spPr>
          <a:xfrm>
            <a:off x="376238" y="6381750"/>
            <a:ext cx="4195762" cy="298450"/>
          </a:xfrm>
          <a:prstGeom prst="rect">
            <a:avLst/>
          </a:prstGeom>
        </p:spPr>
        <p:txBody>
          <a:bodyPr/>
          <a:lstStyle>
            <a:lvl1pPr>
              <a:spcAft>
                <a:spcPts val="0"/>
              </a:spcAft>
              <a:defRPr sz="1000">
                <a:solidFill>
                  <a:schemeClr val="tx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noProof="0" smtClean="0"/>
              <a:t>Click to edit Master text styles</a:t>
            </a:r>
          </a:p>
        </p:txBody>
      </p:sp>
      <p:grpSp>
        <p:nvGrpSpPr>
          <p:cNvPr id="7" name="Group 6"/>
          <p:cNvGrpSpPr/>
          <p:nvPr/>
        </p:nvGrpSpPr>
        <p:grpSpPr>
          <a:xfrm>
            <a:off x="377991" y="378000"/>
            <a:ext cx="1620000" cy="307976"/>
            <a:chOff x="398463" y="404813"/>
            <a:chExt cx="1627187" cy="307976"/>
          </a:xfrm>
          <a:solidFill>
            <a:schemeClr val="tx1"/>
          </a:solidFill>
        </p:grpSpPr>
        <p:sp>
          <p:nvSpPr>
            <p:cNvPr id="8" name="Oval 5"/>
            <p:cNvSpPr>
              <a:spLocks noChangeArrowheads="1"/>
            </p:cNvSpPr>
            <p:nvPr/>
          </p:nvSpPr>
          <p:spPr bwMode="auto">
            <a:xfrm>
              <a:off x="1938338" y="625476"/>
              <a:ext cx="87312" cy="87313"/>
            </a:xfrm>
            <a:prstGeom prst="ellipse">
              <a:avLst/>
            </a:pr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solidFill>
                  <a:schemeClr val="bg1"/>
                </a:solidFill>
              </a:endParaRPr>
            </a:p>
          </p:txBody>
        </p:sp>
        <p:sp>
          <p:nvSpPr>
            <p:cNvPr id="10" name="Freeform 6"/>
            <p:cNvSpPr>
              <a:spLocks noEditPoints="1"/>
            </p:cNvSpPr>
            <p:nvPr/>
          </p:nvSpPr>
          <p:spPr bwMode="auto">
            <a:xfrm>
              <a:off x="398463" y="406401"/>
              <a:ext cx="247650" cy="301625"/>
            </a:xfrm>
            <a:custGeom>
              <a:avLst/>
              <a:gdLst>
                <a:gd name="T0" fmla="*/ 287 w 287"/>
                <a:gd name="T1" fmla="*/ 166 h 347"/>
                <a:gd name="T2" fmla="*/ 240 w 287"/>
                <a:gd name="T3" fmla="*/ 300 h 347"/>
                <a:gd name="T4" fmla="*/ 109 w 287"/>
                <a:gd name="T5" fmla="*/ 347 h 347"/>
                <a:gd name="T6" fmla="*/ 0 w 287"/>
                <a:gd name="T7" fmla="*/ 347 h 347"/>
                <a:gd name="T8" fmla="*/ 0 w 287"/>
                <a:gd name="T9" fmla="*/ 0 h 347"/>
                <a:gd name="T10" fmla="*/ 117 w 287"/>
                <a:gd name="T11" fmla="*/ 0 h 347"/>
                <a:gd name="T12" fmla="*/ 243 w 287"/>
                <a:gd name="T13" fmla="*/ 43 h 347"/>
                <a:gd name="T14" fmla="*/ 287 w 287"/>
                <a:gd name="T15" fmla="*/ 166 h 347"/>
                <a:gd name="T16" fmla="*/ 192 w 287"/>
                <a:gd name="T17" fmla="*/ 170 h 347"/>
                <a:gd name="T18" fmla="*/ 174 w 287"/>
                <a:gd name="T19" fmla="*/ 99 h 347"/>
                <a:gd name="T20" fmla="*/ 118 w 287"/>
                <a:gd name="T21" fmla="*/ 76 h 347"/>
                <a:gd name="T22" fmla="*/ 91 w 287"/>
                <a:gd name="T23" fmla="*/ 76 h 347"/>
                <a:gd name="T24" fmla="*/ 91 w 287"/>
                <a:gd name="T25" fmla="*/ 270 h 347"/>
                <a:gd name="T26" fmla="*/ 111 w 287"/>
                <a:gd name="T27" fmla="*/ 270 h 347"/>
                <a:gd name="T28" fmla="*/ 173 w 287"/>
                <a:gd name="T29" fmla="*/ 245 h 347"/>
                <a:gd name="T30" fmla="*/ 192 w 287"/>
                <a:gd name="T31" fmla="*/ 170 h 3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287" h="347">
                  <a:moveTo>
                    <a:pt x="287" y="166"/>
                  </a:moveTo>
                  <a:cubicBezTo>
                    <a:pt x="287" y="224"/>
                    <a:pt x="271" y="269"/>
                    <a:pt x="240" y="300"/>
                  </a:cubicBezTo>
                  <a:cubicBezTo>
                    <a:pt x="209" y="331"/>
                    <a:pt x="165" y="347"/>
                    <a:pt x="109" y="347"/>
                  </a:cubicBezTo>
                  <a:cubicBezTo>
                    <a:pt x="0" y="347"/>
                    <a:pt x="0" y="347"/>
                    <a:pt x="0" y="347"/>
                  </a:cubicBezTo>
                  <a:cubicBezTo>
                    <a:pt x="0" y="0"/>
                    <a:pt x="0" y="0"/>
                    <a:pt x="0" y="0"/>
                  </a:cubicBezTo>
                  <a:cubicBezTo>
                    <a:pt x="117" y="0"/>
                    <a:pt x="117" y="0"/>
                    <a:pt x="117" y="0"/>
                  </a:cubicBezTo>
                  <a:cubicBezTo>
                    <a:pt x="171" y="0"/>
                    <a:pt x="213" y="15"/>
                    <a:pt x="243" y="43"/>
                  </a:cubicBezTo>
                  <a:cubicBezTo>
                    <a:pt x="272" y="72"/>
                    <a:pt x="287" y="113"/>
                    <a:pt x="287" y="166"/>
                  </a:cubicBezTo>
                  <a:moveTo>
                    <a:pt x="192" y="170"/>
                  </a:moveTo>
                  <a:cubicBezTo>
                    <a:pt x="192" y="138"/>
                    <a:pt x="186" y="114"/>
                    <a:pt x="174" y="99"/>
                  </a:cubicBezTo>
                  <a:cubicBezTo>
                    <a:pt x="161" y="84"/>
                    <a:pt x="143" y="76"/>
                    <a:pt x="118" y="76"/>
                  </a:cubicBezTo>
                  <a:cubicBezTo>
                    <a:pt x="91" y="76"/>
                    <a:pt x="91" y="76"/>
                    <a:pt x="91" y="76"/>
                  </a:cubicBezTo>
                  <a:cubicBezTo>
                    <a:pt x="91" y="270"/>
                    <a:pt x="91" y="270"/>
                    <a:pt x="91" y="270"/>
                  </a:cubicBezTo>
                  <a:cubicBezTo>
                    <a:pt x="111" y="270"/>
                    <a:pt x="111" y="270"/>
                    <a:pt x="111" y="270"/>
                  </a:cubicBezTo>
                  <a:cubicBezTo>
                    <a:pt x="139" y="270"/>
                    <a:pt x="160" y="262"/>
                    <a:pt x="173" y="245"/>
                  </a:cubicBezTo>
                  <a:cubicBezTo>
                    <a:pt x="186" y="229"/>
                    <a:pt x="192" y="204"/>
                    <a:pt x="192" y="170"/>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solidFill>
                  <a:schemeClr val="bg1"/>
                </a:solidFill>
              </a:endParaRPr>
            </a:p>
          </p:txBody>
        </p:sp>
        <p:sp>
          <p:nvSpPr>
            <p:cNvPr id="11" name="Rectangle 7"/>
            <p:cNvSpPr>
              <a:spLocks noChangeArrowheads="1"/>
            </p:cNvSpPr>
            <p:nvPr/>
          </p:nvSpPr>
          <p:spPr bwMode="auto">
            <a:xfrm>
              <a:off x="906463" y="404813"/>
              <a:ext cx="74612" cy="303213"/>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solidFill>
                  <a:schemeClr val="bg1"/>
                </a:solidFill>
              </a:endParaRPr>
            </a:p>
          </p:txBody>
        </p:sp>
        <p:sp>
          <p:nvSpPr>
            <p:cNvPr id="12" name="Freeform 8"/>
            <p:cNvSpPr>
              <a:spLocks noEditPoints="1"/>
            </p:cNvSpPr>
            <p:nvPr/>
          </p:nvSpPr>
          <p:spPr bwMode="auto">
            <a:xfrm>
              <a:off x="1011238" y="479426"/>
              <a:ext cx="215900" cy="231775"/>
            </a:xfrm>
            <a:custGeom>
              <a:avLst/>
              <a:gdLst>
                <a:gd name="T0" fmla="*/ 252 w 252"/>
                <a:gd name="T1" fmla="*/ 133 h 267"/>
                <a:gd name="T2" fmla="*/ 218 w 252"/>
                <a:gd name="T3" fmla="*/ 232 h 267"/>
                <a:gd name="T4" fmla="*/ 125 w 252"/>
                <a:gd name="T5" fmla="*/ 267 h 267"/>
                <a:gd name="T6" fmla="*/ 34 w 252"/>
                <a:gd name="T7" fmla="*/ 231 h 267"/>
                <a:gd name="T8" fmla="*/ 0 w 252"/>
                <a:gd name="T9" fmla="*/ 133 h 267"/>
                <a:gd name="T10" fmla="*/ 33 w 252"/>
                <a:gd name="T11" fmla="*/ 35 h 267"/>
                <a:gd name="T12" fmla="*/ 127 w 252"/>
                <a:gd name="T13" fmla="*/ 0 h 267"/>
                <a:gd name="T14" fmla="*/ 192 w 252"/>
                <a:gd name="T15" fmla="*/ 16 h 267"/>
                <a:gd name="T16" fmla="*/ 236 w 252"/>
                <a:gd name="T17" fmla="*/ 63 h 267"/>
                <a:gd name="T18" fmla="*/ 252 w 252"/>
                <a:gd name="T19" fmla="*/ 133 h 267"/>
                <a:gd name="T20" fmla="*/ 88 w 252"/>
                <a:gd name="T21" fmla="*/ 133 h 267"/>
                <a:gd name="T22" fmla="*/ 97 w 252"/>
                <a:gd name="T23" fmla="*/ 184 h 267"/>
                <a:gd name="T24" fmla="*/ 126 w 252"/>
                <a:gd name="T25" fmla="*/ 201 h 267"/>
                <a:gd name="T26" fmla="*/ 155 w 252"/>
                <a:gd name="T27" fmla="*/ 184 h 267"/>
                <a:gd name="T28" fmla="*/ 163 w 252"/>
                <a:gd name="T29" fmla="*/ 133 h 267"/>
                <a:gd name="T30" fmla="*/ 155 w 252"/>
                <a:gd name="T31" fmla="*/ 83 h 267"/>
                <a:gd name="T32" fmla="*/ 126 w 252"/>
                <a:gd name="T33" fmla="*/ 66 h 267"/>
                <a:gd name="T34" fmla="*/ 97 w 252"/>
                <a:gd name="T35" fmla="*/ 83 h 267"/>
                <a:gd name="T36" fmla="*/ 88 w 252"/>
                <a:gd name="T37" fmla="*/ 133 h 26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52" h="267">
                  <a:moveTo>
                    <a:pt x="252" y="133"/>
                  </a:moveTo>
                  <a:cubicBezTo>
                    <a:pt x="252" y="175"/>
                    <a:pt x="241" y="208"/>
                    <a:pt x="218" y="232"/>
                  </a:cubicBezTo>
                  <a:cubicBezTo>
                    <a:pt x="196" y="256"/>
                    <a:pt x="165" y="267"/>
                    <a:pt x="125" y="267"/>
                  </a:cubicBezTo>
                  <a:cubicBezTo>
                    <a:pt x="87" y="267"/>
                    <a:pt x="56" y="255"/>
                    <a:pt x="34" y="231"/>
                  </a:cubicBezTo>
                  <a:cubicBezTo>
                    <a:pt x="11" y="207"/>
                    <a:pt x="0" y="174"/>
                    <a:pt x="0" y="133"/>
                  </a:cubicBezTo>
                  <a:cubicBezTo>
                    <a:pt x="0" y="91"/>
                    <a:pt x="11" y="58"/>
                    <a:pt x="33" y="35"/>
                  </a:cubicBezTo>
                  <a:cubicBezTo>
                    <a:pt x="55" y="12"/>
                    <a:pt x="86" y="0"/>
                    <a:pt x="127" y="0"/>
                  </a:cubicBezTo>
                  <a:cubicBezTo>
                    <a:pt x="151" y="0"/>
                    <a:pt x="173" y="5"/>
                    <a:pt x="192" y="16"/>
                  </a:cubicBezTo>
                  <a:cubicBezTo>
                    <a:pt x="211" y="27"/>
                    <a:pt x="226" y="42"/>
                    <a:pt x="236" y="63"/>
                  </a:cubicBezTo>
                  <a:cubicBezTo>
                    <a:pt x="247" y="83"/>
                    <a:pt x="252" y="106"/>
                    <a:pt x="252" y="133"/>
                  </a:cubicBezTo>
                  <a:moveTo>
                    <a:pt x="88" y="133"/>
                  </a:moveTo>
                  <a:cubicBezTo>
                    <a:pt x="88" y="155"/>
                    <a:pt x="91" y="172"/>
                    <a:pt x="97" y="184"/>
                  </a:cubicBezTo>
                  <a:cubicBezTo>
                    <a:pt x="103" y="195"/>
                    <a:pt x="112" y="201"/>
                    <a:pt x="126" y="201"/>
                  </a:cubicBezTo>
                  <a:cubicBezTo>
                    <a:pt x="140" y="201"/>
                    <a:pt x="149" y="195"/>
                    <a:pt x="155" y="184"/>
                  </a:cubicBezTo>
                  <a:cubicBezTo>
                    <a:pt x="160" y="172"/>
                    <a:pt x="163" y="155"/>
                    <a:pt x="163" y="133"/>
                  </a:cubicBezTo>
                  <a:cubicBezTo>
                    <a:pt x="163" y="111"/>
                    <a:pt x="160" y="94"/>
                    <a:pt x="155" y="83"/>
                  </a:cubicBezTo>
                  <a:cubicBezTo>
                    <a:pt x="149" y="72"/>
                    <a:pt x="139" y="66"/>
                    <a:pt x="126" y="66"/>
                  </a:cubicBezTo>
                  <a:cubicBezTo>
                    <a:pt x="112" y="66"/>
                    <a:pt x="103" y="72"/>
                    <a:pt x="97" y="83"/>
                  </a:cubicBezTo>
                  <a:cubicBezTo>
                    <a:pt x="91" y="94"/>
                    <a:pt x="88" y="111"/>
                    <a:pt x="88" y="133"/>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solidFill>
                  <a:schemeClr val="bg1"/>
                </a:solidFill>
              </a:endParaRPr>
            </a:p>
          </p:txBody>
        </p:sp>
        <p:sp>
          <p:nvSpPr>
            <p:cNvPr id="13" name="Rectangle 9"/>
            <p:cNvSpPr>
              <a:spLocks noChangeArrowheads="1"/>
            </p:cNvSpPr>
            <p:nvPr/>
          </p:nvSpPr>
          <p:spPr bwMode="auto">
            <a:xfrm>
              <a:off x="1257300" y="482601"/>
              <a:ext cx="74612" cy="225425"/>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solidFill>
                  <a:schemeClr val="bg1"/>
                </a:solidFill>
              </a:endParaRPr>
            </a:p>
          </p:txBody>
        </p:sp>
        <p:sp>
          <p:nvSpPr>
            <p:cNvPr id="14" name="Rectangle 10"/>
            <p:cNvSpPr>
              <a:spLocks noChangeArrowheads="1"/>
            </p:cNvSpPr>
            <p:nvPr/>
          </p:nvSpPr>
          <p:spPr bwMode="auto">
            <a:xfrm>
              <a:off x="1257300" y="404813"/>
              <a:ext cx="74612" cy="50800"/>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solidFill>
                  <a:schemeClr val="bg1"/>
                </a:solidFill>
              </a:endParaRPr>
            </a:p>
          </p:txBody>
        </p:sp>
        <p:sp>
          <p:nvSpPr>
            <p:cNvPr id="15" name="Freeform 11"/>
            <p:cNvSpPr>
              <a:spLocks/>
            </p:cNvSpPr>
            <p:nvPr/>
          </p:nvSpPr>
          <p:spPr bwMode="auto">
            <a:xfrm>
              <a:off x="1362075" y="411163"/>
              <a:ext cx="158750" cy="300038"/>
            </a:xfrm>
            <a:custGeom>
              <a:avLst/>
              <a:gdLst>
                <a:gd name="T0" fmla="*/ 142 w 184"/>
                <a:gd name="T1" fmla="*/ 274 h 344"/>
                <a:gd name="T2" fmla="*/ 184 w 184"/>
                <a:gd name="T3" fmla="*/ 265 h 344"/>
                <a:gd name="T4" fmla="*/ 184 w 184"/>
                <a:gd name="T5" fmla="*/ 330 h 344"/>
                <a:gd name="T6" fmla="*/ 150 w 184"/>
                <a:gd name="T7" fmla="*/ 341 h 344"/>
                <a:gd name="T8" fmla="*/ 113 w 184"/>
                <a:gd name="T9" fmla="*/ 344 h 344"/>
                <a:gd name="T10" fmla="*/ 50 w 184"/>
                <a:gd name="T11" fmla="*/ 322 h 344"/>
                <a:gd name="T12" fmla="*/ 30 w 184"/>
                <a:gd name="T13" fmla="*/ 255 h 344"/>
                <a:gd name="T14" fmla="*/ 30 w 184"/>
                <a:gd name="T15" fmla="*/ 148 h 344"/>
                <a:gd name="T16" fmla="*/ 0 w 184"/>
                <a:gd name="T17" fmla="*/ 148 h 344"/>
                <a:gd name="T18" fmla="*/ 0 w 184"/>
                <a:gd name="T19" fmla="*/ 81 h 344"/>
                <a:gd name="T20" fmla="*/ 30 w 184"/>
                <a:gd name="T21" fmla="*/ 81 h 344"/>
                <a:gd name="T22" fmla="*/ 30 w 184"/>
                <a:gd name="T23" fmla="*/ 16 h 344"/>
                <a:gd name="T24" fmla="*/ 118 w 184"/>
                <a:gd name="T25" fmla="*/ 0 h 344"/>
                <a:gd name="T26" fmla="*/ 118 w 184"/>
                <a:gd name="T27" fmla="*/ 81 h 344"/>
                <a:gd name="T28" fmla="*/ 174 w 184"/>
                <a:gd name="T29" fmla="*/ 81 h 344"/>
                <a:gd name="T30" fmla="*/ 174 w 184"/>
                <a:gd name="T31" fmla="*/ 148 h 344"/>
                <a:gd name="T32" fmla="*/ 118 w 184"/>
                <a:gd name="T33" fmla="*/ 148 h 344"/>
                <a:gd name="T34" fmla="*/ 118 w 184"/>
                <a:gd name="T35" fmla="*/ 249 h 344"/>
                <a:gd name="T36" fmla="*/ 142 w 184"/>
                <a:gd name="T37" fmla="*/ 274 h 3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184" h="344">
                  <a:moveTo>
                    <a:pt x="142" y="274"/>
                  </a:moveTo>
                  <a:cubicBezTo>
                    <a:pt x="153" y="274"/>
                    <a:pt x="167" y="271"/>
                    <a:pt x="184" y="265"/>
                  </a:cubicBezTo>
                  <a:cubicBezTo>
                    <a:pt x="184" y="330"/>
                    <a:pt x="184" y="330"/>
                    <a:pt x="184" y="330"/>
                  </a:cubicBezTo>
                  <a:cubicBezTo>
                    <a:pt x="172" y="335"/>
                    <a:pt x="161" y="339"/>
                    <a:pt x="150" y="341"/>
                  </a:cubicBezTo>
                  <a:cubicBezTo>
                    <a:pt x="140" y="343"/>
                    <a:pt x="127" y="344"/>
                    <a:pt x="113" y="344"/>
                  </a:cubicBezTo>
                  <a:cubicBezTo>
                    <a:pt x="84" y="344"/>
                    <a:pt x="63" y="337"/>
                    <a:pt x="50" y="322"/>
                  </a:cubicBezTo>
                  <a:cubicBezTo>
                    <a:pt x="37" y="308"/>
                    <a:pt x="30" y="285"/>
                    <a:pt x="30" y="255"/>
                  </a:cubicBezTo>
                  <a:cubicBezTo>
                    <a:pt x="30" y="148"/>
                    <a:pt x="30" y="148"/>
                    <a:pt x="30" y="148"/>
                  </a:cubicBezTo>
                  <a:cubicBezTo>
                    <a:pt x="0" y="148"/>
                    <a:pt x="0" y="148"/>
                    <a:pt x="0" y="148"/>
                  </a:cubicBezTo>
                  <a:cubicBezTo>
                    <a:pt x="0" y="81"/>
                    <a:pt x="0" y="81"/>
                    <a:pt x="0" y="81"/>
                  </a:cubicBezTo>
                  <a:cubicBezTo>
                    <a:pt x="30" y="81"/>
                    <a:pt x="30" y="81"/>
                    <a:pt x="30" y="81"/>
                  </a:cubicBezTo>
                  <a:cubicBezTo>
                    <a:pt x="30" y="16"/>
                    <a:pt x="30" y="16"/>
                    <a:pt x="30" y="16"/>
                  </a:cubicBezTo>
                  <a:cubicBezTo>
                    <a:pt x="118" y="0"/>
                    <a:pt x="118" y="0"/>
                    <a:pt x="118" y="0"/>
                  </a:cubicBezTo>
                  <a:cubicBezTo>
                    <a:pt x="118" y="81"/>
                    <a:pt x="118" y="81"/>
                    <a:pt x="118" y="81"/>
                  </a:cubicBezTo>
                  <a:cubicBezTo>
                    <a:pt x="174" y="81"/>
                    <a:pt x="174" y="81"/>
                    <a:pt x="174" y="81"/>
                  </a:cubicBezTo>
                  <a:cubicBezTo>
                    <a:pt x="174" y="148"/>
                    <a:pt x="174" y="148"/>
                    <a:pt x="174" y="148"/>
                  </a:cubicBezTo>
                  <a:cubicBezTo>
                    <a:pt x="118" y="148"/>
                    <a:pt x="118" y="148"/>
                    <a:pt x="118" y="148"/>
                  </a:cubicBezTo>
                  <a:cubicBezTo>
                    <a:pt x="118" y="249"/>
                    <a:pt x="118" y="249"/>
                    <a:pt x="118" y="249"/>
                  </a:cubicBezTo>
                  <a:cubicBezTo>
                    <a:pt x="118" y="266"/>
                    <a:pt x="126" y="274"/>
                    <a:pt x="142" y="274"/>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solidFill>
                  <a:schemeClr val="bg1"/>
                </a:solidFill>
              </a:endParaRPr>
            </a:p>
          </p:txBody>
        </p:sp>
        <p:sp>
          <p:nvSpPr>
            <p:cNvPr id="16" name="Freeform 12"/>
            <p:cNvSpPr>
              <a:spLocks/>
            </p:cNvSpPr>
            <p:nvPr/>
          </p:nvSpPr>
          <p:spPr bwMode="auto">
            <a:xfrm>
              <a:off x="1535113" y="411163"/>
              <a:ext cx="158750" cy="300038"/>
            </a:xfrm>
            <a:custGeom>
              <a:avLst/>
              <a:gdLst>
                <a:gd name="T0" fmla="*/ 142 w 184"/>
                <a:gd name="T1" fmla="*/ 274 h 344"/>
                <a:gd name="T2" fmla="*/ 184 w 184"/>
                <a:gd name="T3" fmla="*/ 265 h 344"/>
                <a:gd name="T4" fmla="*/ 184 w 184"/>
                <a:gd name="T5" fmla="*/ 330 h 344"/>
                <a:gd name="T6" fmla="*/ 151 w 184"/>
                <a:gd name="T7" fmla="*/ 341 h 344"/>
                <a:gd name="T8" fmla="*/ 114 w 184"/>
                <a:gd name="T9" fmla="*/ 344 h 344"/>
                <a:gd name="T10" fmla="*/ 50 w 184"/>
                <a:gd name="T11" fmla="*/ 322 h 344"/>
                <a:gd name="T12" fmla="*/ 31 w 184"/>
                <a:gd name="T13" fmla="*/ 255 h 344"/>
                <a:gd name="T14" fmla="*/ 31 w 184"/>
                <a:gd name="T15" fmla="*/ 148 h 344"/>
                <a:gd name="T16" fmla="*/ 0 w 184"/>
                <a:gd name="T17" fmla="*/ 148 h 344"/>
                <a:gd name="T18" fmla="*/ 0 w 184"/>
                <a:gd name="T19" fmla="*/ 81 h 344"/>
                <a:gd name="T20" fmla="*/ 31 w 184"/>
                <a:gd name="T21" fmla="*/ 81 h 344"/>
                <a:gd name="T22" fmla="*/ 31 w 184"/>
                <a:gd name="T23" fmla="*/ 15 h 344"/>
                <a:gd name="T24" fmla="*/ 119 w 184"/>
                <a:gd name="T25" fmla="*/ 0 h 344"/>
                <a:gd name="T26" fmla="*/ 119 w 184"/>
                <a:gd name="T27" fmla="*/ 81 h 344"/>
                <a:gd name="T28" fmla="*/ 174 w 184"/>
                <a:gd name="T29" fmla="*/ 81 h 344"/>
                <a:gd name="T30" fmla="*/ 174 w 184"/>
                <a:gd name="T31" fmla="*/ 148 h 344"/>
                <a:gd name="T32" fmla="*/ 119 w 184"/>
                <a:gd name="T33" fmla="*/ 148 h 344"/>
                <a:gd name="T34" fmla="*/ 119 w 184"/>
                <a:gd name="T35" fmla="*/ 249 h 344"/>
                <a:gd name="T36" fmla="*/ 142 w 184"/>
                <a:gd name="T37" fmla="*/ 274 h 3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184" h="344">
                  <a:moveTo>
                    <a:pt x="142" y="274"/>
                  </a:moveTo>
                  <a:cubicBezTo>
                    <a:pt x="154" y="274"/>
                    <a:pt x="168" y="271"/>
                    <a:pt x="184" y="265"/>
                  </a:cubicBezTo>
                  <a:cubicBezTo>
                    <a:pt x="184" y="330"/>
                    <a:pt x="184" y="330"/>
                    <a:pt x="184" y="330"/>
                  </a:cubicBezTo>
                  <a:cubicBezTo>
                    <a:pt x="173" y="335"/>
                    <a:pt x="161" y="339"/>
                    <a:pt x="151" y="341"/>
                  </a:cubicBezTo>
                  <a:cubicBezTo>
                    <a:pt x="140" y="343"/>
                    <a:pt x="128" y="344"/>
                    <a:pt x="114" y="344"/>
                  </a:cubicBezTo>
                  <a:cubicBezTo>
                    <a:pt x="84" y="344"/>
                    <a:pt x="63" y="337"/>
                    <a:pt x="50" y="322"/>
                  </a:cubicBezTo>
                  <a:cubicBezTo>
                    <a:pt x="37" y="308"/>
                    <a:pt x="31" y="285"/>
                    <a:pt x="31" y="255"/>
                  </a:cubicBezTo>
                  <a:cubicBezTo>
                    <a:pt x="31" y="148"/>
                    <a:pt x="31" y="148"/>
                    <a:pt x="31" y="148"/>
                  </a:cubicBezTo>
                  <a:cubicBezTo>
                    <a:pt x="0" y="148"/>
                    <a:pt x="0" y="148"/>
                    <a:pt x="0" y="148"/>
                  </a:cubicBezTo>
                  <a:cubicBezTo>
                    <a:pt x="0" y="81"/>
                    <a:pt x="0" y="81"/>
                    <a:pt x="0" y="81"/>
                  </a:cubicBezTo>
                  <a:cubicBezTo>
                    <a:pt x="31" y="81"/>
                    <a:pt x="31" y="81"/>
                    <a:pt x="31" y="81"/>
                  </a:cubicBezTo>
                  <a:cubicBezTo>
                    <a:pt x="31" y="15"/>
                    <a:pt x="31" y="15"/>
                    <a:pt x="31" y="15"/>
                  </a:cubicBezTo>
                  <a:cubicBezTo>
                    <a:pt x="119" y="0"/>
                    <a:pt x="119" y="0"/>
                    <a:pt x="119" y="0"/>
                  </a:cubicBezTo>
                  <a:cubicBezTo>
                    <a:pt x="119" y="81"/>
                    <a:pt x="119" y="81"/>
                    <a:pt x="119" y="81"/>
                  </a:cubicBezTo>
                  <a:cubicBezTo>
                    <a:pt x="174" y="81"/>
                    <a:pt x="174" y="81"/>
                    <a:pt x="174" y="81"/>
                  </a:cubicBezTo>
                  <a:cubicBezTo>
                    <a:pt x="174" y="148"/>
                    <a:pt x="174" y="148"/>
                    <a:pt x="174" y="148"/>
                  </a:cubicBezTo>
                  <a:cubicBezTo>
                    <a:pt x="119" y="148"/>
                    <a:pt x="119" y="148"/>
                    <a:pt x="119" y="148"/>
                  </a:cubicBezTo>
                  <a:cubicBezTo>
                    <a:pt x="119" y="249"/>
                    <a:pt x="119" y="249"/>
                    <a:pt x="119" y="249"/>
                  </a:cubicBezTo>
                  <a:cubicBezTo>
                    <a:pt x="119" y="266"/>
                    <a:pt x="127" y="274"/>
                    <a:pt x="142" y="274"/>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solidFill>
                  <a:schemeClr val="bg1"/>
                </a:solidFill>
              </a:endParaRPr>
            </a:p>
          </p:txBody>
        </p:sp>
        <p:sp>
          <p:nvSpPr>
            <p:cNvPr id="17" name="Freeform 13"/>
            <p:cNvSpPr>
              <a:spLocks noEditPoints="1"/>
            </p:cNvSpPr>
            <p:nvPr/>
          </p:nvSpPr>
          <p:spPr bwMode="auto">
            <a:xfrm>
              <a:off x="1709738" y="479426"/>
              <a:ext cx="211137" cy="231775"/>
            </a:xfrm>
            <a:custGeom>
              <a:avLst/>
              <a:gdLst>
                <a:gd name="T0" fmla="*/ 213 w 244"/>
                <a:gd name="T1" fmla="*/ 30 h 267"/>
                <a:gd name="T2" fmla="*/ 125 w 244"/>
                <a:gd name="T3" fmla="*/ 0 h 267"/>
                <a:gd name="T4" fmla="*/ 33 w 244"/>
                <a:gd name="T5" fmla="*/ 35 h 267"/>
                <a:gd name="T6" fmla="*/ 0 w 244"/>
                <a:gd name="T7" fmla="*/ 135 h 267"/>
                <a:gd name="T8" fmla="*/ 35 w 244"/>
                <a:gd name="T9" fmla="*/ 233 h 267"/>
                <a:gd name="T10" fmla="*/ 133 w 244"/>
                <a:gd name="T11" fmla="*/ 267 h 267"/>
                <a:gd name="T12" fmla="*/ 185 w 244"/>
                <a:gd name="T13" fmla="*/ 263 h 267"/>
                <a:gd name="T14" fmla="*/ 227 w 244"/>
                <a:gd name="T15" fmla="*/ 249 h 267"/>
                <a:gd name="T16" fmla="*/ 214 w 244"/>
                <a:gd name="T17" fmla="*/ 190 h 267"/>
                <a:gd name="T18" fmla="*/ 186 w 244"/>
                <a:gd name="T19" fmla="*/ 200 h 267"/>
                <a:gd name="T20" fmla="*/ 144 w 244"/>
                <a:gd name="T21" fmla="*/ 204 h 267"/>
                <a:gd name="T22" fmla="*/ 104 w 244"/>
                <a:gd name="T23" fmla="*/ 192 h 267"/>
                <a:gd name="T24" fmla="*/ 88 w 244"/>
                <a:gd name="T25" fmla="*/ 158 h 267"/>
                <a:gd name="T26" fmla="*/ 244 w 244"/>
                <a:gd name="T27" fmla="*/ 158 h 267"/>
                <a:gd name="T28" fmla="*/ 244 w 244"/>
                <a:gd name="T29" fmla="*/ 118 h 267"/>
                <a:gd name="T30" fmla="*/ 213 w 244"/>
                <a:gd name="T31" fmla="*/ 30 h 267"/>
                <a:gd name="T32" fmla="*/ 90 w 244"/>
                <a:gd name="T33" fmla="*/ 102 h 267"/>
                <a:gd name="T34" fmla="*/ 102 w 244"/>
                <a:gd name="T35" fmla="*/ 70 h 267"/>
                <a:gd name="T36" fmla="*/ 128 w 244"/>
                <a:gd name="T37" fmla="*/ 61 h 267"/>
                <a:gd name="T38" fmla="*/ 155 w 244"/>
                <a:gd name="T39" fmla="*/ 72 h 267"/>
                <a:gd name="T40" fmla="*/ 165 w 244"/>
                <a:gd name="T41" fmla="*/ 102 h 267"/>
                <a:gd name="T42" fmla="*/ 90 w 244"/>
                <a:gd name="T43" fmla="*/ 102 h 26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244" h="267">
                  <a:moveTo>
                    <a:pt x="213" y="30"/>
                  </a:moveTo>
                  <a:cubicBezTo>
                    <a:pt x="192" y="10"/>
                    <a:pt x="163" y="0"/>
                    <a:pt x="125" y="0"/>
                  </a:cubicBezTo>
                  <a:cubicBezTo>
                    <a:pt x="85" y="0"/>
                    <a:pt x="54" y="12"/>
                    <a:pt x="33" y="35"/>
                  </a:cubicBezTo>
                  <a:cubicBezTo>
                    <a:pt x="11" y="58"/>
                    <a:pt x="0" y="92"/>
                    <a:pt x="0" y="135"/>
                  </a:cubicBezTo>
                  <a:cubicBezTo>
                    <a:pt x="0" y="178"/>
                    <a:pt x="12" y="210"/>
                    <a:pt x="35" y="233"/>
                  </a:cubicBezTo>
                  <a:cubicBezTo>
                    <a:pt x="59" y="256"/>
                    <a:pt x="91" y="267"/>
                    <a:pt x="133" y="267"/>
                  </a:cubicBezTo>
                  <a:cubicBezTo>
                    <a:pt x="153" y="267"/>
                    <a:pt x="171" y="266"/>
                    <a:pt x="185" y="263"/>
                  </a:cubicBezTo>
                  <a:cubicBezTo>
                    <a:pt x="200" y="261"/>
                    <a:pt x="214" y="256"/>
                    <a:pt x="227" y="249"/>
                  </a:cubicBezTo>
                  <a:cubicBezTo>
                    <a:pt x="214" y="190"/>
                    <a:pt x="214" y="190"/>
                    <a:pt x="214" y="190"/>
                  </a:cubicBezTo>
                  <a:cubicBezTo>
                    <a:pt x="204" y="194"/>
                    <a:pt x="195" y="197"/>
                    <a:pt x="186" y="200"/>
                  </a:cubicBezTo>
                  <a:cubicBezTo>
                    <a:pt x="173" y="202"/>
                    <a:pt x="159" y="204"/>
                    <a:pt x="144" y="204"/>
                  </a:cubicBezTo>
                  <a:cubicBezTo>
                    <a:pt x="127" y="204"/>
                    <a:pt x="114" y="200"/>
                    <a:pt x="104" y="192"/>
                  </a:cubicBezTo>
                  <a:cubicBezTo>
                    <a:pt x="94" y="183"/>
                    <a:pt x="89" y="172"/>
                    <a:pt x="88" y="158"/>
                  </a:cubicBezTo>
                  <a:cubicBezTo>
                    <a:pt x="244" y="158"/>
                    <a:pt x="244" y="158"/>
                    <a:pt x="244" y="158"/>
                  </a:cubicBezTo>
                  <a:cubicBezTo>
                    <a:pt x="244" y="118"/>
                    <a:pt x="244" y="118"/>
                    <a:pt x="244" y="118"/>
                  </a:cubicBezTo>
                  <a:cubicBezTo>
                    <a:pt x="244" y="80"/>
                    <a:pt x="234" y="51"/>
                    <a:pt x="213" y="30"/>
                  </a:cubicBezTo>
                  <a:moveTo>
                    <a:pt x="90" y="102"/>
                  </a:moveTo>
                  <a:cubicBezTo>
                    <a:pt x="91" y="87"/>
                    <a:pt x="95" y="77"/>
                    <a:pt x="102" y="70"/>
                  </a:cubicBezTo>
                  <a:cubicBezTo>
                    <a:pt x="109" y="64"/>
                    <a:pt x="118" y="61"/>
                    <a:pt x="128" y="61"/>
                  </a:cubicBezTo>
                  <a:cubicBezTo>
                    <a:pt x="139" y="61"/>
                    <a:pt x="148" y="64"/>
                    <a:pt x="155" y="72"/>
                  </a:cubicBezTo>
                  <a:cubicBezTo>
                    <a:pt x="161" y="79"/>
                    <a:pt x="165" y="89"/>
                    <a:pt x="165" y="102"/>
                  </a:cubicBezTo>
                  <a:lnTo>
                    <a:pt x="90" y="10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solidFill>
                  <a:schemeClr val="bg1"/>
                </a:solidFill>
              </a:endParaRPr>
            </a:p>
          </p:txBody>
        </p:sp>
        <p:sp>
          <p:nvSpPr>
            <p:cNvPr id="18" name="Freeform 14"/>
            <p:cNvSpPr>
              <a:spLocks noEditPoints="1"/>
            </p:cNvSpPr>
            <p:nvPr/>
          </p:nvSpPr>
          <p:spPr bwMode="auto">
            <a:xfrm>
              <a:off x="668338" y="479426"/>
              <a:ext cx="209550" cy="231775"/>
            </a:xfrm>
            <a:custGeom>
              <a:avLst/>
              <a:gdLst>
                <a:gd name="T0" fmla="*/ 212 w 243"/>
                <a:gd name="T1" fmla="*/ 30 h 267"/>
                <a:gd name="T2" fmla="*/ 124 w 243"/>
                <a:gd name="T3" fmla="*/ 0 h 267"/>
                <a:gd name="T4" fmla="*/ 32 w 243"/>
                <a:gd name="T5" fmla="*/ 35 h 267"/>
                <a:gd name="T6" fmla="*/ 0 w 243"/>
                <a:gd name="T7" fmla="*/ 135 h 267"/>
                <a:gd name="T8" fmla="*/ 35 w 243"/>
                <a:gd name="T9" fmla="*/ 233 h 267"/>
                <a:gd name="T10" fmla="*/ 132 w 243"/>
                <a:gd name="T11" fmla="*/ 267 h 267"/>
                <a:gd name="T12" fmla="*/ 184 w 243"/>
                <a:gd name="T13" fmla="*/ 263 h 267"/>
                <a:gd name="T14" fmla="*/ 227 w 243"/>
                <a:gd name="T15" fmla="*/ 249 h 267"/>
                <a:gd name="T16" fmla="*/ 213 w 243"/>
                <a:gd name="T17" fmla="*/ 190 h 267"/>
                <a:gd name="T18" fmla="*/ 185 w 243"/>
                <a:gd name="T19" fmla="*/ 200 h 267"/>
                <a:gd name="T20" fmla="*/ 143 w 243"/>
                <a:gd name="T21" fmla="*/ 204 h 267"/>
                <a:gd name="T22" fmla="*/ 103 w 243"/>
                <a:gd name="T23" fmla="*/ 192 h 267"/>
                <a:gd name="T24" fmla="*/ 88 w 243"/>
                <a:gd name="T25" fmla="*/ 158 h 267"/>
                <a:gd name="T26" fmla="*/ 243 w 243"/>
                <a:gd name="T27" fmla="*/ 158 h 267"/>
                <a:gd name="T28" fmla="*/ 243 w 243"/>
                <a:gd name="T29" fmla="*/ 118 h 267"/>
                <a:gd name="T30" fmla="*/ 212 w 243"/>
                <a:gd name="T31" fmla="*/ 30 h 267"/>
                <a:gd name="T32" fmla="*/ 89 w 243"/>
                <a:gd name="T33" fmla="*/ 102 h 267"/>
                <a:gd name="T34" fmla="*/ 102 w 243"/>
                <a:gd name="T35" fmla="*/ 70 h 267"/>
                <a:gd name="T36" fmla="*/ 127 w 243"/>
                <a:gd name="T37" fmla="*/ 61 h 267"/>
                <a:gd name="T38" fmla="*/ 154 w 243"/>
                <a:gd name="T39" fmla="*/ 72 h 267"/>
                <a:gd name="T40" fmla="*/ 164 w 243"/>
                <a:gd name="T41" fmla="*/ 102 h 267"/>
                <a:gd name="T42" fmla="*/ 89 w 243"/>
                <a:gd name="T43" fmla="*/ 102 h 26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243" h="267">
                  <a:moveTo>
                    <a:pt x="212" y="30"/>
                  </a:moveTo>
                  <a:cubicBezTo>
                    <a:pt x="191" y="10"/>
                    <a:pt x="162" y="0"/>
                    <a:pt x="124" y="0"/>
                  </a:cubicBezTo>
                  <a:cubicBezTo>
                    <a:pt x="84" y="0"/>
                    <a:pt x="53" y="12"/>
                    <a:pt x="32" y="35"/>
                  </a:cubicBezTo>
                  <a:cubicBezTo>
                    <a:pt x="10" y="58"/>
                    <a:pt x="0" y="92"/>
                    <a:pt x="0" y="135"/>
                  </a:cubicBezTo>
                  <a:cubicBezTo>
                    <a:pt x="0" y="178"/>
                    <a:pt x="11" y="210"/>
                    <a:pt x="35" y="233"/>
                  </a:cubicBezTo>
                  <a:cubicBezTo>
                    <a:pt x="58" y="256"/>
                    <a:pt x="90" y="267"/>
                    <a:pt x="132" y="267"/>
                  </a:cubicBezTo>
                  <a:cubicBezTo>
                    <a:pt x="153" y="267"/>
                    <a:pt x="170" y="266"/>
                    <a:pt x="184" y="263"/>
                  </a:cubicBezTo>
                  <a:cubicBezTo>
                    <a:pt x="199" y="261"/>
                    <a:pt x="213" y="256"/>
                    <a:pt x="227" y="249"/>
                  </a:cubicBezTo>
                  <a:cubicBezTo>
                    <a:pt x="213" y="190"/>
                    <a:pt x="213" y="190"/>
                    <a:pt x="213" y="190"/>
                  </a:cubicBezTo>
                  <a:cubicBezTo>
                    <a:pt x="203" y="194"/>
                    <a:pt x="194" y="197"/>
                    <a:pt x="185" y="200"/>
                  </a:cubicBezTo>
                  <a:cubicBezTo>
                    <a:pt x="172" y="202"/>
                    <a:pt x="158" y="204"/>
                    <a:pt x="143" y="204"/>
                  </a:cubicBezTo>
                  <a:cubicBezTo>
                    <a:pt x="126" y="204"/>
                    <a:pt x="113" y="200"/>
                    <a:pt x="103" y="192"/>
                  </a:cubicBezTo>
                  <a:cubicBezTo>
                    <a:pt x="93" y="183"/>
                    <a:pt x="88" y="172"/>
                    <a:pt x="88" y="158"/>
                  </a:cubicBezTo>
                  <a:cubicBezTo>
                    <a:pt x="243" y="158"/>
                    <a:pt x="243" y="158"/>
                    <a:pt x="243" y="158"/>
                  </a:cubicBezTo>
                  <a:cubicBezTo>
                    <a:pt x="243" y="118"/>
                    <a:pt x="243" y="118"/>
                    <a:pt x="243" y="118"/>
                  </a:cubicBezTo>
                  <a:cubicBezTo>
                    <a:pt x="243" y="80"/>
                    <a:pt x="233" y="51"/>
                    <a:pt x="212" y="30"/>
                  </a:cubicBezTo>
                  <a:moveTo>
                    <a:pt x="89" y="102"/>
                  </a:moveTo>
                  <a:cubicBezTo>
                    <a:pt x="91" y="87"/>
                    <a:pt x="95" y="77"/>
                    <a:pt x="102" y="70"/>
                  </a:cubicBezTo>
                  <a:cubicBezTo>
                    <a:pt x="108" y="64"/>
                    <a:pt x="117" y="61"/>
                    <a:pt x="127" y="61"/>
                  </a:cubicBezTo>
                  <a:cubicBezTo>
                    <a:pt x="138" y="61"/>
                    <a:pt x="147" y="64"/>
                    <a:pt x="154" y="72"/>
                  </a:cubicBezTo>
                  <a:cubicBezTo>
                    <a:pt x="160" y="79"/>
                    <a:pt x="164" y="89"/>
                    <a:pt x="164" y="102"/>
                  </a:cubicBezTo>
                  <a:lnTo>
                    <a:pt x="89" y="10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solidFill>
                  <a:schemeClr val="bg1"/>
                </a:solidFill>
              </a:endParaRPr>
            </a:p>
          </p:txBody>
        </p:sp>
      </p:grpSp>
    </p:spTree>
    <p:extLst>
      <p:ext uri="{BB962C8B-B14F-4D97-AF65-F5344CB8AC3E}">
        <p14:creationId xmlns:p14="http://schemas.microsoft.com/office/powerpoint/2010/main" val="2485413585"/>
      </p:ext>
    </p:extLst>
  </p:cSld>
  <p:clrMapOvr>
    <a:masterClrMapping/>
  </p:clrMapOvr>
  <p:transition>
    <p:fade/>
  </p:transition>
  <p:hf hdr="0" dt="0"/>
  <p:extLst mod="1">
    <p:ext uri="{DCECCB84-F9BA-43D5-87BE-67443E8EF086}">
      <p15:sldGuideLst xmlns:p15="http://schemas.microsoft.com/office/powerpoint/2012/main">
        <p15:guide id="1" orient="horz" pos="4088">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subtitle &amp; 1 column - large">
    <p:spTree>
      <p:nvGrpSpPr>
        <p:cNvPr id="1" name=""/>
        <p:cNvGrpSpPr/>
        <p:nvPr/>
      </p:nvGrpSpPr>
      <p:grpSpPr>
        <a:xfrm>
          <a:off x="0" y="0"/>
          <a:ext cx="0" cy="0"/>
          <a:chOff x="0" y="0"/>
          <a:chExt cx="0" cy="0"/>
        </a:xfrm>
      </p:grpSpPr>
      <p:sp>
        <p:nvSpPr>
          <p:cNvPr id="9" name="Text Placeholder 8"/>
          <p:cNvSpPr>
            <a:spLocks noGrp="1"/>
          </p:cNvSpPr>
          <p:nvPr>
            <p:ph type="body" sz="quarter" idx="13" hasCustomPrompt="1"/>
          </p:nvPr>
        </p:nvSpPr>
        <p:spPr>
          <a:xfrm>
            <a:off x="376238" y="651600"/>
            <a:ext cx="8371762" cy="757255"/>
          </a:xfrm>
          <a:prstGeom prst="rect">
            <a:avLst/>
          </a:prstGeom>
        </p:spPr>
        <p:txBody>
          <a:bodyPr lIns="0" tIns="0" rIns="0" bIns="0">
            <a:noAutofit/>
          </a:bodyPr>
          <a:lstStyle>
            <a:lvl1pPr marL="0" indent="0">
              <a:buNone/>
              <a:defRPr sz="2000" b="0">
                <a:solidFill>
                  <a:srgbClr val="575757"/>
                </a:solidFill>
              </a:defRPr>
            </a:lvl1pPr>
          </a:lstStyle>
          <a:p>
            <a:pPr lvl="0"/>
            <a:r>
              <a:rPr lang="en-US" noProof="0" dirty="0"/>
              <a:t>Click to add subtitle</a:t>
            </a:r>
          </a:p>
        </p:txBody>
      </p:sp>
      <p:sp>
        <p:nvSpPr>
          <p:cNvPr id="14" name="Title Placeholder 1"/>
          <p:cNvSpPr>
            <a:spLocks noGrp="1"/>
          </p:cNvSpPr>
          <p:nvPr>
            <p:ph type="title"/>
          </p:nvPr>
        </p:nvSpPr>
        <p:spPr>
          <a:xfrm>
            <a:off x="376238" y="317499"/>
            <a:ext cx="8371762" cy="698501"/>
          </a:xfrm>
          <a:prstGeom prst="rect">
            <a:avLst/>
          </a:prstGeom>
        </p:spPr>
        <p:txBody>
          <a:bodyPr vert="horz" lIns="0" tIns="0" rIns="0" bIns="0" rtlCol="0" anchor="t" anchorCtr="0">
            <a:noAutofit/>
          </a:bodyPr>
          <a:lstStyle>
            <a:lvl1pPr>
              <a:defRPr/>
            </a:lvl1pPr>
          </a:lstStyle>
          <a:p>
            <a:r>
              <a:rPr lang="en-US" noProof="0" smtClean="0"/>
              <a:t>Click to edit Master title style</a:t>
            </a:r>
            <a:endParaRPr lang="en-US" noProof="0" dirty="0"/>
          </a:p>
        </p:txBody>
      </p:sp>
      <p:sp>
        <p:nvSpPr>
          <p:cNvPr id="8" name="Text Placeholder 18"/>
          <p:cNvSpPr>
            <a:spLocks noGrp="1"/>
          </p:cNvSpPr>
          <p:nvPr>
            <p:ph idx="1"/>
          </p:nvPr>
        </p:nvSpPr>
        <p:spPr>
          <a:xfrm>
            <a:off x="376238" y="1700213"/>
            <a:ext cx="8374062" cy="4678986"/>
          </a:xfrm>
          <a:prstGeom prst="rect">
            <a:avLst/>
          </a:prstGeom>
        </p:spPr>
        <p:txBody>
          <a:bodyPr vert="horz" lIns="0" tIns="0" rIns="0" bIns="0" rtlCol="0">
            <a:normAutofit/>
          </a:bodyPr>
          <a:lstStyle>
            <a:lvl1pPr>
              <a:defRPr sz="1600"/>
            </a:lvl1pPr>
            <a:lvl2pPr>
              <a:defRPr sz="16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dirty="0"/>
          </a:p>
        </p:txBody>
      </p:sp>
    </p:spTree>
    <p:extLst>
      <p:ext uri="{BB962C8B-B14F-4D97-AF65-F5344CB8AC3E}">
        <p14:creationId xmlns:p14="http://schemas.microsoft.com/office/powerpoint/2010/main" val="544161615"/>
      </p:ext>
    </p:extLst>
  </p:cSld>
  <p:clrMapOvr>
    <a:masterClrMapping/>
  </p:clrMapOvr>
  <p:transition>
    <p:fade/>
  </p:transition>
  <p:hf hdr="0" dt="0"/>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subtitle &amp; chart">
    <p:spTree>
      <p:nvGrpSpPr>
        <p:cNvPr id="1" name=""/>
        <p:cNvGrpSpPr/>
        <p:nvPr/>
      </p:nvGrpSpPr>
      <p:grpSpPr>
        <a:xfrm>
          <a:off x="0" y="0"/>
          <a:ext cx="0" cy="0"/>
          <a:chOff x="0" y="0"/>
          <a:chExt cx="0" cy="0"/>
        </a:xfrm>
      </p:grpSpPr>
      <p:sp>
        <p:nvSpPr>
          <p:cNvPr id="15" name="Text Placeholder 8"/>
          <p:cNvSpPr>
            <a:spLocks noGrp="1"/>
          </p:cNvSpPr>
          <p:nvPr>
            <p:ph type="body" sz="quarter" idx="13" hasCustomPrompt="1"/>
          </p:nvPr>
        </p:nvSpPr>
        <p:spPr>
          <a:xfrm>
            <a:off x="376237" y="651600"/>
            <a:ext cx="8391525" cy="757255"/>
          </a:xfrm>
          <a:prstGeom prst="rect">
            <a:avLst/>
          </a:prstGeom>
        </p:spPr>
        <p:txBody>
          <a:bodyPr lIns="0" tIns="0" rIns="0" bIns="0">
            <a:noAutofit/>
          </a:bodyPr>
          <a:lstStyle>
            <a:lvl1pPr marL="0" indent="0">
              <a:buNone/>
              <a:defRPr sz="2000" b="0">
                <a:solidFill>
                  <a:srgbClr val="575757"/>
                </a:solidFill>
              </a:defRPr>
            </a:lvl1pPr>
          </a:lstStyle>
          <a:p>
            <a:pPr lvl="0"/>
            <a:r>
              <a:rPr lang="en-US" dirty="0"/>
              <a:t>Click to add subtitle</a:t>
            </a:r>
          </a:p>
        </p:txBody>
      </p:sp>
      <p:sp>
        <p:nvSpPr>
          <p:cNvPr id="16" name="Title Placeholder 1"/>
          <p:cNvSpPr>
            <a:spLocks noGrp="1"/>
          </p:cNvSpPr>
          <p:nvPr>
            <p:ph type="title" hasCustomPrompt="1"/>
          </p:nvPr>
        </p:nvSpPr>
        <p:spPr>
          <a:xfrm>
            <a:off x="376237" y="317499"/>
            <a:ext cx="8391525" cy="698501"/>
          </a:xfrm>
          <a:prstGeom prst="rect">
            <a:avLst/>
          </a:prstGeom>
        </p:spPr>
        <p:txBody>
          <a:bodyPr vert="horz" lIns="0" tIns="0" rIns="0" bIns="0" rtlCol="0" anchor="t" anchorCtr="0">
            <a:noAutofit/>
          </a:bodyPr>
          <a:lstStyle>
            <a:lvl1pPr>
              <a:defRPr/>
            </a:lvl1pPr>
          </a:lstStyle>
          <a:p>
            <a:r>
              <a:rPr lang="en-US" dirty="0"/>
              <a:t>Click to add title</a:t>
            </a:r>
          </a:p>
        </p:txBody>
      </p:sp>
      <p:sp>
        <p:nvSpPr>
          <p:cNvPr id="17" name="Chart Placeholder 3"/>
          <p:cNvSpPr>
            <a:spLocks noGrp="1"/>
          </p:cNvSpPr>
          <p:nvPr>
            <p:ph type="chart" sz="quarter" idx="15"/>
          </p:nvPr>
        </p:nvSpPr>
        <p:spPr>
          <a:xfrm>
            <a:off x="376239" y="2051999"/>
            <a:ext cx="8391524" cy="4069013"/>
          </a:xfrm>
          <a:prstGeom prst="rect">
            <a:avLst/>
          </a:prstGeom>
        </p:spPr>
        <p:txBody>
          <a:bodyPr/>
          <a:lstStyle/>
          <a:p>
            <a:r>
              <a:rPr lang="en-US" smtClean="0"/>
              <a:t>Click icon to add chart</a:t>
            </a:r>
            <a:endParaRPr lang="en-GB" dirty="0"/>
          </a:p>
        </p:txBody>
      </p:sp>
      <p:sp>
        <p:nvSpPr>
          <p:cNvPr id="18" name="Text Placeholder 8"/>
          <p:cNvSpPr>
            <a:spLocks noGrp="1"/>
          </p:cNvSpPr>
          <p:nvPr>
            <p:ph type="body" sz="quarter" idx="18"/>
          </p:nvPr>
        </p:nvSpPr>
        <p:spPr>
          <a:xfrm>
            <a:off x="376239" y="1700213"/>
            <a:ext cx="8391524" cy="357187"/>
          </a:xfrm>
        </p:spPr>
        <p:txBody>
          <a:bodyPr/>
          <a:lstStyle/>
          <a:p>
            <a:pPr lvl="0"/>
            <a:r>
              <a:rPr lang="en-US" noProof="0" smtClean="0"/>
              <a:t>Click to edit Master text styles</a:t>
            </a:r>
          </a:p>
        </p:txBody>
      </p:sp>
      <p:sp>
        <p:nvSpPr>
          <p:cNvPr id="19" name="Text Placeholder 7"/>
          <p:cNvSpPr>
            <a:spLocks noGrp="1"/>
          </p:cNvSpPr>
          <p:nvPr>
            <p:ph type="body" sz="quarter" idx="23"/>
          </p:nvPr>
        </p:nvSpPr>
        <p:spPr>
          <a:xfrm>
            <a:off x="376238" y="6121013"/>
            <a:ext cx="8391525" cy="260737"/>
          </a:xfrm>
        </p:spPr>
        <p:txBody>
          <a:bodyPr>
            <a:normAutofit/>
          </a:bodyPr>
          <a:lstStyle>
            <a:lvl1pPr>
              <a:spcAft>
                <a:spcPts val="0"/>
              </a:spcAft>
              <a:defRPr sz="900"/>
            </a:lvl1pPr>
          </a:lstStyle>
          <a:p>
            <a:pPr lvl="0"/>
            <a:r>
              <a:rPr lang="en-US" smtClean="0"/>
              <a:t>Click to edit Master text styles</a:t>
            </a:r>
          </a:p>
        </p:txBody>
      </p:sp>
    </p:spTree>
    <p:extLst>
      <p:ext uri="{BB962C8B-B14F-4D97-AF65-F5344CB8AC3E}">
        <p14:creationId xmlns:p14="http://schemas.microsoft.com/office/powerpoint/2010/main" val="2184624883"/>
      </p:ext>
    </p:extLst>
  </p:cSld>
  <p:clrMapOvr>
    <a:masterClrMapping/>
  </p:clrMapOvr>
  <p:transition>
    <p:fade/>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3 chart">
    <p:spTree>
      <p:nvGrpSpPr>
        <p:cNvPr id="1" name=""/>
        <p:cNvGrpSpPr/>
        <p:nvPr/>
      </p:nvGrpSpPr>
      <p:grpSpPr>
        <a:xfrm>
          <a:off x="0" y="0"/>
          <a:ext cx="0" cy="0"/>
          <a:chOff x="0" y="0"/>
          <a:chExt cx="0" cy="0"/>
        </a:xfrm>
      </p:grpSpPr>
      <p:sp>
        <p:nvSpPr>
          <p:cNvPr id="15" name="Text Placeholder 8"/>
          <p:cNvSpPr>
            <a:spLocks noGrp="1"/>
          </p:cNvSpPr>
          <p:nvPr>
            <p:ph type="body" sz="quarter" idx="13" hasCustomPrompt="1"/>
          </p:nvPr>
        </p:nvSpPr>
        <p:spPr>
          <a:xfrm>
            <a:off x="376238" y="651600"/>
            <a:ext cx="8391525" cy="757255"/>
          </a:xfrm>
          <a:prstGeom prst="rect">
            <a:avLst/>
          </a:prstGeom>
        </p:spPr>
        <p:txBody>
          <a:bodyPr lIns="0" tIns="0" rIns="0" bIns="0">
            <a:noAutofit/>
          </a:bodyPr>
          <a:lstStyle>
            <a:lvl1pPr marL="0" indent="0">
              <a:buNone/>
              <a:defRPr sz="2000" b="0">
                <a:solidFill>
                  <a:srgbClr val="575757"/>
                </a:solidFill>
              </a:defRPr>
            </a:lvl1pPr>
          </a:lstStyle>
          <a:p>
            <a:pPr lvl="0"/>
            <a:r>
              <a:rPr lang="en-US" dirty="0"/>
              <a:t>Click to add subtitle</a:t>
            </a:r>
          </a:p>
        </p:txBody>
      </p:sp>
      <p:sp>
        <p:nvSpPr>
          <p:cNvPr id="16" name="Title Placeholder 1"/>
          <p:cNvSpPr>
            <a:spLocks noGrp="1"/>
          </p:cNvSpPr>
          <p:nvPr>
            <p:ph type="title" hasCustomPrompt="1"/>
          </p:nvPr>
        </p:nvSpPr>
        <p:spPr>
          <a:xfrm>
            <a:off x="376237" y="317499"/>
            <a:ext cx="8391525" cy="698501"/>
          </a:xfrm>
          <a:prstGeom prst="rect">
            <a:avLst/>
          </a:prstGeom>
        </p:spPr>
        <p:txBody>
          <a:bodyPr vert="horz" lIns="0" tIns="0" rIns="0" bIns="0" rtlCol="0" anchor="t" anchorCtr="0">
            <a:noAutofit/>
          </a:bodyPr>
          <a:lstStyle>
            <a:lvl1pPr>
              <a:defRPr/>
            </a:lvl1pPr>
          </a:lstStyle>
          <a:p>
            <a:r>
              <a:rPr lang="en-US" dirty="0"/>
              <a:t>Click to add title</a:t>
            </a:r>
          </a:p>
        </p:txBody>
      </p:sp>
      <p:sp>
        <p:nvSpPr>
          <p:cNvPr id="17" name="Chart Placeholder 3"/>
          <p:cNvSpPr>
            <a:spLocks noGrp="1"/>
          </p:cNvSpPr>
          <p:nvPr>
            <p:ph type="chart" sz="quarter" idx="15"/>
          </p:nvPr>
        </p:nvSpPr>
        <p:spPr>
          <a:xfrm>
            <a:off x="378000" y="2051999"/>
            <a:ext cx="2662162" cy="4069014"/>
          </a:xfrm>
          <a:prstGeom prst="rect">
            <a:avLst/>
          </a:prstGeom>
        </p:spPr>
        <p:txBody>
          <a:bodyPr/>
          <a:lstStyle/>
          <a:p>
            <a:r>
              <a:rPr lang="en-US" noProof="0" smtClean="0"/>
              <a:t>Click icon to add chart</a:t>
            </a:r>
            <a:endParaRPr lang="en-US" noProof="0" dirty="0"/>
          </a:p>
        </p:txBody>
      </p:sp>
      <p:sp>
        <p:nvSpPr>
          <p:cNvPr id="18" name="Text Placeholder 8"/>
          <p:cNvSpPr>
            <a:spLocks noGrp="1"/>
          </p:cNvSpPr>
          <p:nvPr>
            <p:ph type="body" sz="quarter" idx="18"/>
          </p:nvPr>
        </p:nvSpPr>
        <p:spPr>
          <a:xfrm>
            <a:off x="376237" y="1665289"/>
            <a:ext cx="2671763" cy="392112"/>
          </a:xfrm>
        </p:spPr>
        <p:txBody>
          <a:bodyPr/>
          <a:lstStyle/>
          <a:p>
            <a:pPr lvl="0"/>
            <a:r>
              <a:rPr lang="en-US" noProof="0" smtClean="0"/>
              <a:t>Click to edit Master text styles</a:t>
            </a:r>
          </a:p>
        </p:txBody>
      </p:sp>
      <p:sp>
        <p:nvSpPr>
          <p:cNvPr id="7" name="Chart Placeholder 3"/>
          <p:cNvSpPr>
            <a:spLocks noGrp="1"/>
          </p:cNvSpPr>
          <p:nvPr>
            <p:ph type="chart" sz="quarter" idx="19"/>
          </p:nvPr>
        </p:nvSpPr>
        <p:spPr>
          <a:xfrm>
            <a:off x="3227388" y="2051999"/>
            <a:ext cx="2671212" cy="4069014"/>
          </a:xfrm>
          <a:prstGeom prst="rect">
            <a:avLst/>
          </a:prstGeom>
        </p:spPr>
        <p:txBody>
          <a:bodyPr/>
          <a:lstStyle/>
          <a:p>
            <a:r>
              <a:rPr lang="en-US" noProof="0" smtClean="0"/>
              <a:t>Click icon to add chart</a:t>
            </a:r>
            <a:endParaRPr lang="en-US" noProof="0" dirty="0"/>
          </a:p>
        </p:txBody>
      </p:sp>
      <p:sp>
        <p:nvSpPr>
          <p:cNvPr id="8" name="Text Placeholder 8"/>
          <p:cNvSpPr>
            <a:spLocks noGrp="1"/>
          </p:cNvSpPr>
          <p:nvPr>
            <p:ph type="body" sz="quarter" idx="20"/>
          </p:nvPr>
        </p:nvSpPr>
        <p:spPr>
          <a:xfrm>
            <a:off x="3227388" y="1665289"/>
            <a:ext cx="2671211" cy="392112"/>
          </a:xfrm>
        </p:spPr>
        <p:txBody>
          <a:bodyPr/>
          <a:lstStyle/>
          <a:p>
            <a:pPr lvl="0"/>
            <a:r>
              <a:rPr lang="en-US" noProof="0" smtClean="0"/>
              <a:t>Click to edit Master text styles</a:t>
            </a:r>
          </a:p>
        </p:txBody>
      </p:sp>
      <p:sp>
        <p:nvSpPr>
          <p:cNvPr id="9" name="Chart Placeholder 3"/>
          <p:cNvSpPr>
            <a:spLocks noGrp="1"/>
          </p:cNvSpPr>
          <p:nvPr>
            <p:ph type="chart" sz="quarter" idx="21"/>
          </p:nvPr>
        </p:nvSpPr>
        <p:spPr>
          <a:xfrm>
            <a:off x="6094797" y="2051999"/>
            <a:ext cx="2672965" cy="4069014"/>
          </a:xfrm>
          <a:prstGeom prst="rect">
            <a:avLst/>
          </a:prstGeom>
        </p:spPr>
        <p:txBody>
          <a:bodyPr/>
          <a:lstStyle/>
          <a:p>
            <a:r>
              <a:rPr lang="en-US" noProof="0" smtClean="0"/>
              <a:t>Click icon to add chart</a:t>
            </a:r>
            <a:endParaRPr lang="en-US" noProof="0" dirty="0"/>
          </a:p>
        </p:txBody>
      </p:sp>
      <p:sp>
        <p:nvSpPr>
          <p:cNvPr id="10" name="Text Placeholder 8"/>
          <p:cNvSpPr>
            <a:spLocks noGrp="1"/>
          </p:cNvSpPr>
          <p:nvPr>
            <p:ph type="body" sz="quarter" idx="22"/>
          </p:nvPr>
        </p:nvSpPr>
        <p:spPr>
          <a:xfrm>
            <a:off x="6094797" y="1659145"/>
            <a:ext cx="2672966" cy="398256"/>
          </a:xfrm>
        </p:spPr>
        <p:txBody>
          <a:bodyPr/>
          <a:lstStyle/>
          <a:p>
            <a:pPr lvl="0"/>
            <a:r>
              <a:rPr lang="en-US" noProof="0" smtClean="0"/>
              <a:t>Click to edit Master text styles</a:t>
            </a:r>
          </a:p>
        </p:txBody>
      </p:sp>
      <p:sp>
        <p:nvSpPr>
          <p:cNvPr id="12" name="Text Placeholder 7"/>
          <p:cNvSpPr>
            <a:spLocks noGrp="1"/>
          </p:cNvSpPr>
          <p:nvPr>
            <p:ph type="body" sz="quarter" idx="23"/>
          </p:nvPr>
        </p:nvSpPr>
        <p:spPr>
          <a:xfrm>
            <a:off x="376237" y="6121013"/>
            <a:ext cx="8374064" cy="260737"/>
          </a:xfrm>
        </p:spPr>
        <p:txBody>
          <a:bodyPr>
            <a:normAutofit/>
          </a:bodyPr>
          <a:lstStyle>
            <a:lvl1pPr>
              <a:spcAft>
                <a:spcPts val="0"/>
              </a:spcAft>
              <a:defRPr sz="900"/>
            </a:lvl1pPr>
          </a:lstStyle>
          <a:p>
            <a:pPr lvl="0"/>
            <a:r>
              <a:rPr lang="en-US" noProof="0" smtClean="0"/>
              <a:t>Click to edit Master text styles</a:t>
            </a:r>
          </a:p>
        </p:txBody>
      </p:sp>
    </p:spTree>
    <p:extLst>
      <p:ext uri="{BB962C8B-B14F-4D97-AF65-F5344CB8AC3E}">
        <p14:creationId xmlns:p14="http://schemas.microsoft.com/office/powerpoint/2010/main" val="3001589420"/>
      </p:ext>
    </p:extLst>
  </p:cSld>
  <p:clrMapOvr>
    <a:masterClrMapping/>
  </p:clrMapOvr>
  <p:transition>
    <p:fade/>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2 columns of text">
    <p:spTree>
      <p:nvGrpSpPr>
        <p:cNvPr id="1" name=""/>
        <p:cNvGrpSpPr/>
        <p:nvPr/>
      </p:nvGrpSpPr>
      <p:grpSpPr>
        <a:xfrm>
          <a:off x="0" y="0"/>
          <a:ext cx="0" cy="0"/>
          <a:chOff x="0" y="0"/>
          <a:chExt cx="0" cy="0"/>
        </a:xfrm>
      </p:grpSpPr>
      <p:sp>
        <p:nvSpPr>
          <p:cNvPr id="14" name="Title Placeholder 1"/>
          <p:cNvSpPr>
            <a:spLocks noGrp="1"/>
          </p:cNvSpPr>
          <p:nvPr>
            <p:ph type="title" hasCustomPrompt="1"/>
          </p:nvPr>
        </p:nvSpPr>
        <p:spPr>
          <a:xfrm>
            <a:off x="376238" y="317499"/>
            <a:ext cx="8402002" cy="698501"/>
          </a:xfrm>
          <a:prstGeom prst="rect">
            <a:avLst/>
          </a:prstGeom>
        </p:spPr>
        <p:txBody>
          <a:bodyPr vert="horz" lIns="0" tIns="0" rIns="0" bIns="0" rtlCol="0" anchor="t" anchorCtr="0">
            <a:noAutofit/>
          </a:bodyPr>
          <a:lstStyle>
            <a:lvl1pPr>
              <a:defRPr/>
            </a:lvl1pPr>
          </a:lstStyle>
          <a:p>
            <a:r>
              <a:rPr lang="en-US" dirty="0"/>
              <a:t>Click to add title</a:t>
            </a:r>
          </a:p>
        </p:txBody>
      </p:sp>
      <p:sp>
        <p:nvSpPr>
          <p:cNvPr id="9" name="Text Placeholder 8"/>
          <p:cNvSpPr>
            <a:spLocks noGrp="1"/>
          </p:cNvSpPr>
          <p:nvPr>
            <p:ph type="body" sz="quarter" idx="13" hasCustomPrompt="1"/>
          </p:nvPr>
        </p:nvSpPr>
        <p:spPr>
          <a:xfrm>
            <a:off x="376238" y="651600"/>
            <a:ext cx="8402002" cy="757255"/>
          </a:xfrm>
          <a:prstGeom prst="rect">
            <a:avLst/>
          </a:prstGeom>
        </p:spPr>
        <p:txBody>
          <a:bodyPr lIns="0" tIns="0" rIns="0" bIns="0">
            <a:noAutofit/>
          </a:bodyPr>
          <a:lstStyle>
            <a:lvl1pPr marL="0" indent="0">
              <a:buNone/>
              <a:defRPr sz="2000" b="0">
                <a:solidFill>
                  <a:srgbClr val="575757"/>
                </a:solidFill>
              </a:defRPr>
            </a:lvl1pPr>
          </a:lstStyle>
          <a:p>
            <a:pPr lvl="0"/>
            <a:r>
              <a:rPr lang="en-US" dirty="0"/>
              <a:t>Click to add subtitle</a:t>
            </a:r>
          </a:p>
        </p:txBody>
      </p:sp>
      <p:sp>
        <p:nvSpPr>
          <p:cNvPr id="13" name="Content Placeholder 3"/>
          <p:cNvSpPr>
            <a:spLocks noGrp="1"/>
          </p:cNvSpPr>
          <p:nvPr>
            <p:ph sz="quarter" idx="10"/>
          </p:nvPr>
        </p:nvSpPr>
        <p:spPr>
          <a:xfrm>
            <a:off x="376238" y="1665288"/>
            <a:ext cx="3979184" cy="4716461"/>
          </a:xfrm>
          <a:prstGeom prst="rect">
            <a:avLst/>
          </a:prstGeom>
        </p:spPr>
        <p:txBody>
          <a:bodyPr/>
          <a:lstStyle>
            <a:lvl1pPr>
              <a:tabLst>
                <a:tab pos="5029200" algn="r"/>
              </a:tabLst>
              <a:defRPr/>
            </a:lvl1pPr>
            <a:lvl2pPr>
              <a:tabLst>
                <a:tab pos="5029200" algn="r"/>
              </a:tabLst>
              <a:defRPr/>
            </a:lvl2pPr>
            <a:lvl3pPr>
              <a:tabLst>
                <a:tab pos="5029200" algn="r"/>
              </a:tabLst>
              <a:defRPr/>
            </a:lvl3pPr>
            <a:lvl4pPr>
              <a:tabLst>
                <a:tab pos="5029200" algn="r"/>
              </a:tabLst>
              <a:defRPr/>
            </a:lvl4pPr>
            <a:lvl5pPr>
              <a:tabLst>
                <a:tab pos="5029200" algn="r"/>
              </a:tabLst>
              <a:defRPr baseline="0"/>
            </a:lvl5p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dirty="0"/>
          </a:p>
        </p:txBody>
      </p:sp>
      <p:sp>
        <p:nvSpPr>
          <p:cNvPr id="15" name="Content Placeholder 3"/>
          <p:cNvSpPr>
            <a:spLocks noGrp="1"/>
          </p:cNvSpPr>
          <p:nvPr>
            <p:ph sz="quarter" idx="20"/>
          </p:nvPr>
        </p:nvSpPr>
        <p:spPr>
          <a:xfrm>
            <a:off x="4786154" y="1665288"/>
            <a:ext cx="3992086" cy="4716461"/>
          </a:xfrm>
          <a:prstGeom prst="rect">
            <a:avLst/>
          </a:prstGeom>
        </p:spPr>
        <p:txBody>
          <a:bodyPr/>
          <a:lstStyle>
            <a:lvl1pPr>
              <a:tabLst>
                <a:tab pos="5029200" algn="r"/>
              </a:tabLst>
              <a:defRPr/>
            </a:lvl1pPr>
            <a:lvl2pPr>
              <a:tabLst>
                <a:tab pos="5029200" algn="r"/>
              </a:tabLst>
              <a:defRPr/>
            </a:lvl2pPr>
            <a:lvl3pPr>
              <a:tabLst>
                <a:tab pos="5029200" algn="r"/>
              </a:tabLst>
              <a:defRPr/>
            </a:lvl3pPr>
            <a:lvl4pPr>
              <a:tabLst>
                <a:tab pos="5029200" algn="r"/>
              </a:tabLst>
              <a:defRPr/>
            </a:lvl4pPr>
            <a:lvl5pPr>
              <a:tabLst>
                <a:tab pos="5029200" algn="r"/>
              </a:tabLst>
              <a:defRPr baseline="0"/>
            </a:lvl5p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dirty="0"/>
          </a:p>
        </p:txBody>
      </p:sp>
    </p:spTree>
    <p:extLst>
      <p:ext uri="{BB962C8B-B14F-4D97-AF65-F5344CB8AC3E}">
        <p14:creationId xmlns:p14="http://schemas.microsoft.com/office/powerpoint/2010/main" val="1461962555"/>
      </p:ext>
    </p:extLst>
  </p:cSld>
  <p:clrMapOvr>
    <a:masterClrMapping/>
  </p:clrMapOvr>
  <p:transition>
    <p:fade/>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2 columns - large">
    <p:spTree>
      <p:nvGrpSpPr>
        <p:cNvPr id="1" name=""/>
        <p:cNvGrpSpPr/>
        <p:nvPr/>
      </p:nvGrpSpPr>
      <p:grpSpPr>
        <a:xfrm>
          <a:off x="0" y="0"/>
          <a:ext cx="0" cy="0"/>
          <a:chOff x="0" y="0"/>
          <a:chExt cx="0" cy="0"/>
        </a:xfrm>
      </p:grpSpPr>
      <p:sp>
        <p:nvSpPr>
          <p:cNvPr id="7" name="Text Placeholder 8"/>
          <p:cNvSpPr>
            <a:spLocks noGrp="1"/>
          </p:cNvSpPr>
          <p:nvPr>
            <p:ph type="body" sz="quarter" idx="13" hasCustomPrompt="1"/>
          </p:nvPr>
        </p:nvSpPr>
        <p:spPr>
          <a:xfrm>
            <a:off x="376237" y="651600"/>
            <a:ext cx="8391525" cy="757255"/>
          </a:xfrm>
          <a:prstGeom prst="rect">
            <a:avLst/>
          </a:prstGeom>
        </p:spPr>
        <p:txBody>
          <a:bodyPr lIns="0" tIns="0" rIns="0" bIns="0">
            <a:noAutofit/>
          </a:bodyPr>
          <a:lstStyle>
            <a:lvl1pPr marL="0" indent="0">
              <a:buNone/>
              <a:defRPr sz="2000" b="0">
                <a:solidFill>
                  <a:srgbClr val="575757"/>
                </a:solidFill>
              </a:defRPr>
            </a:lvl1pPr>
          </a:lstStyle>
          <a:p>
            <a:pPr lvl="0"/>
            <a:r>
              <a:rPr lang="en-US" dirty="0"/>
              <a:t>Click to add subtitle</a:t>
            </a:r>
          </a:p>
        </p:txBody>
      </p:sp>
      <p:sp>
        <p:nvSpPr>
          <p:cNvPr id="8" name="Title Placeholder 1"/>
          <p:cNvSpPr>
            <a:spLocks noGrp="1"/>
          </p:cNvSpPr>
          <p:nvPr>
            <p:ph type="title" hasCustomPrompt="1"/>
          </p:nvPr>
        </p:nvSpPr>
        <p:spPr>
          <a:xfrm>
            <a:off x="376237" y="317500"/>
            <a:ext cx="8391525" cy="698500"/>
          </a:xfrm>
          <a:prstGeom prst="rect">
            <a:avLst/>
          </a:prstGeom>
        </p:spPr>
        <p:txBody>
          <a:bodyPr vert="horz" lIns="0" tIns="0" rIns="0" bIns="0" rtlCol="0" anchor="t" anchorCtr="0">
            <a:noAutofit/>
          </a:bodyPr>
          <a:lstStyle>
            <a:lvl1pPr>
              <a:defRPr/>
            </a:lvl1pPr>
          </a:lstStyle>
          <a:p>
            <a:r>
              <a:rPr lang="en-US" dirty="0"/>
              <a:t>Click to add title</a:t>
            </a:r>
          </a:p>
        </p:txBody>
      </p:sp>
      <p:sp>
        <p:nvSpPr>
          <p:cNvPr id="11" name="Content Placeholder 3"/>
          <p:cNvSpPr>
            <a:spLocks noGrp="1"/>
          </p:cNvSpPr>
          <p:nvPr>
            <p:ph sz="quarter" idx="10"/>
          </p:nvPr>
        </p:nvSpPr>
        <p:spPr>
          <a:xfrm>
            <a:off x="376237" y="1665288"/>
            <a:ext cx="3979185" cy="4716461"/>
          </a:xfrm>
          <a:prstGeom prst="rect">
            <a:avLst/>
          </a:prstGeom>
        </p:spPr>
        <p:txBody>
          <a:bodyPr>
            <a:normAutofit/>
          </a:bodyPr>
          <a:lstStyle>
            <a:lvl1pPr>
              <a:tabLst>
                <a:tab pos="5029200" algn="r"/>
              </a:tabLst>
              <a:defRPr sz="1600"/>
            </a:lvl1pPr>
            <a:lvl2pPr>
              <a:tabLst>
                <a:tab pos="5029200" algn="r"/>
              </a:tabLst>
              <a:defRPr sz="1600"/>
            </a:lvl2pPr>
            <a:lvl3pPr>
              <a:tabLst>
                <a:tab pos="5029200" algn="r"/>
              </a:tabLst>
              <a:defRPr sz="1600"/>
            </a:lvl3pPr>
            <a:lvl4pPr>
              <a:tabLst>
                <a:tab pos="5029200" algn="r"/>
              </a:tabLst>
              <a:defRPr sz="1600"/>
            </a:lvl4pPr>
            <a:lvl5pPr>
              <a:tabLst>
                <a:tab pos="5029200" algn="r"/>
              </a:tabLst>
              <a:defRPr baseline="0"/>
            </a:lvl5pPr>
            <a:lvl6pPr>
              <a:defRPr sz="1600"/>
            </a:lvl6pPr>
            <a:lvl7pPr>
              <a:defRPr sz="1600"/>
            </a:lvl7pPr>
            <a:lvl8pPr>
              <a:defRPr sz="1600"/>
            </a:lvl8pPr>
            <a:lvl9pPr>
              <a:defRPr sz="1600"/>
            </a:lvl9p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dirty="0"/>
          </a:p>
        </p:txBody>
      </p:sp>
      <p:sp>
        <p:nvSpPr>
          <p:cNvPr id="13" name="Content Placeholder 3"/>
          <p:cNvSpPr>
            <a:spLocks noGrp="1"/>
          </p:cNvSpPr>
          <p:nvPr>
            <p:ph sz="quarter" idx="20"/>
          </p:nvPr>
        </p:nvSpPr>
        <p:spPr>
          <a:xfrm>
            <a:off x="4787999" y="1665288"/>
            <a:ext cx="3979763" cy="4716461"/>
          </a:xfrm>
          <a:prstGeom prst="rect">
            <a:avLst/>
          </a:prstGeom>
        </p:spPr>
        <p:txBody>
          <a:bodyPr>
            <a:normAutofit/>
          </a:bodyPr>
          <a:lstStyle>
            <a:lvl1pPr>
              <a:tabLst>
                <a:tab pos="5029200" algn="r"/>
              </a:tabLst>
              <a:defRPr sz="1600"/>
            </a:lvl1pPr>
            <a:lvl2pPr>
              <a:tabLst>
                <a:tab pos="5029200" algn="r"/>
              </a:tabLst>
              <a:defRPr sz="1600"/>
            </a:lvl2pPr>
            <a:lvl3pPr>
              <a:tabLst>
                <a:tab pos="5029200" algn="r"/>
              </a:tabLst>
              <a:defRPr sz="1600"/>
            </a:lvl3pPr>
            <a:lvl4pPr>
              <a:tabLst>
                <a:tab pos="5029200" algn="r"/>
              </a:tabLst>
              <a:defRPr sz="1600"/>
            </a:lvl4pPr>
            <a:lvl5pPr>
              <a:tabLst>
                <a:tab pos="5029200" algn="r"/>
              </a:tabLst>
              <a:defRPr baseline="0"/>
            </a:lvl5pPr>
            <a:lvl6pPr>
              <a:defRPr sz="1600"/>
            </a:lvl6pPr>
            <a:lvl7pPr>
              <a:defRPr sz="1600"/>
            </a:lvl7pPr>
            <a:lvl8pPr>
              <a:defRPr sz="1600"/>
            </a:lvl8pPr>
            <a:lvl9pPr>
              <a:defRPr sz="1600"/>
            </a:lvl9p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dirty="0"/>
          </a:p>
        </p:txBody>
      </p:sp>
    </p:spTree>
    <p:extLst>
      <p:ext uri="{BB962C8B-B14F-4D97-AF65-F5344CB8AC3E}">
        <p14:creationId xmlns:p14="http://schemas.microsoft.com/office/powerpoint/2010/main" val="3495216035"/>
      </p:ext>
    </p:extLst>
  </p:cSld>
  <p:clrMapOvr>
    <a:masterClrMapping/>
  </p:clrMapOvr>
  <p:transition>
    <p:fade/>
  </p:transition>
  <p:hf hdr="0" dt="0"/>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ext and chart">
    <p:spTree>
      <p:nvGrpSpPr>
        <p:cNvPr id="1" name=""/>
        <p:cNvGrpSpPr/>
        <p:nvPr/>
      </p:nvGrpSpPr>
      <p:grpSpPr>
        <a:xfrm>
          <a:off x="0" y="0"/>
          <a:ext cx="0" cy="0"/>
          <a:chOff x="0" y="0"/>
          <a:chExt cx="0" cy="0"/>
        </a:xfrm>
      </p:grpSpPr>
      <p:sp>
        <p:nvSpPr>
          <p:cNvPr id="10" name="Content Placeholder 3"/>
          <p:cNvSpPr>
            <a:spLocks noGrp="1"/>
          </p:cNvSpPr>
          <p:nvPr>
            <p:ph sz="quarter" idx="10"/>
          </p:nvPr>
        </p:nvSpPr>
        <p:spPr>
          <a:xfrm>
            <a:off x="376239" y="1665288"/>
            <a:ext cx="4016374" cy="4455725"/>
          </a:xfrm>
          <a:prstGeom prst="rect">
            <a:avLst/>
          </a:prstGeom>
        </p:spPr>
        <p:txBody>
          <a:bodyPr/>
          <a:lstStyle>
            <a:lvl1pPr>
              <a:tabLst>
                <a:tab pos="5029200" algn="r"/>
              </a:tabLst>
              <a:defRPr/>
            </a:lvl1pPr>
            <a:lvl2pPr>
              <a:tabLst>
                <a:tab pos="5029200" algn="r"/>
              </a:tabLst>
              <a:defRPr/>
            </a:lvl2pPr>
            <a:lvl3pPr>
              <a:tabLst>
                <a:tab pos="5029200" algn="r"/>
              </a:tabLst>
              <a:defRPr/>
            </a:lvl3pPr>
            <a:lvl4pPr>
              <a:tabLst>
                <a:tab pos="5029200" algn="r"/>
              </a:tabLst>
              <a:defRPr/>
            </a:lvl4pPr>
            <a:lvl5pPr>
              <a:tabLst>
                <a:tab pos="5029200" algn="r"/>
              </a:tabLst>
              <a:defRPr baseline="0"/>
            </a:lvl5p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dirty="0"/>
          </a:p>
        </p:txBody>
      </p:sp>
      <p:sp>
        <p:nvSpPr>
          <p:cNvPr id="3" name="Chart Placeholder 2"/>
          <p:cNvSpPr>
            <a:spLocks noGrp="1"/>
          </p:cNvSpPr>
          <p:nvPr>
            <p:ph type="chart" sz="quarter" idx="21"/>
          </p:nvPr>
        </p:nvSpPr>
        <p:spPr>
          <a:xfrm>
            <a:off x="4755917" y="2125013"/>
            <a:ext cx="4011846" cy="3996000"/>
          </a:xfrm>
        </p:spPr>
        <p:txBody>
          <a:bodyPr/>
          <a:lstStyle/>
          <a:p>
            <a:r>
              <a:rPr lang="en-US" noProof="0" smtClean="0"/>
              <a:t>Click icon to add chart</a:t>
            </a:r>
            <a:endParaRPr lang="en-US" noProof="0" dirty="0"/>
          </a:p>
        </p:txBody>
      </p:sp>
      <p:sp>
        <p:nvSpPr>
          <p:cNvPr id="6" name="Text Placeholder 5"/>
          <p:cNvSpPr>
            <a:spLocks noGrp="1"/>
          </p:cNvSpPr>
          <p:nvPr>
            <p:ph type="body" sz="quarter" idx="22"/>
          </p:nvPr>
        </p:nvSpPr>
        <p:spPr>
          <a:xfrm>
            <a:off x="4755917" y="1665288"/>
            <a:ext cx="4011846" cy="420687"/>
          </a:xfrm>
        </p:spPr>
        <p:txBody>
          <a:bodyPr/>
          <a:lstStyle/>
          <a:p>
            <a:pPr lvl="0"/>
            <a:r>
              <a:rPr lang="en-US" noProof="0" smtClean="0"/>
              <a:t>Click to edit Master text styles</a:t>
            </a:r>
          </a:p>
        </p:txBody>
      </p:sp>
      <p:sp>
        <p:nvSpPr>
          <p:cNvPr id="11" name="Text Placeholder 8"/>
          <p:cNvSpPr>
            <a:spLocks noGrp="1"/>
          </p:cNvSpPr>
          <p:nvPr>
            <p:ph type="body" sz="quarter" idx="13" hasCustomPrompt="1"/>
          </p:nvPr>
        </p:nvSpPr>
        <p:spPr>
          <a:xfrm>
            <a:off x="376237" y="651600"/>
            <a:ext cx="8391525" cy="757255"/>
          </a:xfrm>
          <a:prstGeom prst="rect">
            <a:avLst/>
          </a:prstGeom>
        </p:spPr>
        <p:txBody>
          <a:bodyPr lIns="0" tIns="0" rIns="0" bIns="0">
            <a:noAutofit/>
          </a:bodyPr>
          <a:lstStyle>
            <a:lvl1pPr marL="0" indent="0">
              <a:buNone/>
              <a:defRPr sz="2000" b="0">
                <a:solidFill>
                  <a:srgbClr val="575757"/>
                </a:solidFill>
              </a:defRPr>
            </a:lvl1pPr>
          </a:lstStyle>
          <a:p>
            <a:pPr lvl="0"/>
            <a:r>
              <a:rPr lang="en-US" dirty="0"/>
              <a:t>Click to add subtitle</a:t>
            </a:r>
          </a:p>
        </p:txBody>
      </p:sp>
      <p:sp>
        <p:nvSpPr>
          <p:cNvPr id="13" name="Title Placeholder 1"/>
          <p:cNvSpPr>
            <a:spLocks noGrp="1"/>
          </p:cNvSpPr>
          <p:nvPr>
            <p:ph type="title" hasCustomPrompt="1"/>
          </p:nvPr>
        </p:nvSpPr>
        <p:spPr>
          <a:xfrm>
            <a:off x="376237" y="317499"/>
            <a:ext cx="8391525" cy="698501"/>
          </a:xfrm>
          <a:prstGeom prst="rect">
            <a:avLst/>
          </a:prstGeom>
        </p:spPr>
        <p:txBody>
          <a:bodyPr vert="horz" lIns="0" tIns="0" rIns="0" bIns="0" rtlCol="0" anchor="t" anchorCtr="0">
            <a:noAutofit/>
          </a:bodyPr>
          <a:lstStyle>
            <a:lvl1pPr>
              <a:defRPr/>
            </a:lvl1pPr>
          </a:lstStyle>
          <a:p>
            <a:r>
              <a:rPr lang="en-US" dirty="0"/>
              <a:t>Click to add title</a:t>
            </a:r>
          </a:p>
        </p:txBody>
      </p:sp>
      <p:sp>
        <p:nvSpPr>
          <p:cNvPr id="15" name="Text Placeholder 7"/>
          <p:cNvSpPr>
            <a:spLocks noGrp="1"/>
          </p:cNvSpPr>
          <p:nvPr>
            <p:ph type="body" sz="quarter" idx="23"/>
          </p:nvPr>
        </p:nvSpPr>
        <p:spPr>
          <a:xfrm>
            <a:off x="376237" y="6121013"/>
            <a:ext cx="8391525" cy="260737"/>
          </a:xfrm>
        </p:spPr>
        <p:txBody>
          <a:bodyPr>
            <a:normAutofit/>
          </a:bodyPr>
          <a:lstStyle>
            <a:lvl1pPr>
              <a:spcAft>
                <a:spcPts val="0"/>
              </a:spcAft>
              <a:defRPr sz="900"/>
            </a:lvl1pPr>
          </a:lstStyle>
          <a:p>
            <a:pPr lvl="0"/>
            <a:r>
              <a:rPr lang="en-US" smtClean="0"/>
              <a:t>Click to edit Master text styles</a:t>
            </a:r>
          </a:p>
        </p:txBody>
      </p:sp>
    </p:spTree>
    <p:extLst>
      <p:ext uri="{BB962C8B-B14F-4D97-AF65-F5344CB8AC3E}">
        <p14:creationId xmlns:p14="http://schemas.microsoft.com/office/powerpoint/2010/main" val="163375946"/>
      </p:ext>
    </p:extLst>
  </p:cSld>
  <p:clrMapOvr>
    <a:masterClrMapping/>
  </p:clrMapOvr>
  <p:transition>
    <p:fade/>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2 chart">
    <p:spTree>
      <p:nvGrpSpPr>
        <p:cNvPr id="1" name=""/>
        <p:cNvGrpSpPr/>
        <p:nvPr/>
      </p:nvGrpSpPr>
      <p:grpSpPr>
        <a:xfrm>
          <a:off x="0" y="0"/>
          <a:ext cx="0" cy="0"/>
          <a:chOff x="0" y="0"/>
          <a:chExt cx="0" cy="0"/>
        </a:xfrm>
      </p:grpSpPr>
      <p:sp>
        <p:nvSpPr>
          <p:cNvPr id="3" name="Chart Placeholder 2"/>
          <p:cNvSpPr>
            <a:spLocks noGrp="1"/>
          </p:cNvSpPr>
          <p:nvPr>
            <p:ph type="chart" sz="quarter" idx="21"/>
          </p:nvPr>
        </p:nvSpPr>
        <p:spPr>
          <a:xfrm>
            <a:off x="4755915" y="2125013"/>
            <a:ext cx="4011847" cy="3996000"/>
          </a:xfrm>
        </p:spPr>
        <p:txBody>
          <a:bodyPr/>
          <a:lstStyle/>
          <a:p>
            <a:r>
              <a:rPr lang="en-US" smtClean="0"/>
              <a:t>Click icon to add chart</a:t>
            </a:r>
            <a:endParaRPr lang="en-GB" dirty="0"/>
          </a:p>
        </p:txBody>
      </p:sp>
      <p:sp>
        <p:nvSpPr>
          <p:cNvPr id="6" name="Text Placeholder 5"/>
          <p:cNvSpPr>
            <a:spLocks noGrp="1"/>
          </p:cNvSpPr>
          <p:nvPr>
            <p:ph type="body" sz="quarter" idx="22"/>
          </p:nvPr>
        </p:nvSpPr>
        <p:spPr>
          <a:xfrm>
            <a:off x="4755916" y="1665288"/>
            <a:ext cx="4011847" cy="420687"/>
          </a:xfrm>
        </p:spPr>
        <p:txBody>
          <a:bodyPr/>
          <a:lstStyle/>
          <a:p>
            <a:pPr lvl="0"/>
            <a:r>
              <a:rPr lang="en-US" noProof="0" smtClean="0"/>
              <a:t>Click to edit Master text styles</a:t>
            </a:r>
          </a:p>
        </p:txBody>
      </p:sp>
      <p:sp>
        <p:nvSpPr>
          <p:cNvPr id="11" name="Text Placeholder 8"/>
          <p:cNvSpPr>
            <a:spLocks noGrp="1"/>
          </p:cNvSpPr>
          <p:nvPr>
            <p:ph type="body" sz="quarter" idx="13" hasCustomPrompt="1"/>
          </p:nvPr>
        </p:nvSpPr>
        <p:spPr>
          <a:xfrm>
            <a:off x="376237" y="651600"/>
            <a:ext cx="8391525" cy="757255"/>
          </a:xfrm>
          <a:prstGeom prst="rect">
            <a:avLst/>
          </a:prstGeom>
        </p:spPr>
        <p:txBody>
          <a:bodyPr lIns="0" tIns="0" rIns="0" bIns="0">
            <a:noAutofit/>
          </a:bodyPr>
          <a:lstStyle>
            <a:lvl1pPr marL="0" indent="0">
              <a:buNone/>
              <a:defRPr sz="2000" b="0">
                <a:solidFill>
                  <a:srgbClr val="575757"/>
                </a:solidFill>
              </a:defRPr>
            </a:lvl1pPr>
          </a:lstStyle>
          <a:p>
            <a:pPr lvl="0"/>
            <a:r>
              <a:rPr lang="en-US" dirty="0"/>
              <a:t>Click to add subtitle</a:t>
            </a:r>
          </a:p>
        </p:txBody>
      </p:sp>
      <p:sp>
        <p:nvSpPr>
          <p:cNvPr id="13" name="Title Placeholder 1"/>
          <p:cNvSpPr>
            <a:spLocks noGrp="1"/>
          </p:cNvSpPr>
          <p:nvPr>
            <p:ph type="title" hasCustomPrompt="1"/>
          </p:nvPr>
        </p:nvSpPr>
        <p:spPr>
          <a:xfrm>
            <a:off x="376237" y="317499"/>
            <a:ext cx="8391525" cy="698501"/>
          </a:xfrm>
          <a:prstGeom prst="rect">
            <a:avLst/>
          </a:prstGeom>
        </p:spPr>
        <p:txBody>
          <a:bodyPr vert="horz" lIns="0" tIns="0" rIns="0" bIns="0" rtlCol="0" anchor="t" anchorCtr="0">
            <a:noAutofit/>
          </a:bodyPr>
          <a:lstStyle>
            <a:lvl1pPr>
              <a:defRPr/>
            </a:lvl1pPr>
          </a:lstStyle>
          <a:p>
            <a:r>
              <a:rPr lang="en-US" dirty="0"/>
              <a:t>Click to add title</a:t>
            </a:r>
          </a:p>
        </p:txBody>
      </p:sp>
      <p:sp>
        <p:nvSpPr>
          <p:cNvPr id="15" name="Text Placeholder 7"/>
          <p:cNvSpPr>
            <a:spLocks noGrp="1"/>
          </p:cNvSpPr>
          <p:nvPr>
            <p:ph type="body" sz="quarter" idx="23"/>
          </p:nvPr>
        </p:nvSpPr>
        <p:spPr>
          <a:xfrm>
            <a:off x="376237" y="6121013"/>
            <a:ext cx="8374064" cy="260737"/>
          </a:xfrm>
        </p:spPr>
        <p:txBody>
          <a:bodyPr>
            <a:normAutofit/>
          </a:bodyPr>
          <a:lstStyle>
            <a:lvl1pPr>
              <a:spcAft>
                <a:spcPts val="0"/>
              </a:spcAft>
              <a:defRPr sz="900"/>
            </a:lvl1pPr>
          </a:lstStyle>
          <a:p>
            <a:pPr lvl="0"/>
            <a:r>
              <a:rPr lang="en-US" smtClean="0"/>
              <a:t>Click to edit Master text styles</a:t>
            </a:r>
          </a:p>
        </p:txBody>
      </p:sp>
      <p:sp>
        <p:nvSpPr>
          <p:cNvPr id="9" name="Chart Placeholder 2"/>
          <p:cNvSpPr>
            <a:spLocks noGrp="1"/>
          </p:cNvSpPr>
          <p:nvPr>
            <p:ph type="chart" sz="quarter" idx="24"/>
          </p:nvPr>
        </p:nvSpPr>
        <p:spPr>
          <a:xfrm>
            <a:off x="376238" y="2125013"/>
            <a:ext cx="4004297" cy="3996000"/>
          </a:xfrm>
        </p:spPr>
        <p:txBody>
          <a:bodyPr/>
          <a:lstStyle/>
          <a:p>
            <a:r>
              <a:rPr lang="en-US" smtClean="0"/>
              <a:t>Click icon to add chart</a:t>
            </a:r>
            <a:endParaRPr lang="en-GB" dirty="0"/>
          </a:p>
        </p:txBody>
      </p:sp>
      <p:sp>
        <p:nvSpPr>
          <p:cNvPr id="12" name="Text Placeholder 5"/>
          <p:cNvSpPr>
            <a:spLocks noGrp="1"/>
          </p:cNvSpPr>
          <p:nvPr>
            <p:ph type="body" sz="quarter" idx="25"/>
          </p:nvPr>
        </p:nvSpPr>
        <p:spPr>
          <a:xfrm>
            <a:off x="376237" y="1665288"/>
            <a:ext cx="4004298" cy="420687"/>
          </a:xfrm>
        </p:spPr>
        <p:txBody>
          <a:bodyPr/>
          <a:lstStyle/>
          <a:p>
            <a:pPr lvl="0"/>
            <a:r>
              <a:rPr lang="en-US" noProof="0" smtClean="0"/>
              <a:t>Click to edit Master text styles</a:t>
            </a:r>
          </a:p>
        </p:txBody>
      </p:sp>
    </p:spTree>
    <p:extLst>
      <p:ext uri="{BB962C8B-B14F-4D97-AF65-F5344CB8AC3E}">
        <p14:creationId xmlns:p14="http://schemas.microsoft.com/office/powerpoint/2010/main" val="1087673297"/>
      </p:ext>
    </p:extLst>
  </p:cSld>
  <p:clrMapOvr>
    <a:masterClrMapping/>
  </p:clrMapOvr>
  <p:transition>
    <p:fade/>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p:cSld name="2 column content">
    <p:spTree>
      <p:nvGrpSpPr>
        <p:cNvPr id="1" name=""/>
        <p:cNvGrpSpPr/>
        <p:nvPr/>
      </p:nvGrpSpPr>
      <p:grpSpPr>
        <a:xfrm>
          <a:off x="0" y="0"/>
          <a:ext cx="0" cy="0"/>
          <a:chOff x="0" y="0"/>
          <a:chExt cx="0" cy="0"/>
        </a:xfrm>
      </p:grpSpPr>
      <p:sp>
        <p:nvSpPr>
          <p:cNvPr id="7" name="Title Placeholder 1"/>
          <p:cNvSpPr>
            <a:spLocks noGrp="1"/>
          </p:cNvSpPr>
          <p:nvPr>
            <p:ph type="title" hasCustomPrompt="1"/>
          </p:nvPr>
        </p:nvSpPr>
        <p:spPr>
          <a:xfrm>
            <a:off x="376239" y="317499"/>
            <a:ext cx="8391524" cy="698501"/>
          </a:xfrm>
          <a:prstGeom prst="rect">
            <a:avLst/>
          </a:prstGeom>
        </p:spPr>
        <p:txBody>
          <a:bodyPr vert="horz" lIns="0" tIns="0" rIns="0" bIns="0" rtlCol="0" anchor="t" anchorCtr="0">
            <a:noAutofit/>
          </a:bodyPr>
          <a:lstStyle>
            <a:lvl1pPr>
              <a:defRPr/>
            </a:lvl1pPr>
          </a:lstStyle>
          <a:p>
            <a:r>
              <a:rPr lang="en-US" dirty="0"/>
              <a:t>Click to add title</a:t>
            </a:r>
          </a:p>
        </p:txBody>
      </p:sp>
      <p:sp>
        <p:nvSpPr>
          <p:cNvPr id="6" name="Content Placeholder 3"/>
          <p:cNvSpPr>
            <a:spLocks noGrp="1"/>
          </p:cNvSpPr>
          <p:nvPr>
            <p:ph sz="quarter" idx="10"/>
          </p:nvPr>
        </p:nvSpPr>
        <p:spPr>
          <a:xfrm>
            <a:off x="376237" y="1665288"/>
            <a:ext cx="3323893" cy="4716463"/>
          </a:xfrm>
          <a:prstGeom prst="rect">
            <a:avLst/>
          </a:prstGeom>
        </p:spPr>
        <p:txBody>
          <a:bodyPr/>
          <a:lstStyle>
            <a:lvl1pPr>
              <a:tabLst>
                <a:tab pos="5029200" algn="r"/>
              </a:tabLst>
              <a:defRPr/>
            </a:lvl1pPr>
            <a:lvl2pPr>
              <a:tabLst>
                <a:tab pos="5029200" algn="r"/>
              </a:tabLst>
              <a:defRPr/>
            </a:lvl2pPr>
            <a:lvl3pPr>
              <a:tabLst>
                <a:tab pos="5029200" algn="r"/>
              </a:tabLst>
              <a:defRPr/>
            </a:lvl3pPr>
            <a:lvl4pPr>
              <a:tabLst>
                <a:tab pos="5029200" algn="r"/>
              </a:tabLst>
              <a:defRPr/>
            </a:lvl4pPr>
            <a:lvl5pPr>
              <a:tabLst>
                <a:tab pos="5029200" algn="r"/>
              </a:tabLst>
              <a:defRPr baseline="0"/>
            </a:lvl5p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dirty="0"/>
          </a:p>
        </p:txBody>
      </p:sp>
      <p:sp>
        <p:nvSpPr>
          <p:cNvPr id="8" name="Content Placeholder 3"/>
          <p:cNvSpPr>
            <a:spLocks noGrp="1"/>
          </p:cNvSpPr>
          <p:nvPr>
            <p:ph sz="quarter" idx="16"/>
          </p:nvPr>
        </p:nvSpPr>
        <p:spPr>
          <a:xfrm>
            <a:off x="4087762" y="1700213"/>
            <a:ext cx="4680000" cy="4681537"/>
          </a:xfrm>
          <a:prstGeom prst="rect">
            <a:avLst/>
          </a:prstGeom>
        </p:spPr>
        <p:txBody>
          <a:bodyPr/>
          <a:lstStyle>
            <a:lvl1pPr>
              <a:tabLst>
                <a:tab pos="5029200" algn="r"/>
              </a:tabLst>
              <a:defRPr/>
            </a:lvl1pPr>
            <a:lvl2pPr>
              <a:tabLst>
                <a:tab pos="5029200" algn="r"/>
              </a:tabLst>
              <a:defRPr/>
            </a:lvl2pPr>
            <a:lvl3pPr>
              <a:tabLst>
                <a:tab pos="5029200" algn="r"/>
              </a:tabLst>
              <a:defRPr/>
            </a:lvl3pPr>
            <a:lvl4pPr>
              <a:tabLst>
                <a:tab pos="5029200" algn="r"/>
              </a:tabLst>
              <a:defRPr/>
            </a:lvl4pPr>
            <a:lvl5pPr>
              <a:tabLst>
                <a:tab pos="5029200" algn="r"/>
              </a:tabLst>
              <a:defRPr baseline="0"/>
            </a:lvl5p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dirty="0"/>
          </a:p>
        </p:txBody>
      </p:sp>
      <p:sp>
        <p:nvSpPr>
          <p:cNvPr id="9" name="Text Placeholder 8"/>
          <p:cNvSpPr>
            <a:spLocks noGrp="1"/>
          </p:cNvSpPr>
          <p:nvPr>
            <p:ph type="body" sz="quarter" idx="13" hasCustomPrompt="1"/>
          </p:nvPr>
        </p:nvSpPr>
        <p:spPr>
          <a:xfrm>
            <a:off x="376237" y="651600"/>
            <a:ext cx="8391525" cy="757255"/>
          </a:xfrm>
          <a:prstGeom prst="rect">
            <a:avLst/>
          </a:prstGeom>
        </p:spPr>
        <p:txBody>
          <a:bodyPr lIns="0" tIns="0" rIns="0" bIns="0">
            <a:noAutofit/>
          </a:bodyPr>
          <a:lstStyle>
            <a:lvl1pPr marL="0" indent="0">
              <a:buNone/>
              <a:defRPr sz="2000" b="0">
                <a:solidFill>
                  <a:srgbClr val="575757"/>
                </a:solidFill>
              </a:defRPr>
            </a:lvl1pPr>
          </a:lstStyle>
          <a:p>
            <a:pPr lvl="0"/>
            <a:r>
              <a:rPr lang="en-US" dirty="0"/>
              <a:t>Click to add subtitle</a:t>
            </a:r>
          </a:p>
        </p:txBody>
      </p:sp>
    </p:spTree>
    <p:extLst>
      <p:ext uri="{BB962C8B-B14F-4D97-AF65-F5344CB8AC3E}">
        <p14:creationId xmlns:p14="http://schemas.microsoft.com/office/powerpoint/2010/main" val="2688999978"/>
      </p:ext>
    </p:extLst>
  </p:cSld>
  <p:clrMapOvr>
    <a:masterClrMapping/>
  </p:clrMapOvr>
  <p:transition>
    <p:fade/>
  </p:transition>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p:cSld name="2 content with quote ">
    <p:spTree>
      <p:nvGrpSpPr>
        <p:cNvPr id="1" name=""/>
        <p:cNvGrpSpPr/>
        <p:nvPr/>
      </p:nvGrpSpPr>
      <p:grpSpPr>
        <a:xfrm>
          <a:off x="0" y="0"/>
          <a:ext cx="0" cy="0"/>
          <a:chOff x="0" y="0"/>
          <a:chExt cx="0" cy="0"/>
        </a:xfrm>
      </p:grpSpPr>
      <p:sp>
        <p:nvSpPr>
          <p:cNvPr id="7" name="Title Placeholder 1"/>
          <p:cNvSpPr>
            <a:spLocks noGrp="1"/>
          </p:cNvSpPr>
          <p:nvPr>
            <p:ph type="title" hasCustomPrompt="1"/>
          </p:nvPr>
        </p:nvSpPr>
        <p:spPr>
          <a:xfrm>
            <a:off x="376238" y="317500"/>
            <a:ext cx="8391525" cy="698500"/>
          </a:xfrm>
          <a:prstGeom prst="rect">
            <a:avLst/>
          </a:prstGeom>
        </p:spPr>
        <p:txBody>
          <a:bodyPr vert="horz" lIns="0" tIns="0" rIns="0" bIns="0" rtlCol="0" anchor="t" anchorCtr="0">
            <a:noAutofit/>
          </a:bodyPr>
          <a:lstStyle>
            <a:lvl1pPr>
              <a:defRPr/>
            </a:lvl1pPr>
          </a:lstStyle>
          <a:p>
            <a:r>
              <a:rPr lang="en-US" dirty="0"/>
              <a:t>Click to add title</a:t>
            </a:r>
          </a:p>
        </p:txBody>
      </p:sp>
      <p:sp>
        <p:nvSpPr>
          <p:cNvPr id="6" name="Content Placeholder 3"/>
          <p:cNvSpPr>
            <a:spLocks noGrp="1"/>
          </p:cNvSpPr>
          <p:nvPr>
            <p:ph sz="quarter" idx="10"/>
          </p:nvPr>
        </p:nvSpPr>
        <p:spPr>
          <a:xfrm>
            <a:off x="5683411" y="1658680"/>
            <a:ext cx="3084351" cy="4723072"/>
          </a:xfrm>
          <a:prstGeom prst="rect">
            <a:avLst/>
          </a:prstGeom>
        </p:spPr>
        <p:txBody>
          <a:bodyPr>
            <a:normAutofit/>
          </a:bodyPr>
          <a:lstStyle>
            <a:lvl1pPr>
              <a:tabLst>
                <a:tab pos="5029200" algn="r"/>
              </a:tabLst>
              <a:defRPr sz="2200">
                <a:solidFill>
                  <a:schemeClr val="accent3"/>
                </a:solidFill>
              </a:defRPr>
            </a:lvl1pPr>
            <a:lvl2pPr>
              <a:tabLst>
                <a:tab pos="5029200" algn="r"/>
              </a:tabLst>
              <a:defRPr/>
            </a:lvl2pPr>
            <a:lvl3pPr>
              <a:tabLst>
                <a:tab pos="5029200" algn="r"/>
              </a:tabLst>
              <a:defRPr/>
            </a:lvl3pPr>
            <a:lvl4pPr>
              <a:tabLst>
                <a:tab pos="5029200" algn="r"/>
              </a:tabLst>
              <a:defRPr/>
            </a:lvl4pPr>
            <a:lvl5pPr>
              <a:tabLst>
                <a:tab pos="5029200" algn="r"/>
              </a:tabLst>
              <a:defRPr baseline="0"/>
            </a:lvl5pPr>
          </a:lstStyle>
          <a:p>
            <a:pPr lvl="0"/>
            <a:r>
              <a:rPr lang="en-US" noProof="0" smtClean="0"/>
              <a:t>Click to edit Master text styles</a:t>
            </a:r>
          </a:p>
        </p:txBody>
      </p:sp>
      <p:sp>
        <p:nvSpPr>
          <p:cNvPr id="8" name="Content Placeholder 3"/>
          <p:cNvSpPr>
            <a:spLocks noGrp="1"/>
          </p:cNvSpPr>
          <p:nvPr>
            <p:ph sz="quarter" idx="16"/>
          </p:nvPr>
        </p:nvSpPr>
        <p:spPr>
          <a:xfrm>
            <a:off x="376238" y="1665288"/>
            <a:ext cx="4879761" cy="4716462"/>
          </a:xfrm>
          <a:prstGeom prst="rect">
            <a:avLst/>
          </a:prstGeom>
        </p:spPr>
        <p:txBody>
          <a:bodyPr/>
          <a:lstStyle>
            <a:lvl1pPr>
              <a:tabLst>
                <a:tab pos="5029200" algn="r"/>
              </a:tabLst>
              <a:defRPr/>
            </a:lvl1pPr>
            <a:lvl2pPr>
              <a:tabLst>
                <a:tab pos="5029200" algn="r"/>
              </a:tabLst>
              <a:defRPr/>
            </a:lvl2pPr>
            <a:lvl3pPr>
              <a:tabLst>
                <a:tab pos="5029200" algn="r"/>
              </a:tabLst>
              <a:defRPr/>
            </a:lvl3pPr>
            <a:lvl4pPr>
              <a:tabLst>
                <a:tab pos="5029200" algn="r"/>
              </a:tabLst>
              <a:defRPr/>
            </a:lvl4pPr>
            <a:lvl5pPr>
              <a:tabLst>
                <a:tab pos="5029200" algn="r"/>
              </a:tabLst>
              <a:defRPr baseline="0"/>
            </a:lvl5p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dirty="0"/>
          </a:p>
        </p:txBody>
      </p:sp>
      <p:sp>
        <p:nvSpPr>
          <p:cNvPr id="9" name="Text Placeholder 8"/>
          <p:cNvSpPr>
            <a:spLocks noGrp="1"/>
          </p:cNvSpPr>
          <p:nvPr>
            <p:ph type="body" sz="quarter" idx="13" hasCustomPrompt="1"/>
          </p:nvPr>
        </p:nvSpPr>
        <p:spPr>
          <a:xfrm>
            <a:off x="376239" y="651600"/>
            <a:ext cx="8391524" cy="757255"/>
          </a:xfrm>
          <a:prstGeom prst="rect">
            <a:avLst/>
          </a:prstGeom>
        </p:spPr>
        <p:txBody>
          <a:bodyPr lIns="0" tIns="0" rIns="0" bIns="0">
            <a:noAutofit/>
          </a:bodyPr>
          <a:lstStyle>
            <a:lvl1pPr marL="0" indent="0">
              <a:buNone/>
              <a:defRPr sz="2000" b="0">
                <a:solidFill>
                  <a:srgbClr val="575757"/>
                </a:solidFill>
              </a:defRPr>
            </a:lvl1pPr>
          </a:lstStyle>
          <a:p>
            <a:pPr lvl="0"/>
            <a:r>
              <a:rPr lang="en-US" dirty="0"/>
              <a:t>Click to add subtitle</a:t>
            </a:r>
          </a:p>
        </p:txBody>
      </p:sp>
    </p:spTree>
    <p:extLst>
      <p:ext uri="{BB962C8B-B14F-4D97-AF65-F5344CB8AC3E}">
        <p14:creationId xmlns:p14="http://schemas.microsoft.com/office/powerpoint/2010/main" val="957304729"/>
      </p:ext>
    </p:extLst>
  </p:cSld>
  <p:clrMapOvr>
    <a:masterClrMapping/>
  </p:clrMapOvr>
  <p:transition>
    <p:fade/>
  </p:transition>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p:cSld name="Team profile">
    <p:spTree>
      <p:nvGrpSpPr>
        <p:cNvPr id="1" name=""/>
        <p:cNvGrpSpPr/>
        <p:nvPr/>
      </p:nvGrpSpPr>
      <p:grpSpPr>
        <a:xfrm>
          <a:off x="0" y="0"/>
          <a:ext cx="0" cy="0"/>
          <a:chOff x="0" y="0"/>
          <a:chExt cx="0" cy="0"/>
        </a:xfrm>
      </p:grpSpPr>
      <p:sp>
        <p:nvSpPr>
          <p:cNvPr id="2" name="Title 1"/>
          <p:cNvSpPr>
            <a:spLocks noGrp="1"/>
          </p:cNvSpPr>
          <p:nvPr>
            <p:ph type="title"/>
          </p:nvPr>
        </p:nvSpPr>
        <p:spPr>
          <a:xfrm>
            <a:off x="376238" y="317500"/>
            <a:ext cx="8391525" cy="698500"/>
          </a:xfrm>
        </p:spPr>
        <p:txBody>
          <a:bodyPr/>
          <a:lstStyle/>
          <a:p>
            <a:r>
              <a:rPr lang="en-US" smtClean="0"/>
              <a:t>Click to edit Master title style</a:t>
            </a:r>
            <a:endParaRPr lang="en-GB" dirty="0"/>
          </a:p>
        </p:txBody>
      </p:sp>
      <p:sp>
        <p:nvSpPr>
          <p:cNvPr id="4" name="Picture Placeholder 6"/>
          <p:cNvSpPr>
            <a:spLocks noGrp="1"/>
          </p:cNvSpPr>
          <p:nvPr>
            <p:ph type="pic" sz="quarter" idx="13"/>
          </p:nvPr>
        </p:nvSpPr>
        <p:spPr>
          <a:xfrm>
            <a:off x="376237" y="1700213"/>
            <a:ext cx="2034000" cy="1260000"/>
          </a:xfrm>
        </p:spPr>
        <p:txBody>
          <a:bodyPr lIns="0" tIns="0" rIns="0" bIns="0">
            <a:noAutofit/>
          </a:bodyPr>
          <a:lstStyle/>
          <a:p>
            <a:r>
              <a:rPr lang="en-US" noProof="0" smtClean="0"/>
              <a:t>Click icon to add picture</a:t>
            </a:r>
            <a:endParaRPr lang="en-US" noProof="0" dirty="0"/>
          </a:p>
        </p:txBody>
      </p:sp>
      <p:sp>
        <p:nvSpPr>
          <p:cNvPr id="5" name="Picture Placeholder 6"/>
          <p:cNvSpPr>
            <a:spLocks noGrp="1"/>
          </p:cNvSpPr>
          <p:nvPr>
            <p:ph type="pic" sz="quarter" idx="14"/>
          </p:nvPr>
        </p:nvSpPr>
        <p:spPr>
          <a:xfrm>
            <a:off x="2495412" y="1700213"/>
            <a:ext cx="2034000" cy="1260000"/>
          </a:xfrm>
        </p:spPr>
        <p:txBody>
          <a:bodyPr lIns="0" tIns="0" rIns="0" bIns="0">
            <a:noAutofit/>
          </a:bodyPr>
          <a:lstStyle/>
          <a:p>
            <a:r>
              <a:rPr lang="en-US" noProof="0" smtClean="0"/>
              <a:t>Click icon to add picture</a:t>
            </a:r>
            <a:endParaRPr lang="en-US" noProof="0" dirty="0"/>
          </a:p>
        </p:txBody>
      </p:sp>
      <p:sp>
        <p:nvSpPr>
          <p:cNvPr id="6" name="Picture Placeholder 6"/>
          <p:cNvSpPr>
            <a:spLocks noGrp="1"/>
          </p:cNvSpPr>
          <p:nvPr>
            <p:ph type="pic" sz="quarter" idx="15"/>
          </p:nvPr>
        </p:nvSpPr>
        <p:spPr>
          <a:xfrm>
            <a:off x="4614587" y="1700213"/>
            <a:ext cx="2034000" cy="1260000"/>
          </a:xfrm>
        </p:spPr>
        <p:txBody>
          <a:bodyPr lIns="0" tIns="0" rIns="0" bIns="0">
            <a:noAutofit/>
          </a:bodyPr>
          <a:lstStyle/>
          <a:p>
            <a:r>
              <a:rPr lang="en-US" noProof="0" smtClean="0"/>
              <a:t>Click icon to add picture</a:t>
            </a:r>
            <a:endParaRPr lang="en-US" noProof="0" dirty="0"/>
          </a:p>
        </p:txBody>
      </p:sp>
      <p:sp>
        <p:nvSpPr>
          <p:cNvPr id="7" name="Picture Placeholder 6"/>
          <p:cNvSpPr>
            <a:spLocks noGrp="1"/>
          </p:cNvSpPr>
          <p:nvPr>
            <p:ph type="pic" sz="quarter" idx="16"/>
          </p:nvPr>
        </p:nvSpPr>
        <p:spPr>
          <a:xfrm>
            <a:off x="6733763" y="1700213"/>
            <a:ext cx="2034000" cy="1260000"/>
          </a:xfrm>
        </p:spPr>
        <p:txBody>
          <a:bodyPr lIns="0" tIns="0" rIns="0" bIns="0">
            <a:noAutofit/>
          </a:bodyPr>
          <a:lstStyle/>
          <a:p>
            <a:r>
              <a:rPr lang="en-US" noProof="0" smtClean="0"/>
              <a:t>Click icon to add picture</a:t>
            </a:r>
            <a:endParaRPr lang="en-US" noProof="0" dirty="0"/>
          </a:p>
        </p:txBody>
      </p:sp>
      <p:sp>
        <p:nvSpPr>
          <p:cNvPr id="9" name="Text Placeholder 8"/>
          <p:cNvSpPr>
            <a:spLocks noGrp="1"/>
          </p:cNvSpPr>
          <p:nvPr>
            <p:ph type="body" sz="quarter" idx="17"/>
          </p:nvPr>
        </p:nvSpPr>
        <p:spPr>
          <a:xfrm>
            <a:off x="376237" y="3124200"/>
            <a:ext cx="2040351" cy="3257548"/>
          </a:xfrm>
        </p:spPr>
        <p:txBody>
          <a:bodyPr/>
          <a:lstStyle>
            <a:lvl1pPr>
              <a:defRPr b="1">
                <a:solidFill>
                  <a:schemeClr val="accent1"/>
                </a:solidFill>
              </a:defRPr>
            </a:lvl1pPr>
            <a:lvl2pPr>
              <a:spcAft>
                <a:spcPts val="0"/>
              </a:spcAft>
              <a:defRPr/>
            </a:lvl2pPr>
            <a:lvl3pPr marL="0" indent="0">
              <a:spcAft>
                <a:spcPts val="0"/>
              </a:spcAft>
              <a:buNone/>
              <a:defRPr/>
            </a:lvl3pPr>
            <a:lvl4pPr marL="176400" indent="-176400">
              <a:spcAft>
                <a:spcPts val="0"/>
              </a:spcAft>
              <a:buFont typeface="Arial" panose="020B0604020202020204" pitchFamily="34" charset="0"/>
              <a:buChar char="•"/>
              <a:defRPr/>
            </a:lvl4pPr>
            <a:lvl5pPr marL="356400" indent="-176400">
              <a:spcAft>
                <a:spcPts val="0"/>
              </a:spcAft>
              <a:defRPr baseline="0"/>
            </a:lvl5pPr>
            <a:lvl6pPr marL="356400" indent="-176400">
              <a:spcAft>
                <a:spcPts val="0"/>
              </a:spcAft>
              <a:buFont typeface="Verdana" panose="020B0604030504040204" pitchFamily="34" charset="0"/>
              <a:buChar char="−"/>
              <a:defRPr/>
            </a:lvl6pPr>
            <a:lvl7pPr marL="356400" indent="-176400">
              <a:spcAft>
                <a:spcPts val="0"/>
              </a:spcAft>
              <a:defRPr/>
            </a:lvl7pPr>
            <a:lvl8pPr marL="356400" indent="-176400">
              <a:spcAft>
                <a:spcPts val="0"/>
              </a:spcAft>
              <a:defRPr/>
            </a:lvl8pPr>
            <a:lvl9pPr marL="356400" indent="-176400">
              <a:spcAft>
                <a:spcPts val="0"/>
              </a:spcAft>
              <a:defRPr/>
            </a:lvl9p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dirty="0"/>
          </a:p>
        </p:txBody>
      </p:sp>
      <p:sp>
        <p:nvSpPr>
          <p:cNvPr id="10" name="Text Placeholder 8"/>
          <p:cNvSpPr>
            <a:spLocks noGrp="1"/>
          </p:cNvSpPr>
          <p:nvPr>
            <p:ph type="body" sz="quarter" idx="18"/>
          </p:nvPr>
        </p:nvSpPr>
        <p:spPr>
          <a:xfrm>
            <a:off x="4612472" y="3120550"/>
            <a:ext cx="2034000" cy="3261199"/>
          </a:xfrm>
        </p:spPr>
        <p:txBody>
          <a:bodyPr/>
          <a:lstStyle>
            <a:lvl1pPr>
              <a:defRPr b="1">
                <a:solidFill>
                  <a:schemeClr val="accent1"/>
                </a:solidFill>
              </a:defRPr>
            </a:lvl1pPr>
            <a:lvl2pPr>
              <a:spcAft>
                <a:spcPts val="0"/>
              </a:spcAft>
              <a:defRPr/>
            </a:lvl2pPr>
            <a:lvl3pPr marL="0" indent="0">
              <a:spcAft>
                <a:spcPts val="0"/>
              </a:spcAft>
              <a:buNone/>
              <a:defRPr/>
            </a:lvl3pPr>
            <a:lvl4pPr marL="176400" indent="-176400">
              <a:spcAft>
                <a:spcPts val="0"/>
              </a:spcAft>
              <a:buFont typeface="Arial" panose="020B0604020202020204" pitchFamily="34" charset="0"/>
              <a:buChar char="•"/>
              <a:defRPr/>
            </a:lvl4pPr>
            <a:lvl5pPr marL="356400" indent="-176400">
              <a:spcAft>
                <a:spcPts val="0"/>
              </a:spcAft>
              <a:defRPr baseline="0"/>
            </a:lvl5pPr>
            <a:lvl6pPr marL="356400" indent="-176400">
              <a:spcAft>
                <a:spcPts val="0"/>
              </a:spcAft>
              <a:buFont typeface="Verdana" panose="020B0604030504040204" pitchFamily="34" charset="0"/>
              <a:buChar char="−"/>
              <a:defRPr/>
            </a:lvl6pPr>
            <a:lvl7pPr marL="356400" indent="-176400">
              <a:spcAft>
                <a:spcPts val="0"/>
              </a:spcAft>
              <a:defRPr/>
            </a:lvl7pPr>
            <a:lvl8pPr marL="356400" indent="-176400">
              <a:spcAft>
                <a:spcPts val="0"/>
              </a:spcAft>
              <a:defRPr/>
            </a:lvl8pPr>
            <a:lvl9pPr marL="356400" indent="-176400">
              <a:spcAft>
                <a:spcPts val="0"/>
              </a:spcAft>
              <a:defRPr/>
            </a:lvl9p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dirty="0"/>
          </a:p>
        </p:txBody>
      </p:sp>
      <p:sp>
        <p:nvSpPr>
          <p:cNvPr id="11" name="Text Placeholder 8"/>
          <p:cNvSpPr>
            <a:spLocks noGrp="1"/>
          </p:cNvSpPr>
          <p:nvPr>
            <p:ph type="body" sz="quarter" idx="19"/>
          </p:nvPr>
        </p:nvSpPr>
        <p:spPr>
          <a:xfrm>
            <a:off x="2497530" y="3124199"/>
            <a:ext cx="2034000" cy="3257549"/>
          </a:xfrm>
        </p:spPr>
        <p:txBody>
          <a:bodyPr/>
          <a:lstStyle>
            <a:lvl1pPr>
              <a:defRPr b="1">
                <a:solidFill>
                  <a:schemeClr val="accent1"/>
                </a:solidFill>
              </a:defRPr>
            </a:lvl1pPr>
            <a:lvl2pPr>
              <a:spcAft>
                <a:spcPts val="0"/>
              </a:spcAft>
              <a:defRPr/>
            </a:lvl2pPr>
            <a:lvl3pPr marL="0" indent="0">
              <a:spcAft>
                <a:spcPts val="0"/>
              </a:spcAft>
              <a:buNone/>
              <a:defRPr/>
            </a:lvl3pPr>
            <a:lvl4pPr marL="176400" indent="-176400">
              <a:spcAft>
                <a:spcPts val="0"/>
              </a:spcAft>
              <a:buFont typeface="Arial" panose="020B0604020202020204" pitchFamily="34" charset="0"/>
              <a:buChar char="•"/>
              <a:defRPr/>
            </a:lvl4pPr>
            <a:lvl5pPr marL="356400" indent="-176400">
              <a:spcAft>
                <a:spcPts val="0"/>
              </a:spcAft>
              <a:defRPr baseline="0"/>
            </a:lvl5pPr>
            <a:lvl6pPr marL="356400" indent="-176400">
              <a:spcAft>
                <a:spcPts val="0"/>
              </a:spcAft>
              <a:buFont typeface="Verdana" panose="020B0604030504040204" pitchFamily="34" charset="0"/>
              <a:buChar char="−"/>
              <a:defRPr/>
            </a:lvl6pPr>
            <a:lvl7pPr marL="356400" indent="-176400">
              <a:spcAft>
                <a:spcPts val="0"/>
              </a:spcAft>
              <a:defRPr/>
            </a:lvl7pPr>
            <a:lvl8pPr marL="356400" indent="-176400">
              <a:spcAft>
                <a:spcPts val="0"/>
              </a:spcAft>
              <a:defRPr/>
            </a:lvl8pPr>
            <a:lvl9pPr marL="356400" indent="-176400">
              <a:spcAft>
                <a:spcPts val="0"/>
              </a:spcAft>
              <a:defRPr/>
            </a:lvl9p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dirty="0"/>
          </a:p>
        </p:txBody>
      </p:sp>
      <p:sp>
        <p:nvSpPr>
          <p:cNvPr id="12" name="Text Placeholder 8"/>
          <p:cNvSpPr>
            <a:spLocks noGrp="1"/>
          </p:cNvSpPr>
          <p:nvPr>
            <p:ph type="body" sz="quarter" idx="20"/>
          </p:nvPr>
        </p:nvSpPr>
        <p:spPr>
          <a:xfrm>
            <a:off x="6744876" y="3108508"/>
            <a:ext cx="2022887" cy="3273240"/>
          </a:xfrm>
        </p:spPr>
        <p:txBody>
          <a:bodyPr/>
          <a:lstStyle>
            <a:lvl1pPr>
              <a:defRPr b="1">
                <a:solidFill>
                  <a:schemeClr val="accent1"/>
                </a:solidFill>
              </a:defRPr>
            </a:lvl1pPr>
            <a:lvl2pPr>
              <a:spcAft>
                <a:spcPts val="0"/>
              </a:spcAft>
              <a:defRPr/>
            </a:lvl2pPr>
            <a:lvl3pPr marL="0" indent="0">
              <a:spcAft>
                <a:spcPts val="0"/>
              </a:spcAft>
              <a:buNone/>
              <a:defRPr/>
            </a:lvl3pPr>
            <a:lvl4pPr marL="176400" indent="-176400">
              <a:spcAft>
                <a:spcPts val="0"/>
              </a:spcAft>
              <a:buFont typeface="Arial" panose="020B0604020202020204" pitchFamily="34" charset="0"/>
              <a:buChar char="•"/>
              <a:defRPr/>
            </a:lvl4pPr>
            <a:lvl5pPr marL="356400" indent="-176400">
              <a:spcAft>
                <a:spcPts val="0"/>
              </a:spcAft>
              <a:defRPr baseline="0"/>
            </a:lvl5pPr>
            <a:lvl6pPr marL="356400" indent="-176400">
              <a:spcAft>
                <a:spcPts val="0"/>
              </a:spcAft>
              <a:buFont typeface="Verdana" panose="020B0604030504040204" pitchFamily="34" charset="0"/>
              <a:buChar char="−"/>
              <a:defRPr/>
            </a:lvl6pPr>
            <a:lvl7pPr marL="356400" indent="-176400">
              <a:spcAft>
                <a:spcPts val="0"/>
              </a:spcAft>
              <a:defRPr/>
            </a:lvl7pPr>
            <a:lvl8pPr marL="356400" indent="-176400">
              <a:spcAft>
                <a:spcPts val="0"/>
              </a:spcAft>
              <a:defRPr/>
            </a:lvl8pPr>
            <a:lvl9pPr marL="356400" indent="-176400">
              <a:spcAft>
                <a:spcPts val="0"/>
              </a:spcAft>
              <a:defRPr/>
            </a:lvl9p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dirty="0"/>
          </a:p>
        </p:txBody>
      </p:sp>
      <p:sp>
        <p:nvSpPr>
          <p:cNvPr id="13" name="Text Placeholder 8"/>
          <p:cNvSpPr>
            <a:spLocks noGrp="1"/>
          </p:cNvSpPr>
          <p:nvPr>
            <p:ph type="body" sz="quarter" idx="21" hasCustomPrompt="1"/>
          </p:nvPr>
        </p:nvSpPr>
        <p:spPr>
          <a:xfrm>
            <a:off x="376237" y="651600"/>
            <a:ext cx="8391526" cy="757255"/>
          </a:xfrm>
          <a:prstGeom prst="rect">
            <a:avLst/>
          </a:prstGeom>
        </p:spPr>
        <p:txBody>
          <a:bodyPr lIns="0" tIns="0" rIns="0" bIns="0">
            <a:noAutofit/>
          </a:bodyPr>
          <a:lstStyle>
            <a:lvl1pPr marL="0" indent="0">
              <a:buNone/>
              <a:defRPr sz="2000" b="0">
                <a:solidFill>
                  <a:srgbClr val="575757"/>
                </a:solidFill>
              </a:defRPr>
            </a:lvl1pPr>
          </a:lstStyle>
          <a:p>
            <a:pPr lvl="0"/>
            <a:r>
              <a:rPr lang="en-US" dirty="0"/>
              <a:t>Click to add subtitle</a:t>
            </a:r>
          </a:p>
        </p:txBody>
      </p:sp>
    </p:spTree>
    <p:extLst>
      <p:ext uri="{BB962C8B-B14F-4D97-AF65-F5344CB8AC3E}">
        <p14:creationId xmlns:p14="http://schemas.microsoft.com/office/powerpoint/2010/main" val="305147114"/>
      </p:ext>
    </p:extLst>
  </p:cSld>
  <p:clrMapOvr>
    <a:masterClrMapping/>
  </p:clrMapOvr>
  <p:transition>
    <p:fade/>
  </p:transition>
  <p:hf hdr="0" dt="0"/>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p:cSld name="Title Slide - Circle White">
    <p:bg bwMode="gray">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bwMode="gray">
          <a:xfrm>
            <a:off x="2502000" y="1368000"/>
            <a:ext cx="4140000" cy="4140000"/>
          </a:xfrm>
          <a:prstGeom prst="ellipse">
            <a:avLst/>
          </a:prstGeom>
          <a:ln w="25400">
            <a:solidFill>
              <a:schemeClr val="accent1"/>
            </a:solidFill>
          </a:ln>
        </p:spPr>
        <p:txBody>
          <a:bodyPr lIns="108000" tIns="108000" rIns="108000" bIns="108000" anchor="ctr" anchorCtr="0">
            <a:normAutofit/>
          </a:bodyPr>
          <a:lstStyle>
            <a:lvl1pPr algn="ctr">
              <a:lnSpc>
                <a:spcPts val="4200"/>
              </a:lnSpc>
              <a:defRPr sz="3600" b="0">
                <a:solidFill>
                  <a:schemeClr val="tx1"/>
                </a:solidFill>
                <a:latin typeface="+mj-lt"/>
                <a:ea typeface="Open Sans" panose="020B0606030504020204" pitchFamily="34" charset="0"/>
                <a:cs typeface="Open Sans" panose="020B0606030504020204" pitchFamily="34" charset="0"/>
              </a:defRPr>
            </a:lvl1pPr>
          </a:lstStyle>
          <a:p>
            <a:r>
              <a:rPr lang="en-US" noProof="0" smtClean="0"/>
              <a:t>Click to edit Master title style</a:t>
            </a:r>
            <a:endParaRPr lang="en-US" noProof="0" dirty="0"/>
          </a:p>
        </p:txBody>
      </p:sp>
      <p:sp>
        <p:nvSpPr>
          <p:cNvPr id="3" name="Subtitle 2"/>
          <p:cNvSpPr>
            <a:spLocks noGrp="1"/>
          </p:cNvSpPr>
          <p:nvPr>
            <p:ph type="subTitle" idx="1"/>
          </p:nvPr>
        </p:nvSpPr>
        <p:spPr bwMode="gray">
          <a:xfrm>
            <a:off x="376238" y="5864229"/>
            <a:ext cx="4195761" cy="505645"/>
          </a:xfrm>
          <a:prstGeom prst="rect">
            <a:avLst/>
          </a:prstGeom>
        </p:spPr>
        <p:txBody>
          <a:bodyPr lIns="0" tIns="0" rIns="0" bIns="0">
            <a:noAutofit/>
          </a:bodyPr>
          <a:lstStyle>
            <a:lvl1pPr marL="0" indent="0" algn="l">
              <a:lnSpc>
                <a:spcPct val="100000"/>
              </a:lnSpc>
              <a:spcAft>
                <a:spcPts val="0"/>
              </a:spcAft>
              <a:buNone/>
              <a:defRPr sz="16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noProof="0" smtClean="0"/>
              <a:t>Click to edit Master subtitle style</a:t>
            </a:r>
            <a:endParaRPr lang="en-US" noProof="0" dirty="0"/>
          </a:p>
        </p:txBody>
      </p:sp>
      <p:sp>
        <p:nvSpPr>
          <p:cNvPr id="5" name="Text Placeholder 4"/>
          <p:cNvSpPr>
            <a:spLocks noGrp="1"/>
          </p:cNvSpPr>
          <p:nvPr>
            <p:ph type="body" sz="quarter" idx="10"/>
          </p:nvPr>
        </p:nvSpPr>
        <p:spPr>
          <a:xfrm>
            <a:off x="376238" y="6381750"/>
            <a:ext cx="4195762" cy="298450"/>
          </a:xfrm>
          <a:prstGeom prst="rect">
            <a:avLst/>
          </a:prstGeom>
        </p:spPr>
        <p:txBody>
          <a:bodyPr/>
          <a:lstStyle>
            <a:lvl1pPr>
              <a:spcAft>
                <a:spcPts val="0"/>
              </a:spcAft>
              <a:defRPr sz="1000">
                <a:solidFill>
                  <a:schemeClr val="tx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noProof="0" smtClean="0"/>
              <a:t>Click to edit Master text styles</a:t>
            </a:r>
          </a:p>
        </p:txBody>
      </p:sp>
      <p:grpSp>
        <p:nvGrpSpPr>
          <p:cNvPr id="7" name="Group 6"/>
          <p:cNvGrpSpPr/>
          <p:nvPr/>
        </p:nvGrpSpPr>
        <p:grpSpPr>
          <a:xfrm>
            <a:off x="377991" y="378000"/>
            <a:ext cx="1620000" cy="307976"/>
            <a:chOff x="398463" y="404813"/>
            <a:chExt cx="1627187" cy="307976"/>
          </a:xfrm>
          <a:solidFill>
            <a:schemeClr val="tx1"/>
          </a:solidFill>
        </p:grpSpPr>
        <p:sp>
          <p:nvSpPr>
            <p:cNvPr id="8" name="Oval 5"/>
            <p:cNvSpPr>
              <a:spLocks noChangeArrowheads="1"/>
            </p:cNvSpPr>
            <p:nvPr/>
          </p:nvSpPr>
          <p:spPr bwMode="auto">
            <a:xfrm>
              <a:off x="1938338" y="625476"/>
              <a:ext cx="87312" cy="87313"/>
            </a:xfrm>
            <a:prstGeom prst="ellipse">
              <a:avLst/>
            </a:pr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noProof="0" dirty="0">
                <a:solidFill>
                  <a:schemeClr val="bg1"/>
                </a:solidFill>
              </a:endParaRPr>
            </a:p>
          </p:txBody>
        </p:sp>
        <p:sp>
          <p:nvSpPr>
            <p:cNvPr id="10" name="Freeform 6"/>
            <p:cNvSpPr>
              <a:spLocks noEditPoints="1"/>
            </p:cNvSpPr>
            <p:nvPr/>
          </p:nvSpPr>
          <p:spPr bwMode="auto">
            <a:xfrm>
              <a:off x="398463" y="406401"/>
              <a:ext cx="247650" cy="301625"/>
            </a:xfrm>
            <a:custGeom>
              <a:avLst/>
              <a:gdLst>
                <a:gd name="T0" fmla="*/ 287 w 287"/>
                <a:gd name="T1" fmla="*/ 166 h 347"/>
                <a:gd name="T2" fmla="*/ 240 w 287"/>
                <a:gd name="T3" fmla="*/ 300 h 347"/>
                <a:gd name="T4" fmla="*/ 109 w 287"/>
                <a:gd name="T5" fmla="*/ 347 h 347"/>
                <a:gd name="T6" fmla="*/ 0 w 287"/>
                <a:gd name="T7" fmla="*/ 347 h 347"/>
                <a:gd name="T8" fmla="*/ 0 w 287"/>
                <a:gd name="T9" fmla="*/ 0 h 347"/>
                <a:gd name="T10" fmla="*/ 117 w 287"/>
                <a:gd name="T11" fmla="*/ 0 h 347"/>
                <a:gd name="T12" fmla="*/ 243 w 287"/>
                <a:gd name="T13" fmla="*/ 43 h 347"/>
                <a:gd name="T14" fmla="*/ 287 w 287"/>
                <a:gd name="T15" fmla="*/ 166 h 347"/>
                <a:gd name="T16" fmla="*/ 192 w 287"/>
                <a:gd name="T17" fmla="*/ 170 h 347"/>
                <a:gd name="T18" fmla="*/ 174 w 287"/>
                <a:gd name="T19" fmla="*/ 99 h 347"/>
                <a:gd name="T20" fmla="*/ 118 w 287"/>
                <a:gd name="T21" fmla="*/ 76 h 347"/>
                <a:gd name="T22" fmla="*/ 91 w 287"/>
                <a:gd name="T23" fmla="*/ 76 h 347"/>
                <a:gd name="T24" fmla="*/ 91 w 287"/>
                <a:gd name="T25" fmla="*/ 270 h 347"/>
                <a:gd name="T26" fmla="*/ 111 w 287"/>
                <a:gd name="T27" fmla="*/ 270 h 347"/>
                <a:gd name="T28" fmla="*/ 173 w 287"/>
                <a:gd name="T29" fmla="*/ 245 h 347"/>
                <a:gd name="T30" fmla="*/ 192 w 287"/>
                <a:gd name="T31" fmla="*/ 170 h 3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287" h="347">
                  <a:moveTo>
                    <a:pt x="287" y="166"/>
                  </a:moveTo>
                  <a:cubicBezTo>
                    <a:pt x="287" y="224"/>
                    <a:pt x="271" y="269"/>
                    <a:pt x="240" y="300"/>
                  </a:cubicBezTo>
                  <a:cubicBezTo>
                    <a:pt x="209" y="331"/>
                    <a:pt x="165" y="347"/>
                    <a:pt x="109" y="347"/>
                  </a:cubicBezTo>
                  <a:cubicBezTo>
                    <a:pt x="0" y="347"/>
                    <a:pt x="0" y="347"/>
                    <a:pt x="0" y="347"/>
                  </a:cubicBezTo>
                  <a:cubicBezTo>
                    <a:pt x="0" y="0"/>
                    <a:pt x="0" y="0"/>
                    <a:pt x="0" y="0"/>
                  </a:cubicBezTo>
                  <a:cubicBezTo>
                    <a:pt x="117" y="0"/>
                    <a:pt x="117" y="0"/>
                    <a:pt x="117" y="0"/>
                  </a:cubicBezTo>
                  <a:cubicBezTo>
                    <a:pt x="171" y="0"/>
                    <a:pt x="213" y="15"/>
                    <a:pt x="243" y="43"/>
                  </a:cubicBezTo>
                  <a:cubicBezTo>
                    <a:pt x="272" y="72"/>
                    <a:pt x="287" y="113"/>
                    <a:pt x="287" y="166"/>
                  </a:cubicBezTo>
                  <a:moveTo>
                    <a:pt x="192" y="170"/>
                  </a:moveTo>
                  <a:cubicBezTo>
                    <a:pt x="192" y="138"/>
                    <a:pt x="186" y="114"/>
                    <a:pt x="174" y="99"/>
                  </a:cubicBezTo>
                  <a:cubicBezTo>
                    <a:pt x="161" y="84"/>
                    <a:pt x="143" y="76"/>
                    <a:pt x="118" y="76"/>
                  </a:cubicBezTo>
                  <a:cubicBezTo>
                    <a:pt x="91" y="76"/>
                    <a:pt x="91" y="76"/>
                    <a:pt x="91" y="76"/>
                  </a:cubicBezTo>
                  <a:cubicBezTo>
                    <a:pt x="91" y="270"/>
                    <a:pt x="91" y="270"/>
                    <a:pt x="91" y="270"/>
                  </a:cubicBezTo>
                  <a:cubicBezTo>
                    <a:pt x="111" y="270"/>
                    <a:pt x="111" y="270"/>
                    <a:pt x="111" y="270"/>
                  </a:cubicBezTo>
                  <a:cubicBezTo>
                    <a:pt x="139" y="270"/>
                    <a:pt x="160" y="262"/>
                    <a:pt x="173" y="245"/>
                  </a:cubicBezTo>
                  <a:cubicBezTo>
                    <a:pt x="186" y="229"/>
                    <a:pt x="192" y="204"/>
                    <a:pt x="192" y="170"/>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noProof="0" dirty="0">
                <a:solidFill>
                  <a:schemeClr val="bg1"/>
                </a:solidFill>
              </a:endParaRPr>
            </a:p>
          </p:txBody>
        </p:sp>
        <p:sp>
          <p:nvSpPr>
            <p:cNvPr id="11" name="Rectangle 7"/>
            <p:cNvSpPr>
              <a:spLocks noChangeArrowheads="1"/>
            </p:cNvSpPr>
            <p:nvPr/>
          </p:nvSpPr>
          <p:spPr bwMode="auto">
            <a:xfrm>
              <a:off x="906463" y="404813"/>
              <a:ext cx="74612" cy="303213"/>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noProof="0" dirty="0">
                <a:solidFill>
                  <a:schemeClr val="bg1"/>
                </a:solidFill>
              </a:endParaRPr>
            </a:p>
          </p:txBody>
        </p:sp>
        <p:sp>
          <p:nvSpPr>
            <p:cNvPr id="12" name="Freeform 8"/>
            <p:cNvSpPr>
              <a:spLocks noEditPoints="1"/>
            </p:cNvSpPr>
            <p:nvPr/>
          </p:nvSpPr>
          <p:spPr bwMode="auto">
            <a:xfrm>
              <a:off x="1011238" y="479426"/>
              <a:ext cx="215900" cy="231775"/>
            </a:xfrm>
            <a:custGeom>
              <a:avLst/>
              <a:gdLst>
                <a:gd name="T0" fmla="*/ 252 w 252"/>
                <a:gd name="T1" fmla="*/ 133 h 267"/>
                <a:gd name="T2" fmla="*/ 218 w 252"/>
                <a:gd name="T3" fmla="*/ 232 h 267"/>
                <a:gd name="T4" fmla="*/ 125 w 252"/>
                <a:gd name="T5" fmla="*/ 267 h 267"/>
                <a:gd name="T6" fmla="*/ 34 w 252"/>
                <a:gd name="T7" fmla="*/ 231 h 267"/>
                <a:gd name="T8" fmla="*/ 0 w 252"/>
                <a:gd name="T9" fmla="*/ 133 h 267"/>
                <a:gd name="T10" fmla="*/ 33 w 252"/>
                <a:gd name="T11" fmla="*/ 35 h 267"/>
                <a:gd name="T12" fmla="*/ 127 w 252"/>
                <a:gd name="T13" fmla="*/ 0 h 267"/>
                <a:gd name="T14" fmla="*/ 192 w 252"/>
                <a:gd name="T15" fmla="*/ 16 h 267"/>
                <a:gd name="T16" fmla="*/ 236 w 252"/>
                <a:gd name="T17" fmla="*/ 63 h 267"/>
                <a:gd name="T18" fmla="*/ 252 w 252"/>
                <a:gd name="T19" fmla="*/ 133 h 267"/>
                <a:gd name="T20" fmla="*/ 88 w 252"/>
                <a:gd name="T21" fmla="*/ 133 h 267"/>
                <a:gd name="T22" fmla="*/ 97 w 252"/>
                <a:gd name="T23" fmla="*/ 184 h 267"/>
                <a:gd name="T24" fmla="*/ 126 w 252"/>
                <a:gd name="T25" fmla="*/ 201 h 267"/>
                <a:gd name="T26" fmla="*/ 155 w 252"/>
                <a:gd name="T27" fmla="*/ 184 h 267"/>
                <a:gd name="T28" fmla="*/ 163 w 252"/>
                <a:gd name="T29" fmla="*/ 133 h 267"/>
                <a:gd name="T30" fmla="*/ 155 w 252"/>
                <a:gd name="T31" fmla="*/ 83 h 267"/>
                <a:gd name="T32" fmla="*/ 126 w 252"/>
                <a:gd name="T33" fmla="*/ 66 h 267"/>
                <a:gd name="T34" fmla="*/ 97 w 252"/>
                <a:gd name="T35" fmla="*/ 83 h 267"/>
                <a:gd name="T36" fmla="*/ 88 w 252"/>
                <a:gd name="T37" fmla="*/ 133 h 26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52" h="267">
                  <a:moveTo>
                    <a:pt x="252" y="133"/>
                  </a:moveTo>
                  <a:cubicBezTo>
                    <a:pt x="252" y="175"/>
                    <a:pt x="241" y="208"/>
                    <a:pt x="218" y="232"/>
                  </a:cubicBezTo>
                  <a:cubicBezTo>
                    <a:pt x="196" y="256"/>
                    <a:pt x="165" y="267"/>
                    <a:pt x="125" y="267"/>
                  </a:cubicBezTo>
                  <a:cubicBezTo>
                    <a:pt x="87" y="267"/>
                    <a:pt x="56" y="255"/>
                    <a:pt x="34" y="231"/>
                  </a:cubicBezTo>
                  <a:cubicBezTo>
                    <a:pt x="11" y="207"/>
                    <a:pt x="0" y="174"/>
                    <a:pt x="0" y="133"/>
                  </a:cubicBezTo>
                  <a:cubicBezTo>
                    <a:pt x="0" y="91"/>
                    <a:pt x="11" y="58"/>
                    <a:pt x="33" y="35"/>
                  </a:cubicBezTo>
                  <a:cubicBezTo>
                    <a:pt x="55" y="12"/>
                    <a:pt x="86" y="0"/>
                    <a:pt x="127" y="0"/>
                  </a:cubicBezTo>
                  <a:cubicBezTo>
                    <a:pt x="151" y="0"/>
                    <a:pt x="173" y="5"/>
                    <a:pt x="192" y="16"/>
                  </a:cubicBezTo>
                  <a:cubicBezTo>
                    <a:pt x="211" y="27"/>
                    <a:pt x="226" y="42"/>
                    <a:pt x="236" y="63"/>
                  </a:cubicBezTo>
                  <a:cubicBezTo>
                    <a:pt x="247" y="83"/>
                    <a:pt x="252" y="106"/>
                    <a:pt x="252" y="133"/>
                  </a:cubicBezTo>
                  <a:moveTo>
                    <a:pt x="88" y="133"/>
                  </a:moveTo>
                  <a:cubicBezTo>
                    <a:pt x="88" y="155"/>
                    <a:pt x="91" y="172"/>
                    <a:pt x="97" y="184"/>
                  </a:cubicBezTo>
                  <a:cubicBezTo>
                    <a:pt x="103" y="195"/>
                    <a:pt x="112" y="201"/>
                    <a:pt x="126" y="201"/>
                  </a:cubicBezTo>
                  <a:cubicBezTo>
                    <a:pt x="140" y="201"/>
                    <a:pt x="149" y="195"/>
                    <a:pt x="155" y="184"/>
                  </a:cubicBezTo>
                  <a:cubicBezTo>
                    <a:pt x="160" y="172"/>
                    <a:pt x="163" y="155"/>
                    <a:pt x="163" y="133"/>
                  </a:cubicBezTo>
                  <a:cubicBezTo>
                    <a:pt x="163" y="111"/>
                    <a:pt x="160" y="94"/>
                    <a:pt x="155" y="83"/>
                  </a:cubicBezTo>
                  <a:cubicBezTo>
                    <a:pt x="149" y="72"/>
                    <a:pt x="139" y="66"/>
                    <a:pt x="126" y="66"/>
                  </a:cubicBezTo>
                  <a:cubicBezTo>
                    <a:pt x="112" y="66"/>
                    <a:pt x="103" y="72"/>
                    <a:pt x="97" y="83"/>
                  </a:cubicBezTo>
                  <a:cubicBezTo>
                    <a:pt x="91" y="94"/>
                    <a:pt x="88" y="111"/>
                    <a:pt x="88" y="133"/>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noProof="0" dirty="0">
                <a:solidFill>
                  <a:schemeClr val="bg1"/>
                </a:solidFill>
              </a:endParaRPr>
            </a:p>
          </p:txBody>
        </p:sp>
        <p:sp>
          <p:nvSpPr>
            <p:cNvPr id="13" name="Rectangle 9"/>
            <p:cNvSpPr>
              <a:spLocks noChangeArrowheads="1"/>
            </p:cNvSpPr>
            <p:nvPr/>
          </p:nvSpPr>
          <p:spPr bwMode="auto">
            <a:xfrm>
              <a:off x="1257300" y="482601"/>
              <a:ext cx="74612" cy="225425"/>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noProof="0" dirty="0">
                <a:solidFill>
                  <a:schemeClr val="bg1"/>
                </a:solidFill>
              </a:endParaRPr>
            </a:p>
          </p:txBody>
        </p:sp>
        <p:sp>
          <p:nvSpPr>
            <p:cNvPr id="14" name="Rectangle 10"/>
            <p:cNvSpPr>
              <a:spLocks noChangeArrowheads="1"/>
            </p:cNvSpPr>
            <p:nvPr/>
          </p:nvSpPr>
          <p:spPr bwMode="auto">
            <a:xfrm>
              <a:off x="1257300" y="404813"/>
              <a:ext cx="74612" cy="50800"/>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noProof="0" dirty="0">
                <a:solidFill>
                  <a:schemeClr val="bg1"/>
                </a:solidFill>
              </a:endParaRPr>
            </a:p>
          </p:txBody>
        </p:sp>
        <p:sp>
          <p:nvSpPr>
            <p:cNvPr id="15" name="Freeform 11"/>
            <p:cNvSpPr>
              <a:spLocks/>
            </p:cNvSpPr>
            <p:nvPr/>
          </p:nvSpPr>
          <p:spPr bwMode="auto">
            <a:xfrm>
              <a:off x="1362075" y="411163"/>
              <a:ext cx="158750" cy="300038"/>
            </a:xfrm>
            <a:custGeom>
              <a:avLst/>
              <a:gdLst>
                <a:gd name="T0" fmla="*/ 142 w 184"/>
                <a:gd name="T1" fmla="*/ 274 h 344"/>
                <a:gd name="T2" fmla="*/ 184 w 184"/>
                <a:gd name="T3" fmla="*/ 265 h 344"/>
                <a:gd name="T4" fmla="*/ 184 w 184"/>
                <a:gd name="T5" fmla="*/ 330 h 344"/>
                <a:gd name="T6" fmla="*/ 150 w 184"/>
                <a:gd name="T7" fmla="*/ 341 h 344"/>
                <a:gd name="T8" fmla="*/ 113 w 184"/>
                <a:gd name="T9" fmla="*/ 344 h 344"/>
                <a:gd name="T10" fmla="*/ 50 w 184"/>
                <a:gd name="T11" fmla="*/ 322 h 344"/>
                <a:gd name="T12" fmla="*/ 30 w 184"/>
                <a:gd name="T13" fmla="*/ 255 h 344"/>
                <a:gd name="T14" fmla="*/ 30 w 184"/>
                <a:gd name="T15" fmla="*/ 148 h 344"/>
                <a:gd name="T16" fmla="*/ 0 w 184"/>
                <a:gd name="T17" fmla="*/ 148 h 344"/>
                <a:gd name="T18" fmla="*/ 0 w 184"/>
                <a:gd name="T19" fmla="*/ 81 h 344"/>
                <a:gd name="T20" fmla="*/ 30 w 184"/>
                <a:gd name="T21" fmla="*/ 81 h 344"/>
                <a:gd name="T22" fmla="*/ 30 w 184"/>
                <a:gd name="T23" fmla="*/ 16 h 344"/>
                <a:gd name="T24" fmla="*/ 118 w 184"/>
                <a:gd name="T25" fmla="*/ 0 h 344"/>
                <a:gd name="T26" fmla="*/ 118 w 184"/>
                <a:gd name="T27" fmla="*/ 81 h 344"/>
                <a:gd name="T28" fmla="*/ 174 w 184"/>
                <a:gd name="T29" fmla="*/ 81 h 344"/>
                <a:gd name="T30" fmla="*/ 174 w 184"/>
                <a:gd name="T31" fmla="*/ 148 h 344"/>
                <a:gd name="T32" fmla="*/ 118 w 184"/>
                <a:gd name="T33" fmla="*/ 148 h 344"/>
                <a:gd name="T34" fmla="*/ 118 w 184"/>
                <a:gd name="T35" fmla="*/ 249 h 344"/>
                <a:gd name="T36" fmla="*/ 142 w 184"/>
                <a:gd name="T37" fmla="*/ 274 h 3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184" h="344">
                  <a:moveTo>
                    <a:pt x="142" y="274"/>
                  </a:moveTo>
                  <a:cubicBezTo>
                    <a:pt x="153" y="274"/>
                    <a:pt x="167" y="271"/>
                    <a:pt x="184" y="265"/>
                  </a:cubicBezTo>
                  <a:cubicBezTo>
                    <a:pt x="184" y="330"/>
                    <a:pt x="184" y="330"/>
                    <a:pt x="184" y="330"/>
                  </a:cubicBezTo>
                  <a:cubicBezTo>
                    <a:pt x="172" y="335"/>
                    <a:pt x="161" y="339"/>
                    <a:pt x="150" y="341"/>
                  </a:cubicBezTo>
                  <a:cubicBezTo>
                    <a:pt x="140" y="343"/>
                    <a:pt x="127" y="344"/>
                    <a:pt x="113" y="344"/>
                  </a:cubicBezTo>
                  <a:cubicBezTo>
                    <a:pt x="84" y="344"/>
                    <a:pt x="63" y="337"/>
                    <a:pt x="50" y="322"/>
                  </a:cubicBezTo>
                  <a:cubicBezTo>
                    <a:pt x="37" y="308"/>
                    <a:pt x="30" y="285"/>
                    <a:pt x="30" y="255"/>
                  </a:cubicBezTo>
                  <a:cubicBezTo>
                    <a:pt x="30" y="148"/>
                    <a:pt x="30" y="148"/>
                    <a:pt x="30" y="148"/>
                  </a:cubicBezTo>
                  <a:cubicBezTo>
                    <a:pt x="0" y="148"/>
                    <a:pt x="0" y="148"/>
                    <a:pt x="0" y="148"/>
                  </a:cubicBezTo>
                  <a:cubicBezTo>
                    <a:pt x="0" y="81"/>
                    <a:pt x="0" y="81"/>
                    <a:pt x="0" y="81"/>
                  </a:cubicBezTo>
                  <a:cubicBezTo>
                    <a:pt x="30" y="81"/>
                    <a:pt x="30" y="81"/>
                    <a:pt x="30" y="81"/>
                  </a:cubicBezTo>
                  <a:cubicBezTo>
                    <a:pt x="30" y="16"/>
                    <a:pt x="30" y="16"/>
                    <a:pt x="30" y="16"/>
                  </a:cubicBezTo>
                  <a:cubicBezTo>
                    <a:pt x="118" y="0"/>
                    <a:pt x="118" y="0"/>
                    <a:pt x="118" y="0"/>
                  </a:cubicBezTo>
                  <a:cubicBezTo>
                    <a:pt x="118" y="81"/>
                    <a:pt x="118" y="81"/>
                    <a:pt x="118" y="81"/>
                  </a:cubicBezTo>
                  <a:cubicBezTo>
                    <a:pt x="174" y="81"/>
                    <a:pt x="174" y="81"/>
                    <a:pt x="174" y="81"/>
                  </a:cubicBezTo>
                  <a:cubicBezTo>
                    <a:pt x="174" y="148"/>
                    <a:pt x="174" y="148"/>
                    <a:pt x="174" y="148"/>
                  </a:cubicBezTo>
                  <a:cubicBezTo>
                    <a:pt x="118" y="148"/>
                    <a:pt x="118" y="148"/>
                    <a:pt x="118" y="148"/>
                  </a:cubicBezTo>
                  <a:cubicBezTo>
                    <a:pt x="118" y="249"/>
                    <a:pt x="118" y="249"/>
                    <a:pt x="118" y="249"/>
                  </a:cubicBezTo>
                  <a:cubicBezTo>
                    <a:pt x="118" y="266"/>
                    <a:pt x="126" y="274"/>
                    <a:pt x="142" y="274"/>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noProof="0" dirty="0">
                <a:solidFill>
                  <a:schemeClr val="bg1"/>
                </a:solidFill>
              </a:endParaRPr>
            </a:p>
          </p:txBody>
        </p:sp>
        <p:sp>
          <p:nvSpPr>
            <p:cNvPr id="16" name="Freeform 12"/>
            <p:cNvSpPr>
              <a:spLocks/>
            </p:cNvSpPr>
            <p:nvPr/>
          </p:nvSpPr>
          <p:spPr bwMode="auto">
            <a:xfrm>
              <a:off x="1535113" y="411163"/>
              <a:ext cx="158750" cy="300038"/>
            </a:xfrm>
            <a:custGeom>
              <a:avLst/>
              <a:gdLst>
                <a:gd name="T0" fmla="*/ 142 w 184"/>
                <a:gd name="T1" fmla="*/ 274 h 344"/>
                <a:gd name="T2" fmla="*/ 184 w 184"/>
                <a:gd name="T3" fmla="*/ 265 h 344"/>
                <a:gd name="T4" fmla="*/ 184 w 184"/>
                <a:gd name="T5" fmla="*/ 330 h 344"/>
                <a:gd name="T6" fmla="*/ 151 w 184"/>
                <a:gd name="T7" fmla="*/ 341 h 344"/>
                <a:gd name="T8" fmla="*/ 114 w 184"/>
                <a:gd name="T9" fmla="*/ 344 h 344"/>
                <a:gd name="T10" fmla="*/ 50 w 184"/>
                <a:gd name="T11" fmla="*/ 322 h 344"/>
                <a:gd name="T12" fmla="*/ 31 w 184"/>
                <a:gd name="T13" fmla="*/ 255 h 344"/>
                <a:gd name="T14" fmla="*/ 31 w 184"/>
                <a:gd name="T15" fmla="*/ 148 h 344"/>
                <a:gd name="T16" fmla="*/ 0 w 184"/>
                <a:gd name="T17" fmla="*/ 148 h 344"/>
                <a:gd name="T18" fmla="*/ 0 w 184"/>
                <a:gd name="T19" fmla="*/ 81 h 344"/>
                <a:gd name="T20" fmla="*/ 31 w 184"/>
                <a:gd name="T21" fmla="*/ 81 h 344"/>
                <a:gd name="T22" fmla="*/ 31 w 184"/>
                <a:gd name="T23" fmla="*/ 15 h 344"/>
                <a:gd name="T24" fmla="*/ 119 w 184"/>
                <a:gd name="T25" fmla="*/ 0 h 344"/>
                <a:gd name="T26" fmla="*/ 119 w 184"/>
                <a:gd name="T27" fmla="*/ 81 h 344"/>
                <a:gd name="T28" fmla="*/ 174 w 184"/>
                <a:gd name="T29" fmla="*/ 81 h 344"/>
                <a:gd name="T30" fmla="*/ 174 w 184"/>
                <a:gd name="T31" fmla="*/ 148 h 344"/>
                <a:gd name="T32" fmla="*/ 119 w 184"/>
                <a:gd name="T33" fmla="*/ 148 h 344"/>
                <a:gd name="T34" fmla="*/ 119 w 184"/>
                <a:gd name="T35" fmla="*/ 249 h 344"/>
                <a:gd name="T36" fmla="*/ 142 w 184"/>
                <a:gd name="T37" fmla="*/ 274 h 3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184" h="344">
                  <a:moveTo>
                    <a:pt x="142" y="274"/>
                  </a:moveTo>
                  <a:cubicBezTo>
                    <a:pt x="154" y="274"/>
                    <a:pt x="168" y="271"/>
                    <a:pt x="184" y="265"/>
                  </a:cubicBezTo>
                  <a:cubicBezTo>
                    <a:pt x="184" y="330"/>
                    <a:pt x="184" y="330"/>
                    <a:pt x="184" y="330"/>
                  </a:cubicBezTo>
                  <a:cubicBezTo>
                    <a:pt x="173" y="335"/>
                    <a:pt x="161" y="339"/>
                    <a:pt x="151" y="341"/>
                  </a:cubicBezTo>
                  <a:cubicBezTo>
                    <a:pt x="140" y="343"/>
                    <a:pt x="128" y="344"/>
                    <a:pt x="114" y="344"/>
                  </a:cubicBezTo>
                  <a:cubicBezTo>
                    <a:pt x="84" y="344"/>
                    <a:pt x="63" y="337"/>
                    <a:pt x="50" y="322"/>
                  </a:cubicBezTo>
                  <a:cubicBezTo>
                    <a:pt x="37" y="308"/>
                    <a:pt x="31" y="285"/>
                    <a:pt x="31" y="255"/>
                  </a:cubicBezTo>
                  <a:cubicBezTo>
                    <a:pt x="31" y="148"/>
                    <a:pt x="31" y="148"/>
                    <a:pt x="31" y="148"/>
                  </a:cubicBezTo>
                  <a:cubicBezTo>
                    <a:pt x="0" y="148"/>
                    <a:pt x="0" y="148"/>
                    <a:pt x="0" y="148"/>
                  </a:cubicBezTo>
                  <a:cubicBezTo>
                    <a:pt x="0" y="81"/>
                    <a:pt x="0" y="81"/>
                    <a:pt x="0" y="81"/>
                  </a:cubicBezTo>
                  <a:cubicBezTo>
                    <a:pt x="31" y="81"/>
                    <a:pt x="31" y="81"/>
                    <a:pt x="31" y="81"/>
                  </a:cubicBezTo>
                  <a:cubicBezTo>
                    <a:pt x="31" y="15"/>
                    <a:pt x="31" y="15"/>
                    <a:pt x="31" y="15"/>
                  </a:cubicBezTo>
                  <a:cubicBezTo>
                    <a:pt x="119" y="0"/>
                    <a:pt x="119" y="0"/>
                    <a:pt x="119" y="0"/>
                  </a:cubicBezTo>
                  <a:cubicBezTo>
                    <a:pt x="119" y="81"/>
                    <a:pt x="119" y="81"/>
                    <a:pt x="119" y="81"/>
                  </a:cubicBezTo>
                  <a:cubicBezTo>
                    <a:pt x="174" y="81"/>
                    <a:pt x="174" y="81"/>
                    <a:pt x="174" y="81"/>
                  </a:cubicBezTo>
                  <a:cubicBezTo>
                    <a:pt x="174" y="148"/>
                    <a:pt x="174" y="148"/>
                    <a:pt x="174" y="148"/>
                  </a:cubicBezTo>
                  <a:cubicBezTo>
                    <a:pt x="119" y="148"/>
                    <a:pt x="119" y="148"/>
                    <a:pt x="119" y="148"/>
                  </a:cubicBezTo>
                  <a:cubicBezTo>
                    <a:pt x="119" y="249"/>
                    <a:pt x="119" y="249"/>
                    <a:pt x="119" y="249"/>
                  </a:cubicBezTo>
                  <a:cubicBezTo>
                    <a:pt x="119" y="266"/>
                    <a:pt x="127" y="274"/>
                    <a:pt x="142" y="274"/>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noProof="0" dirty="0">
                <a:solidFill>
                  <a:schemeClr val="bg1"/>
                </a:solidFill>
              </a:endParaRPr>
            </a:p>
          </p:txBody>
        </p:sp>
        <p:sp>
          <p:nvSpPr>
            <p:cNvPr id="17" name="Freeform 13"/>
            <p:cNvSpPr>
              <a:spLocks noEditPoints="1"/>
            </p:cNvSpPr>
            <p:nvPr/>
          </p:nvSpPr>
          <p:spPr bwMode="auto">
            <a:xfrm>
              <a:off x="1709738" y="479426"/>
              <a:ext cx="211137" cy="231775"/>
            </a:xfrm>
            <a:custGeom>
              <a:avLst/>
              <a:gdLst>
                <a:gd name="T0" fmla="*/ 213 w 244"/>
                <a:gd name="T1" fmla="*/ 30 h 267"/>
                <a:gd name="T2" fmla="*/ 125 w 244"/>
                <a:gd name="T3" fmla="*/ 0 h 267"/>
                <a:gd name="T4" fmla="*/ 33 w 244"/>
                <a:gd name="T5" fmla="*/ 35 h 267"/>
                <a:gd name="T6" fmla="*/ 0 w 244"/>
                <a:gd name="T7" fmla="*/ 135 h 267"/>
                <a:gd name="T8" fmla="*/ 35 w 244"/>
                <a:gd name="T9" fmla="*/ 233 h 267"/>
                <a:gd name="T10" fmla="*/ 133 w 244"/>
                <a:gd name="T11" fmla="*/ 267 h 267"/>
                <a:gd name="T12" fmla="*/ 185 w 244"/>
                <a:gd name="T13" fmla="*/ 263 h 267"/>
                <a:gd name="T14" fmla="*/ 227 w 244"/>
                <a:gd name="T15" fmla="*/ 249 h 267"/>
                <a:gd name="T16" fmla="*/ 214 w 244"/>
                <a:gd name="T17" fmla="*/ 190 h 267"/>
                <a:gd name="T18" fmla="*/ 186 w 244"/>
                <a:gd name="T19" fmla="*/ 200 h 267"/>
                <a:gd name="T20" fmla="*/ 144 w 244"/>
                <a:gd name="T21" fmla="*/ 204 h 267"/>
                <a:gd name="T22" fmla="*/ 104 w 244"/>
                <a:gd name="T23" fmla="*/ 192 h 267"/>
                <a:gd name="T24" fmla="*/ 88 w 244"/>
                <a:gd name="T25" fmla="*/ 158 h 267"/>
                <a:gd name="T26" fmla="*/ 244 w 244"/>
                <a:gd name="T27" fmla="*/ 158 h 267"/>
                <a:gd name="T28" fmla="*/ 244 w 244"/>
                <a:gd name="T29" fmla="*/ 118 h 267"/>
                <a:gd name="T30" fmla="*/ 213 w 244"/>
                <a:gd name="T31" fmla="*/ 30 h 267"/>
                <a:gd name="T32" fmla="*/ 90 w 244"/>
                <a:gd name="T33" fmla="*/ 102 h 267"/>
                <a:gd name="T34" fmla="*/ 102 w 244"/>
                <a:gd name="T35" fmla="*/ 70 h 267"/>
                <a:gd name="T36" fmla="*/ 128 w 244"/>
                <a:gd name="T37" fmla="*/ 61 h 267"/>
                <a:gd name="T38" fmla="*/ 155 w 244"/>
                <a:gd name="T39" fmla="*/ 72 h 267"/>
                <a:gd name="T40" fmla="*/ 165 w 244"/>
                <a:gd name="T41" fmla="*/ 102 h 267"/>
                <a:gd name="T42" fmla="*/ 90 w 244"/>
                <a:gd name="T43" fmla="*/ 102 h 26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244" h="267">
                  <a:moveTo>
                    <a:pt x="213" y="30"/>
                  </a:moveTo>
                  <a:cubicBezTo>
                    <a:pt x="192" y="10"/>
                    <a:pt x="163" y="0"/>
                    <a:pt x="125" y="0"/>
                  </a:cubicBezTo>
                  <a:cubicBezTo>
                    <a:pt x="85" y="0"/>
                    <a:pt x="54" y="12"/>
                    <a:pt x="33" y="35"/>
                  </a:cubicBezTo>
                  <a:cubicBezTo>
                    <a:pt x="11" y="58"/>
                    <a:pt x="0" y="92"/>
                    <a:pt x="0" y="135"/>
                  </a:cubicBezTo>
                  <a:cubicBezTo>
                    <a:pt x="0" y="178"/>
                    <a:pt x="12" y="210"/>
                    <a:pt x="35" y="233"/>
                  </a:cubicBezTo>
                  <a:cubicBezTo>
                    <a:pt x="59" y="256"/>
                    <a:pt x="91" y="267"/>
                    <a:pt x="133" y="267"/>
                  </a:cubicBezTo>
                  <a:cubicBezTo>
                    <a:pt x="153" y="267"/>
                    <a:pt x="171" y="266"/>
                    <a:pt x="185" y="263"/>
                  </a:cubicBezTo>
                  <a:cubicBezTo>
                    <a:pt x="200" y="261"/>
                    <a:pt x="214" y="256"/>
                    <a:pt x="227" y="249"/>
                  </a:cubicBezTo>
                  <a:cubicBezTo>
                    <a:pt x="214" y="190"/>
                    <a:pt x="214" y="190"/>
                    <a:pt x="214" y="190"/>
                  </a:cubicBezTo>
                  <a:cubicBezTo>
                    <a:pt x="204" y="194"/>
                    <a:pt x="195" y="197"/>
                    <a:pt x="186" y="200"/>
                  </a:cubicBezTo>
                  <a:cubicBezTo>
                    <a:pt x="173" y="202"/>
                    <a:pt x="159" y="204"/>
                    <a:pt x="144" y="204"/>
                  </a:cubicBezTo>
                  <a:cubicBezTo>
                    <a:pt x="127" y="204"/>
                    <a:pt x="114" y="200"/>
                    <a:pt x="104" y="192"/>
                  </a:cubicBezTo>
                  <a:cubicBezTo>
                    <a:pt x="94" y="183"/>
                    <a:pt x="89" y="172"/>
                    <a:pt x="88" y="158"/>
                  </a:cubicBezTo>
                  <a:cubicBezTo>
                    <a:pt x="244" y="158"/>
                    <a:pt x="244" y="158"/>
                    <a:pt x="244" y="158"/>
                  </a:cubicBezTo>
                  <a:cubicBezTo>
                    <a:pt x="244" y="118"/>
                    <a:pt x="244" y="118"/>
                    <a:pt x="244" y="118"/>
                  </a:cubicBezTo>
                  <a:cubicBezTo>
                    <a:pt x="244" y="80"/>
                    <a:pt x="234" y="51"/>
                    <a:pt x="213" y="30"/>
                  </a:cubicBezTo>
                  <a:moveTo>
                    <a:pt x="90" y="102"/>
                  </a:moveTo>
                  <a:cubicBezTo>
                    <a:pt x="91" y="87"/>
                    <a:pt x="95" y="77"/>
                    <a:pt x="102" y="70"/>
                  </a:cubicBezTo>
                  <a:cubicBezTo>
                    <a:pt x="109" y="64"/>
                    <a:pt x="118" y="61"/>
                    <a:pt x="128" y="61"/>
                  </a:cubicBezTo>
                  <a:cubicBezTo>
                    <a:pt x="139" y="61"/>
                    <a:pt x="148" y="64"/>
                    <a:pt x="155" y="72"/>
                  </a:cubicBezTo>
                  <a:cubicBezTo>
                    <a:pt x="161" y="79"/>
                    <a:pt x="165" y="89"/>
                    <a:pt x="165" y="102"/>
                  </a:cubicBezTo>
                  <a:lnTo>
                    <a:pt x="90" y="10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noProof="0" dirty="0">
                <a:solidFill>
                  <a:schemeClr val="bg1"/>
                </a:solidFill>
              </a:endParaRPr>
            </a:p>
          </p:txBody>
        </p:sp>
        <p:sp>
          <p:nvSpPr>
            <p:cNvPr id="18" name="Freeform 14"/>
            <p:cNvSpPr>
              <a:spLocks noEditPoints="1"/>
            </p:cNvSpPr>
            <p:nvPr/>
          </p:nvSpPr>
          <p:spPr bwMode="auto">
            <a:xfrm>
              <a:off x="668338" y="479426"/>
              <a:ext cx="209550" cy="231775"/>
            </a:xfrm>
            <a:custGeom>
              <a:avLst/>
              <a:gdLst>
                <a:gd name="T0" fmla="*/ 212 w 243"/>
                <a:gd name="T1" fmla="*/ 30 h 267"/>
                <a:gd name="T2" fmla="*/ 124 w 243"/>
                <a:gd name="T3" fmla="*/ 0 h 267"/>
                <a:gd name="T4" fmla="*/ 32 w 243"/>
                <a:gd name="T5" fmla="*/ 35 h 267"/>
                <a:gd name="T6" fmla="*/ 0 w 243"/>
                <a:gd name="T7" fmla="*/ 135 h 267"/>
                <a:gd name="T8" fmla="*/ 35 w 243"/>
                <a:gd name="T9" fmla="*/ 233 h 267"/>
                <a:gd name="T10" fmla="*/ 132 w 243"/>
                <a:gd name="T11" fmla="*/ 267 h 267"/>
                <a:gd name="T12" fmla="*/ 184 w 243"/>
                <a:gd name="T13" fmla="*/ 263 h 267"/>
                <a:gd name="T14" fmla="*/ 227 w 243"/>
                <a:gd name="T15" fmla="*/ 249 h 267"/>
                <a:gd name="T16" fmla="*/ 213 w 243"/>
                <a:gd name="T17" fmla="*/ 190 h 267"/>
                <a:gd name="T18" fmla="*/ 185 w 243"/>
                <a:gd name="T19" fmla="*/ 200 h 267"/>
                <a:gd name="T20" fmla="*/ 143 w 243"/>
                <a:gd name="T21" fmla="*/ 204 h 267"/>
                <a:gd name="T22" fmla="*/ 103 w 243"/>
                <a:gd name="T23" fmla="*/ 192 h 267"/>
                <a:gd name="T24" fmla="*/ 88 w 243"/>
                <a:gd name="T25" fmla="*/ 158 h 267"/>
                <a:gd name="T26" fmla="*/ 243 w 243"/>
                <a:gd name="T27" fmla="*/ 158 h 267"/>
                <a:gd name="T28" fmla="*/ 243 w 243"/>
                <a:gd name="T29" fmla="*/ 118 h 267"/>
                <a:gd name="T30" fmla="*/ 212 w 243"/>
                <a:gd name="T31" fmla="*/ 30 h 267"/>
                <a:gd name="T32" fmla="*/ 89 w 243"/>
                <a:gd name="T33" fmla="*/ 102 h 267"/>
                <a:gd name="T34" fmla="*/ 102 w 243"/>
                <a:gd name="T35" fmla="*/ 70 h 267"/>
                <a:gd name="T36" fmla="*/ 127 w 243"/>
                <a:gd name="T37" fmla="*/ 61 h 267"/>
                <a:gd name="T38" fmla="*/ 154 w 243"/>
                <a:gd name="T39" fmla="*/ 72 h 267"/>
                <a:gd name="T40" fmla="*/ 164 w 243"/>
                <a:gd name="T41" fmla="*/ 102 h 267"/>
                <a:gd name="T42" fmla="*/ 89 w 243"/>
                <a:gd name="T43" fmla="*/ 102 h 26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243" h="267">
                  <a:moveTo>
                    <a:pt x="212" y="30"/>
                  </a:moveTo>
                  <a:cubicBezTo>
                    <a:pt x="191" y="10"/>
                    <a:pt x="162" y="0"/>
                    <a:pt x="124" y="0"/>
                  </a:cubicBezTo>
                  <a:cubicBezTo>
                    <a:pt x="84" y="0"/>
                    <a:pt x="53" y="12"/>
                    <a:pt x="32" y="35"/>
                  </a:cubicBezTo>
                  <a:cubicBezTo>
                    <a:pt x="10" y="58"/>
                    <a:pt x="0" y="92"/>
                    <a:pt x="0" y="135"/>
                  </a:cubicBezTo>
                  <a:cubicBezTo>
                    <a:pt x="0" y="178"/>
                    <a:pt x="11" y="210"/>
                    <a:pt x="35" y="233"/>
                  </a:cubicBezTo>
                  <a:cubicBezTo>
                    <a:pt x="58" y="256"/>
                    <a:pt x="90" y="267"/>
                    <a:pt x="132" y="267"/>
                  </a:cubicBezTo>
                  <a:cubicBezTo>
                    <a:pt x="153" y="267"/>
                    <a:pt x="170" y="266"/>
                    <a:pt x="184" y="263"/>
                  </a:cubicBezTo>
                  <a:cubicBezTo>
                    <a:pt x="199" y="261"/>
                    <a:pt x="213" y="256"/>
                    <a:pt x="227" y="249"/>
                  </a:cubicBezTo>
                  <a:cubicBezTo>
                    <a:pt x="213" y="190"/>
                    <a:pt x="213" y="190"/>
                    <a:pt x="213" y="190"/>
                  </a:cubicBezTo>
                  <a:cubicBezTo>
                    <a:pt x="203" y="194"/>
                    <a:pt x="194" y="197"/>
                    <a:pt x="185" y="200"/>
                  </a:cubicBezTo>
                  <a:cubicBezTo>
                    <a:pt x="172" y="202"/>
                    <a:pt x="158" y="204"/>
                    <a:pt x="143" y="204"/>
                  </a:cubicBezTo>
                  <a:cubicBezTo>
                    <a:pt x="126" y="204"/>
                    <a:pt x="113" y="200"/>
                    <a:pt x="103" y="192"/>
                  </a:cubicBezTo>
                  <a:cubicBezTo>
                    <a:pt x="93" y="183"/>
                    <a:pt x="88" y="172"/>
                    <a:pt x="88" y="158"/>
                  </a:cubicBezTo>
                  <a:cubicBezTo>
                    <a:pt x="243" y="158"/>
                    <a:pt x="243" y="158"/>
                    <a:pt x="243" y="158"/>
                  </a:cubicBezTo>
                  <a:cubicBezTo>
                    <a:pt x="243" y="118"/>
                    <a:pt x="243" y="118"/>
                    <a:pt x="243" y="118"/>
                  </a:cubicBezTo>
                  <a:cubicBezTo>
                    <a:pt x="243" y="80"/>
                    <a:pt x="233" y="51"/>
                    <a:pt x="212" y="30"/>
                  </a:cubicBezTo>
                  <a:moveTo>
                    <a:pt x="89" y="102"/>
                  </a:moveTo>
                  <a:cubicBezTo>
                    <a:pt x="91" y="87"/>
                    <a:pt x="95" y="77"/>
                    <a:pt x="102" y="70"/>
                  </a:cubicBezTo>
                  <a:cubicBezTo>
                    <a:pt x="108" y="64"/>
                    <a:pt x="117" y="61"/>
                    <a:pt x="127" y="61"/>
                  </a:cubicBezTo>
                  <a:cubicBezTo>
                    <a:pt x="138" y="61"/>
                    <a:pt x="147" y="64"/>
                    <a:pt x="154" y="72"/>
                  </a:cubicBezTo>
                  <a:cubicBezTo>
                    <a:pt x="160" y="79"/>
                    <a:pt x="164" y="89"/>
                    <a:pt x="164" y="102"/>
                  </a:cubicBezTo>
                  <a:lnTo>
                    <a:pt x="89" y="10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noProof="0" dirty="0">
                <a:solidFill>
                  <a:schemeClr val="bg1"/>
                </a:solidFill>
              </a:endParaRPr>
            </a:p>
          </p:txBody>
        </p:sp>
      </p:grpSp>
      <p:grpSp>
        <p:nvGrpSpPr>
          <p:cNvPr id="19" name="Group 18"/>
          <p:cNvGrpSpPr/>
          <p:nvPr userDrawn="1"/>
        </p:nvGrpSpPr>
        <p:grpSpPr>
          <a:xfrm>
            <a:off x="377991" y="378000"/>
            <a:ext cx="1620000" cy="307976"/>
            <a:chOff x="398463" y="404813"/>
            <a:chExt cx="1627187" cy="307976"/>
          </a:xfrm>
          <a:solidFill>
            <a:schemeClr val="tx1"/>
          </a:solidFill>
        </p:grpSpPr>
        <p:sp>
          <p:nvSpPr>
            <p:cNvPr id="20" name="Oval 5"/>
            <p:cNvSpPr>
              <a:spLocks noChangeArrowheads="1"/>
            </p:cNvSpPr>
            <p:nvPr userDrawn="1"/>
          </p:nvSpPr>
          <p:spPr bwMode="auto">
            <a:xfrm>
              <a:off x="1938338" y="625476"/>
              <a:ext cx="87312" cy="87313"/>
            </a:xfrm>
            <a:prstGeom prst="ellipse">
              <a:avLst/>
            </a:pr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noProof="0" dirty="0">
                <a:solidFill>
                  <a:schemeClr val="bg1"/>
                </a:solidFill>
              </a:endParaRPr>
            </a:p>
          </p:txBody>
        </p:sp>
        <p:sp>
          <p:nvSpPr>
            <p:cNvPr id="21" name="Freeform 6"/>
            <p:cNvSpPr>
              <a:spLocks noEditPoints="1"/>
            </p:cNvSpPr>
            <p:nvPr userDrawn="1"/>
          </p:nvSpPr>
          <p:spPr bwMode="auto">
            <a:xfrm>
              <a:off x="398463" y="406401"/>
              <a:ext cx="247650" cy="301625"/>
            </a:xfrm>
            <a:custGeom>
              <a:avLst/>
              <a:gdLst>
                <a:gd name="T0" fmla="*/ 287 w 287"/>
                <a:gd name="T1" fmla="*/ 166 h 347"/>
                <a:gd name="T2" fmla="*/ 240 w 287"/>
                <a:gd name="T3" fmla="*/ 300 h 347"/>
                <a:gd name="T4" fmla="*/ 109 w 287"/>
                <a:gd name="T5" fmla="*/ 347 h 347"/>
                <a:gd name="T6" fmla="*/ 0 w 287"/>
                <a:gd name="T7" fmla="*/ 347 h 347"/>
                <a:gd name="T8" fmla="*/ 0 w 287"/>
                <a:gd name="T9" fmla="*/ 0 h 347"/>
                <a:gd name="T10" fmla="*/ 117 w 287"/>
                <a:gd name="T11" fmla="*/ 0 h 347"/>
                <a:gd name="T12" fmla="*/ 243 w 287"/>
                <a:gd name="T13" fmla="*/ 43 h 347"/>
                <a:gd name="T14" fmla="*/ 287 w 287"/>
                <a:gd name="T15" fmla="*/ 166 h 347"/>
                <a:gd name="T16" fmla="*/ 192 w 287"/>
                <a:gd name="T17" fmla="*/ 170 h 347"/>
                <a:gd name="T18" fmla="*/ 174 w 287"/>
                <a:gd name="T19" fmla="*/ 99 h 347"/>
                <a:gd name="T20" fmla="*/ 118 w 287"/>
                <a:gd name="T21" fmla="*/ 76 h 347"/>
                <a:gd name="T22" fmla="*/ 91 w 287"/>
                <a:gd name="T23" fmla="*/ 76 h 347"/>
                <a:gd name="T24" fmla="*/ 91 w 287"/>
                <a:gd name="T25" fmla="*/ 270 h 347"/>
                <a:gd name="T26" fmla="*/ 111 w 287"/>
                <a:gd name="T27" fmla="*/ 270 h 347"/>
                <a:gd name="T28" fmla="*/ 173 w 287"/>
                <a:gd name="T29" fmla="*/ 245 h 347"/>
                <a:gd name="T30" fmla="*/ 192 w 287"/>
                <a:gd name="T31" fmla="*/ 170 h 3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287" h="347">
                  <a:moveTo>
                    <a:pt x="287" y="166"/>
                  </a:moveTo>
                  <a:cubicBezTo>
                    <a:pt x="287" y="224"/>
                    <a:pt x="271" y="269"/>
                    <a:pt x="240" y="300"/>
                  </a:cubicBezTo>
                  <a:cubicBezTo>
                    <a:pt x="209" y="331"/>
                    <a:pt x="165" y="347"/>
                    <a:pt x="109" y="347"/>
                  </a:cubicBezTo>
                  <a:cubicBezTo>
                    <a:pt x="0" y="347"/>
                    <a:pt x="0" y="347"/>
                    <a:pt x="0" y="347"/>
                  </a:cubicBezTo>
                  <a:cubicBezTo>
                    <a:pt x="0" y="0"/>
                    <a:pt x="0" y="0"/>
                    <a:pt x="0" y="0"/>
                  </a:cubicBezTo>
                  <a:cubicBezTo>
                    <a:pt x="117" y="0"/>
                    <a:pt x="117" y="0"/>
                    <a:pt x="117" y="0"/>
                  </a:cubicBezTo>
                  <a:cubicBezTo>
                    <a:pt x="171" y="0"/>
                    <a:pt x="213" y="15"/>
                    <a:pt x="243" y="43"/>
                  </a:cubicBezTo>
                  <a:cubicBezTo>
                    <a:pt x="272" y="72"/>
                    <a:pt x="287" y="113"/>
                    <a:pt x="287" y="166"/>
                  </a:cubicBezTo>
                  <a:moveTo>
                    <a:pt x="192" y="170"/>
                  </a:moveTo>
                  <a:cubicBezTo>
                    <a:pt x="192" y="138"/>
                    <a:pt x="186" y="114"/>
                    <a:pt x="174" y="99"/>
                  </a:cubicBezTo>
                  <a:cubicBezTo>
                    <a:pt x="161" y="84"/>
                    <a:pt x="143" y="76"/>
                    <a:pt x="118" y="76"/>
                  </a:cubicBezTo>
                  <a:cubicBezTo>
                    <a:pt x="91" y="76"/>
                    <a:pt x="91" y="76"/>
                    <a:pt x="91" y="76"/>
                  </a:cubicBezTo>
                  <a:cubicBezTo>
                    <a:pt x="91" y="270"/>
                    <a:pt x="91" y="270"/>
                    <a:pt x="91" y="270"/>
                  </a:cubicBezTo>
                  <a:cubicBezTo>
                    <a:pt x="111" y="270"/>
                    <a:pt x="111" y="270"/>
                    <a:pt x="111" y="270"/>
                  </a:cubicBezTo>
                  <a:cubicBezTo>
                    <a:pt x="139" y="270"/>
                    <a:pt x="160" y="262"/>
                    <a:pt x="173" y="245"/>
                  </a:cubicBezTo>
                  <a:cubicBezTo>
                    <a:pt x="186" y="229"/>
                    <a:pt x="192" y="204"/>
                    <a:pt x="192" y="170"/>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noProof="0" dirty="0">
                <a:solidFill>
                  <a:schemeClr val="bg1"/>
                </a:solidFill>
              </a:endParaRPr>
            </a:p>
          </p:txBody>
        </p:sp>
        <p:sp>
          <p:nvSpPr>
            <p:cNvPr id="22" name="Rectangle 7"/>
            <p:cNvSpPr>
              <a:spLocks noChangeArrowheads="1"/>
            </p:cNvSpPr>
            <p:nvPr userDrawn="1"/>
          </p:nvSpPr>
          <p:spPr bwMode="auto">
            <a:xfrm>
              <a:off x="906463" y="404813"/>
              <a:ext cx="74612" cy="303213"/>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noProof="0" dirty="0">
                <a:solidFill>
                  <a:schemeClr val="bg1"/>
                </a:solidFill>
              </a:endParaRPr>
            </a:p>
          </p:txBody>
        </p:sp>
        <p:sp>
          <p:nvSpPr>
            <p:cNvPr id="23" name="Freeform 8"/>
            <p:cNvSpPr>
              <a:spLocks noEditPoints="1"/>
            </p:cNvSpPr>
            <p:nvPr userDrawn="1"/>
          </p:nvSpPr>
          <p:spPr bwMode="auto">
            <a:xfrm>
              <a:off x="1011238" y="479426"/>
              <a:ext cx="215900" cy="231775"/>
            </a:xfrm>
            <a:custGeom>
              <a:avLst/>
              <a:gdLst>
                <a:gd name="T0" fmla="*/ 252 w 252"/>
                <a:gd name="T1" fmla="*/ 133 h 267"/>
                <a:gd name="T2" fmla="*/ 218 w 252"/>
                <a:gd name="T3" fmla="*/ 232 h 267"/>
                <a:gd name="T4" fmla="*/ 125 w 252"/>
                <a:gd name="T5" fmla="*/ 267 h 267"/>
                <a:gd name="T6" fmla="*/ 34 w 252"/>
                <a:gd name="T7" fmla="*/ 231 h 267"/>
                <a:gd name="T8" fmla="*/ 0 w 252"/>
                <a:gd name="T9" fmla="*/ 133 h 267"/>
                <a:gd name="T10" fmla="*/ 33 w 252"/>
                <a:gd name="T11" fmla="*/ 35 h 267"/>
                <a:gd name="T12" fmla="*/ 127 w 252"/>
                <a:gd name="T13" fmla="*/ 0 h 267"/>
                <a:gd name="T14" fmla="*/ 192 w 252"/>
                <a:gd name="T15" fmla="*/ 16 h 267"/>
                <a:gd name="T16" fmla="*/ 236 w 252"/>
                <a:gd name="T17" fmla="*/ 63 h 267"/>
                <a:gd name="T18" fmla="*/ 252 w 252"/>
                <a:gd name="T19" fmla="*/ 133 h 267"/>
                <a:gd name="T20" fmla="*/ 88 w 252"/>
                <a:gd name="T21" fmla="*/ 133 h 267"/>
                <a:gd name="T22" fmla="*/ 97 w 252"/>
                <a:gd name="T23" fmla="*/ 184 h 267"/>
                <a:gd name="T24" fmla="*/ 126 w 252"/>
                <a:gd name="T25" fmla="*/ 201 h 267"/>
                <a:gd name="T26" fmla="*/ 155 w 252"/>
                <a:gd name="T27" fmla="*/ 184 h 267"/>
                <a:gd name="T28" fmla="*/ 163 w 252"/>
                <a:gd name="T29" fmla="*/ 133 h 267"/>
                <a:gd name="T30" fmla="*/ 155 w 252"/>
                <a:gd name="T31" fmla="*/ 83 h 267"/>
                <a:gd name="T32" fmla="*/ 126 w 252"/>
                <a:gd name="T33" fmla="*/ 66 h 267"/>
                <a:gd name="T34" fmla="*/ 97 w 252"/>
                <a:gd name="T35" fmla="*/ 83 h 267"/>
                <a:gd name="T36" fmla="*/ 88 w 252"/>
                <a:gd name="T37" fmla="*/ 133 h 26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52" h="267">
                  <a:moveTo>
                    <a:pt x="252" y="133"/>
                  </a:moveTo>
                  <a:cubicBezTo>
                    <a:pt x="252" y="175"/>
                    <a:pt x="241" y="208"/>
                    <a:pt x="218" y="232"/>
                  </a:cubicBezTo>
                  <a:cubicBezTo>
                    <a:pt x="196" y="256"/>
                    <a:pt x="165" y="267"/>
                    <a:pt x="125" y="267"/>
                  </a:cubicBezTo>
                  <a:cubicBezTo>
                    <a:pt x="87" y="267"/>
                    <a:pt x="56" y="255"/>
                    <a:pt x="34" y="231"/>
                  </a:cubicBezTo>
                  <a:cubicBezTo>
                    <a:pt x="11" y="207"/>
                    <a:pt x="0" y="174"/>
                    <a:pt x="0" y="133"/>
                  </a:cubicBezTo>
                  <a:cubicBezTo>
                    <a:pt x="0" y="91"/>
                    <a:pt x="11" y="58"/>
                    <a:pt x="33" y="35"/>
                  </a:cubicBezTo>
                  <a:cubicBezTo>
                    <a:pt x="55" y="12"/>
                    <a:pt x="86" y="0"/>
                    <a:pt x="127" y="0"/>
                  </a:cubicBezTo>
                  <a:cubicBezTo>
                    <a:pt x="151" y="0"/>
                    <a:pt x="173" y="5"/>
                    <a:pt x="192" y="16"/>
                  </a:cubicBezTo>
                  <a:cubicBezTo>
                    <a:pt x="211" y="27"/>
                    <a:pt x="226" y="42"/>
                    <a:pt x="236" y="63"/>
                  </a:cubicBezTo>
                  <a:cubicBezTo>
                    <a:pt x="247" y="83"/>
                    <a:pt x="252" y="106"/>
                    <a:pt x="252" y="133"/>
                  </a:cubicBezTo>
                  <a:moveTo>
                    <a:pt x="88" y="133"/>
                  </a:moveTo>
                  <a:cubicBezTo>
                    <a:pt x="88" y="155"/>
                    <a:pt x="91" y="172"/>
                    <a:pt x="97" y="184"/>
                  </a:cubicBezTo>
                  <a:cubicBezTo>
                    <a:pt x="103" y="195"/>
                    <a:pt x="112" y="201"/>
                    <a:pt x="126" y="201"/>
                  </a:cubicBezTo>
                  <a:cubicBezTo>
                    <a:pt x="140" y="201"/>
                    <a:pt x="149" y="195"/>
                    <a:pt x="155" y="184"/>
                  </a:cubicBezTo>
                  <a:cubicBezTo>
                    <a:pt x="160" y="172"/>
                    <a:pt x="163" y="155"/>
                    <a:pt x="163" y="133"/>
                  </a:cubicBezTo>
                  <a:cubicBezTo>
                    <a:pt x="163" y="111"/>
                    <a:pt x="160" y="94"/>
                    <a:pt x="155" y="83"/>
                  </a:cubicBezTo>
                  <a:cubicBezTo>
                    <a:pt x="149" y="72"/>
                    <a:pt x="139" y="66"/>
                    <a:pt x="126" y="66"/>
                  </a:cubicBezTo>
                  <a:cubicBezTo>
                    <a:pt x="112" y="66"/>
                    <a:pt x="103" y="72"/>
                    <a:pt x="97" y="83"/>
                  </a:cubicBezTo>
                  <a:cubicBezTo>
                    <a:pt x="91" y="94"/>
                    <a:pt x="88" y="111"/>
                    <a:pt x="88" y="133"/>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noProof="0" dirty="0">
                <a:solidFill>
                  <a:schemeClr val="bg1"/>
                </a:solidFill>
              </a:endParaRPr>
            </a:p>
          </p:txBody>
        </p:sp>
        <p:sp>
          <p:nvSpPr>
            <p:cNvPr id="24" name="Rectangle 9"/>
            <p:cNvSpPr>
              <a:spLocks noChangeArrowheads="1"/>
            </p:cNvSpPr>
            <p:nvPr userDrawn="1"/>
          </p:nvSpPr>
          <p:spPr bwMode="auto">
            <a:xfrm>
              <a:off x="1257300" y="482601"/>
              <a:ext cx="74612" cy="225425"/>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noProof="0" dirty="0">
                <a:solidFill>
                  <a:schemeClr val="bg1"/>
                </a:solidFill>
              </a:endParaRPr>
            </a:p>
          </p:txBody>
        </p:sp>
        <p:sp>
          <p:nvSpPr>
            <p:cNvPr id="25" name="Rectangle 10"/>
            <p:cNvSpPr>
              <a:spLocks noChangeArrowheads="1"/>
            </p:cNvSpPr>
            <p:nvPr userDrawn="1"/>
          </p:nvSpPr>
          <p:spPr bwMode="auto">
            <a:xfrm>
              <a:off x="1257300" y="404813"/>
              <a:ext cx="74612" cy="50800"/>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noProof="0" dirty="0">
                <a:solidFill>
                  <a:schemeClr val="bg1"/>
                </a:solidFill>
              </a:endParaRPr>
            </a:p>
          </p:txBody>
        </p:sp>
        <p:sp>
          <p:nvSpPr>
            <p:cNvPr id="26" name="Freeform 11"/>
            <p:cNvSpPr>
              <a:spLocks/>
            </p:cNvSpPr>
            <p:nvPr userDrawn="1"/>
          </p:nvSpPr>
          <p:spPr bwMode="auto">
            <a:xfrm>
              <a:off x="1362075" y="411163"/>
              <a:ext cx="158750" cy="300038"/>
            </a:xfrm>
            <a:custGeom>
              <a:avLst/>
              <a:gdLst>
                <a:gd name="T0" fmla="*/ 142 w 184"/>
                <a:gd name="T1" fmla="*/ 274 h 344"/>
                <a:gd name="T2" fmla="*/ 184 w 184"/>
                <a:gd name="T3" fmla="*/ 265 h 344"/>
                <a:gd name="T4" fmla="*/ 184 w 184"/>
                <a:gd name="T5" fmla="*/ 330 h 344"/>
                <a:gd name="T6" fmla="*/ 150 w 184"/>
                <a:gd name="T7" fmla="*/ 341 h 344"/>
                <a:gd name="T8" fmla="*/ 113 w 184"/>
                <a:gd name="T9" fmla="*/ 344 h 344"/>
                <a:gd name="T10" fmla="*/ 50 w 184"/>
                <a:gd name="T11" fmla="*/ 322 h 344"/>
                <a:gd name="T12" fmla="*/ 30 w 184"/>
                <a:gd name="T13" fmla="*/ 255 h 344"/>
                <a:gd name="T14" fmla="*/ 30 w 184"/>
                <a:gd name="T15" fmla="*/ 148 h 344"/>
                <a:gd name="T16" fmla="*/ 0 w 184"/>
                <a:gd name="T17" fmla="*/ 148 h 344"/>
                <a:gd name="T18" fmla="*/ 0 w 184"/>
                <a:gd name="T19" fmla="*/ 81 h 344"/>
                <a:gd name="T20" fmla="*/ 30 w 184"/>
                <a:gd name="T21" fmla="*/ 81 h 344"/>
                <a:gd name="T22" fmla="*/ 30 w 184"/>
                <a:gd name="T23" fmla="*/ 16 h 344"/>
                <a:gd name="T24" fmla="*/ 118 w 184"/>
                <a:gd name="T25" fmla="*/ 0 h 344"/>
                <a:gd name="T26" fmla="*/ 118 w 184"/>
                <a:gd name="T27" fmla="*/ 81 h 344"/>
                <a:gd name="T28" fmla="*/ 174 w 184"/>
                <a:gd name="T29" fmla="*/ 81 h 344"/>
                <a:gd name="T30" fmla="*/ 174 w 184"/>
                <a:gd name="T31" fmla="*/ 148 h 344"/>
                <a:gd name="T32" fmla="*/ 118 w 184"/>
                <a:gd name="T33" fmla="*/ 148 h 344"/>
                <a:gd name="T34" fmla="*/ 118 w 184"/>
                <a:gd name="T35" fmla="*/ 249 h 344"/>
                <a:gd name="T36" fmla="*/ 142 w 184"/>
                <a:gd name="T37" fmla="*/ 274 h 3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184" h="344">
                  <a:moveTo>
                    <a:pt x="142" y="274"/>
                  </a:moveTo>
                  <a:cubicBezTo>
                    <a:pt x="153" y="274"/>
                    <a:pt x="167" y="271"/>
                    <a:pt x="184" y="265"/>
                  </a:cubicBezTo>
                  <a:cubicBezTo>
                    <a:pt x="184" y="330"/>
                    <a:pt x="184" y="330"/>
                    <a:pt x="184" y="330"/>
                  </a:cubicBezTo>
                  <a:cubicBezTo>
                    <a:pt x="172" y="335"/>
                    <a:pt x="161" y="339"/>
                    <a:pt x="150" y="341"/>
                  </a:cubicBezTo>
                  <a:cubicBezTo>
                    <a:pt x="140" y="343"/>
                    <a:pt x="127" y="344"/>
                    <a:pt x="113" y="344"/>
                  </a:cubicBezTo>
                  <a:cubicBezTo>
                    <a:pt x="84" y="344"/>
                    <a:pt x="63" y="337"/>
                    <a:pt x="50" y="322"/>
                  </a:cubicBezTo>
                  <a:cubicBezTo>
                    <a:pt x="37" y="308"/>
                    <a:pt x="30" y="285"/>
                    <a:pt x="30" y="255"/>
                  </a:cubicBezTo>
                  <a:cubicBezTo>
                    <a:pt x="30" y="148"/>
                    <a:pt x="30" y="148"/>
                    <a:pt x="30" y="148"/>
                  </a:cubicBezTo>
                  <a:cubicBezTo>
                    <a:pt x="0" y="148"/>
                    <a:pt x="0" y="148"/>
                    <a:pt x="0" y="148"/>
                  </a:cubicBezTo>
                  <a:cubicBezTo>
                    <a:pt x="0" y="81"/>
                    <a:pt x="0" y="81"/>
                    <a:pt x="0" y="81"/>
                  </a:cubicBezTo>
                  <a:cubicBezTo>
                    <a:pt x="30" y="81"/>
                    <a:pt x="30" y="81"/>
                    <a:pt x="30" y="81"/>
                  </a:cubicBezTo>
                  <a:cubicBezTo>
                    <a:pt x="30" y="16"/>
                    <a:pt x="30" y="16"/>
                    <a:pt x="30" y="16"/>
                  </a:cubicBezTo>
                  <a:cubicBezTo>
                    <a:pt x="118" y="0"/>
                    <a:pt x="118" y="0"/>
                    <a:pt x="118" y="0"/>
                  </a:cubicBezTo>
                  <a:cubicBezTo>
                    <a:pt x="118" y="81"/>
                    <a:pt x="118" y="81"/>
                    <a:pt x="118" y="81"/>
                  </a:cubicBezTo>
                  <a:cubicBezTo>
                    <a:pt x="174" y="81"/>
                    <a:pt x="174" y="81"/>
                    <a:pt x="174" y="81"/>
                  </a:cubicBezTo>
                  <a:cubicBezTo>
                    <a:pt x="174" y="148"/>
                    <a:pt x="174" y="148"/>
                    <a:pt x="174" y="148"/>
                  </a:cubicBezTo>
                  <a:cubicBezTo>
                    <a:pt x="118" y="148"/>
                    <a:pt x="118" y="148"/>
                    <a:pt x="118" y="148"/>
                  </a:cubicBezTo>
                  <a:cubicBezTo>
                    <a:pt x="118" y="249"/>
                    <a:pt x="118" y="249"/>
                    <a:pt x="118" y="249"/>
                  </a:cubicBezTo>
                  <a:cubicBezTo>
                    <a:pt x="118" y="266"/>
                    <a:pt x="126" y="274"/>
                    <a:pt x="142" y="274"/>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noProof="0" dirty="0">
                <a:solidFill>
                  <a:schemeClr val="bg1"/>
                </a:solidFill>
              </a:endParaRPr>
            </a:p>
          </p:txBody>
        </p:sp>
        <p:sp>
          <p:nvSpPr>
            <p:cNvPr id="27" name="Freeform 12"/>
            <p:cNvSpPr>
              <a:spLocks/>
            </p:cNvSpPr>
            <p:nvPr userDrawn="1"/>
          </p:nvSpPr>
          <p:spPr bwMode="auto">
            <a:xfrm>
              <a:off x="1535113" y="411163"/>
              <a:ext cx="158750" cy="300038"/>
            </a:xfrm>
            <a:custGeom>
              <a:avLst/>
              <a:gdLst>
                <a:gd name="T0" fmla="*/ 142 w 184"/>
                <a:gd name="T1" fmla="*/ 274 h 344"/>
                <a:gd name="T2" fmla="*/ 184 w 184"/>
                <a:gd name="T3" fmla="*/ 265 h 344"/>
                <a:gd name="T4" fmla="*/ 184 w 184"/>
                <a:gd name="T5" fmla="*/ 330 h 344"/>
                <a:gd name="T6" fmla="*/ 151 w 184"/>
                <a:gd name="T7" fmla="*/ 341 h 344"/>
                <a:gd name="T8" fmla="*/ 114 w 184"/>
                <a:gd name="T9" fmla="*/ 344 h 344"/>
                <a:gd name="T10" fmla="*/ 50 w 184"/>
                <a:gd name="T11" fmla="*/ 322 h 344"/>
                <a:gd name="T12" fmla="*/ 31 w 184"/>
                <a:gd name="T13" fmla="*/ 255 h 344"/>
                <a:gd name="T14" fmla="*/ 31 w 184"/>
                <a:gd name="T15" fmla="*/ 148 h 344"/>
                <a:gd name="T16" fmla="*/ 0 w 184"/>
                <a:gd name="T17" fmla="*/ 148 h 344"/>
                <a:gd name="T18" fmla="*/ 0 w 184"/>
                <a:gd name="T19" fmla="*/ 81 h 344"/>
                <a:gd name="T20" fmla="*/ 31 w 184"/>
                <a:gd name="T21" fmla="*/ 81 h 344"/>
                <a:gd name="T22" fmla="*/ 31 w 184"/>
                <a:gd name="T23" fmla="*/ 15 h 344"/>
                <a:gd name="T24" fmla="*/ 119 w 184"/>
                <a:gd name="T25" fmla="*/ 0 h 344"/>
                <a:gd name="T26" fmla="*/ 119 w 184"/>
                <a:gd name="T27" fmla="*/ 81 h 344"/>
                <a:gd name="T28" fmla="*/ 174 w 184"/>
                <a:gd name="T29" fmla="*/ 81 h 344"/>
                <a:gd name="T30" fmla="*/ 174 w 184"/>
                <a:gd name="T31" fmla="*/ 148 h 344"/>
                <a:gd name="T32" fmla="*/ 119 w 184"/>
                <a:gd name="T33" fmla="*/ 148 h 344"/>
                <a:gd name="T34" fmla="*/ 119 w 184"/>
                <a:gd name="T35" fmla="*/ 249 h 344"/>
                <a:gd name="T36" fmla="*/ 142 w 184"/>
                <a:gd name="T37" fmla="*/ 274 h 3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184" h="344">
                  <a:moveTo>
                    <a:pt x="142" y="274"/>
                  </a:moveTo>
                  <a:cubicBezTo>
                    <a:pt x="154" y="274"/>
                    <a:pt x="168" y="271"/>
                    <a:pt x="184" y="265"/>
                  </a:cubicBezTo>
                  <a:cubicBezTo>
                    <a:pt x="184" y="330"/>
                    <a:pt x="184" y="330"/>
                    <a:pt x="184" y="330"/>
                  </a:cubicBezTo>
                  <a:cubicBezTo>
                    <a:pt x="173" y="335"/>
                    <a:pt x="161" y="339"/>
                    <a:pt x="151" y="341"/>
                  </a:cubicBezTo>
                  <a:cubicBezTo>
                    <a:pt x="140" y="343"/>
                    <a:pt x="128" y="344"/>
                    <a:pt x="114" y="344"/>
                  </a:cubicBezTo>
                  <a:cubicBezTo>
                    <a:pt x="84" y="344"/>
                    <a:pt x="63" y="337"/>
                    <a:pt x="50" y="322"/>
                  </a:cubicBezTo>
                  <a:cubicBezTo>
                    <a:pt x="37" y="308"/>
                    <a:pt x="31" y="285"/>
                    <a:pt x="31" y="255"/>
                  </a:cubicBezTo>
                  <a:cubicBezTo>
                    <a:pt x="31" y="148"/>
                    <a:pt x="31" y="148"/>
                    <a:pt x="31" y="148"/>
                  </a:cubicBezTo>
                  <a:cubicBezTo>
                    <a:pt x="0" y="148"/>
                    <a:pt x="0" y="148"/>
                    <a:pt x="0" y="148"/>
                  </a:cubicBezTo>
                  <a:cubicBezTo>
                    <a:pt x="0" y="81"/>
                    <a:pt x="0" y="81"/>
                    <a:pt x="0" y="81"/>
                  </a:cubicBezTo>
                  <a:cubicBezTo>
                    <a:pt x="31" y="81"/>
                    <a:pt x="31" y="81"/>
                    <a:pt x="31" y="81"/>
                  </a:cubicBezTo>
                  <a:cubicBezTo>
                    <a:pt x="31" y="15"/>
                    <a:pt x="31" y="15"/>
                    <a:pt x="31" y="15"/>
                  </a:cubicBezTo>
                  <a:cubicBezTo>
                    <a:pt x="119" y="0"/>
                    <a:pt x="119" y="0"/>
                    <a:pt x="119" y="0"/>
                  </a:cubicBezTo>
                  <a:cubicBezTo>
                    <a:pt x="119" y="81"/>
                    <a:pt x="119" y="81"/>
                    <a:pt x="119" y="81"/>
                  </a:cubicBezTo>
                  <a:cubicBezTo>
                    <a:pt x="174" y="81"/>
                    <a:pt x="174" y="81"/>
                    <a:pt x="174" y="81"/>
                  </a:cubicBezTo>
                  <a:cubicBezTo>
                    <a:pt x="174" y="148"/>
                    <a:pt x="174" y="148"/>
                    <a:pt x="174" y="148"/>
                  </a:cubicBezTo>
                  <a:cubicBezTo>
                    <a:pt x="119" y="148"/>
                    <a:pt x="119" y="148"/>
                    <a:pt x="119" y="148"/>
                  </a:cubicBezTo>
                  <a:cubicBezTo>
                    <a:pt x="119" y="249"/>
                    <a:pt x="119" y="249"/>
                    <a:pt x="119" y="249"/>
                  </a:cubicBezTo>
                  <a:cubicBezTo>
                    <a:pt x="119" y="266"/>
                    <a:pt x="127" y="274"/>
                    <a:pt x="142" y="274"/>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noProof="0" dirty="0">
                <a:solidFill>
                  <a:schemeClr val="bg1"/>
                </a:solidFill>
              </a:endParaRPr>
            </a:p>
          </p:txBody>
        </p:sp>
        <p:sp>
          <p:nvSpPr>
            <p:cNvPr id="28" name="Freeform 13"/>
            <p:cNvSpPr>
              <a:spLocks noEditPoints="1"/>
            </p:cNvSpPr>
            <p:nvPr userDrawn="1"/>
          </p:nvSpPr>
          <p:spPr bwMode="auto">
            <a:xfrm>
              <a:off x="1709738" y="479426"/>
              <a:ext cx="211137" cy="231775"/>
            </a:xfrm>
            <a:custGeom>
              <a:avLst/>
              <a:gdLst>
                <a:gd name="T0" fmla="*/ 213 w 244"/>
                <a:gd name="T1" fmla="*/ 30 h 267"/>
                <a:gd name="T2" fmla="*/ 125 w 244"/>
                <a:gd name="T3" fmla="*/ 0 h 267"/>
                <a:gd name="T4" fmla="*/ 33 w 244"/>
                <a:gd name="T5" fmla="*/ 35 h 267"/>
                <a:gd name="T6" fmla="*/ 0 w 244"/>
                <a:gd name="T7" fmla="*/ 135 h 267"/>
                <a:gd name="T8" fmla="*/ 35 w 244"/>
                <a:gd name="T9" fmla="*/ 233 h 267"/>
                <a:gd name="T10" fmla="*/ 133 w 244"/>
                <a:gd name="T11" fmla="*/ 267 h 267"/>
                <a:gd name="T12" fmla="*/ 185 w 244"/>
                <a:gd name="T13" fmla="*/ 263 h 267"/>
                <a:gd name="T14" fmla="*/ 227 w 244"/>
                <a:gd name="T15" fmla="*/ 249 h 267"/>
                <a:gd name="T16" fmla="*/ 214 w 244"/>
                <a:gd name="T17" fmla="*/ 190 h 267"/>
                <a:gd name="T18" fmla="*/ 186 w 244"/>
                <a:gd name="T19" fmla="*/ 200 h 267"/>
                <a:gd name="T20" fmla="*/ 144 w 244"/>
                <a:gd name="T21" fmla="*/ 204 h 267"/>
                <a:gd name="T22" fmla="*/ 104 w 244"/>
                <a:gd name="T23" fmla="*/ 192 h 267"/>
                <a:gd name="T24" fmla="*/ 88 w 244"/>
                <a:gd name="T25" fmla="*/ 158 h 267"/>
                <a:gd name="T26" fmla="*/ 244 w 244"/>
                <a:gd name="T27" fmla="*/ 158 h 267"/>
                <a:gd name="T28" fmla="*/ 244 w 244"/>
                <a:gd name="T29" fmla="*/ 118 h 267"/>
                <a:gd name="T30" fmla="*/ 213 w 244"/>
                <a:gd name="T31" fmla="*/ 30 h 267"/>
                <a:gd name="T32" fmla="*/ 90 w 244"/>
                <a:gd name="T33" fmla="*/ 102 h 267"/>
                <a:gd name="T34" fmla="*/ 102 w 244"/>
                <a:gd name="T35" fmla="*/ 70 h 267"/>
                <a:gd name="T36" fmla="*/ 128 w 244"/>
                <a:gd name="T37" fmla="*/ 61 h 267"/>
                <a:gd name="T38" fmla="*/ 155 w 244"/>
                <a:gd name="T39" fmla="*/ 72 h 267"/>
                <a:gd name="T40" fmla="*/ 165 w 244"/>
                <a:gd name="T41" fmla="*/ 102 h 267"/>
                <a:gd name="T42" fmla="*/ 90 w 244"/>
                <a:gd name="T43" fmla="*/ 102 h 26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244" h="267">
                  <a:moveTo>
                    <a:pt x="213" y="30"/>
                  </a:moveTo>
                  <a:cubicBezTo>
                    <a:pt x="192" y="10"/>
                    <a:pt x="163" y="0"/>
                    <a:pt x="125" y="0"/>
                  </a:cubicBezTo>
                  <a:cubicBezTo>
                    <a:pt x="85" y="0"/>
                    <a:pt x="54" y="12"/>
                    <a:pt x="33" y="35"/>
                  </a:cubicBezTo>
                  <a:cubicBezTo>
                    <a:pt x="11" y="58"/>
                    <a:pt x="0" y="92"/>
                    <a:pt x="0" y="135"/>
                  </a:cubicBezTo>
                  <a:cubicBezTo>
                    <a:pt x="0" y="178"/>
                    <a:pt x="12" y="210"/>
                    <a:pt x="35" y="233"/>
                  </a:cubicBezTo>
                  <a:cubicBezTo>
                    <a:pt x="59" y="256"/>
                    <a:pt x="91" y="267"/>
                    <a:pt x="133" y="267"/>
                  </a:cubicBezTo>
                  <a:cubicBezTo>
                    <a:pt x="153" y="267"/>
                    <a:pt x="171" y="266"/>
                    <a:pt x="185" y="263"/>
                  </a:cubicBezTo>
                  <a:cubicBezTo>
                    <a:pt x="200" y="261"/>
                    <a:pt x="214" y="256"/>
                    <a:pt x="227" y="249"/>
                  </a:cubicBezTo>
                  <a:cubicBezTo>
                    <a:pt x="214" y="190"/>
                    <a:pt x="214" y="190"/>
                    <a:pt x="214" y="190"/>
                  </a:cubicBezTo>
                  <a:cubicBezTo>
                    <a:pt x="204" y="194"/>
                    <a:pt x="195" y="197"/>
                    <a:pt x="186" y="200"/>
                  </a:cubicBezTo>
                  <a:cubicBezTo>
                    <a:pt x="173" y="202"/>
                    <a:pt x="159" y="204"/>
                    <a:pt x="144" y="204"/>
                  </a:cubicBezTo>
                  <a:cubicBezTo>
                    <a:pt x="127" y="204"/>
                    <a:pt x="114" y="200"/>
                    <a:pt x="104" y="192"/>
                  </a:cubicBezTo>
                  <a:cubicBezTo>
                    <a:pt x="94" y="183"/>
                    <a:pt x="89" y="172"/>
                    <a:pt x="88" y="158"/>
                  </a:cubicBezTo>
                  <a:cubicBezTo>
                    <a:pt x="244" y="158"/>
                    <a:pt x="244" y="158"/>
                    <a:pt x="244" y="158"/>
                  </a:cubicBezTo>
                  <a:cubicBezTo>
                    <a:pt x="244" y="118"/>
                    <a:pt x="244" y="118"/>
                    <a:pt x="244" y="118"/>
                  </a:cubicBezTo>
                  <a:cubicBezTo>
                    <a:pt x="244" y="80"/>
                    <a:pt x="234" y="51"/>
                    <a:pt x="213" y="30"/>
                  </a:cubicBezTo>
                  <a:moveTo>
                    <a:pt x="90" y="102"/>
                  </a:moveTo>
                  <a:cubicBezTo>
                    <a:pt x="91" y="87"/>
                    <a:pt x="95" y="77"/>
                    <a:pt x="102" y="70"/>
                  </a:cubicBezTo>
                  <a:cubicBezTo>
                    <a:pt x="109" y="64"/>
                    <a:pt x="118" y="61"/>
                    <a:pt x="128" y="61"/>
                  </a:cubicBezTo>
                  <a:cubicBezTo>
                    <a:pt x="139" y="61"/>
                    <a:pt x="148" y="64"/>
                    <a:pt x="155" y="72"/>
                  </a:cubicBezTo>
                  <a:cubicBezTo>
                    <a:pt x="161" y="79"/>
                    <a:pt x="165" y="89"/>
                    <a:pt x="165" y="102"/>
                  </a:cubicBezTo>
                  <a:lnTo>
                    <a:pt x="90" y="10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noProof="0" dirty="0">
                <a:solidFill>
                  <a:schemeClr val="bg1"/>
                </a:solidFill>
              </a:endParaRPr>
            </a:p>
          </p:txBody>
        </p:sp>
        <p:sp>
          <p:nvSpPr>
            <p:cNvPr id="29" name="Freeform 14"/>
            <p:cNvSpPr>
              <a:spLocks noEditPoints="1"/>
            </p:cNvSpPr>
            <p:nvPr userDrawn="1"/>
          </p:nvSpPr>
          <p:spPr bwMode="auto">
            <a:xfrm>
              <a:off x="668338" y="479426"/>
              <a:ext cx="209550" cy="231775"/>
            </a:xfrm>
            <a:custGeom>
              <a:avLst/>
              <a:gdLst>
                <a:gd name="T0" fmla="*/ 212 w 243"/>
                <a:gd name="T1" fmla="*/ 30 h 267"/>
                <a:gd name="T2" fmla="*/ 124 w 243"/>
                <a:gd name="T3" fmla="*/ 0 h 267"/>
                <a:gd name="T4" fmla="*/ 32 w 243"/>
                <a:gd name="T5" fmla="*/ 35 h 267"/>
                <a:gd name="T6" fmla="*/ 0 w 243"/>
                <a:gd name="T7" fmla="*/ 135 h 267"/>
                <a:gd name="T8" fmla="*/ 35 w 243"/>
                <a:gd name="T9" fmla="*/ 233 h 267"/>
                <a:gd name="T10" fmla="*/ 132 w 243"/>
                <a:gd name="T11" fmla="*/ 267 h 267"/>
                <a:gd name="T12" fmla="*/ 184 w 243"/>
                <a:gd name="T13" fmla="*/ 263 h 267"/>
                <a:gd name="T14" fmla="*/ 227 w 243"/>
                <a:gd name="T15" fmla="*/ 249 h 267"/>
                <a:gd name="T16" fmla="*/ 213 w 243"/>
                <a:gd name="T17" fmla="*/ 190 h 267"/>
                <a:gd name="T18" fmla="*/ 185 w 243"/>
                <a:gd name="T19" fmla="*/ 200 h 267"/>
                <a:gd name="T20" fmla="*/ 143 w 243"/>
                <a:gd name="T21" fmla="*/ 204 h 267"/>
                <a:gd name="T22" fmla="*/ 103 w 243"/>
                <a:gd name="T23" fmla="*/ 192 h 267"/>
                <a:gd name="T24" fmla="*/ 88 w 243"/>
                <a:gd name="T25" fmla="*/ 158 h 267"/>
                <a:gd name="T26" fmla="*/ 243 w 243"/>
                <a:gd name="T27" fmla="*/ 158 h 267"/>
                <a:gd name="T28" fmla="*/ 243 w 243"/>
                <a:gd name="T29" fmla="*/ 118 h 267"/>
                <a:gd name="T30" fmla="*/ 212 w 243"/>
                <a:gd name="T31" fmla="*/ 30 h 267"/>
                <a:gd name="T32" fmla="*/ 89 w 243"/>
                <a:gd name="T33" fmla="*/ 102 h 267"/>
                <a:gd name="T34" fmla="*/ 102 w 243"/>
                <a:gd name="T35" fmla="*/ 70 h 267"/>
                <a:gd name="T36" fmla="*/ 127 w 243"/>
                <a:gd name="T37" fmla="*/ 61 h 267"/>
                <a:gd name="T38" fmla="*/ 154 w 243"/>
                <a:gd name="T39" fmla="*/ 72 h 267"/>
                <a:gd name="T40" fmla="*/ 164 w 243"/>
                <a:gd name="T41" fmla="*/ 102 h 267"/>
                <a:gd name="T42" fmla="*/ 89 w 243"/>
                <a:gd name="T43" fmla="*/ 102 h 26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243" h="267">
                  <a:moveTo>
                    <a:pt x="212" y="30"/>
                  </a:moveTo>
                  <a:cubicBezTo>
                    <a:pt x="191" y="10"/>
                    <a:pt x="162" y="0"/>
                    <a:pt x="124" y="0"/>
                  </a:cubicBezTo>
                  <a:cubicBezTo>
                    <a:pt x="84" y="0"/>
                    <a:pt x="53" y="12"/>
                    <a:pt x="32" y="35"/>
                  </a:cubicBezTo>
                  <a:cubicBezTo>
                    <a:pt x="10" y="58"/>
                    <a:pt x="0" y="92"/>
                    <a:pt x="0" y="135"/>
                  </a:cubicBezTo>
                  <a:cubicBezTo>
                    <a:pt x="0" y="178"/>
                    <a:pt x="11" y="210"/>
                    <a:pt x="35" y="233"/>
                  </a:cubicBezTo>
                  <a:cubicBezTo>
                    <a:pt x="58" y="256"/>
                    <a:pt x="90" y="267"/>
                    <a:pt x="132" y="267"/>
                  </a:cubicBezTo>
                  <a:cubicBezTo>
                    <a:pt x="153" y="267"/>
                    <a:pt x="170" y="266"/>
                    <a:pt x="184" y="263"/>
                  </a:cubicBezTo>
                  <a:cubicBezTo>
                    <a:pt x="199" y="261"/>
                    <a:pt x="213" y="256"/>
                    <a:pt x="227" y="249"/>
                  </a:cubicBezTo>
                  <a:cubicBezTo>
                    <a:pt x="213" y="190"/>
                    <a:pt x="213" y="190"/>
                    <a:pt x="213" y="190"/>
                  </a:cubicBezTo>
                  <a:cubicBezTo>
                    <a:pt x="203" y="194"/>
                    <a:pt x="194" y="197"/>
                    <a:pt x="185" y="200"/>
                  </a:cubicBezTo>
                  <a:cubicBezTo>
                    <a:pt x="172" y="202"/>
                    <a:pt x="158" y="204"/>
                    <a:pt x="143" y="204"/>
                  </a:cubicBezTo>
                  <a:cubicBezTo>
                    <a:pt x="126" y="204"/>
                    <a:pt x="113" y="200"/>
                    <a:pt x="103" y="192"/>
                  </a:cubicBezTo>
                  <a:cubicBezTo>
                    <a:pt x="93" y="183"/>
                    <a:pt x="88" y="172"/>
                    <a:pt x="88" y="158"/>
                  </a:cubicBezTo>
                  <a:cubicBezTo>
                    <a:pt x="243" y="158"/>
                    <a:pt x="243" y="158"/>
                    <a:pt x="243" y="158"/>
                  </a:cubicBezTo>
                  <a:cubicBezTo>
                    <a:pt x="243" y="118"/>
                    <a:pt x="243" y="118"/>
                    <a:pt x="243" y="118"/>
                  </a:cubicBezTo>
                  <a:cubicBezTo>
                    <a:pt x="243" y="80"/>
                    <a:pt x="233" y="51"/>
                    <a:pt x="212" y="30"/>
                  </a:cubicBezTo>
                  <a:moveTo>
                    <a:pt x="89" y="102"/>
                  </a:moveTo>
                  <a:cubicBezTo>
                    <a:pt x="91" y="87"/>
                    <a:pt x="95" y="77"/>
                    <a:pt x="102" y="70"/>
                  </a:cubicBezTo>
                  <a:cubicBezTo>
                    <a:pt x="108" y="64"/>
                    <a:pt x="117" y="61"/>
                    <a:pt x="127" y="61"/>
                  </a:cubicBezTo>
                  <a:cubicBezTo>
                    <a:pt x="138" y="61"/>
                    <a:pt x="147" y="64"/>
                    <a:pt x="154" y="72"/>
                  </a:cubicBezTo>
                  <a:cubicBezTo>
                    <a:pt x="160" y="79"/>
                    <a:pt x="164" y="89"/>
                    <a:pt x="164" y="102"/>
                  </a:cubicBezTo>
                  <a:lnTo>
                    <a:pt x="89" y="10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noProof="0" dirty="0">
                <a:solidFill>
                  <a:schemeClr val="bg1"/>
                </a:solidFill>
              </a:endParaRPr>
            </a:p>
          </p:txBody>
        </p:sp>
      </p:grpSp>
    </p:spTree>
    <p:extLst>
      <p:ext uri="{BB962C8B-B14F-4D97-AF65-F5344CB8AC3E}">
        <p14:creationId xmlns:p14="http://schemas.microsoft.com/office/powerpoint/2010/main" val="935171421"/>
      </p:ext>
    </p:extLst>
  </p:cSld>
  <p:clrMapOvr>
    <a:masterClrMapping/>
  </p:clrMapOvr>
  <p:transition>
    <p:fade/>
  </p:transition>
  <p:extLst mod="1">
    <p:ext uri="{DCECCB84-F9BA-43D5-87BE-67443E8EF086}">
      <p15:sldGuideLst xmlns:p15="http://schemas.microsoft.com/office/powerpoint/2012/main">
        <p15:guide id="1" orient="horz" pos="4088">
          <p15:clr>
            <a:srgbClr val="FBAE40"/>
          </p15:clr>
        </p15:guide>
      </p15:sldGuideLst>
    </p:ext>
  </p:extLst>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p:cSld name="Team profile 2">
    <p:spTree>
      <p:nvGrpSpPr>
        <p:cNvPr id="1" name=""/>
        <p:cNvGrpSpPr/>
        <p:nvPr/>
      </p:nvGrpSpPr>
      <p:grpSpPr>
        <a:xfrm>
          <a:off x="0" y="0"/>
          <a:ext cx="0" cy="0"/>
          <a:chOff x="0" y="0"/>
          <a:chExt cx="0" cy="0"/>
        </a:xfrm>
      </p:grpSpPr>
      <p:sp>
        <p:nvSpPr>
          <p:cNvPr id="2" name="Title 1"/>
          <p:cNvSpPr>
            <a:spLocks noGrp="1"/>
          </p:cNvSpPr>
          <p:nvPr>
            <p:ph type="title"/>
          </p:nvPr>
        </p:nvSpPr>
        <p:spPr>
          <a:xfrm>
            <a:off x="376238" y="317500"/>
            <a:ext cx="8391525" cy="698500"/>
          </a:xfrm>
        </p:spPr>
        <p:txBody>
          <a:bodyPr/>
          <a:lstStyle/>
          <a:p>
            <a:r>
              <a:rPr lang="en-US" noProof="0" smtClean="0"/>
              <a:t>Click to edit Master title style</a:t>
            </a:r>
            <a:endParaRPr lang="en-US" noProof="0" dirty="0"/>
          </a:p>
        </p:txBody>
      </p:sp>
      <p:sp>
        <p:nvSpPr>
          <p:cNvPr id="4" name="Rectangle 3"/>
          <p:cNvSpPr/>
          <p:nvPr/>
        </p:nvSpPr>
        <p:spPr>
          <a:xfrm>
            <a:off x="378000" y="1707173"/>
            <a:ext cx="4122000" cy="54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endParaRPr lang="en-GB" sz="1100" dirty="0">
              <a:solidFill>
                <a:schemeClr val="bg1"/>
              </a:solidFill>
            </a:endParaRPr>
          </a:p>
        </p:txBody>
      </p:sp>
      <p:sp>
        <p:nvSpPr>
          <p:cNvPr id="5" name="Rectangle 4"/>
          <p:cNvSpPr/>
          <p:nvPr/>
        </p:nvSpPr>
        <p:spPr>
          <a:xfrm>
            <a:off x="4668064" y="1700213"/>
            <a:ext cx="4106300" cy="609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endParaRPr lang="en-GB" sz="1100" dirty="0">
              <a:solidFill>
                <a:schemeClr val="bg1"/>
              </a:solidFill>
            </a:endParaRPr>
          </a:p>
        </p:txBody>
      </p:sp>
      <p:sp>
        <p:nvSpPr>
          <p:cNvPr id="6" name="Rectangle 5"/>
          <p:cNvSpPr/>
          <p:nvPr/>
        </p:nvSpPr>
        <p:spPr>
          <a:xfrm>
            <a:off x="378000" y="4065173"/>
            <a:ext cx="4122000" cy="54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endParaRPr lang="en-GB" sz="1100" dirty="0">
              <a:solidFill>
                <a:schemeClr val="bg1"/>
              </a:solidFill>
            </a:endParaRPr>
          </a:p>
        </p:txBody>
      </p:sp>
      <p:sp>
        <p:nvSpPr>
          <p:cNvPr id="7" name="Rectangle 6"/>
          <p:cNvSpPr/>
          <p:nvPr/>
        </p:nvSpPr>
        <p:spPr>
          <a:xfrm>
            <a:off x="4668064" y="4065173"/>
            <a:ext cx="4106300" cy="54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endParaRPr lang="en-GB" sz="1100" dirty="0">
              <a:solidFill>
                <a:schemeClr val="bg1"/>
              </a:solidFill>
            </a:endParaRPr>
          </a:p>
        </p:txBody>
      </p:sp>
      <p:sp>
        <p:nvSpPr>
          <p:cNvPr id="8" name="Picture Placeholder 11"/>
          <p:cNvSpPr>
            <a:spLocks noGrp="1"/>
          </p:cNvSpPr>
          <p:nvPr>
            <p:ph type="pic" sz="quarter" idx="25"/>
          </p:nvPr>
        </p:nvSpPr>
        <p:spPr>
          <a:xfrm>
            <a:off x="378000" y="1880213"/>
            <a:ext cx="1476000" cy="1476000"/>
          </a:xfrm>
        </p:spPr>
        <p:txBody>
          <a:bodyPr/>
          <a:lstStyle>
            <a:lvl1pPr algn="ctr">
              <a:defRPr/>
            </a:lvl1pPr>
          </a:lstStyle>
          <a:p>
            <a:r>
              <a:rPr lang="en-US" smtClean="0"/>
              <a:t>Click icon to add picture</a:t>
            </a:r>
            <a:endParaRPr lang="en-GB" dirty="0"/>
          </a:p>
        </p:txBody>
      </p:sp>
      <p:sp>
        <p:nvSpPr>
          <p:cNvPr id="9" name="Picture Placeholder 11"/>
          <p:cNvSpPr>
            <a:spLocks noGrp="1"/>
          </p:cNvSpPr>
          <p:nvPr>
            <p:ph type="pic" sz="quarter" idx="27"/>
          </p:nvPr>
        </p:nvSpPr>
        <p:spPr>
          <a:xfrm>
            <a:off x="4668064" y="1880213"/>
            <a:ext cx="1476000" cy="1476000"/>
          </a:xfrm>
        </p:spPr>
        <p:txBody>
          <a:bodyPr/>
          <a:lstStyle>
            <a:lvl1pPr algn="ctr">
              <a:defRPr/>
            </a:lvl1pPr>
          </a:lstStyle>
          <a:p>
            <a:r>
              <a:rPr lang="en-US" smtClean="0"/>
              <a:t>Click icon to add picture</a:t>
            </a:r>
            <a:endParaRPr lang="en-GB" dirty="0"/>
          </a:p>
        </p:txBody>
      </p:sp>
      <p:sp>
        <p:nvSpPr>
          <p:cNvPr id="10" name="Picture Placeholder 11"/>
          <p:cNvSpPr>
            <a:spLocks noGrp="1"/>
          </p:cNvSpPr>
          <p:nvPr>
            <p:ph type="pic" sz="quarter" idx="29"/>
          </p:nvPr>
        </p:nvSpPr>
        <p:spPr>
          <a:xfrm>
            <a:off x="378000" y="4256213"/>
            <a:ext cx="1476000" cy="1476000"/>
          </a:xfrm>
        </p:spPr>
        <p:txBody>
          <a:bodyPr/>
          <a:lstStyle>
            <a:lvl1pPr algn="ctr">
              <a:defRPr/>
            </a:lvl1pPr>
          </a:lstStyle>
          <a:p>
            <a:r>
              <a:rPr lang="en-US" smtClean="0"/>
              <a:t>Click icon to add picture</a:t>
            </a:r>
            <a:endParaRPr lang="en-GB" dirty="0"/>
          </a:p>
        </p:txBody>
      </p:sp>
      <p:sp>
        <p:nvSpPr>
          <p:cNvPr id="11" name="Picture Placeholder 11"/>
          <p:cNvSpPr>
            <a:spLocks noGrp="1"/>
          </p:cNvSpPr>
          <p:nvPr>
            <p:ph type="pic" sz="quarter" idx="31"/>
          </p:nvPr>
        </p:nvSpPr>
        <p:spPr>
          <a:xfrm>
            <a:off x="4668064" y="4256213"/>
            <a:ext cx="1476000" cy="1476000"/>
          </a:xfrm>
        </p:spPr>
        <p:txBody>
          <a:bodyPr/>
          <a:lstStyle>
            <a:lvl1pPr algn="ctr">
              <a:defRPr/>
            </a:lvl1pPr>
          </a:lstStyle>
          <a:p>
            <a:r>
              <a:rPr lang="en-US" smtClean="0"/>
              <a:t>Click icon to add picture</a:t>
            </a:r>
            <a:endParaRPr lang="en-GB" dirty="0"/>
          </a:p>
        </p:txBody>
      </p:sp>
      <p:sp>
        <p:nvSpPr>
          <p:cNvPr id="13" name="Text Placeholder 12"/>
          <p:cNvSpPr>
            <a:spLocks noGrp="1"/>
          </p:cNvSpPr>
          <p:nvPr>
            <p:ph type="body" sz="quarter" idx="32"/>
          </p:nvPr>
        </p:nvSpPr>
        <p:spPr>
          <a:xfrm>
            <a:off x="2012612" y="1880213"/>
            <a:ext cx="2466000" cy="1944000"/>
          </a:xfrm>
        </p:spPr>
        <p:txBody>
          <a:bodyPr/>
          <a:lstStyle>
            <a:lvl1pPr>
              <a:spcAft>
                <a:spcPts val="0"/>
              </a:spcAft>
              <a:defRPr b="1"/>
            </a:lvl1pPr>
            <a:lvl2pPr>
              <a:spcAft>
                <a:spcPts val="0"/>
              </a:spcAft>
              <a:defRPr b="0"/>
            </a:lvl2pPr>
          </a:lstStyle>
          <a:p>
            <a:pPr lvl="0"/>
            <a:r>
              <a:rPr lang="en-US" smtClean="0"/>
              <a:t>Click to edit Master text styles</a:t>
            </a:r>
          </a:p>
          <a:p>
            <a:pPr lvl="1"/>
            <a:r>
              <a:rPr lang="en-US" smtClean="0"/>
              <a:t>Second level</a:t>
            </a:r>
          </a:p>
        </p:txBody>
      </p:sp>
      <p:sp>
        <p:nvSpPr>
          <p:cNvPr id="14" name="Text Placeholder 12"/>
          <p:cNvSpPr>
            <a:spLocks noGrp="1"/>
          </p:cNvSpPr>
          <p:nvPr>
            <p:ph type="body" sz="quarter" idx="33"/>
          </p:nvPr>
        </p:nvSpPr>
        <p:spPr>
          <a:xfrm>
            <a:off x="6297420" y="1880213"/>
            <a:ext cx="2476944" cy="1944000"/>
          </a:xfrm>
        </p:spPr>
        <p:txBody>
          <a:bodyPr/>
          <a:lstStyle>
            <a:lvl1pPr>
              <a:spcAft>
                <a:spcPts val="0"/>
              </a:spcAft>
              <a:defRPr b="1"/>
            </a:lvl1pPr>
            <a:lvl2pPr>
              <a:spcAft>
                <a:spcPts val="0"/>
              </a:spcAft>
              <a:defRPr b="0"/>
            </a:lvl2pPr>
          </a:lstStyle>
          <a:p>
            <a:pPr lvl="0"/>
            <a:r>
              <a:rPr lang="en-US" smtClean="0"/>
              <a:t>Click to edit Master text styles</a:t>
            </a:r>
          </a:p>
          <a:p>
            <a:pPr lvl="1"/>
            <a:r>
              <a:rPr lang="en-US" smtClean="0"/>
              <a:t>Second level</a:t>
            </a:r>
          </a:p>
        </p:txBody>
      </p:sp>
      <p:sp>
        <p:nvSpPr>
          <p:cNvPr id="15" name="Text Placeholder 12"/>
          <p:cNvSpPr>
            <a:spLocks noGrp="1"/>
          </p:cNvSpPr>
          <p:nvPr>
            <p:ph type="body" sz="quarter" idx="34"/>
          </p:nvPr>
        </p:nvSpPr>
        <p:spPr>
          <a:xfrm>
            <a:off x="2012612" y="4256213"/>
            <a:ext cx="2466000" cy="1944000"/>
          </a:xfrm>
        </p:spPr>
        <p:txBody>
          <a:bodyPr/>
          <a:lstStyle>
            <a:lvl1pPr>
              <a:spcAft>
                <a:spcPts val="0"/>
              </a:spcAft>
              <a:defRPr b="1"/>
            </a:lvl1pPr>
            <a:lvl2pPr>
              <a:spcAft>
                <a:spcPts val="0"/>
              </a:spcAft>
              <a:defRPr b="0"/>
            </a:lvl2pPr>
          </a:lstStyle>
          <a:p>
            <a:pPr lvl="0"/>
            <a:r>
              <a:rPr lang="en-US" smtClean="0"/>
              <a:t>Click to edit Master text styles</a:t>
            </a:r>
          </a:p>
          <a:p>
            <a:pPr lvl="1"/>
            <a:r>
              <a:rPr lang="en-US" smtClean="0"/>
              <a:t>Second level</a:t>
            </a:r>
          </a:p>
        </p:txBody>
      </p:sp>
      <p:sp>
        <p:nvSpPr>
          <p:cNvPr id="16" name="Text Placeholder 12"/>
          <p:cNvSpPr>
            <a:spLocks noGrp="1"/>
          </p:cNvSpPr>
          <p:nvPr>
            <p:ph type="body" sz="quarter" idx="35"/>
          </p:nvPr>
        </p:nvSpPr>
        <p:spPr>
          <a:xfrm>
            <a:off x="6297420" y="4256213"/>
            <a:ext cx="2476944" cy="1944000"/>
          </a:xfrm>
        </p:spPr>
        <p:txBody>
          <a:bodyPr/>
          <a:lstStyle>
            <a:lvl1pPr>
              <a:spcAft>
                <a:spcPts val="0"/>
              </a:spcAft>
              <a:defRPr b="1"/>
            </a:lvl1pPr>
            <a:lvl2pPr>
              <a:spcAft>
                <a:spcPts val="0"/>
              </a:spcAft>
              <a:defRPr b="0"/>
            </a:lvl2pPr>
          </a:lstStyle>
          <a:p>
            <a:pPr lvl="0"/>
            <a:r>
              <a:rPr lang="en-US" smtClean="0"/>
              <a:t>Click to edit Master text styles</a:t>
            </a:r>
          </a:p>
          <a:p>
            <a:pPr lvl="1"/>
            <a:r>
              <a:rPr lang="en-US" smtClean="0"/>
              <a:t>Second level</a:t>
            </a:r>
          </a:p>
        </p:txBody>
      </p:sp>
      <p:sp>
        <p:nvSpPr>
          <p:cNvPr id="17" name="Text Placeholder 8"/>
          <p:cNvSpPr>
            <a:spLocks noGrp="1"/>
          </p:cNvSpPr>
          <p:nvPr>
            <p:ph type="body" sz="quarter" idx="13" hasCustomPrompt="1"/>
          </p:nvPr>
        </p:nvSpPr>
        <p:spPr>
          <a:xfrm>
            <a:off x="376238" y="651600"/>
            <a:ext cx="8371762" cy="757255"/>
          </a:xfrm>
          <a:prstGeom prst="rect">
            <a:avLst/>
          </a:prstGeom>
        </p:spPr>
        <p:txBody>
          <a:bodyPr lIns="0" tIns="0" rIns="0" bIns="0">
            <a:noAutofit/>
          </a:bodyPr>
          <a:lstStyle>
            <a:lvl1pPr marL="0" indent="0">
              <a:buNone/>
              <a:defRPr sz="2000" b="0">
                <a:solidFill>
                  <a:srgbClr val="575757"/>
                </a:solidFill>
              </a:defRPr>
            </a:lvl1pPr>
          </a:lstStyle>
          <a:p>
            <a:pPr lvl="0"/>
            <a:r>
              <a:rPr lang="en-US" noProof="0" dirty="0"/>
              <a:t>Click to add subtitle</a:t>
            </a:r>
          </a:p>
        </p:txBody>
      </p:sp>
      <p:sp>
        <p:nvSpPr>
          <p:cNvPr id="18" name="Rectangle 17"/>
          <p:cNvSpPr/>
          <p:nvPr userDrawn="1"/>
        </p:nvSpPr>
        <p:spPr>
          <a:xfrm>
            <a:off x="378000" y="1707173"/>
            <a:ext cx="4122000" cy="54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endParaRPr lang="en-US" sz="1100" noProof="0" dirty="0">
              <a:solidFill>
                <a:schemeClr val="bg1"/>
              </a:solidFill>
            </a:endParaRPr>
          </a:p>
        </p:txBody>
      </p:sp>
      <p:sp>
        <p:nvSpPr>
          <p:cNvPr id="19" name="Rectangle 18"/>
          <p:cNvSpPr/>
          <p:nvPr userDrawn="1"/>
        </p:nvSpPr>
        <p:spPr>
          <a:xfrm>
            <a:off x="4668064" y="1700213"/>
            <a:ext cx="4106300" cy="609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endParaRPr lang="en-US" sz="1100" noProof="0" dirty="0">
              <a:solidFill>
                <a:schemeClr val="bg1"/>
              </a:solidFill>
            </a:endParaRPr>
          </a:p>
        </p:txBody>
      </p:sp>
      <p:sp>
        <p:nvSpPr>
          <p:cNvPr id="20" name="Rectangle 19"/>
          <p:cNvSpPr/>
          <p:nvPr userDrawn="1"/>
        </p:nvSpPr>
        <p:spPr>
          <a:xfrm>
            <a:off x="378000" y="4065173"/>
            <a:ext cx="4122000" cy="54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endParaRPr lang="en-US" sz="1100" noProof="0" dirty="0">
              <a:solidFill>
                <a:schemeClr val="bg1"/>
              </a:solidFill>
            </a:endParaRPr>
          </a:p>
        </p:txBody>
      </p:sp>
      <p:sp>
        <p:nvSpPr>
          <p:cNvPr id="21" name="Rectangle 20"/>
          <p:cNvSpPr/>
          <p:nvPr userDrawn="1"/>
        </p:nvSpPr>
        <p:spPr>
          <a:xfrm>
            <a:off x="4668064" y="4065173"/>
            <a:ext cx="4106300" cy="54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endParaRPr lang="en-US" sz="1100" noProof="0" dirty="0">
              <a:solidFill>
                <a:schemeClr val="bg1"/>
              </a:solidFill>
            </a:endParaRPr>
          </a:p>
        </p:txBody>
      </p:sp>
    </p:spTree>
    <p:extLst>
      <p:ext uri="{BB962C8B-B14F-4D97-AF65-F5344CB8AC3E}">
        <p14:creationId xmlns:p14="http://schemas.microsoft.com/office/powerpoint/2010/main" val="3167034749"/>
      </p:ext>
    </p:extLst>
  </p:cSld>
  <p:clrMapOvr>
    <a:masterClrMapping/>
  </p:clrMapOvr>
  <p:transition>
    <p:fade/>
  </p:transition>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p:cSld name="3 picture and text">
    <p:spTree>
      <p:nvGrpSpPr>
        <p:cNvPr id="1" name=""/>
        <p:cNvGrpSpPr/>
        <p:nvPr/>
      </p:nvGrpSpPr>
      <p:grpSpPr>
        <a:xfrm>
          <a:off x="0" y="0"/>
          <a:ext cx="0" cy="0"/>
          <a:chOff x="0" y="0"/>
          <a:chExt cx="0" cy="0"/>
        </a:xfrm>
      </p:grpSpPr>
      <p:sp>
        <p:nvSpPr>
          <p:cNvPr id="2" name="Title 1"/>
          <p:cNvSpPr>
            <a:spLocks noGrp="1"/>
          </p:cNvSpPr>
          <p:nvPr>
            <p:ph type="title"/>
          </p:nvPr>
        </p:nvSpPr>
        <p:spPr>
          <a:xfrm>
            <a:off x="376238" y="317501"/>
            <a:ext cx="8391525" cy="698499"/>
          </a:xfrm>
        </p:spPr>
        <p:txBody>
          <a:bodyPr/>
          <a:lstStyle/>
          <a:p>
            <a:r>
              <a:rPr lang="en-US" noProof="0" smtClean="0"/>
              <a:t>Click to edit Master title style</a:t>
            </a:r>
            <a:endParaRPr lang="en-US" noProof="0" dirty="0"/>
          </a:p>
        </p:txBody>
      </p:sp>
      <p:sp>
        <p:nvSpPr>
          <p:cNvPr id="4" name="Picture Placeholder 7"/>
          <p:cNvSpPr>
            <a:spLocks noGrp="1"/>
          </p:cNvSpPr>
          <p:nvPr>
            <p:ph type="pic" sz="quarter" idx="13"/>
          </p:nvPr>
        </p:nvSpPr>
        <p:spPr>
          <a:xfrm>
            <a:off x="376238" y="1700213"/>
            <a:ext cx="2771775" cy="1971675"/>
          </a:xfrm>
        </p:spPr>
        <p:txBody>
          <a:bodyPr/>
          <a:lstStyle/>
          <a:p>
            <a:r>
              <a:rPr lang="en-US" noProof="0" smtClean="0"/>
              <a:t>Click icon to add picture</a:t>
            </a:r>
            <a:endParaRPr lang="en-US" noProof="0" dirty="0"/>
          </a:p>
        </p:txBody>
      </p:sp>
      <p:sp>
        <p:nvSpPr>
          <p:cNvPr id="5" name="Picture Placeholder 7"/>
          <p:cNvSpPr>
            <a:spLocks noGrp="1"/>
          </p:cNvSpPr>
          <p:nvPr>
            <p:ph type="pic" sz="quarter" idx="14"/>
          </p:nvPr>
        </p:nvSpPr>
        <p:spPr>
          <a:xfrm>
            <a:off x="6004798" y="1700213"/>
            <a:ext cx="2762965" cy="1971675"/>
          </a:xfrm>
        </p:spPr>
        <p:txBody>
          <a:bodyPr/>
          <a:lstStyle/>
          <a:p>
            <a:r>
              <a:rPr lang="en-US" noProof="0" smtClean="0"/>
              <a:t>Click icon to add picture</a:t>
            </a:r>
            <a:endParaRPr lang="en-US" noProof="0" dirty="0"/>
          </a:p>
        </p:txBody>
      </p:sp>
      <p:sp>
        <p:nvSpPr>
          <p:cNvPr id="6" name="Picture Placeholder 7"/>
          <p:cNvSpPr>
            <a:spLocks noGrp="1"/>
          </p:cNvSpPr>
          <p:nvPr>
            <p:ph type="pic" sz="quarter" idx="15"/>
          </p:nvPr>
        </p:nvSpPr>
        <p:spPr>
          <a:xfrm>
            <a:off x="3204806" y="1700213"/>
            <a:ext cx="2743200" cy="1971675"/>
          </a:xfrm>
        </p:spPr>
        <p:txBody>
          <a:bodyPr/>
          <a:lstStyle/>
          <a:p>
            <a:r>
              <a:rPr lang="en-US" noProof="0" smtClean="0"/>
              <a:t>Click icon to add picture</a:t>
            </a:r>
            <a:endParaRPr lang="en-US" noProof="0" dirty="0"/>
          </a:p>
        </p:txBody>
      </p:sp>
      <p:sp>
        <p:nvSpPr>
          <p:cNvPr id="9" name="Text Placeholder 18"/>
          <p:cNvSpPr>
            <a:spLocks noGrp="1"/>
          </p:cNvSpPr>
          <p:nvPr>
            <p:ph idx="1" hasCustomPrompt="1"/>
          </p:nvPr>
        </p:nvSpPr>
        <p:spPr>
          <a:xfrm>
            <a:off x="376238" y="3832225"/>
            <a:ext cx="2762962" cy="2095200"/>
          </a:xfrm>
          <a:prstGeom prst="rect">
            <a:avLst/>
          </a:prstGeom>
        </p:spPr>
        <p:txBody>
          <a:bodyPr vert="horz" lIns="0" tIns="0" rIns="0" bIns="0" rtlCol="0">
            <a:normAutofit/>
          </a:bodyPr>
          <a:lstStyle/>
          <a:p>
            <a:pPr lvl="0"/>
            <a:r>
              <a:rPr lang="en-US" noProof="0" dirty="0"/>
              <a:t>Click to edit Master text styles</a:t>
            </a:r>
          </a:p>
          <a:p>
            <a:pPr lvl="1"/>
            <a:r>
              <a:rPr lang="en-US" noProof="0" dirty="0"/>
              <a:t>Second level</a:t>
            </a:r>
          </a:p>
          <a:p>
            <a:pPr lvl="2"/>
            <a:r>
              <a:rPr lang="en-US" noProof="0" dirty="0"/>
              <a:t>Third level</a:t>
            </a:r>
          </a:p>
          <a:p>
            <a:pPr lvl="3"/>
            <a:r>
              <a:rPr lang="en-US" noProof="0" dirty="0"/>
              <a:t>Fourth level</a:t>
            </a:r>
          </a:p>
          <a:p>
            <a:pPr lvl="4"/>
            <a:r>
              <a:rPr lang="en-US" noProof="0" dirty="0"/>
              <a:t>Fifth level</a:t>
            </a:r>
          </a:p>
        </p:txBody>
      </p:sp>
      <p:sp>
        <p:nvSpPr>
          <p:cNvPr id="13" name="Text Placeholder 18"/>
          <p:cNvSpPr>
            <a:spLocks noGrp="1"/>
          </p:cNvSpPr>
          <p:nvPr>
            <p:ph idx="16" hasCustomPrompt="1"/>
          </p:nvPr>
        </p:nvSpPr>
        <p:spPr>
          <a:xfrm>
            <a:off x="3200400" y="3832225"/>
            <a:ext cx="2743200" cy="2095200"/>
          </a:xfrm>
          <a:prstGeom prst="rect">
            <a:avLst/>
          </a:prstGeom>
        </p:spPr>
        <p:txBody>
          <a:bodyPr vert="horz" lIns="0" tIns="0" rIns="0" bIns="0" rtlCol="0">
            <a:normAutofit/>
          </a:bodyPr>
          <a:lstStyle/>
          <a:p>
            <a:pPr lvl="0"/>
            <a:r>
              <a:rPr lang="en-US" noProof="0" dirty="0"/>
              <a:t>Click to edit Master text styles</a:t>
            </a:r>
          </a:p>
          <a:p>
            <a:pPr lvl="1"/>
            <a:r>
              <a:rPr lang="en-US" noProof="0" dirty="0"/>
              <a:t>Second level</a:t>
            </a:r>
          </a:p>
          <a:p>
            <a:pPr lvl="2"/>
            <a:r>
              <a:rPr lang="en-US" noProof="0" dirty="0"/>
              <a:t>Third level</a:t>
            </a:r>
          </a:p>
          <a:p>
            <a:pPr lvl="3"/>
            <a:r>
              <a:rPr lang="en-US" noProof="0" dirty="0"/>
              <a:t>Fourth level</a:t>
            </a:r>
          </a:p>
          <a:p>
            <a:pPr lvl="4"/>
            <a:r>
              <a:rPr lang="en-US" noProof="0" dirty="0"/>
              <a:t>Fifth level</a:t>
            </a:r>
          </a:p>
        </p:txBody>
      </p:sp>
      <p:sp>
        <p:nvSpPr>
          <p:cNvPr id="14" name="Text Placeholder 18"/>
          <p:cNvSpPr>
            <a:spLocks noGrp="1"/>
          </p:cNvSpPr>
          <p:nvPr>
            <p:ph idx="17" hasCustomPrompt="1"/>
          </p:nvPr>
        </p:nvSpPr>
        <p:spPr>
          <a:xfrm>
            <a:off x="6004798" y="3832225"/>
            <a:ext cx="2762965" cy="2095200"/>
          </a:xfrm>
          <a:prstGeom prst="rect">
            <a:avLst/>
          </a:prstGeom>
        </p:spPr>
        <p:txBody>
          <a:bodyPr vert="horz" lIns="0" tIns="0" rIns="0" bIns="0" rtlCol="0">
            <a:normAutofit/>
          </a:bodyPr>
          <a:lstStyle/>
          <a:p>
            <a:pPr lvl="0"/>
            <a:r>
              <a:rPr lang="en-US" noProof="0" dirty="0"/>
              <a:t>Click to edit Master text styles</a:t>
            </a:r>
          </a:p>
          <a:p>
            <a:pPr lvl="1"/>
            <a:r>
              <a:rPr lang="en-US" noProof="0" dirty="0"/>
              <a:t>Second level</a:t>
            </a:r>
          </a:p>
          <a:p>
            <a:pPr lvl="2"/>
            <a:r>
              <a:rPr lang="en-US" noProof="0" dirty="0"/>
              <a:t>Third level</a:t>
            </a:r>
          </a:p>
          <a:p>
            <a:pPr lvl="3"/>
            <a:r>
              <a:rPr lang="en-US" noProof="0" dirty="0"/>
              <a:t>Fourth level</a:t>
            </a:r>
          </a:p>
          <a:p>
            <a:pPr lvl="4"/>
            <a:r>
              <a:rPr lang="en-US" noProof="0" dirty="0"/>
              <a:t>Fifth level</a:t>
            </a:r>
          </a:p>
        </p:txBody>
      </p:sp>
      <p:sp>
        <p:nvSpPr>
          <p:cNvPr id="10" name="Text Placeholder 8"/>
          <p:cNvSpPr>
            <a:spLocks noGrp="1"/>
          </p:cNvSpPr>
          <p:nvPr>
            <p:ph type="body" sz="quarter" idx="18" hasCustomPrompt="1"/>
          </p:nvPr>
        </p:nvSpPr>
        <p:spPr>
          <a:xfrm>
            <a:off x="376238" y="651600"/>
            <a:ext cx="8371762" cy="757255"/>
          </a:xfrm>
          <a:prstGeom prst="rect">
            <a:avLst/>
          </a:prstGeom>
        </p:spPr>
        <p:txBody>
          <a:bodyPr lIns="0" tIns="0" rIns="0" bIns="0">
            <a:noAutofit/>
          </a:bodyPr>
          <a:lstStyle>
            <a:lvl1pPr marL="0" indent="0">
              <a:buNone/>
              <a:defRPr sz="2000" b="0">
                <a:solidFill>
                  <a:srgbClr val="575757"/>
                </a:solidFill>
              </a:defRPr>
            </a:lvl1pPr>
          </a:lstStyle>
          <a:p>
            <a:pPr lvl="0"/>
            <a:r>
              <a:rPr lang="en-US" noProof="0" dirty="0"/>
              <a:t>Click to add subtitle</a:t>
            </a:r>
          </a:p>
        </p:txBody>
      </p:sp>
    </p:spTree>
    <p:extLst>
      <p:ext uri="{BB962C8B-B14F-4D97-AF65-F5344CB8AC3E}">
        <p14:creationId xmlns:p14="http://schemas.microsoft.com/office/powerpoint/2010/main" val="3937578701"/>
      </p:ext>
    </p:extLst>
  </p:cSld>
  <p:clrMapOvr>
    <a:masterClrMapping/>
  </p:clrMapOvr>
  <p:transition>
    <p:fade/>
  </p:transition>
  <p:hf hdr="0" dt="0"/>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Title &amp; subtitle">
    <p:spTree>
      <p:nvGrpSpPr>
        <p:cNvPr id="1" name=""/>
        <p:cNvGrpSpPr/>
        <p:nvPr/>
      </p:nvGrpSpPr>
      <p:grpSpPr>
        <a:xfrm>
          <a:off x="0" y="0"/>
          <a:ext cx="0" cy="0"/>
          <a:chOff x="0" y="0"/>
          <a:chExt cx="0" cy="0"/>
        </a:xfrm>
      </p:grpSpPr>
      <p:sp>
        <p:nvSpPr>
          <p:cNvPr id="10" name="Text Placeholder 8"/>
          <p:cNvSpPr>
            <a:spLocks noGrp="1"/>
          </p:cNvSpPr>
          <p:nvPr>
            <p:ph type="body" sz="quarter" idx="13" hasCustomPrompt="1"/>
          </p:nvPr>
        </p:nvSpPr>
        <p:spPr>
          <a:xfrm>
            <a:off x="376237" y="651600"/>
            <a:ext cx="8391525" cy="757255"/>
          </a:xfrm>
          <a:prstGeom prst="rect">
            <a:avLst/>
          </a:prstGeom>
        </p:spPr>
        <p:txBody>
          <a:bodyPr lIns="0" tIns="0" rIns="0" bIns="0">
            <a:noAutofit/>
          </a:bodyPr>
          <a:lstStyle>
            <a:lvl1pPr marL="0" indent="0">
              <a:buNone/>
              <a:defRPr sz="2000" b="0">
                <a:solidFill>
                  <a:srgbClr val="575757"/>
                </a:solidFill>
              </a:defRPr>
            </a:lvl1pPr>
          </a:lstStyle>
          <a:p>
            <a:pPr lvl="0"/>
            <a:r>
              <a:rPr lang="en-US" dirty="0"/>
              <a:t>Click to add subtitle</a:t>
            </a:r>
          </a:p>
        </p:txBody>
      </p:sp>
      <p:sp>
        <p:nvSpPr>
          <p:cNvPr id="11" name="Title Placeholder 1"/>
          <p:cNvSpPr>
            <a:spLocks noGrp="1"/>
          </p:cNvSpPr>
          <p:nvPr>
            <p:ph type="title" hasCustomPrompt="1"/>
          </p:nvPr>
        </p:nvSpPr>
        <p:spPr>
          <a:xfrm>
            <a:off x="376237" y="317499"/>
            <a:ext cx="8391525" cy="698501"/>
          </a:xfrm>
          <a:prstGeom prst="rect">
            <a:avLst/>
          </a:prstGeom>
        </p:spPr>
        <p:txBody>
          <a:bodyPr vert="horz" lIns="0" tIns="0" rIns="0" bIns="0" rtlCol="0" anchor="t" anchorCtr="0">
            <a:noAutofit/>
          </a:bodyPr>
          <a:lstStyle>
            <a:lvl1pPr>
              <a:defRPr/>
            </a:lvl1pPr>
          </a:lstStyle>
          <a:p>
            <a:r>
              <a:rPr lang="en-US" dirty="0"/>
              <a:t>Click to add title</a:t>
            </a:r>
          </a:p>
        </p:txBody>
      </p:sp>
    </p:spTree>
    <p:extLst>
      <p:ext uri="{BB962C8B-B14F-4D97-AF65-F5344CB8AC3E}">
        <p14:creationId xmlns:p14="http://schemas.microsoft.com/office/powerpoint/2010/main" val="1165540918"/>
      </p:ext>
    </p:extLst>
  </p:cSld>
  <p:clrMapOvr>
    <a:masterClrMapping/>
  </p:clrMapOvr>
  <p:transition>
    <p:fade/>
  </p:transition>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Qualifications 2 x 1">
    <p:spTree>
      <p:nvGrpSpPr>
        <p:cNvPr id="1" name=""/>
        <p:cNvGrpSpPr/>
        <p:nvPr/>
      </p:nvGrpSpPr>
      <p:grpSpPr>
        <a:xfrm>
          <a:off x="0" y="0"/>
          <a:ext cx="0" cy="0"/>
          <a:chOff x="0" y="0"/>
          <a:chExt cx="0" cy="0"/>
        </a:xfrm>
      </p:grpSpPr>
      <p:sp>
        <p:nvSpPr>
          <p:cNvPr id="8" name="Text Placeholder 8"/>
          <p:cNvSpPr>
            <a:spLocks noGrp="1"/>
          </p:cNvSpPr>
          <p:nvPr>
            <p:ph type="body" sz="quarter" idx="17"/>
          </p:nvPr>
        </p:nvSpPr>
        <p:spPr>
          <a:xfrm>
            <a:off x="378000" y="1857892"/>
            <a:ext cx="4100118" cy="1695450"/>
          </a:xfrm>
        </p:spPr>
        <p:txBody>
          <a:bodyPr/>
          <a:lstStyle>
            <a:lvl1pPr>
              <a:spcAft>
                <a:spcPts val="1000"/>
              </a:spcAft>
              <a:defRPr b="1">
                <a:solidFill>
                  <a:schemeClr val="accent1"/>
                </a:solidFill>
              </a:defRPr>
            </a:lvl1pPr>
            <a:lvl2pPr>
              <a:spcAft>
                <a:spcPts val="1000"/>
              </a:spcAft>
              <a:defRPr/>
            </a:lvl2pPr>
            <a:lvl3pPr marL="0" indent="0">
              <a:spcAft>
                <a:spcPts val="1000"/>
              </a:spcAft>
              <a:buNone/>
              <a:defRPr/>
            </a:lvl3pPr>
            <a:lvl4pPr marL="176400" indent="-176400">
              <a:spcAft>
                <a:spcPts val="1000"/>
              </a:spcAft>
              <a:buFont typeface="Arial" panose="020B0604020202020204" pitchFamily="34" charset="0"/>
              <a:buChar char="•"/>
              <a:defRPr/>
            </a:lvl4pPr>
            <a:lvl5pPr marL="356400" indent="-176400">
              <a:spcAft>
                <a:spcPts val="1000"/>
              </a:spcAft>
              <a:defRPr baseline="0"/>
            </a:lvl5pPr>
            <a:lvl6pPr marL="356400" indent="-176400">
              <a:spcAft>
                <a:spcPts val="1000"/>
              </a:spcAft>
              <a:buFont typeface="Verdana" panose="020B0604030504040204" pitchFamily="34" charset="0"/>
              <a:buChar char="−"/>
              <a:defRPr/>
            </a:lvl6pPr>
            <a:lvl7pPr marL="356400" indent="-176400">
              <a:spcAft>
                <a:spcPts val="1000"/>
              </a:spcAft>
              <a:defRPr/>
            </a:lvl7pPr>
            <a:lvl8pPr marL="356400" indent="-176400">
              <a:spcAft>
                <a:spcPts val="1000"/>
              </a:spcAft>
              <a:defRPr/>
            </a:lvl8pPr>
            <a:lvl9pPr marL="356400" indent="-176400">
              <a:spcAft>
                <a:spcPts val="1000"/>
              </a:spcAft>
              <a:defRPr/>
            </a:lvl9p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dirty="0"/>
          </a:p>
        </p:txBody>
      </p:sp>
      <p:sp>
        <p:nvSpPr>
          <p:cNvPr id="9" name="Text Placeholder 8"/>
          <p:cNvSpPr>
            <a:spLocks noGrp="1"/>
          </p:cNvSpPr>
          <p:nvPr>
            <p:ph type="body" sz="quarter" idx="21"/>
          </p:nvPr>
        </p:nvSpPr>
        <p:spPr>
          <a:xfrm>
            <a:off x="4684646" y="1857892"/>
            <a:ext cx="4083117" cy="1695450"/>
          </a:xfrm>
        </p:spPr>
        <p:txBody>
          <a:bodyPr/>
          <a:lstStyle>
            <a:lvl1pPr>
              <a:spcAft>
                <a:spcPts val="1000"/>
              </a:spcAft>
              <a:defRPr b="1">
                <a:solidFill>
                  <a:schemeClr val="accent1"/>
                </a:solidFill>
              </a:defRPr>
            </a:lvl1pPr>
            <a:lvl2pPr>
              <a:spcAft>
                <a:spcPts val="1000"/>
              </a:spcAft>
              <a:defRPr/>
            </a:lvl2pPr>
            <a:lvl3pPr marL="0" indent="0">
              <a:spcAft>
                <a:spcPts val="1000"/>
              </a:spcAft>
              <a:buNone/>
              <a:defRPr/>
            </a:lvl3pPr>
            <a:lvl4pPr marL="176400" indent="-176400">
              <a:spcAft>
                <a:spcPts val="1000"/>
              </a:spcAft>
              <a:buFont typeface="Arial" panose="020B0604020202020204" pitchFamily="34" charset="0"/>
              <a:buChar char="•"/>
              <a:defRPr/>
            </a:lvl4pPr>
            <a:lvl5pPr marL="356400" indent="-176400">
              <a:spcAft>
                <a:spcPts val="1000"/>
              </a:spcAft>
              <a:defRPr baseline="0"/>
            </a:lvl5pPr>
            <a:lvl6pPr marL="356400" indent="-176400">
              <a:spcAft>
                <a:spcPts val="1000"/>
              </a:spcAft>
              <a:buFont typeface="Verdana" panose="020B0604030504040204" pitchFamily="34" charset="0"/>
              <a:buChar char="−"/>
              <a:defRPr/>
            </a:lvl6pPr>
            <a:lvl7pPr marL="356400" indent="-176400">
              <a:spcAft>
                <a:spcPts val="1000"/>
              </a:spcAft>
              <a:defRPr/>
            </a:lvl7pPr>
            <a:lvl8pPr marL="356400" indent="-176400">
              <a:spcAft>
                <a:spcPts val="1000"/>
              </a:spcAft>
              <a:defRPr/>
            </a:lvl8pPr>
            <a:lvl9pPr marL="356400" indent="-176400">
              <a:spcAft>
                <a:spcPts val="1000"/>
              </a:spcAft>
              <a:defRPr/>
            </a:lvl9p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dirty="0"/>
          </a:p>
        </p:txBody>
      </p:sp>
      <p:sp>
        <p:nvSpPr>
          <p:cNvPr id="2" name="Title 1"/>
          <p:cNvSpPr>
            <a:spLocks noGrp="1"/>
          </p:cNvSpPr>
          <p:nvPr>
            <p:ph type="title"/>
          </p:nvPr>
        </p:nvSpPr>
        <p:spPr>
          <a:xfrm>
            <a:off x="376238" y="317501"/>
            <a:ext cx="8391525" cy="698499"/>
          </a:xfrm>
        </p:spPr>
        <p:txBody>
          <a:bodyPr/>
          <a:lstStyle/>
          <a:p>
            <a:r>
              <a:rPr lang="en-US" noProof="0" smtClean="0"/>
              <a:t>Click to edit Master title style</a:t>
            </a:r>
            <a:endParaRPr lang="en-US" noProof="0" dirty="0"/>
          </a:p>
        </p:txBody>
      </p:sp>
      <p:sp>
        <p:nvSpPr>
          <p:cNvPr id="4" name="Rectangle 3"/>
          <p:cNvSpPr/>
          <p:nvPr/>
        </p:nvSpPr>
        <p:spPr>
          <a:xfrm>
            <a:off x="378000" y="1705378"/>
            <a:ext cx="4100118" cy="5304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spcAft>
                <a:spcPts val="1000"/>
              </a:spcAft>
            </a:pPr>
            <a:endParaRPr lang="en-US" sz="1100" noProof="0" dirty="0">
              <a:solidFill>
                <a:schemeClr val="bg1"/>
              </a:solidFill>
            </a:endParaRPr>
          </a:p>
        </p:txBody>
      </p:sp>
      <p:sp>
        <p:nvSpPr>
          <p:cNvPr id="5" name="Rectangle 4"/>
          <p:cNvSpPr/>
          <p:nvPr/>
        </p:nvSpPr>
        <p:spPr>
          <a:xfrm>
            <a:off x="4684646" y="1705378"/>
            <a:ext cx="4089718" cy="5304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spcAft>
                <a:spcPts val="1000"/>
              </a:spcAft>
            </a:pPr>
            <a:endParaRPr lang="en-US" sz="1100" noProof="0" dirty="0">
              <a:solidFill>
                <a:schemeClr val="bg1"/>
              </a:solidFill>
            </a:endParaRPr>
          </a:p>
        </p:txBody>
      </p:sp>
      <p:sp>
        <p:nvSpPr>
          <p:cNvPr id="6" name="Picture Placeholder 29"/>
          <p:cNvSpPr>
            <a:spLocks noGrp="1"/>
          </p:cNvSpPr>
          <p:nvPr>
            <p:ph type="pic" sz="quarter" idx="19" hasCustomPrompt="1"/>
          </p:nvPr>
        </p:nvSpPr>
        <p:spPr>
          <a:xfrm>
            <a:off x="3577118" y="1863916"/>
            <a:ext cx="907655" cy="549275"/>
          </a:xfrm>
        </p:spPr>
        <p:txBody>
          <a:bodyPr/>
          <a:lstStyle>
            <a:lvl1pPr marL="0" marR="0" indent="0" algn="l" defTabSz="914400" rtl="0" eaLnBrk="1" fontAlgn="auto" latinLnBrk="0" hangingPunct="1">
              <a:lnSpc>
                <a:spcPct val="100000"/>
              </a:lnSpc>
              <a:spcBef>
                <a:spcPts val="0"/>
              </a:spcBef>
              <a:spcAft>
                <a:spcPts val="1000"/>
              </a:spcAft>
              <a:buClrTx/>
              <a:buSzTx/>
              <a:buFont typeface="Arial" panose="020B0604020202020204" pitchFamily="34" charset="0"/>
              <a:buNone/>
              <a:tabLst/>
              <a:defRPr sz="900"/>
            </a:lvl1pPr>
          </a:lstStyle>
          <a:p>
            <a:pPr>
              <a:spcBef>
                <a:spcPct val="0"/>
              </a:spcBef>
            </a:pPr>
            <a:r>
              <a:rPr lang="en-US" sz="1200" noProof="0" dirty="0">
                <a:solidFill>
                  <a:schemeClr val="bg1"/>
                </a:solidFill>
              </a:rPr>
              <a:t>Co-brand</a:t>
            </a:r>
            <a:br>
              <a:rPr lang="en-US" sz="1200" noProof="0" dirty="0">
                <a:solidFill>
                  <a:schemeClr val="bg1"/>
                </a:solidFill>
              </a:rPr>
            </a:br>
            <a:r>
              <a:rPr lang="en-US" sz="1200" noProof="0" dirty="0">
                <a:solidFill>
                  <a:schemeClr val="bg1"/>
                </a:solidFill>
              </a:rPr>
              <a:t>Logo</a:t>
            </a:r>
          </a:p>
          <a:p>
            <a:endParaRPr lang="en-US" noProof="0" dirty="0"/>
          </a:p>
        </p:txBody>
      </p:sp>
      <p:sp>
        <p:nvSpPr>
          <p:cNvPr id="7" name="Picture Placeholder 29"/>
          <p:cNvSpPr>
            <a:spLocks noGrp="1"/>
          </p:cNvSpPr>
          <p:nvPr>
            <p:ph type="pic" sz="quarter" idx="20" hasCustomPrompt="1"/>
          </p:nvPr>
        </p:nvSpPr>
        <p:spPr>
          <a:xfrm>
            <a:off x="7818462" y="1857892"/>
            <a:ext cx="933121" cy="549275"/>
          </a:xfrm>
        </p:spPr>
        <p:txBody>
          <a:bodyPr/>
          <a:lstStyle>
            <a:lvl1pPr marL="0" marR="0" indent="0" algn="l" defTabSz="914400" rtl="0" eaLnBrk="1" fontAlgn="auto" latinLnBrk="0" hangingPunct="1">
              <a:lnSpc>
                <a:spcPct val="100000"/>
              </a:lnSpc>
              <a:spcBef>
                <a:spcPts val="0"/>
              </a:spcBef>
              <a:spcAft>
                <a:spcPts val="1000"/>
              </a:spcAft>
              <a:buClrTx/>
              <a:buSzTx/>
              <a:buFont typeface="Arial" panose="020B0604020202020204" pitchFamily="34" charset="0"/>
              <a:buNone/>
              <a:tabLst/>
              <a:defRPr sz="900"/>
            </a:lvl1pPr>
          </a:lstStyle>
          <a:p>
            <a:pPr>
              <a:spcBef>
                <a:spcPct val="0"/>
              </a:spcBef>
            </a:pPr>
            <a:r>
              <a:rPr lang="en-US" sz="1200" noProof="0" dirty="0">
                <a:solidFill>
                  <a:schemeClr val="bg1"/>
                </a:solidFill>
              </a:rPr>
              <a:t>Co-brand</a:t>
            </a:r>
            <a:br>
              <a:rPr lang="en-US" sz="1200" noProof="0" dirty="0">
                <a:solidFill>
                  <a:schemeClr val="bg1"/>
                </a:solidFill>
              </a:rPr>
            </a:br>
            <a:r>
              <a:rPr lang="en-US" sz="1200" noProof="0" dirty="0">
                <a:solidFill>
                  <a:schemeClr val="bg1"/>
                </a:solidFill>
              </a:rPr>
              <a:t>Logo</a:t>
            </a:r>
          </a:p>
          <a:p>
            <a:endParaRPr lang="en-US" noProof="0" dirty="0"/>
          </a:p>
        </p:txBody>
      </p:sp>
      <p:sp>
        <p:nvSpPr>
          <p:cNvPr id="16" name="Text Placeholder 8"/>
          <p:cNvSpPr>
            <a:spLocks noGrp="1"/>
          </p:cNvSpPr>
          <p:nvPr>
            <p:ph type="body" sz="quarter" idx="13" hasCustomPrompt="1"/>
          </p:nvPr>
        </p:nvSpPr>
        <p:spPr>
          <a:xfrm>
            <a:off x="376237" y="651600"/>
            <a:ext cx="8391525" cy="757255"/>
          </a:xfrm>
          <a:prstGeom prst="rect">
            <a:avLst/>
          </a:prstGeom>
        </p:spPr>
        <p:txBody>
          <a:bodyPr lIns="0" tIns="0" rIns="0" bIns="0">
            <a:noAutofit/>
          </a:bodyPr>
          <a:lstStyle>
            <a:lvl1pPr marL="0" indent="0">
              <a:buNone/>
              <a:defRPr sz="2000" b="0">
                <a:solidFill>
                  <a:srgbClr val="575757"/>
                </a:solidFill>
              </a:defRPr>
            </a:lvl1pPr>
          </a:lstStyle>
          <a:p>
            <a:pPr lvl="0"/>
            <a:r>
              <a:rPr lang="en-US" noProof="0" dirty="0"/>
              <a:t>Click to add subtitle</a:t>
            </a:r>
          </a:p>
        </p:txBody>
      </p:sp>
      <p:sp>
        <p:nvSpPr>
          <p:cNvPr id="10" name="Rectangle 9"/>
          <p:cNvSpPr/>
          <p:nvPr userDrawn="1"/>
        </p:nvSpPr>
        <p:spPr>
          <a:xfrm>
            <a:off x="378000" y="1705378"/>
            <a:ext cx="4100118" cy="5304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spcAft>
                <a:spcPts val="1000"/>
              </a:spcAft>
            </a:pPr>
            <a:endParaRPr lang="en-US" sz="1100" noProof="0" dirty="0">
              <a:solidFill>
                <a:schemeClr val="bg1"/>
              </a:solidFill>
            </a:endParaRPr>
          </a:p>
        </p:txBody>
      </p:sp>
      <p:sp>
        <p:nvSpPr>
          <p:cNvPr id="11" name="Rectangle 10"/>
          <p:cNvSpPr/>
          <p:nvPr userDrawn="1"/>
        </p:nvSpPr>
        <p:spPr>
          <a:xfrm>
            <a:off x="4684646" y="1705378"/>
            <a:ext cx="4089718" cy="5304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spcAft>
                <a:spcPts val="1000"/>
              </a:spcAft>
            </a:pPr>
            <a:endParaRPr lang="en-US" sz="1100" noProof="0" dirty="0">
              <a:solidFill>
                <a:schemeClr val="bg1"/>
              </a:solidFill>
            </a:endParaRPr>
          </a:p>
        </p:txBody>
      </p:sp>
    </p:spTree>
    <p:extLst>
      <p:ext uri="{BB962C8B-B14F-4D97-AF65-F5344CB8AC3E}">
        <p14:creationId xmlns:p14="http://schemas.microsoft.com/office/powerpoint/2010/main" val="921571013"/>
      </p:ext>
    </p:extLst>
  </p:cSld>
  <p:clrMapOvr>
    <a:masterClrMapping/>
  </p:clrMapOvr>
  <p:transition>
    <p:fade/>
  </p:transition>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p:cSld name="Qualifications 2 x 2">
    <p:spTree>
      <p:nvGrpSpPr>
        <p:cNvPr id="1" name=""/>
        <p:cNvGrpSpPr/>
        <p:nvPr/>
      </p:nvGrpSpPr>
      <p:grpSpPr>
        <a:xfrm>
          <a:off x="0" y="0"/>
          <a:ext cx="0" cy="0"/>
          <a:chOff x="0" y="0"/>
          <a:chExt cx="0" cy="0"/>
        </a:xfrm>
      </p:grpSpPr>
      <p:sp>
        <p:nvSpPr>
          <p:cNvPr id="8" name="Text Placeholder 8"/>
          <p:cNvSpPr>
            <a:spLocks noGrp="1"/>
          </p:cNvSpPr>
          <p:nvPr>
            <p:ph type="body" sz="quarter" idx="17"/>
          </p:nvPr>
        </p:nvSpPr>
        <p:spPr>
          <a:xfrm>
            <a:off x="378000" y="1857892"/>
            <a:ext cx="4101706" cy="1695450"/>
          </a:xfrm>
        </p:spPr>
        <p:txBody>
          <a:bodyPr/>
          <a:lstStyle>
            <a:lvl1pPr>
              <a:spcAft>
                <a:spcPts val="1000"/>
              </a:spcAft>
              <a:defRPr b="1">
                <a:solidFill>
                  <a:schemeClr val="accent1"/>
                </a:solidFill>
              </a:defRPr>
            </a:lvl1pPr>
            <a:lvl2pPr>
              <a:spcAft>
                <a:spcPts val="1000"/>
              </a:spcAft>
              <a:defRPr/>
            </a:lvl2pPr>
            <a:lvl3pPr marL="0" indent="0">
              <a:spcAft>
                <a:spcPts val="1000"/>
              </a:spcAft>
              <a:buNone/>
              <a:defRPr/>
            </a:lvl3pPr>
            <a:lvl4pPr marL="176400" indent="-176400">
              <a:spcAft>
                <a:spcPts val="1000"/>
              </a:spcAft>
              <a:buFont typeface="Arial" panose="020B0604020202020204" pitchFamily="34" charset="0"/>
              <a:buChar char="•"/>
              <a:defRPr/>
            </a:lvl4pPr>
            <a:lvl5pPr marL="356400" indent="-176400">
              <a:spcAft>
                <a:spcPts val="1000"/>
              </a:spcAft>
              <a:defRPr baseline="0"/>
            </a:lvl5pPr>
            <a:lvl6pPr marL="356400" indent="-176400">
              <a:spcAft>
                <a:spcPts val="1000"/>
              </a:spcAft>
              <a:buFont typeface="Verdana" panose="020B0604030504040204" pitchFamily="34" charset="0"/>
              <a:buChar char="−"/>
              <a:defRPr/>
            </a:lvl6pPr>
            <a:lvl7pPr marL="356400" indent="-176400">
              <a:spcAft>
                <a:spcPts val="1000"/>
              </a:spcAft>
              <a:defRPr/>
            </a:lvl7pPr>
            <a:lvl8pPr marL="356400" indent="-176400">
              <a:spcAft>
                <a:spcPts val="1000"/>
              </a:spcAft>
              <a:defRPr/>
            </a:lvl8pPr>
            <a:lvl9pPr marL="356400" indent="-176400">
              <a:spcAft>
                <a:spcPts val="1000"/>
              </a:spcAft>
              <a:defRPr/>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9" name="Text Placeholder 8"/>
          <p:cNvSpPr>
            <a:spLocks noGrp="1"/>
          </p:cNvSpPr>
          <p:nvPr>
            <p:ph type="body" sz="quarter" idx="21"/>
          </p:nvPr>
        </p:nvSpPr>
        <p:spPr>
          <a:xfrm>
            <a:off x="4684646" y="1857892"/>
            <a:ext cx="4091001" cy="1695450"/>
          </a:xfrm>
        </p:spPr>
        <p:txBody>
          <a:bodyPr/>
          <a:lstStyle>
            <a:lvl1pPr>
              <a:spcAft>
                <a:spcPts val="1000"/>
              </a:spcAft>
              <a:defRPr b="1">
                <a:solidFill>
                  <a:schemeClr val="accent1"/>
                </a:solidFill>
              </a:defRPr>
            </a:lvl1pPr>
            <a:lvl2pPr>
              <a:spcAft>
                <a:spcPts val="1000"/>
              </a:spcAft>
              <a:defRPr/>
            </a:lvl2pPr>
            <a:lvl3pPr marL="0" indent="0">
              <a:spcAft>
                <a:spcPts val="1000"/>
              </a:spcAft>
              <a:buNone/>
              <a:defRPr/>
            </a:lvl3pPr>
            <a:lvl4pPr marL="176400" indent="-176400">
              <a:spcAft>
                <a:spcPts val="1000"/>
              </a:spcAft>
              <a:buFont typeface="Arial" panose="020B0604020202020204" pitchFamily="34" charset="0"/>
              <a:buChar char="•"/>
              <a:defRPr/>
            </a:lvl4pPr>
            <a:lvl5pPr marL="356400" indent="-176400">
              <a:spcAft>
                <a:spcPts val="1000"/>
              </a:spcAft>
              <a:defRPr baseline="0"/>
            </a:lvl5pPr>
            <a:lvl6pPr marL="356400" indent="-176400">
              <a:spcAft>
                <a:spcPts val="1000"/>
              </a:spcAft>
              <a:buFont typeface="Verdana" panose="020B0604030504040204" pitchFamily="34" charset="0"/>
              <a:buChar char="−"/>
              <a:defRPr/>
            </a:lvl6pPr>
            <a:lvl7pPr marL="356400" indent="-176400">
              <a:spcAft>
                <a:spcPts val="1000"/>
              </a:spcAft>
              <a:defRPr/>
            </a:lvl7pPr>
            <a:lvl8pPr marL="356400" indent="-176400">
              <a:spcAft>
                <a:spcPts val="1000"/>
              </a:spcAft>
              <a:defRPr/>
            </a:lvl8pPr>
            <a:lvl9pPr marL="356400" indent="-176400">
              <a:spcAft>
                <a:spcPts val="1000"/>
              </a:spcAft>
              <a:defRPr/>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2" name="Title 1"/>
          <p:cNvSpPr>
            <a:spLocks noGrp="1"/>
          </p:cNvSpPr>
          <p:nvPr>
            <p:ph type="title"/>
          </p:nvPr>
        </p:nvSpPr>
        <p:spPr>
          <a:xfrm>
            <a:off x="376238" y="317501"/>
            <a:ext cx="8391525" cy="697888"/>
          </a:xfrm>
        </p:spPr>
        <p:txBody>
          <a:bodyPr/>
          <a:lstStyle/>
          <a:p>
            <a:r>
              <a:rPr lang="en-US" smtClean="0"/>
              <a:t>Click to edit Master title style</a:t>
            </a:r>
            <a:endParaRPr lang="en-GB"/>
          </a:p>
        </p:txBody>
      </p:sp>
      <p:sp>
        <p:nvSpPr>
          <p:cNvPr id="4" name="Rectangle 3"/>
          <p:cNvSpPr/>
          <p:nvPr/>
        </p:nvSpPr>
        <p:spPr>
          <a:xfrm>
            <a:off x="378000" y="1705378"/>
            <a:ext cx="4100118" cy="5304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spcAft>
                <a:spcPts val="1000"/>
              </a:spcAft>
            </a:pPr>
            <a:endParaRPr lang="en-GB" sz="1100" dirty="0">
              <a:solidFill>
                <a:schemeClr val="bg1"/>
              </a:solidFill>
            </a:endParaRPr>
          </a:p>
        </p:txBody>
      </p:sp>
      <p:sp>
        <p:nvSpPr>
          <p:cNvPr id="5" name="Rectangle 4"/>
          <p:cNvSpPr/>
          <p:nvPr/>
        </p:nvSpPr>
        <p:spPr>
          <a:xfrm>
            <a:off x="4684646" y="1705378"/>
            <a:ext cx="4089718" cy="5304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spcAft>
                <a:spcPts val="1000"/>
              </a:spcAft>
            </a:pPr>
            <a:endParaRPr lang="en-GB" sz="1100" dirty="0">
              <a:solidFill>
                <a:schemeClr val="bg1"/>
              </a:solidFill>
            </a:endParaRPr>
          </a:p>
        </p:txBody>
      </p:sp>
      <p:sp>
        <p:nvSpPr>
          <p:cNvPr id="7" name="Picture Placeholder 29"/>
          <p:cNvSpPr>
            <a:spLocks noGrp="1"/>
          </p:cNvSpPr>
          <p:nvPr>
            <p:ph type="pic" sz="quarter" idx="20" hasCustomPrompt="1"/>
          </p:nvPr>
        </p:nvSpPr>
        <p:spPr>
          <a:xfrm>
            <a:off x="7818462" y="1857892"/>
            <a:ext cx="933121" cy="549275"/>
          </a:xfrm>
        </p:spPr>
        <p:txBody>
          <a:bodyPr/>
          <a:lstStyle>
            <a:lvl1pPr marL="0" marR="0" indent="0" algn="l" defTabSz="914400" rtl="0" eaLnBrk="1" fontAlgn="auto" latinLnBrk="0" hangingPunct="1">
              <a:lnSpc>
                <a:spcPct val="100000"/>
              </a:lnSpc>
              <a:spcBef>
                <a:spcPts val="0"/>
              </a:spcBef>
              <a:spcAft>
                <a:spcPts val="1000"/>
              </a:spcAft>
              <a:buClrTx/>
              <a:buSzTx/>
              <a:buFont typeface="Arial" panose="020B0604020202020204" pitchFamily="34" charset="0"/>
              <a:buNone/>
              <a:tabLst/>
              <a:defRPr sz="900"/>
            </a:lvl1pPr>
          </a:lstStyle>
          <a:p>
            <a:pPr>
              <a:spcBef>
                <a:spcPct val="0"/>
              </a:spcBef>
            </a:pPr>
            <a:r>
              <a:rPr lang="en-US" sz="1200" dirty="0">
                <a:solidFill>
                  <a:schemeClr val="bg1"/>
                </a:solidFill>
              </a:rPr>
              <a:t>Co-brand</a:t>
            </a:r>
            <a:br>
              <a:rPr lang="en-US" sz="1200" dirty="0">
                <a:solidFill>
                  <a:schemeClr val="bg1"/>
                </a:solidFill>
              </a:rPr>
            </a:br>
            <a:r>
              <a:rPr lang="en-US" sz="1200" dirty="0">
                <a:solidFill>
                  <a:schemeClr val="bg1"/>
                </a:solidFill>
              </a:rPr>
              <a:t>Logo</a:t>
            </a:r>
          </a:p>
          <a:p>
            <a:endParaRPr lang="en-GB" dirty="0"/>
          </a:p>
        </p:txBody>
      </p:sp>
      <p:sp>
        <p:nvSpPr>
          <p:cNvPr id="10" name="Text Placeholder 8"/>
          <p:cNvSpPr>
            <a:spLocks noGrp="1"/>
          </p:cNvSpPr>
          <p:nvPr>
            <p:ph type="body" sz="quarter" idx="22"/>
          </p:nvPr>
        </p:nvSpPr>
        <p:spPr>
          <a:xfrm>
            <a:off x="378000" y="4249682"/>
            <a:ext cx="4100118" cy="1695450"/>
          </a:xfrm>
        </p:spPr>
        <p:txBody>
          <a:bodyPr/>
          <a:lstStyle>
            <a:lvl1pPr>
              <a:spcAft>
                <a:spcPts val="1000"/>
              </a:spcAft>
              <a:defRPr b="1">
                <a:solidFill>
                  <a:schemeClr val="accent1"/>
                </a:solidFill>
              </a:defRPr>
            </a:lvl1pPr>
            <a:lvl2pPr>
              <a:spcAft>
                <a:spcPts val="1000"/>
              </a:spcAft>
              <a:defRPr/>
            </a:lvl2pPr>
            <a:lvl3pPr marL="0" indent="0">
              <a:spcAft>
                <a:spcPts val="1000"/>
              </a:spcAft>
              <a:buNone/>
              <a:defRPr/>
            </a:lvl3pPr>
            <a:lvl4pPr marL="176400" indent="-176400">
              <a:spcAft>
                <a:spcPts val="1000"/>
              </a:spcAft>
              <a:buFont typeface="Arial" panose="020B0604020202020204" pitchFamily="34" charset="0"/>
              <a:buChar char="•"/>
              <a:defRPr/>
            </a:lvl4pPr>
            <a:lvl5pPr marL="356400" indent="-176400">
              <a:spcAft>
                <a:spcPts val="1000"/>
              </a:spcAft>
              <a:defRPr baseline="0"/>
            </a:lvl5pPr>
            <a:lvl6pPr marL="356400" indent="-176400">
              <a:spcAft>
                <a:spcPts val="1000"/>
              </a:spcAft>
              <a:buFont typeface="Verdana" panose="020B0604030504040204" pitchFamily="34" charset="0"/>
              <a:buChar char="−"/>
              <a:defRPr/>
            </a:lvl6pPr>
            <a:lvl7pPr marL="356400" indent="-176400">
              <a:spcAft>
                <a:spcPts val="1000"/>
              </a:spcAft>
              <a:defRPr/>
            </a:lvl7pPr>
            <a:lvl8pPr marL="356400" indent="-176400">
              <a:spcAft>
                <a:spcPts val="1000"/>
              </a:spcAft>
              <a:defRPr/>
            </a:lvl8pPr>
            <a:lvl9pPr marL="356400" indent="-176400">
              <a:spcAft>
                <a:spcPts val="1000"/>
              </a:spcAft>
              <a:defRPr/>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1" name="Text Placeholder 8"/>
          <p:cNvSpPr>
            <a:spLocks noGrp="1"/>
          </p:cNvSpPr>
          <p:nvPr>
            <p:ph type="body" sz="quarter" idx="23"/>
          </p:nvPr>
        </p:nvSpPr>
        <p:spPr>
          <a:xfrm>
            <a:off x="4684645" y="4249682"/>
            <a:ext cx="4089719" cy="1695450"/>
          </a:xfrm>
        </p:spPr>
        <p:txBody>
          <a:bodyPr/>
          <a:lstStyle>
            <a:lvl1pPr>
              <a:spcAft>
                <a:spcPts val="1000"/>
              </a:spcAft>
              <a:defRPr b="1">
                <a:solidFill>
                  <a:schemeClr val="accent1"/>
                </a:solidFill>
              </a:defRPr>
            </a:lvl1pPr>
            <a:lvl2pPr>
              <a:spcAft>
                <a:spcPts val="1000"/>
              </a:spcAft>
              <a:defRPr/>
            </a:lvl2pPr>
            <a:lvl3pPr marL="0" indent="0">
              <a:spcAft>
                <a:spcPts val="1000"/>
              </a:spcAft>
              <a:buNone/>
              <a:defRPr/>
            </a:lvl3pPr>
            <a:lvl4pPr marL="176400" indent="-176400">
              <a:spcAft>
                <a:spcPts val="1000"/>
              </a:spcAft>
              <a:buFont typeface="Arial" panose="020B0604020202020204" pitchFamily="34" charset="0"/>
              <a:buChar char="•"/>
              <a:defRPr/>
            </a:lvl4pPr>
            <a:lvl5pPr marL="356400" indent="-176400">
              <a:spcAft>
                <a:spcPts val="1000"/>
              </a:spcAft>
              <a:defRPr baseline="0"/>
            </a:lvl5pPr>
            <a:lvl6pPr marL="356400" indent="-176400">
              <a:spcAft>
                <a:spcPts val="1000"/>
              </a:spcAft>
              <a:buFont typeface="Verdana" panose="020B0604030504040204" pitchFamily="34" charset="0"/>
              <a:buChar char="−"/>
              <a:defRPr/>
            </a:lvl6pPr>
            <a:lvl7pPr marL="356400" indent="-176400">
              <a:spcAft>
                <a:spcPts val="1000"/>
              </a:spcAft>
              <a:defRPr/>
            </a:lvl7pPr>
            <a:lvl8pPr marL="356400" indent="-176400">
              <a:spcAft>
                <a:spcPts val="1000"/>
              </a:spcAft>
              <a:defRPr/>
            </a:lvl8pPr>
            <a:lvl9pPr marL="356400" indent="-176400">
              <a:spcAft>
                <a:spcPts val="1000"/>
              </a:spcAft>
              <a:defRPr/>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2" name="Rectangle 11"/>
          <p:cNvSpPr/>
          <p:nvPr/>
        </p:nvSpPr>
        <p:spPr>
          <a:xfrm>
            <a:off x="378000" y="4103518"/>
            <a:ext cx="4101707" cy="54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spcAft>
                <a:spcPts val="1000"/>
              </a:spcAft>
            </a:pPr>
            <a:endParaRPr lang="en-GB" sz="1100" dirty="0">
              <a:solidFill>
                <a:schemeClr val="bg1"/>
              </a:solidFill>
            </a:endParaRPr>
          </a:p>
        </p:txBody>
      </p:sp>
      <p:sp>
        <p:nvSpPr>
          <p:cNvPr id="13" name="Rectangle 12"/>
          <p:cNvSpPr/>
          <p:nvPr/>
        </p:nvSpPr>
        <p:spPr>
          <a:xfrm>
            <a:off x="4684645" y="4103518"/>
            <a:ext cx="4083537" cy="54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spcAft>
                <a:spcPts val="1000"/>
              </a:spcAft>
            </a:pPr>
            <a:endParaRPr lang="en-GB" sz="1100" dirty="0">
              <a:solidFill>
                <a:schemeClr val="bg1"/>
              </a:solidFill>
            </a:endParaRPr>
          </a:p>
        </p:txBody>
      </p:sp>
      <p:sp>
        <p:nvSpPr>
          <p:cNvPr id="14" name="Picture Placeholder 29"/>
          <p:cNvSpPr>
            <a:spLocks noGrp="1"/>
          </p:cNvSpPr>
          <p:nvPr>
            <p:ph type="pic" sz="quarter" idx="24" hasCustomPrompt="1"/>
          </p:nvPr>
        </p:nvSpPr>
        <p:spPr>
          <a:xfrm>
            <a:off x="3565870" y="4255706"/>
            <a:ext cx="929536" cy="549275"/>
          </a:xfrm>
        </p:spPr>
        <p:txBody>
          <a:bodyPr/>
          <a:lstStyle>
            <a:lvl1pPr marL="0" marR="0" indent="0" algn="l" defTabSz="914400" rtl="0" eaLnBrk="1" fontAlgn="auto" latinLnBrk="0" hangingPunct="1">
              <a:lnSpc>
                <a:spcPct val="100000"/>
              </a:lnSpc>
              <a:spcBef>
                <a:spcPts val="0"/>
              </a:spcBef>
              <a:spcAft>
                <a:spcPts val="1000"/>
              </a:spcAft>
              <a:buClrTx/>
              <a:buSzTx/>
              <a:buFont typeface="Arial" panose="020B0604020202020204" pitchFamily="34" charset="0"/>
              <a:buNone/>
              <a:tabLst/>
              <a:defRPr sz="900"/>
            </a:lvl1pPr>
          </a:lstStyle>
          <a:p>
            <a:pPr>
              <a:spcBef>
                <a:spcPct val="0"/>
              </a:spcBef>
            </a:pPr>
            <a:r>
              <a:rPr lang="en-US" sz="1200" dirty="0">
                <a:solidFill>
                  <a:schemeClr val="bg1"/>
                </a:solidFill>
              </a:rPr>
              <a:t>Co-brand</a:t>
            </a:r>
            <a:br>
              <a:rPr lang="en-US" sz="1200" dirty="0">
                <a:solidFill>
                  <a:schemeClr val="bg1"/>
                </a:solidFill>
              </a:rPr>
            </a:br>
            <a:r>
              <a:rPr lang="en-US" sz="1200" dirty="0">
                <a:solidFill>
                  <a:schemeClr val="bg1"/>
                </a:solidFill>
              </a:rPr>
              <a:t>Logo</a:t>
            </a:r>
          </a:p>
          <a:p>
            <a:endParaRPr lang="en-GB" dirty="0"/>
          </a:p>
        </p:txBody>
      </p:sp>
      <p:sp>
        <p:nvSpPr>
          <p:cNvPr id="15" name="Picture Placeholder 29"/>
          <p:cNvSpPr>
            <a:spLocks noGrp="1"/>
          </p:cNvSpPr>
          <p:nvPr>
            <p:ph type="pic" sz="quarter" idx="25" hasCustomPrompt="1"/>
          </p:nvPr>
        </p:nvSpPr>
        <p:spPr>
          <a:xfrm>
            <a:off x="7818463" y="4249682"/>
            <a:ext cx="933120" cy="549275"/>
          </a:xfrm>
        </p:spPr>
        <p:txBody>
          <a:bodyPr/>
          <a:lstStyle>
            <a:lvl1pPr marL="0" marR="0" indent="0" algn="l" defTabSz="914400" rtl="0" eaLnBrk="1" fontAlgn="auto" latinLnBrk="0" hangingPunct="1">
              <a:lnSpc>
                <a:spcPct val="100000"/>
              </a:lnSpc>
              <a:spcBef>
                <a:spcPts val="0"/>
              </a:spcBef>
              <a:spcAft>
                <a:spcPts val="1000"/>
              </a:spcAft>
              <a:buClrTx/>
              <a:buSzTx/>
              <a:buFont typeface="Arial" panose="020B0604020202020204" pitchFamily="34" charset="0"/>
              <a:buNone/>
              <a:tabLst/>
              <a:defRPr sz="900"/>
            </a:lvl1pPr>
          </a:lstStyle>
          <a:p>
            <a:pPr>
              <a:spcBef>
                <a:spcPct val="0"/>
              </a:spcBef>
            </a:pPr>
            <a:r>
              <a:rPr lang="en-US" sz="1200" dirty="0">
                <a:solidFill>
                  <a:schemeClr val="bg1"/>
                </a:solidFill>
              </a:rPr>
              <a:t>Co-brand</a:t>
            </a:r>
            <a:br>
              <a:rPr lang="en-US" sz="1200" dirty="0">
                <a:solidFill>
                  <a:schemeClr val="bg1"/>
                </a:solidFill>
              </a:rPr>
            </a:br>
            <a:r>
              <a:rPr lang="en-US" sz="1200" dirty="0">
                <a:solidFill>
                  <a:schemeClr val="bg1"/>
                </a:solidFill>
              </a:rPr>
              <a:t>Logo</a:t>
            </a:r>
          </a:p>
          <a:p>
            <a:endParaRPr lang="en-GB" dirty="0"/>
          </a:p>
        </p:txBody>
      </p:sp>
      <p:sp>
        <p:nvSpPr>
          <p:cNvPr id="16" name="Text Placeholder 8"/>
          <p:cNvSpPr>
            <a:spLocks noGrp="1"/>
          </p:cNvSpPr>
          <p:nvPr>
            <p:ph type="body" sz="quarter" idx="13" hasCustomPrompt="1"/>
          </p:nvPr>
        </p:nvSpPr>
        <p:spPr>
          <a:xfrm>
            <a:off x="376238" y="651600"/>
            <a:ext cx="8398126" cy="757255"/>
          </a:xfrm>
          <a:prstGeom prst="rect">
            <a:avLst/>
          </a:prstGeom>
        </p:spPr>
        <p:txBody>
          <a:bodyPr lIns="0" tIns="0" rIns="0" bIns="0">
            <a:noAutofit/>
          </a:bodyPr>
          <a:lstStyle>
            <a:lvl1pPr marL="0" indent="0">
              <a:buNone/>
              <a:defRPr sz="2000" b="0">
                <a:solidFill>
                  <a:srgbClr val="575757"/>
                </a:solidFill>
              </a:defRPr>
            </a:lvl1pPr>
          </a:lstStyle>
          <a:p>
            <a:pPr lvl="0"/>
            <a:r>
              <a:rPr lang="en-US" dirty="0"/>
              <a:t>Click to add subtitle</a:t>
            </a:r>
          </a:p>
        </p:txBody>
      </p:sp>
      <p:sp>
        <p:nvSpPr>
          <p:cNvPr id="17" name="Picture Placeholder 29"/>
          <p:cNvSpPr>
            <a:spLocks noGrp="1"/>
          </p:cNvSpPr>
          <p:nvPr>
            <p:ph type="pic" sz="quarter" idx="19" hasCustomPrompt="1"/>
          </p:nvPr>
        </p:nvSpPr>
        <p:spPr>
          <a:xfrm>
            <a:off x="3577118" y="1863916"/>
            <a:ext cx="907655" cy="549275"/>
          </a:xfrm>
        </p:spPr>
        <p:txBody>
          <a:bodyPr/>
          <a:lstStyle>
            <a:lvl1pPr marL="0" marR="0" indent="0" algn="l" defTabSz="914400" rtl="0" eaLnBrk="1" fontAlgn="auto" latinLnBrk="0" hangingPunct="1">
              <a:lnSpc>
                <a:spcPct val="100000"/>
              </a:lnSpc>
              <a:spcBef>
                <a:spcPts val="0"/>
              </a:spcBef>
              <a:spcAft>
                <a:spcPts val="1000"/>
              </a:spcAft>
              <a:buClrTx/>
              <a:buSzTx/>
              <a:buFont typeface="Arial" panose="020B0604020202020204" pitchFamily="34" charset="0"/>
              <a:buNone/>
              <a:tabLst/>
              <a:defRPr sz="900"/>
            </a:lvl1pPr>
          </a:lstStyle>
          <a:p>
            <a:pPr>
              <a:spcBef>
                <a:spcPct val="0"/>
              </a:spcBef>
            </a:pPr>
            <a:r>
              <a:rPr lang="en-US" sz="1200" dirty="0">
                <a:solidFill>
                  <a:schemeClr val="bg1"/>
                </a:solidFill>
              </a:rPr>
              <a:t>Co-brand</a:t>
            </a:r>
            <a:br>
              <a:rPr lang="en-US" sz="1200" dirty="0">
                <a:solidFill>
                  <a:schemeClr val="bg1"/>
                </a:solidFill>
              </a:rPr>
            </a:br>
            <a:r>
              <a:rPr lang="en-US" sz="1200" dirty="0">
                <a:solidFill>
                  <a:schemeClr val="bg1"/>
                </a:solidFill>
              </a:rPr>
              <a:t>Logo</a:t>
            </a:r>
          </a:p>
          <a:p>
            <a:endParaRPr lang="en-GB" dirty="0"/>
          </a:p>
        </p:txBody>
      </p:sp>
      <p:sp>
        <p:nvSpPr>
          <p:cNvPr id="18" name="Rectangle 17"/>
          <p:cNvSpPr/>
          <p:nvPr userDrawn="1"/>
        </p:nvSpPr>
        <p:spPr>
          <a:xfrm>
            <a:off x="378000" y="1705378"/>
            <a:ext cx="4100118" cy="5304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spcAft>
                <a:spcPts val="1000"/>
              </a:spcAft>
            </a:pPr>
            <a:endParaRPr lang="en-US" sz="1100" noProof="0" dirty="0">
              <a:solidFill>
                <a:schemeClr val="bg1"/>
              </a:solidFill>
            </a:endParaRPr>
          </a:p>
        </p:txBody>
      </p:sp>
      <p:sp>
        <p:nvSpPr>
          <p:cNvPr id="19" name="Rectangle 18"/>
          <p:cNvSpPr/>
          <p:nvPr userDrawn="1"/>
        </p:nvSpPr>
        <p:spPr>
          <a:xfrm>
            <a:off x="4684646" y="1705378"/>
            <a:ext cx="4089718" cy="5304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spcAft>
                <a:spcPts val="1000"/>
              </a:spcAft>
            </a:pPr>
            <a:endParaRPr lang="en-US" sz="1100" noProof="0" dirty="0">
              <a:solidFill>
                <a:schemeClr val="bg1"/>
              </a:solidFill>
            </a:endParaRPr>
          </a:p>
        </p:txBody>
      </p:sp>
      <p:sp>
        <p:nvSpPr>
          <p:cNvPr id="20" name="Rectangle 19"/>
          <p:cNvSpPr/>
          <p:nvPr userDrawn="1"/>
        </p:nvSpPr>
        <p:spPr>
          <a:xfrm>
            <a:off x="378000" y="4103518"/>
            <a:ext cx="4101707" cy="54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spcAft>
                <a:spcPts val="1000"/>
              </a:spcAft>
            </a:pPr>
            <a:endParaRPr lang="en-US" sz="1100" noProof="0" dirty="0">
              <a:solidFill>
                <a:schemeClr val="bg1"/>
              </a:solidFill>
            </a:endParaRPr>
          </a:p>
        </p:txBody>
      </p:sp>
      <p:sp>
        <p:nvSpPr>
          <p:cNvPr id="21" name="Rectangle 20"/>
          <p:cNvSpPr/>
          <p:nvPr userDrawn="1"/>
        </p:nvSpPr>
        <p:spPr>
          <a:xfrm>
            <a:off x="4684645" y="4103518"/>
            <a:ext cx="4083537" cy="54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spcAft>
                <a:spcPts val="1000"/>
              </a:spcAft>
            </a:pPr>
            <a:endParaRPr lang="en-US" sz="1100" noProof="0" dirty="0">
              <a:solidFill>
                <a:schemeClr val="bg1"/>
              </a:solidFill>
            </a:endParaRPr>
          </a:p>
        </p:txBody>
      </p:sp>
    </p:spTree>
    <p:extLst>
      <p:ext uri="{BB962C8B-B14F-4D97-AF65-F5344CB8AC3E}">
        <p14:creationId xmlns:p14="http://schemas.microsoft.com/office/powerpoint/2010/main" val="3635660868"/>
      </p:ext>
    </p:extLst>
  </p:cSld>
  <p:clrMapOvr>
    <a:masterClrMapping/>
  </p:clrMapOvr>
  <p:transition>
    <p:fade/>
  </p:transition>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p:cSld name="3 column green lin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noProof="0" smtClean="0"/>
              <a:t>Click to edit Master title style</a:t>
            </a:r>
            <a:endParaRPr lang="en-US" noProof="0" dirty="0"/>
          </a:p>
        </p:txBody>
      </p:sp>
      <p:sp>
        <p:nvSpPr>
          <p:cNvPr id="4" name="Rectangle 3"/>
          <p:cNvSpPr/>
          <p:nvPr/>
        </p:nvSpPr>
        <p:spPr>
          <a:xfrm>
            <a:off x="3240000" y="1705968"/>
            <a:ext cx="2667088" cy="54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endParaRPr lang="en-US" sz="1100" noProof="0" dirty="0">
              <a:solidFill>
                <a:schemeClr val="bg1"/>
              </a:solidFill>
            </a:endParaRPr>
          </a:p>
        </p:txBody>
      </p:sp>
      <p:sp>
        <p:nvSpPr>
          <p:cNvPr id="5" name="Rectangle 4"/>
          <p:cNvSpPr/>
          <p:nvPr/>
        </p:nvSpPr>
        <p:spPr>
          <a:xfrm>
            <a:off x="378000" y="1700213"/>
            <a:ext cx="2670000" cy="5975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endParaRPr lang="en-US" sz="1100" noProof="0" dirty="0">
              <a:solidFill>
                <a:schemeClr val="bg1"/>
              </a:solidFill>
            </a:endParaRPr>
          </a:p>
        </p:txBody>
      </p:sp>
      <p:sp>
        <p:nvSpPr>
          <p:cNvPr id="6" name="Rectangle 5"/>
          <p:cNvSpPr/>
          <p:nvPr/>
        </p:nvSpPr>
        <p:spPr>
          <a:xfrm>
            <a:off x="6086475" y="1705968"/>
            <a:ext cx="2687890" cy="54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endParaRPr lang="en-US" sz="1100" noProof="0" dirty="0">
              <a:solidFill>
                <a:schemeClr val="bg1"/>
              </a:solidFill>
            </a:endParaRPr>
          </a:p>
        </p:txBody>
      </p:sp>
      <p:sp>
        <p:nvSpPr>
          <p:cNvPr id="7" name="Text Placeholder 8"/>
          <p:cNvSpPr>
            <a:spLocks noGrp="1"/>
          </p:cNvSpPr>
          <p:nvPr>
            <p:ph type="body" sz="quarter" idx="17"/>
          </p:nvPr>
        </p:nvSpPr>
        <p:spPr>
          <a:xfrm>
            <a:off x="3244283" y="1851441"/>
            <a:ext cx="2655433" cy="3845754"/>
          </a:xfrm>
        </p:spPr>
        <p:txBody>
          <a:bodyPr/>
          <a:lstStyle>
            <a:lvl1pPr>
              <a:defRPr b="1">
                <a:solidFill>
                  <a:schemeClr val="accent1"/>
                </a:solidFill>
              </a:defRPr>
            </a:lvl1pPr>
            <a:lvl2pPr>
              <a:spcAft>
                <a:spcPts val="1000"/>
              </a:spcAft>
              <a:defRPr/>
            </a:lvl2pPr>
            <a:lvl3pPr marL="0" indent="0">
              <a:spcAft>
                <a:spcPts val="1000"/>
              </a:spcAft>
              <a:buNone/>
              <a:defRPr/>
            </a:lvl3pPr>
            <a:lvl4pPr marL="176400" indent="-176400">
              <a:spcAft>
                <a:spcPts val="1000"/>
              </a:spcAft>
              <a:buFont typeface="Arial" panose="020B0604020202020204" pitchFamily="34" charset="0"/>
              <a:buChar char="•"/>
              <a:defRPr/>
            </a:lvl4pPr>
            <a:lvl5pPr marL="356400" indent="-176400">
              <a:spcAft>
                <a:spcPts val="1000"/>
              </a:spcAft>
              <a:defRPr baseline="0"/>
            </a:lvl5pPr>
            <a:lvl6pPr marL="356400" indent="-176400">
              <a:spcAft>
                <a:spcPts val="1000"/>
              </a:spcAft>
              <a:buFont typeface="Verdana" panose="020B0604030504040204" pitchFamily="34" charset="0"/>
              <a:buChar char="−"/>
              <a:defRPr/>
            </a:lvl6pPr>
            <a:lvl7pPr marL="356400" indent="-176400">
              <a:spcAft>
                <a:spcPts val="1000"/>
              </a:spcAft>
              <a:defRPr/>
            </a:lvl7pPr>
            <a:lvl8pPr marL="356400" indent="-176400">
              <a:spcAft>
                <a:spcPts val="1000"/>
              </a:spcAft>
              <a:defRPr/>
            </a:lvl8pPr>
            <a:lvl9pPr marL="356400" indent="-176400">
              <a:spcAft>
                <a:spcPts val="1000"/>
              </a:spcAft>
              <a:defRPr/>
            </a:lvl9p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dirty="0"/>
          </a:p>
        </p:txBody>
      </p:sp>
      <p:sp>
        <p:nvSpPr>
          <p:cNvPr id="8" name="Text Placeholder 8"/>
          <p:cNvSpPr>
            <a:spLocks noGrp="1"/>
          </p:cNvSpPr>
          <p:nvPr>
            <p:ph type="body" sz="quarter" idx="18"/>
          </p:nvPr>
        </p:nvSpPr>
        <p:spPr>
          <a:xfrm>
            <a:off x="378000" y="1851441"/>
            <a:ext cx="2670000" cy="3845754"/>
          </a:xfrm>
        </p:spPr>
        <p:txBody>
          <a:bodyPr/>
          <a:lstStyle>
            <a:lvl1pPr>
              <a:defRPr b="1">
                <a:solidFill>
                  <a:schemeClr val="accent1"/>
                </a:solidFill>
              </a:defRPr>
            </a:lvl1pPr>
            <a:lvl2pPr>
              <a:spcAft>
                <a:spcPts val="1000"/>
              </a:spcAft>
              <a:defRPr/>
            </a:lvl2pPr>
            <a:lvl3pPr marL="0" indent="0">
              <a:spcAft>
                <a:spcPts val="1000"/>
              </a:spcAft>
              <a:buNone/>
              <a:defRPr/>
            </a:lvl3pPr>
            <a:lvl4pPr marL="176400" indent="-176400">
              <a:spcAft>
                <a:spcPts val="1000"/>
              </a:spcAft>
              <a:buFont typeface="Arial" panose="020B0604020202020204" pitchFamily="34" charset="0"/>
              <a:buChar char="•"/>
              <a:defRPr/>
            </a:lvl4pPr>
            <a:lvl5pPr marL="356400" indent="-176400">
              <a:spcAft>
                <a:spcPts val="1000"/>
              </a:spcAft>
              <a:defRPr baseline="0"/>
            </a:lvl5pPr>
            <a:lvl6pPr marL="356400" indent="-176400">
              <a:spcAft>
                <a:spcPts val="1000"/>
              </a:spcAft>
              <a:buFont typeface="Verdana" panose="020B0604030504040204" pitchFamily="34" charset="0"/>
              <a:buChar char="−"/>
              <a:defRPr/>
            </a:lvl6pPr>
            <a:lvl7pPr marL="356400" indent="-176400">
              <a:spcAft>
                <a:spcPts val="1000"/>
              </a:spcAft>
              <a:defRPr/>
            </a:lvl7pPr>
            <a:lvl8pPr marL="356400" indent="-176400">
              <a:spcAft>
                <a:spcPts val="1000"/>
              </a:spcAft>
              <a:defRPr/>
            </a:lvl8pPr>
            <a:lvl9pPr marL="356400" indent="-176400">
              <a:spcAft>
                <a:spcPts val="1000"/>
              </a:spcAft>
              <a:defRPr/>
            </a:lvl9p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dirty="0"/>
          </a:p>
        </p:txBody>
      </p:sp>
      <p:sp>
        <p:nvSpPr>
          <p:cNvPr id="9" name="Text Placeholder 8"/>
          <p:cNvSpPr>
            <a:spLocks noGrp="1"/>
          </p:cNvSpPr>
          <p:nvPr>
            <p:ph type="body" sz="quarter" idx="19"/>
          </p:nvPr>
        </p:nvSpPr>
        <p:spPr>
          <a:xfrm>
            <a:off x="6095999" y="1851441"/>
            <a:ext cx="2678365" cy="3845754"/>
          </a:xfrm>
        </p:spPr>
        <p:txBody>
          <a:bodyPr/>
          <a:lstStyle>
            <a:lvl1pPr>
              <a:defRPr b="1">
                <a:solidFill>
                  <a:schemeClr val="accent1"/>
                </a:solidFill>
              </a:defRPr>
            </a:lvl1pPr>
            <a:lvl2pPr>
              <a:spcAft>
                <a:spcPts val="1000"/>
              </a:spcAft>
              <a:defRPr/>
            </a:lvl2pPr>
            <a:lvl3pPr marL="0" indent="0">
              <a:spcAft>
                <a:spcPts val="1000"/>
              </a:spcAft>
              <a:buNone/>
              <a:defRPr/>
            </a:lvl3pPr>
            <a:lvl4pPr marL="176400" indent="-176400">
              <a:spcAft>
                <a:spcPts val="1000"/>
              </a:spcAft>
              <a:buFont typeface="Arial" panose="020B0604020202020204" pitchFamily="34" charset="0"/>
              <a:buChar char="•"/>
              <a:defRPr/>
            </a:lvl4pPr>
            <a:lvl5pPr marL="356400" indent="-176400">
              <a:spcAft>
                <a:spcPts val="1000"/>
              </a:spcAft>
              <a:defRPr baseline="0"/>
            </a:lvl5pPr>
            <a:lvl6pPr marL="356400" indent="-176400">
              <a:spcAft>
                <a:spcPts val="1000"/>
              </a:spcAft>
              <a:buFont typeface="Verdana" panose="020B0604030504040204" pitchFamily="34" charset="0"/>
              <a:buChar char="−"/>
              <a:defRPr/>
            </a:lvl6pPr>
            <a:lvl7pPr marL="356400" indent="-176400">
              <a:spcAft>
                <a:spcPts val="1000"/>
              </a:spcAft>
              <a:defRPr/>
            </a:lvl7pPr>
            <a:lvl8pPr marL="356400" indent="-176400">
              <a:spcAft>
                <a:spcPts val="1000"/>
              </a:spcAft>
              <a:defRPr/>
            </a:lvl8pPr>
            <a:lvl9pPr marL="356400" indent="-176400">
              <a:spcAft>
                <a:spcPts val="1000"/>
              </a:spcAft>
              <a:defRPr/>
            </a:lvl9p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dirty="0"/>
          </a:p>
        </p:txBody>
      </p:sp>
      <p:sp>
        <p:nvSpPr>
          <p:cNvPr id="10" name="Text Placeholder 8"/>
          <p:cNvSpPr>
            <a:spLocks noGrp="1"/>
          </p:cNvSpPr>
          <p:nvPr>
            <p:ph type="body" sz="quarter" idx="13" hasCustomPrompt="1"/>
          </p:nvPr>
        </p:nvSpPr>
        <p:spPr>
          <a:xfrm>
            <a:off x="376238" y="651600"/>
            <a:ext cx="8371762" cy="757255"/>
          </a:xfrm>
          <a:prstGeom prst="rect">
            <a:avLst/>
          </a:prstGeom>
        </p:spPr>
        <p:txBody>
          <a:bodyPr lIns="0" tIns="0" rIns="0" bIns="0">
            <a:noAutofit/>
          </a:bodyPr>
          <a:lstStyle>
            <a:lvl1pPr marL="0" indent="0">
              <a:buNone/>
              <a:defRPr sz="2000" b="0">
                <a:solidFill>
                  <a:srgbClr val="575757"/>
                </a:solidFill>
              </a:defRPr>
            </a:lvl1pPr>
          </a:lstStyle>
          <a:p>
            <a:pPr lvl="0"/>
            <a:r>
              <a:rPr lang="en-US" noProof="0" dirty="0"/>
              <a:t>Click to add subtitle</a:t>
            </a:r>
          </a:p>
        </p:txBody>
      </p:sp>
      <p:sp>
        <p:nvSpPr>
          <p:cNvPr id="11" name="Rectangle 10"/>
          <p:cNvSpPr/>
          <p:nvPr userDrawn="1"/>
        </p:nvSpPr>
        <p:spPr>
          <a:xfrm>
            <a:off x="3240000" y="1705968"/>
            <a:ext cx="2667088" cy="54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endParaRPr lang="en-US" sz="1100" noProof="0" dirty="0">
              <a:solidFill>
                <a:schemeClr val="bg1"/>
              </a:solidFill>
            </a:endParaRPr>
          </a:p>
        </p:txBody>
      </p:sp>
      <p:sp>
        <p:nvSpPr>
          <p:cNvPr id="12" name="Rectangle 11"/>
          <p:cNvSpPr/>
          <p:nvPr userDrawn="1"/>
        </p:nvSpPr>
        <p:spPr>
          <a:xfrm>
            <a:off x="378000" y="1700213"/>
            <a:ext cx="2670000" cy="5975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endParaRPr lang="en-US" sz="1100" noProof="0" dirty="0">
              <a:solidFill>
                <a:schemeClr val="bg1"/>
              </a:solidFill>
            </a:endParaRPr>
          </a:p>
        </p:txBody>
      </p:sp>
      <p:sp>
        <p:nvSpPr>
          <p:cNvPr id="13" name="Rectangle 12"/>
          <p:cNvSpPr/>
          <p:nvPr userDrawn="1"/>
        </p:nvSpPr>
        <p:spPr>
          <a:xfrm>
            <a:off x="6086475" y="1705968"/>
            <a:ext cx="2687890" cy="54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endParaRPr lang="en-US" sz="1100" noProof="0" dirty="0">
              <a:solidFill>
                <a:schemeClr val="bg1"/>
              </a:solidFill>
            </a:endParaRPr>
          </a:p>
        </p:txBody>
      </p:sp>
    </p:spTree>
    <p:extLst>
      <p:ext uri="{BB962C8B-B14F-4D97-AF65-F5344CB8AC3E}">
        <p14:creationId xmlns:p14="http://schemas.microsoft.com/office/powerpoint/2010/main" val="2609343665"/>
      </p:ext>
    </p:extLst>
  </p:cSld>
  <p:clrMapOvr>
    <a:masterClrMapping/>
  </p:clrMapOvr>
  <p:transition>
    <p:fade/>
  </p:transition>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p:cSld name="4 column icon">
    <p:spTree>
      <p:nvGrpSpPr>
        <p:cNvPr id="1" name=""/>
        <p:cNvGrpSpPr/>
        <p:nvPr/>
      </p:nvGrpSpPr>
      <p:grpSpPr>
        <a:xfrm>
          <a:off x="0" y="0"/>
          <a:ext cx="0" cy="0"/>
          <a:chOff x="0" y="0"/>
          <a:chExt cx="0" cy="0"/>
        </a:xfrm>
      </p:grpSpPr>
      <p:sp>
        <p:nvSpPr>
          <p:cNvPr id="2" name="Title 1"/>
          <p:cNvSpPr>
            <a:spLocks noGrp="1"/>
          </p:cNvSpPr>
          <p:nvPr>
            <p:ph type="title"/>
          </p:nvPr>
        </p:nvSpPr>
        <p:spPr>
          <a:xfrm>
            <a:off x="376238" y="317501"/>
            <a:ext cx="8391525" cy="705184"/>
          </a:xfrm>
        </p:spPr>
        <p:txBody>
          <a:bodyPr/>
          <a:lstStyle/>
          <a:p>
            <a:r>
              <a:rPr lang="en-US" noProof="0" smtClean="0"/>
              <a:t>Click to edit Master title style</a:t>
            </a:r>
            <a:endParaRPr lang="en-US" noProof="0" dirty="0"/>
          </a:p>
        </p:txBody>
      </p:sp>
      <p:sp>
        <p:nvSpPr>
          <p:cNvPr id="4" name="Text Placeholder 8"/>
          <p:cNvSpPr>
            <a:spLocks noGrp="1"/>
          </p:cNvSpPr>
          <p:nvPr>
            <p:ph type="body" sz="quarter" idx="17"/>
          </p:nvPr>
        </p:nvSpPr>
        <p:spPr>
          <a:xfrm>
            <a:off x="378000" y="2556000"/>
            <a:ext cx="1944000" cy="3394800"/>
          </a:xfrm>
        </p:spPr>
        <p:txBody>
          <a:bodyPr/>
          <a:lstStyle>
            <a:lvl1pPr>
              <a:defRPr b="1">
                <a:solidFill>
                  <a:schemeClr val="accent1"/>
                </a:solidFill>
              </a:defRPr>
            </a:lvl1pPr>
            <a:lvl2pPr>
              <a:spcAft>
                <a:spcPts val="1000"/>
              </a:spcAft>
              <a:defRPr/>
            </a:lvl2pPr>
            <a:lvl3pPr marL="0" indent="0">
              <a:spcAft>
                <a:spcPts val="1000"/>
              </a:spcAft>
              <a:buNone/>
              <a:defRPr/>
            </a:lvl3pPr>
            <a:lvl4pPr marL="176400" indent="-176400">
              <a:spcAft>
                <a:spcPts val="1000"/>
              </a:spcAft>
              <a:buFont typeface="Arial" panose="020B0604020202020204" pitchFamily="34" charset="0"/>
              <a:buChar char="•"/>
              <a:defRPr/>
            </a:lvl4pPr>
            <a:lvl5pPr marL="356400" indent="-176400">
              <a:spcAft>
                <a:spcPts val="1000"/>
              </a:spcAft>
              <a:defRPr baseline="0"/>
            </a:lvl5pPr>
            <a:lvl6pPr marL="356400" indent="-176400">
              <a:spcAft>
                <a:spcPts val="1000"/>
              </a:spcAft>
              <a:buFont typeface="Verdana" panose="020B0604030504040204" pitchFamily="34" charset="0"/>
              <a:buChar char="−"/>
              <a:defRPr/>
            </a:lvl6pPr>
            <a:lvl7pPr marL="356400" indent="-176400">
              <a:spcAft>
                <a:spcPts val="1000"/>
              </a:spcAft>
              <a:defRPr/>
            </a:lvl7pPr>
            <a:lvl8pPr marL="356400" indent="-176400">
              <a:spcAft>
                <a:spcPts val="1000"/>
              </a:spcAft>
              <a:defRPr/>
            </a:lvl8pPr>
            <a:lvl9pPr marL="356400" indent="-176400">
              <a:spcAft>
                <a:spcPts val="1000"/>
              </a:spcAft>
              <a:defRPr/>
            </a:lvl9p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dirty="0"/>
          </a:p>
        </p:txBody>
      </p:sp>
      <p:sp>
        <p:nvSpPr>
          <p:cNvPr id="5" name="Text Placeholder 8"/>
          <p:cNvSpPr>
            <a:spLocks noGrp="1"/>
          </p:cNvSpPr>
          <p:nvPr>
            <p:ph type="body" sz="quarter" idx="18"/>
          </p:nvPr>
        </p:nvSpPr>
        <p:spPr>
          <a:xfrm>
            <a:off x="6822627" y="2556000"/>
            <a:ext cx="1944000" cy="3394800"/>
          </a:xfrm>
        </p:spPr>
        <p:txBody>
          <a:bodyPr/>
          <a:lstStyle>
            <a:lvl1pPr>
              <a:defRPr b="1">
                <a:solidFill>
                  <a:schemeClr val="accent1"/>
                </a:solidFill>
              </a:defRPr>
            </a:lvl1pPr>
            <a:lvl2pPr>
              <a:spcAft>
                <a:spcPts val="1000"/>
              </a:spcAft>
              <a:defRPr/>
            </a:lvl2pPr>
            <a:lvl3pPr marL="0" indent="0">
              <a:spcAft>
                <a:spcPts val="1000"/>
              </a:spcAft>
              <a:buNone/>
              <a:defRPr/>
            </a:lvl3pPr>
            <a:lvl4pPr marL="176400" indent="-176400">
              <a:spcAft>
                <a:spcPts val="1000"/>
              </a:spcAft>
              <a:buFont typeface="Arial" panose="020B0604020202020204" pitchFamily="34" charset="0"/>
              <a:buChar char="•"/>
              <a:defRPr/>
            </a:lvl4pPr>
            <a:lvl5pPr marL="356400" indent="-176400">
              <a:spcAft>
                <a:spcPts val="1000"/>
              </a:spcAft>
              <a:defRPr baseline="0"/>
            </a:lvl5pPr>
            <a:lvl6pPr marL="356400" indent="-176400">
              <a:spcAft>
                <a:spcPts val="1000"/>
              </a:spcAft>
              <a:buFont typeface="Verdana" panose="020B0604030504040204" pitchFamily="34" charset="0"/>
              <a:buChar char="−"/>
              <a:defRPr/>
            </a:lvl6pPr>
            <a:lvl7pPr marL="356400" indent="-176400">
              <a:spcAft>
                <a:spcPts val="1000"/>
              </a:spcAft>
              <a:defRPr/>
            </a:lvl7pPr>
            <a:lvl8pPr marL="356400" indent="-176400">
              <a:spcAft>
                <a:spcPts val="1000"/>
              </a:spcAft>
              <a:defRPr/>
            </a:lvl8pPr>
            <a:lvl9pPr marL="356400" indent="-176400">
              <a:spcAft>
                <a:spcPts val="1000"/>
              </a:spcAft>
              <a:defRPr/>
            </a:lvl9p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dirty="0"/>
          </a:p>
        </p:txBody>
      </p:sp>
      <p:sp>
        <p:nvSpPr>
          <p:cNvPr id="6" name="Text Placeholder 8"/>
          <p:cNvSpPr>
            <a:spLocks noGrp="1"/>
          </p:cNvSpPr>
          <p:nvPr>
            <p:ph type="body" sz="quarter" idx="19"/>
          </p:nvPr>
        </p:nvSpPr>
        <p:spPr>
          <a:xfrm>
            <a:off x="2526209" y="2556000"/>
            <a:ext cx="1944000" cy="3394800"/>
          </a:xfrm>
        </p:spPr>
        <p:txBody>
          <a:bodyPr/>
          <a:lstStyle>
            <a:lvl1pPr>
              <a:defRPr b="1">
                <a:solidFill>
                  <a:schemeClr val="accent1"/>
                </a:solidFill>
              </a:defRPr>
            </a:lvl1pPr>
            <a:lvl2pPr>
              <a:spcAft>
                <a:spcPts val="1000"/>
              </a:spcAft>
              <a:defRPr/>
            </a:lvl2pPr>
            <a:lvl3pPr marL="0" indent="0">
              <a:spcAft>
                <a:spcPts val="1000"/>
              </a:spcAft>
              <a:buNone/>
              <a:defRPr/>
            </a:lvl3pPr>
            <a:lvl4pPr marL="176400" indent="-176400">
              <a:spcAft>
                <a:spcPts val="1000"/>
              </a:spcAft>
              <a:buFont typeface="Arial" panose="020B0604020202020204" pitchFamily="34" charset="0"/>
              <a:buChar char="•"/>
              <a:defRPr/>
            </a:lvl4pPr>
            <a:lvl5pPr marL="356400" indent="-176400">
              <a:spcAft>
                <a:spcPts val="1000"/>
              </a:spcAft>
              <a:defRPr baseline="0"/>
            </a:lvl5pPr>
            <a:lvl6pPr marL="356400" indent="-176400">
              <a:spcAft>
                <a:spcPts val="1000"/>
              </a:spcAft>
              <a:buFont typeface="Verdana" panose="020B0604030504040204" pitchFamily="34" charset="0"/>
              <a:buChar char="−"/>
              <a:defRPr/>
            </a:lvl6pPr>
            <a:lvl7pPr marL="356400" indent="-176400">
              <a:spcAft>
                <a:spcPts val="1000"/>
              </a:spcAft>
              <a:defRPr/>
            </a:lvl7pPr>
            <a:lvl8pPr marL="356400" indent="-176400">
              <a:spcAft>
                <a:spcPts val="1000"/>
              </a:spcAft>
              <a:defRPr/>
            </a:lvl8pPr>
            <a:lvl9pPr marL="356400" indent="-176400">
              <a:spcAft>
                <a:spcPts val="1000"/>
              </a:spcAft>
              <a:defRPr/>
            </a:lvl9p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dirty="0"/>
          </a:p>
        </p:txBody>
      </p:sp>
      <p:sp>
        <p:nvSpPr>
          <p:cNvPr id="7" name="Text Placeholder 8"/>
          <p:cNvSpPr>
            <a:spLocks noGrp="1"/>
          </p:cNvSpPr>
          <p:nvPr>
            <p:ph type="body" sz="quarter" idx="20"/>
          </p:nvPr>
        </p:nvSpPr>
        <p:spPr>
          <a:xfrm>
            <a:off x="4674418" y="2556000"/>
            <a:ext cx="1944000" cy="3394800"/>
          </a:xfrm>
        </p:spPr>
        <p:txBody>
          <a:bodyPr/>
          <a:lstStyle>
            <a:lvl1pPr>
              <a:defRPr b="1">
                <a:solidFill>
                  <a:schemeClr val="accent1"/>
                </a:solidFill>
              </a:defRPr>
            </a:lvl1pPr>
            <a:lvl2pPr>
              <a:spcAft>
                <a:spcPts val="1000"/>
              </a:spcAft>
              <a:defRPr/>
            </a:lvl2pPr>
            <a:lvl3pPr marL="0" indent="0">
              <a:spcAft>
                <a:spcPts val="1000"/>
              </a:spcAft>
              <a:buNone/>
              <a:defRPr/>
            </a:lvl3pPr>
            <a:lvl4pPr marL="176400" indent="-176400">
              <a:spcAft>
                <a:spcPts val="1000"/>
              </a:spcAft>
              <a:buFont typeface="Arial" panose="020B0604020202020204" pitchFamily="34" charset="0"/>
              <a:buChar char="•"/>
              <a:defRPr/>
            </a:lvl4pPr>
            <a:lvl5pPr marL="356400" indent="-176400">
              <a:spcAft>
                <a:spcPts val="1000"/>
              </a:spcAft>
              <a:defRPr baseline="0"/>
            </a:lvl5pPr>
            <a:lvl6pPr marL="356400" indent="-176400">
              <a:spcAft>
                <a:spcPts val="1000"/>
              </a:spcAft>
              <a:buFont typeface="Verdana" panose="020B0604030504040204" pitchFamily="34" charset="0"/>
              <a:buChar char="−"/>
              <a:defRPr/>
            </a:lvl6pPr>
            <a:lvl7pPr marL="356400" indent="-176400">
              <a:spcAft>
                <a:spcPts val="1000"/>
              </a:spcAft>
              <a:defRPr/>
            </a:lvl7pPr>
            <a:lvl8pPr marL="356400" indent="-176400">
              <a:spcAft>
                <a:spcPts val="1000"/>
              </a:spcAft>
              <a:defRPr/>
            </a:lvl8pPr>
            <a:lvl9pPr marL="356400" indent="-176400">
              <a:spcAft>
                <a:spcPts val="1000"/>
              </a:spcAft>
              <a:defRPr/>
            </a:lvl9p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dirty="0"/>
          </a:p>
        </p:txBody>
      </p:sp>
      <p:sp>
        <p:nvSpPr>
          <p:cNvPr id="8" name="Text Placeholder 8"/>
          <p:cNvSpPr>
            <a:spLocks noGrp="1"/>
          </p:cNvSpPr>
          <p:nvPr>
            <p:ph type="body" sz="quarter" idx="13" hasCustomPrompt="1"/>
          </p:nvPr>
        </p:nvSpPr>
        <p:spPr>
          <a:xfrm>
            <a:off x="376237" y="651600"/>
            <a:ext cx="8391525" cy="757255"/>
          </a:xfrm>
          <a:prstGeom prst="rect">
            <a:avLst/>
          </a:prstGeom>
        </p:spPr>
        <p:txBody>
          <a:bodyPr lIns="0" tIns="0" rIns="0" bIns="0">
            <a:noAutofit/>
          </a:bodyPr>
          <a:lstStyle>
            <a:lvl1pPr marL="0" indent="0">
              <a:buNone/>
              <a:defRPr sz="2000" b="0">
                <a:solidFill>
                  <a:srgbClr val="575757"/>
                </a:solidFill>
              </a:defRPr>
            </a:lvl1pPr>
          </a:lstStyle>
          <a:p>
            <a:pPr lvl="0"/>
            <a:r>
              <a:rPr lang="en-US" noProof="0" dirty="0"/>
              <a:t>Click to add subtitle</a:t>
            </a:r>
          </a:p>
        </p:txBody>
      </p:sp>
    </p:spTree>
    <p:extLst>
      <p:ext uri="{BB962C8B-B14F-4D97-AF65-F5344CB8AC3E}">
        <p14:creationId xmlns:p14="http://schemas.microsoft.com/office/powerpoint/2010/main" val="2533595194"/>
      </p:ext>
    </p:extLst>
  </p:cSld>
  <p:clrMapOvr>
    <a:masterClrMapping/>
  </p:clrMapOvr>
  <p:transition>
    <p:fade/>
  </p:transition>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p:cSld name="Title, subtitle, 1 column text with charts">
    <p:spTree>
      <p:nvGrpSpPr>
        <p:cNvPr id="1" name=""/>
        <p:cNvGrpSpPr/>
        <p:nvPr/>
      </p:nvGrpSpPr>
      <p:grpSpPr>
        <a:xfrm>
          <a:off x="0" y="0"/>
          <a:ext cx="0" cy="0"/>
          <a:chOff x="0" y="0"/>
          <a:chExt cx="0" cy="0"/>
        </a:xfrm>
      </p:grpSpPr>
      <p:sp>
        <p:nvSpPr>
          <p:cNvPr id="8" name="Text Placeholder 8"/>
          <p:cNvSpPr>
            <a:spLocks noGrp="1"/>
          </p:cNvSpPr>
          <p:nvPr>
            <p:ph type="body" sz="quarter" idx="13" hasCustomPrompt="1"/>
          </p:nvPr>
        </p:nvSpPr>
        <p:spPr>
          <a:xfrm>
            <a:off x="376237" y="651600"/>
            <a:ext cx="8391525" cy="757255"/>
          </a:xfrm>
          <a:prstGeom prst="rect">
            <a:avLst/>
          </a:prstGeom>
        </p:spPr>
        <p:txBody>
          <a:bodyPr lIns="0" tIns="0" rIns="0" bIns="0">
            <a:noAutofit/>
          </a:bodyPr>
          <a:lstStyle>
            <a:lvl1pPr marL="0" indent="0">
              <a:buNone/>
              <a:defRPr sz="2000" b="0">
                <a:solidFill>
                  <a:srgbClr val="575757"/>
                </a:solidFill>
              </a:defRPr>
            </a:lvl1pPr>
          </a:lstStyle>
          <a:p>
            <a:pPr lvl="0"/>
            <a:r>
              <a:rPr lang="en-US" dirty="0"/>
              <a:t>Click to add subtitle</a:t>
            </a:r>
          </a:p>
        </p:txBody>
      </p:sp>
      <p:sp>
        <p:nvSpPr>
          <p:cNvPr id="9" name="Title Placeholder 1"/>
          <p:cNvSpPr>
            <a:spLocks noGrp="1"/>
          </p:cNvSpPr>
          <p:nvPr>
            <p:ph type="title" hasCustomPrompt="1"/>
          </p:nvPr>
        </p:nvSpPr>
        <p:spPr>
          <a:xfrm>
            <a:off x="376237" y="317499"/>
            <a:ext cx="8391525" cy="698501"/>
          </a:xfrm>
          <a:prstGeom prst="rect">
            <a:avLst/>
          </a:prstGeom>
        </p:spPr>
        <p:txBody>
          <a:bodyPr vert="horz" lIns="0" tIns="0" rIns="0" bIns="0" rtlCol="0" anchor="t" anchorCtr="0">
            <a:noAutofit/>
          </a:bodyPr>
          <a:lstStyle>
            <a:lvl1pPr>
              <a:defRPr/>
            </a:lvl1pPr>
          </a:lstStyle>
          <a:p>
            <a:r>
              <a:rPr lang="en-US" dirty="0"/>
              <a:t>Click to add title</a:t>
            </a:r>
          </a:p>
        </p:txBody>
      </p:sp>
      <p:sp>
        <p:nvSpPr>
          <p:cNvPr id="10" name="Text Placeholder 18"/>
          <p:cNvSpPr>
            <a:spLocks noGrp="1"/>
          </p:cNvSpPr>
          <p:nvPr>
            <p:ph idx="1"/>
          </p:nvPr>
        </p:nvSpPr>
        <p:spPr>
          <a:xfrm>
            <a:off x="376237" y="1665288"/>
            <a:ext cx="4195763" cy="4716463"/>
          </a:xfrm>
          <a:prstGeom prst="rect">
            <a:avLst/>
          </a:prstGeom>
        </p:spPr>
        <p:txBody>
          <a:bodyPr vert="horz" lIns="0" tIns="0" rIns="0" bIns="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a:p>
        </p:txBody>
      </p:sp>
    </p:spTree>
    <p:extLst>
      <p:ext uri="{BB962C8B-B14F-4D97-AF65-F5344CB8AC3E}">
        <p14:creationId xmlns:p14="http://schemas.microsoft.com/office/powerpoint/2010/main" val="2990075961"/>
      </p:ext>
    </p:extLst>
  </p:cSld>
  <p:clrMapOvr>
    <a:masterClrMapping/>
  </p:clrMapOvr>
  <p:transition>
    <p:fade/>
  </p:transition>
  <p:hf hdr="0" dt="0"/>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Tree>
    <p:extLst>
      <p:ext uri="{BB962C8B-B14F-4D97-AF65-F5344CB8AC3E}">
        <p14:creationId xmlns:p14="http://schemas.microsoft.com/office/powerpoint/2010/main" val="348195120"/>
      </p:ext>
    </p:extLst>
  </p:cSld>
  <p:clrMapOvr>
    <a:masterClrMapping/>
  </p:clrMapOvr>
  <p:transition>
    <p:fade/>
  </p:transition>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608589414"/>
      </p:ext>
    </p:extLst>
  </p:cSld>
  <p:clrMapOvr>
    <a:masterClrMapping/>
  </p:clrMapOvr>
  <p:transition>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Divider - Deloitte white">
    <p:bg bwMode="gray">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gray">
          <a:xfrm>
            <a:off x="376238" y="1705669"/>
            <a:ext cx="7905750" cy="1592403"/>
          </a:xfrm>
        </p:spPr>
        <p:txBody>
          <a:bodyPr anchor="b"/>
          <a:lstStyle>
            <a:lvl1pPr>
              <a:lnSpc>
                <a:spcPct val="95000"/>
              </a:lnSpc>
              <a:defRPr sz="3600" b="1">
                <a:solidFill>
                  <a:schemeClr val="tx1"/>
                </a:solidFill>
                <a:latin typeface="+mj-lt"/>
                <a:ea typeface="Open Sans" panose="020B0606030504020204" pitchFamily="34" charset="0"/>
                <a:cs typeface="Open Sans" panose="020B0606030504020204" pitchFamily="34" charset="0"/>
              </a:defRPr>
            </a:lvl1pPr>
          </a:lstStyle>
          <a:p>
            <a:r>
              <a:rPr lang="en-US" noProof="0" smtClean="0"/>
              <a:t>Click to edit Master title style</a:t>
            </a:r>
            <a:endParaRPr lang="en-US" noProof="0" dirty="0"/>
          </a:p>
        </p:txBody>
      </p:sp>
      <p:sp>
        <p:nvSpPr>
          <p:cNvPr id="3" name="Text Placeholder 2"/>
          <p:cNvSpPr>
            <a:spLocks noGrp="1"/>
          </p:cNvSpPr>
          <p:nvPr>
            <p:ph type="body" idx="1"/>
          </p:nvPr>
        </p:nvSpPr>
        <p:spPr bwMode="gray">
          <a:xfrm>
            <a:off x="376238" y="3429000"/>
            <a:ext cx="7905750" cy="1566532"/>
          </a:xfrm>
        </p:spPr>
        <p:txBody>
          <a:bodyPr lIns="0" tIns="0" rIns="0" bIns="0">
            <a:noAutofit/>
          </a:bodyPr>
          <a:lstStyle>
            <a:lvl1pPr marL="0" indent="0">
              <a:lnSpc>
                <a:spcPct val="95000"/>
              </a:lnSpc>
              <a:spcAft>
                <a:spcPts val="0"/>
              </a:spcAft>
              <a:buNone/>
              <a:defRPr sz="36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noProof="0" smtClean="0"/>
              <a:t>Click to edit Master text styles</a:t>
            </a:r>
          </a:p>
        </p:txBody>
      </p:sp>
    </p:spTree>
    <p:extLst>
      <p:ext uri="{BB962C8B-B14F-4D97-AF65-F5344CB8AC3E}">
        <p14:creationId xmlns:p14="http://schemas.microsoft.com/office/powerpoint/2010/main" val="3089541686"/>
      </p:ext>
    </p:extLst>
  </p:cSld>
  <p:clrMapOvr>
    <a:masterClrMapping/>
  </p:clrMapOvr>
  <p:transition>
    <p:fade/>
  </p:transition>
  <p:extLst mod="1">
    <p:ext uri="{DCECCB84-F9BA-43D5-87BE-67443E8EF086}">
      <p15:sldGuideLst xmlns:p15="http://schemas.microsoft.com/office/powerpoint/2012/main">
        <p15:guide id="1" orient="horz" pos="2160">
          <p15:clr>
            <a:srgbClr val="FBAE40"/>
          </p15:clr>
        </p15:guide>
      </p15:sldGuideLst>
    </p:ext>
  </p:extLst>
</p:sldLayout>
</file>

<file path=ppt/slideLayouts/slideLayout30.xml><?xml version="1.0" encoding="utf-8"?>
<p:sldLayout xmlns:a="http://schemas.openxmlformats.org/drawingml/2006/main" xmlns:r="http://schemas.openxmlformats.org/officeDocument/2006/relationships" xmlns:p="http://schemas.openxmlformats.org/presentationml/2006/main" showMasterSp="0" userDrawn="1">
  <p:cSld name="Divider - Deloitte green">
    <p:bg bwMode="gray">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gray">
          <a:xfrm>
            <a:off x="376238" y="1705669"/>
            <a:ext cx="7905750" cy="1592403"/>
          </a:xfrm>
        </p:spPr>
        <p:txBody>
          <a:bodyPr anchor="b"/>
          <a:lstStyle>
            <a:lvl1pPr>
              <a:lnSpc>
                <a:spcPct val="95000"/>
              </a:lnSpc>
              <a:defRPr sz="3850" b="1">
                <a:solidFill>
                  <a:schemeClr val="bg1"/>
                </a:solidFill>
                <a:latin typeface="+mj-lt"/>
                <a:ea typeface="Open Sans" panose="020B0606030504020204" pitchFamily="34" charset="0"/>
                <a:cs typeface="Open Sans" panose="020B0606030504020204" pitchFamily="34" charset="0"/>
              </a:defRPr>
            </a:lvl1pPr>
          </a:lstStyle>
          <a:p>
            <a:r>
              <a:rPr lang="en-US" noProof="0" smtClean="0"/>
              <a:t>Click to edit Master title style</a:t>
            </a:r>
            <a:endParaRPr lang="en-US" noProof="0" dirty="0"/>
          </a:p>
        </p:txBody>
      </p:sp>
      <p:sp>
        <p:nvSpPr>
          <p:cNvPr id="3" name="Text Placeholder 2"/>
          <p:cNvSpPr>
            <a:spLocks noGrp="1"/>
          </p:cNvSpPr>
          <p:nvPr>
            <p:ph type="body" idx="1"/>
          </p:nvPr>
        </p:nvSpPr>
        <p:spPr bwMode="gray">
          <a:xfrm>
            <a:off x="376238" y="3429000"/>
            <a:ext cx="7905750" cy="1566532"/>
          </a:xfrm>
        </p:spPr>
        <p:txBody>
          <a:bodyPr lIns="0" tIns="0" rIns="0" bIns="0">
            <a:noAutofit/>
          </a:bodyPr>
          <a:lstStyle>
            <a:lvl1pPr marL="0" indent="0">
              <a:lnSpc>
                <a:spcPct val="95000"/>
              </a:lnSpc>
              <a:spcAft>
                <a:spcPts val="0"/>
              </a:spcAft>
              <a:buNone/>
              <a:defRPr sz="3850">
                <a:solidFill>
                  <a:schemeClr val="bg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noProof="0" smtClean="0"/>
              <a:t>Click to edit Master text styles</a:t>
            </a:r>
          </a:p>
        </p:txBody>
      </p:sp>
      <p:sp>
        <p:nvSpPr>
          <p:cNvPr id="5" name="TextBox 4"/>
          <p:cNvSpPr txBox="1"/>
          <p:nvPr userDrawn="1"/>
        </p:nvSpPr>
        <p:spPr>
          <a:xfrm>
            <a:off x="4751388" y="6477000"/>
            <a:ext cx="3672420" cy="200055"/>
          </a:xfrm>
          <a:prstGeom prst="rect">
            <a:avLst/>
          </a:prstGeom>
          <a:noFill/>
        </p:spPr>
        <p:txBody>
          <a:bodyPr wrap="square" lIns="0" tIns="0" rIns="0" bIns="0" rtlCol="0">
            <a:spAutoFit/>
          </a:bodyPr>
          <a:lstStyle/>
          <a:p>
            <a:pPr marL="0" indent="0" algn="r">
              <a:spcBef>
                <a:spcPts val="0"/>
              </a:spcBef>
              <a:buSzPct val="100000"/>
              <a:buFont typeface="Arial"/>
              <a:buNone/>
            </a:pPr>
            <a:r>
              <a:rPr lang="pl-PL" sz="650" noProof="0" dirty="0" smtClean="0">
                <a:solidFill>
                  <a:schemeClr val="bg1"/>
                </a:solidFill>
              </a:rPr>
              <a:t>Wszczęcie postępowania karnego skarbowego a istota przedawnienia zobowiązania podatkowego</a:t>
            </a:r>
            <a:endParaRPr lang="en-US" sz="650" noProof="0" dirty="0">
              <a:solidFill>
                <a:schemeClr val="bg1"/>
              </a:solidFill>
            </a:endParaRPr>
          </a:p>
        </p:txBody>
      </p:sp>
      <p:sp>
        <p:nvSpPr>
          <p:cNvPr id="7" name="TextBox 6"/>
          <p:cNvSpPr txBox="1"/>
          <p:nvPr userDrawn="1"/>
        </p:nvSpPr>
        <p:spPr>
          <a:xfrm>
            <a:off x="376238" y="6477000"/>
            <a:ext cx="4016375" cy="100027"/>
          </a:xfrm>
          <a:prstGeom prst="rect">
            <a:avLst/>
          </a:prstGeom>
          <a:noFill/>
        </p:spPr>
        <p:txBody>
          <a:bodyPr wrap="square" lIns="0" tIns="0" rIns="0" bIns="0" rtlCol="0">
            <a:spAutoFit/>
          </a:bodyPr>
          <a:lstStyle/>
          <a:p>
            <a:pPr marL="0" indent="0">
              <a:spcBef>
                <a:spcPts val="600"/>
              </a:spcBef>
              <a:buSzPct val="100000"/>
              <a:buFont typeface="Arial"/>
              <a:buNone/>
            </a:pPr>
            <a:r>
              <a:rPr lang="en-US" sz="650" noProof="0" dirty="0" smtClean="0">
                <a:solidFill>
                  <a:schemeClr val="bg1"/>
                </a:solidFill>
              </a:rPr>
              <a:t>© 201</a:t>
            </a:r>
            <a:r>
              <a:rPr lang="pl-PL" sz="650" noProof="0" dirty="0" smtClean="0">
                <a:solidFill>
                  <a:schemeClr val="bg1"/>
                </a:solidFill>
              </a:rPr>
              <a:t>7</a:t>
            </a:r>
            <a:r>
              <a:rPr lang="en-US" sz="650" noProof="0" dirty="0" smtClean="0">
                <a:solidFill>
                  <a:schemeClr val="bg1"/>
                </a:solidFill>
              </a:rPr>
              <a:t> Deloitte Pol</a:t>
            </a:r>
            <a:r>
              <a:rPr lang="pl-PL" sz="650" noProof="0" dirty="0" smtClean="0">
                <a:solidFill>
                  <a:schemeClr val="bg1"/>
                </a:solidFill>
              </a:rPr>
              <a:t>ska</a:t>
            </a:r>
            <a:endParaRPr lang="en-US" sz="650" noProof="0" dirty="0">
              <a:solidFill>
                <a:schemeClr val="bg1"/>
              </a:solidFill>
            </a:endParaRPr>
          </a:p>
        </p:txBody>
      </p:sp>
      <p:sp>
        <p:nvSpPr>
          <p:cNvPr id="8" name="TextBox 7"/>
          <p:cNvSpPr txBox="1"/>
          <p:nvPr userDrawn="1"/>
        </p:nvSpPr>
        <p:spPr>
          <a:xfrm>
            <a:off x="8536782" y="6477000"/>
            <a:ext cx="230981" cy="100027"/>
          </a:xfrm>
          <a:prstGeom prst="rect">
            <a:avLst/>
          </a:prstGeom>
          <a:noFill/>
        </p:spPr>
        <p:txBody>
          <a:bodyPr wrap="square" lIns="0" tIns="0" rIns="0" bIns="0" rtlCol="0">
            <a:spAutoFit/>
          </a:bodyPr>
          <a:lstStyle/>
          <a:p>
            <a:pPr marL="0" indent="0" algn="r">
              <a:spcBef>
                <a:spcPts val="600"/>
              </a:spcBef>
              <a:buSzPct val="100000"/>
              <a:buFont typeface="Arial"/>
              <a:buNone/>
            </a:pPr>
            <a:fld id="{C58DF478-B544-4ED8-9ED4-6A2648E2D233}" type="slidenum">
              <a:rPr lang="en-US" sz="650" noProof="0" smtClean="0">
                <a:solidFill>
                  <a:schemeClr val="bg1"/>
                </a:solidFill>
              </a:rPr>
              <a:pPr marL="0" indent="0" algn="r">
                <a:spcBef>
                  <a:spcPts val="600"/>
                </a:spcBef>
                <a:buSzPct val="100000"/>
                <a:buFont typeface="Arial"/>
                <a:buNone/>
              </a:pPr>
              <a:t>‹#›</a:t>
            </a:fld>
            <a:endParaRPr lang="en-US" sz="650" noProof="0" dirty="0">
              <a:solidFill>
                <a:schemeClr val="bg1"/>
              </a:solidFill>
            </a:endParaRPr>
          </a:p>
        </p:txBody>
      </p:sp>
    </p:spTree>
    <p:extLst>
      <p:ext uri="{BB962C8B-B14F-4D97-AF65-F5344CB8AC3E}">
        <p14:creationId xmlns:p14="http://schemas.microsoft.com/office/powerpoint/2010/main" val="1413967768"/>
      </p:ext>
    </p:extLst>
  </p:cSld>
  <p:clrMapOvr>
    <a:masterClrMapping/>
  </p:clrMapOvr>
  <p:transition>
    <p:fade/>
  </p:transition>
  <p:extLst mod="1">
    <p:ext uri="{DCECCB84-F9BA-43D5-87BE-67443E8EF086}">
      <p15:sldGuideLst xmlns:p15="http://schemas.microsoft.com/office/powerpoint/2012/main">
        <p15:guide id="1" orient="horz" pos="2160">
          <p15:clr>
            <a:srgbClr val="FBAE40"/>
          </p15:clr>
        </p15:guide>
      </p15:sldGuideLst>
    </p:ext>
  </p:extLst>
</p:sldLayout>
</file>

<file path=ppt/slideLayouts/slideLayout31.xml><?xml version="1.0" encoding="utf-8"?>
<p:sldLayout xmlns:a="http://schemas.openxmlformats.org/drawingml/2006/main" xmlns:r="http://schemas.openxmlformats.org/officeDocument/2006/relationships" xmlns:p="http://schemas.openxmlformats.org/presentationml/2006/main" showMasterSp="0" userDrawn="1">
  <p:cSld name="Divider - Deloitte blue">
    <p:bg bwMode="gray">
      <p:bgPr>
        <a:solidFill>
          <a:schemeClr val="accent3"/>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gray">
          <a:xfrm>
            <a:off x="376238" y="1705669"/>
            <a:ext cx="7905750" cy="1592403"/>
          </a:xfrm>
        </p:spPr>
        <p:txBody>
          <a:bodyPr anchor="b"/>
          <a:lstStyle>
            <a:lvl1pPr>
              <a:lnSpc>
                <a:spcPct val="95000"/>
              </a:lnSpc>
              <a:defRPr sz="3850" b="1">
                <a:solidFill>
                  <a:schemeClr val="bg1"/>
                </a:solidFill>
                <a:latin typeface="+mj-lt"/>
                <a:ea typeface="Open Sans" panose="020B0606030504020204" pitchFamily="34" charset="0"/>
                <a:cs typeface="Open Sans" panose="020B0606030504020204" pitchFamily="34" charset="0"/>
              </a:defRPr>
            </a:lvl1pPr>
          </a:lstStyle>
          <a:p>
            <a:r>
              <a:rPr lang="en-US" noProof="0" smtClean="0"/>
              <a:t>Click to edit Master title style</a:t>
            </a:r>
            <a:endParaRPr lang="en-US" noProof="0" dirty="0"/>
          </a:p>
        </p:txBody>
      </p:sp>
      <p:sp>
        <p:nvSpPr>
          <p:cNvPr id="3" name="Text Placeholder 2"/>
          <p:cNvSpPr>
            <a:spLocks noGrp="1"/>
          </p:cNvSpPr>
          <p:nvPr>
            <p:ph type="body" idx="1"/>
          </p:nvPr>
        </p:nvSpPr>
        <p:spPr bwMode="gray">
          <a:xfrm>
            <a:off x="376238" y="3429000"/>
            <a:ext cx="7905750" cy="1566532"/>
          </a:xfrm>
        </p:spPr>
        <p:txBody>
          <a:bodyPr lIns="0" tIns="0" rIns="0" bIns="0">
            <a:noAutofit/>
          </a:bodyPr>
          <a:lstStyle>
            <a:lvl1pPr marL="0" indent="0">
              <a:lnSpc>
                <a:spcPct val="95000"/>
              </a:lnSpc>
              <a:spcAft>
                <a:spcPts val="0"/>
              </a:spcAft>
              <a:buNone/>
              <a:defRPr sz="3850">
                <a:solidFill>
                  <a:schemeClr val="bg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noProof="0" smtClean="0"/>
              <a:t>Click to edit Master text styles</a:t>
            </a:r>
          </a:p>
        </p:txBody>
      </p:sp>
      <p:sp>
        <p:nvSpPr>
          <p:cNvPr id="10" name="TextBox 9"/>
          <p:cNvSpPr txBox="1"/>
          <p:nvPr userDrawn="1"/>
        </p:nvSpPr>
        <p:spPr>
          <a:xfrm>
            <a:off x="4751388" y="6477000"/>
            <a:ext cx="3672420" cy="200055"/>
          </a:xfrm>
          <a:prstGeom prst="rect">
            <a:avLst/>
          </a:prstGeom>
          <a:noFill/>
        </p:spPr>
        <p:txBody>
          <a:bodyPr wrap="square" lIns="0" tIns="0" rIns="0" bIns="0" rtlCol="0">
            <a:spAutoFit/>
          </a:bodyPr>
          <a:lstStyle/>
          <a:p>
            <a:pPr marL="0" indent="0" algn="r">
              <a:spcBef>
                <a:spcPts val="0"/>
              </a:spcBef>
              <a:buSzPct val="100000"/>
              <a:buFont typeface="Arial"/>
              <a:buNone/>
            </a:pPr>
            <a:r>
              <a:rPr lang="pl-PL" sz="650" noProof="0" dirty="0" smtClean="0">
                <a:solidFill>
                  <a:schemeClr val="bg1"/>
                </a:solidFill>
              </a:rPr>
              <a:t>Wszczęcie postępowania karnego skarbowego a istota przedawnienia zobowiązania podatkowego</a:t>
            </a:r>
            <a:endParaRPr lang="en-US" sz="650" noProof="0" dirty="0">
              <a:solidFill>
                <a:schemeClr val="bg1"/>
              </a:solidFill>
            </a:endParaRPr>
          </a:p>
        </p:txBody>
      </p:sp>
      <p:sp>
        <p:nvSpPr>
          <p:cNvPr id="11" name="TextBox 10"/>
          <p:cNvSpPr txBox="1"/>
          <p:nvPr userDrawn="1"/>
        </p:nvSpPr>
        <p:spPr>
          <a:xfrm>
            <a:off x="376238" y="6477000"/>
            <a:ext cx="4016375" cy="100027"/>
          </a:xfrm>
          <a:prstGeom prst="rect">
            <a:avLst/>
          </a:prstGeom>
          <a:noFill/>
        </p:spPr>
        <p:txBody>
          <a:bodyPr wrap="square" lIns="0" tIns="0" rIns="0" bIns="0" rtlCol="0">
            <a:spAutoFit/>
          </a:bodyPr>
          <a:lstStyle/>
          <a:p>
            <a:pPr marL="0" indent="0">
              <a:spcBef>
                <a:spcPts val="600"/>
              </a:spcBef>
              <a:buSzPct val="100000"/>
              <a:buFont typeface="Arial"/>
              <a:buNone/>
            </a:pPr>
            <a:r>
              <a:rPr lang="en-US" sz="650" noProof="0" dirty="0" smtClean="0">
                <a:solidFill>
                  <a:schemeClr val="bg1"/>
                </a:solidFill>
              </a:rPr>
              <a:t>© 201</a:t>
            </a:r>
            <a:r>
              <a:rPr lang="pl-PL" sz="650" noProof="0" dirty="0" smtClean="0">
                <a:solidFill>
                  <a:schemeClr val="bg1"/>
                </a:solidFill>
              </a:rPr>
              <a:t>7</a:t>
            </a:r>
            <a:r>
              <a:rPr lang="en-US" sz="650" noProof="0" dirty="0" smtClean="0">
                <a:solidFill>
                  <a:schemeClr val="bg1"/>
                </a:solidFill>
              </a:rPr>
              <a:t> Deloitte Pol</a:t>
            </a:r>
            <a:r>
              <a:rPr lang="pl-PL" sz="650" noProof="0" dirty="0" smtClean="0">
                <a:solidFill>
                  <a:schemeClr val="bg1"/>
                </a:solidFill>
              </a:rPr>
              <a:t>ska</a:t>
            </a:r>
            <a:endParaRPr lang="en-US" sz="650" noProof="0" dirty="0">
              <a:solidFill>
                <a:schemeClr val="bg1"/>
              </a:solidFill>
            </a:endParaRPr>
          </a:p>
        </p:txBody>
      </p:sp>
      <p:sp>
        <p:nvSpPr>
          <p:cNvPr id="12" name="TextBox 11"/>
          <p:cNvSpPr txBox="1"/>
          <p:nvPr userDrawn="1"/>
        </p:nvSpPr>
        <p:spPr>
          <a:xfrm>
            <a:off x="8536782" y="6477000"/>
            <a:ext cx="230981" cy="100027"/>
          </a:xfrm>
          <a:prstGeom prst="rect">
            <a:avLst/>
          </a:prstGeom>
          <a:noFill/>
        </p:spPr>
        <p:txBody>
          <a:bodyPr wrap="square" lIns="0" tIns="0" rIns="0" bIns="0" rtlCol="0">
            <a:spAutoFit/>
          </a:bodyPr>
          <a:lstStyle/>
          <a:p>
            <a:pPr marL="0" indent="0" algn="r">
              <a:spcBef>
                <a:spcPts val="600"/>
              </a:spcBef>
              <a:buSzPct val="100000"/>
              <a:buFont typeface="Arial"/>
              <a:buNone/>
            </a:pPr>
            <a:fld id="{C58DF478-B544-4ED8-9ED4-6A2648E2D233}" type="slidenum">
              <a:rPr lang="en-US" sz="650" noProof="0" smtClean="0">
                <a:solidFill>
                  <a:schemeClr val="bg1"/>
                </a:solidFill>
              </a:rPr>
              <a:pPr marL="0" indent="0" algn="r">
                <a:spcBef>
                  <a:spcPts val="600"/>
                </a:spcBef>
                <a:buSzPct val="100000"/>
                <a:buFont typeface="Arial"/>
                <a:buNone/>
              </a:pPr>
              <a:t>‹#›</a:t>
            </a:fld>
            <a:endParaRPr lang="en-US" sz="650" noProof="0" dirty="0">
              <a:solidFill>
                <a:schemeClr val="bg1"/>
              </a:solidFill>
            </a:endParaRPr>
          </a:p>
        </p:txBody>
      </p:sp>
    </p:spTree>
    <p:extLst>
      <p:ext uri="{BB962C8B-B14F-4D97-AF65-F5344CB8AC3E}">
        <p14:creationId xmlns:p14="http://schemas.microsoft.com/office/powerpoint/2010/main" val="811256337"/>
      </p:ext>
    </p:extLst>
  </p:cSld>
  <p:clrMapOvr>
    <a:masterClrMapping/>
  </p:clrMapOvr>
  <p:transition>
    <p:fade/>
  </p:transition>
  <p:extLst mod="1">
    <p:ext uri="{DCECCB84-F9BA-43D5-87BE-67443E8EF086}">
      <p15:sldGuideLst xmlns:p15="http://schemas.microsoft.com/office/powerpoint/2012/main">
        <p15:guide id="1" orient="horz" pos="2160">
          <p15:clr>
            <a:srgbClr val="FBAE40"/>
          </p15:clr>
        </p15:guide>
      </p15:sldGuideLst>
    </p:ext>
  </p:extLst>
</p:sldLayout>
</file>

<file path=ppt/slideLayouts/slideLayout32.xml><?xml version="1.0" encoding="utf-8"?>
<p:sldLayout xmlns:a="http://schemas.openxmlformats.org/drawingml/2006/main" xmlns:r="http://schemas.openxmlformats.org/officeDocument/2006/relationships" xmlns:p="http://schemas.openxmlformats.org/presentationml/2006/main" showMasterSp="0" preserve="1" userDrawn="1">
  <p:cSld name="2_Title Slide - White">
    <p:bg bwMode="gray">
      <p:bgPr>
        <a:solidFill>
          <a:schemeClr val="bg1"/>
        </a:solidFill>
        <a:effectLst/>
      </p:bgPr>
    </p:bg>
    <p:spTree>
      <p:nvGrpSpPr>
        <p:cNvPr id="1" name=""/>
        <p:cNvGrpSpPr/>
        <p:nvPr/>
      </p:nvGrpSpPr>
      <p:grpSpPr>
        <a:xfrm>
          <a:off x="0" y="0"/>
          <a:ext cx="0" cy="0"/>
          <a:chOff x="0" y="0"/>
          <a:chExt cx="0" cy="0"/>
        </a:xfrm>
      </p:grpSpPr>
      <p:sp>
        <p:nvSpPr>
          <p:cNvPr id="9" name="Picture Placeholder 8"/>
          <p:cNvSpPr>
            <a:spLocks noGrp="1" noChangeAspect="1"/>
          </p:cNvSpPr>
          <p:nvPr>
            <p:ph type="pic" sz="quarter" idx="11"/>
          </p:nvPr>
        </p:nvSpPr>
        <p:spPr>
          <a:xfrm>
            <a:off x="1867360" y="727200"/>
            <a:ext cx="5400000" cy="5400000"/>
          </a:xfrm>
          <a:prstGeom prst="rect">
            <a:avLst/>
          </a:prstGeom>
        </p:spPr>
        <p:txBody>
          <a:bodyPr/>
          <a:lstStyle/>
          <a:p>
            <a:r>
              <a:rPr lang="en-US" noProof="0" smtClean="0"/>
              <a:t>Click icon to add picture</a:t>
            </a:r>
            <a:endParaRPr lang="en-US" noProof="0" dirty="0"/>
          </a:p>
        </p:txBody>
      </p:sp>
      <p:sp>
        <p:nvSpPr>
          <p:cNvPr id="3" name="Subtitle 2"/>
          <p:cNvSpPr>
            <a:spLocks noGrp="1"/>
          </p:cNvSpPr>
          <p:nvPr>
            <p:ph type="subTitle" idx="1" hasCustomPrompt="1"/>
          </p:nvPr>
        </p:nvSpPr>
        <p:spPr bwMode="gray">
          <a:xfrm>
            <a:off x="376238" y="5864229"/>
            <a:ext cx="4195761" cy="505645"/>
          </a:xfrm>
          <a:prstGeom prst="rect">
            <a:avLst/>
          </a:prstGeom>
        </p:spPr>
        <p:txBody>
          <a:bodyPr lIns="0" tIns="0" rIns="0" bIns="0" anchor="b" anchorCtr="0">
            <a:noAutofit/>
          </a:bodyPr>
          <a:lstStyle>
            <a:lvl1pPr marL="0" indent="0" algn="l">
              <a:lnSpc>
                <a:spcPct val="100000"/>
              </a:lnSpc>
              <a:spcAft>
                <a:spcPts val="0"/>
              </a:spcAft>
              <a:buNone/>
              <a:defRPr sz="1800" b="1">
                <a:solidFill>
                  <a:schemeClr val="tx1"/>
                </a:solidFill>
              </a:defRPr>
            </a:lvl1pPr>
            <a:lvl2pPr marL="0" indent="0" algn="l">
              <a:buNone/>
              <a:defRPr sz="1600" b="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noProof="0" dirty="0"/>
              <a:t>Click to edit Master title style</a:t>
            </a:r>
          </a:p>
          <a:p>
            <a:pPr lvl="1"/>
            <a:r>
              <a:rPr lang="en-US" noProof="0" dirty="0"/>
              <a:t>Click to edit Master subtitle style</a:t>
            </a:r>
          </a:p>
        </p:txBody>
      </p:sp>
      <p:sp>
        <p:nvSpPr>
          <p:cNvPr id="5" name="Text Placeholder 4"/>
          <p:cNvSpPr>
            <a:spLocks noGrp="1"/>
          </p:cNvSpPr>
          <p:nvPr>
            <p:ph type="body" sz="quarter" idx="10"/>
          </p:nvPr>
        </p:nvSpPr>
        <p:spPr>
          <a:xfrm>
            <a:off x="376238" y="6381750"/>
            <a:ext cx="4195762" cy="298450"/>
          </a:xfrm>
          <a:prstGeom prst="rect">
            <a:avLst/>
          </a:prstGeom>
        </p:spPr>
        <p:txBody>
          <a:bodyPr/>
          <a:lstStyle>
            <a:lvl1pPr>
              <a:spcAft>
                <a:spcPts val="0"/>
              </a:spcAft>
              <a:defRPr sz="1000">
                <a:solidFill>
                  <a:schemeClr val="tx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noProof="0" smtClean="0"/>
              <a:t>Click to edit Master text styles</a:t>
            </a:r>
          </a:p>
        </p:txBody>
      </p:sp>
      <p:grpSp>
        <p:nvGrpSpPr>
          <p:cNvPr id="7" name="Group 6"/>
          <p:cNvGrpSpPr/>
          <p:nvPr userDrawn="1"/>
        </p:nvGrpSpPr>
        <p:grpSpPr>
          <a:xfrm>
            <a:off x="377991" y="378000"/>
            <a:ext cx="1620000" cy="307976"/>
            <a:chOff x="398463" y="404813"/>
            <a:chExt cx="1627187" cy="307976"/>
          </a:xfrm>
          <a:solidFill>
            <a:schemeClr val="tx1"/>
          </a:solidFill>
        </p:grpSpPr>
        <p:sp>
          <p:nvSpPr>
            <p:cNvPr id="8" name="Oval 5"/>
            <p:cNvSpPr>
              <a:spLocks noChangeArrowheads="1"/>
            </p:cNvSpPr>
            <p:nvPr userDrawn="1"/>
          </p:nvSpPr>
          <p:spPr bwMode="auto">
            <a:xfrm>
              <a:off x="1938338" y="625476"/>
              <a:ext cx="87312" cy="87313"/>
            </a:xfrm>
            <a:prstGeom prst="ellipse">
              <a:avLst/>
            </a:pr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noProof="0" dirty="0">
                <a:solidFill>
                  <a:schemeClr val="bg1"/>
                </a:solidFill>
              </a:endParaRPr>
            </a:p>
          </p:txBody>
        </p:sp>
        <p:sp>
          <p:nvSpPr>
            <p:cNvPr id="10" name="Freeform 6"/>
            <p:cNvSpPr>
              <a:spLocks noEditPoints="1"/>
            </p:cNvSpPr>
            <p:nvPr userDrawn="1"/>
          </p:nvSpPr>
          <p:spPr bwMode="auto">
            <a:xfrm>
              <a:off x="398463" y="406401"/>
              <a:ext cx="247650" cy="301625"/>
            </a:xfrm>
            <a:custGeom>
              <a:avLst/>
              <a:gdLst>
                <a:gd name="T0" fmla="*/ 287 w 287"/>
                <a:gd name="T1" fmla="*/ 166 h 347"/>
                <a:gd name="T2" fmla="*/ 240 w 287"/>
                <a:gd name="T3" fmla="*/ 300 h 347"/>
                <a:gd name="T4" fmla="*/ 109 w 287"/>
                <a:gd name="T5" fmla="*/ 347 h 347"/>
                <a:gd name="T6" fmla="*/ 0 w 287"/>
                <a:gd name="T7" fmla="*/ 347 h 347"/>
                <a:gd name="T8" fmla="*/ 0 w 287"/>
                <a:gd name="T9" fmla="*/ 0 h 347"/>
                <a:gd name="T10" fmla="*/ 117 w 287"/>
                <a:gd name="T11" fmla="*/ 0 h 347"/>
                <a:gd name="T12" fmla="*/ 243 w 287"/>
                <a:gd name="T13" fmla="*/ 43 h 347"/>
                <a:gd name="T14" fmla="*/ 287 w 287"/>
                <a:gd name="T15" fmla="*/ 166 h 347"/>
                <a:gd name="T16" fmla="*/ 192 w 287"/>
                <a:gd name="T17" fmla="*/ 170 h 347"/>
                <a:gd name="T18" fmla="*/ 174 w 287"/>
                <a:gd name="T19" fmla="*/ 99 h 347"/>
                <a:gd name="T20" fmla="*/ 118 w 287"/>
                <a:gd name="T21" fmla="*/ 76 h 347"/>
                <a:gd name="T22" fmla="*/ 91 w 287"/>
                <a:gd name="T23" fmla="*/ 76 h 347"/>
                <a:gd name="T24" fmla="*/ 91 w 287"/>
                <a:gd name="T25" fmla="*/ 270 h 347"/>
                <a:gd name="T26" fmla="*/ 111 w 287"/>
                <a:gd name="T27" fmla="*/ 270 h 347"/>
                <a:gd name="T28" fmla="*/ 173 w 287"/>
                <a:gd name="T29" fmla="*/ 245 h 347"/>
                <a:gd name="T30" fmla="*/ 192 w 287"/>
                <a:gd name="T31" fmla="*/ 170 h 3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287" h="347">
                  <a:moveTo>
                    <a:pt x="287" y="166"/>
                  </a:moveTo>
                  <a:cubicBezTo>
                    <a:pt x="287" y="224"/>
                    <a:pt x="271" y="269"/>
                    <a:pt x="240" y="300"/>
                  </a:cubicBezTo>
                  <a:cubicBezTo>
                    <a:pt x="209" y="331"/>
                    <a:pt x="165" y="347"/>
                    <a:pt x="109" y="347"/>
                  </a:cubicBezTo>
                  <a:cubicBezTo>
                    <a:pt x="0" y="347"/>
                    <a:pt x="0" y="347"/>
                    <a:pt x="0" y="347"/>
                  </a:cubicBezTo>
                  <a:cubicBezTo>
                    <a:pt x="0" y="0"/>
                    <a:pt x="0" y="0"/>
                    <a:pt x="0" y="0"/>
                  </a:cubicBezTo>
                  <a:cubicBezTo>
                    <a:pt x="117" y="0"/>
                    <a:pt x="117" y="0"/>
                    <a:pt x="117" y="0"/>
                  </a:cubicBezTo>
                  <a:cubicBezTo>
                    <a:pt x="171" y="0"/>
                    <a:pt x="213" y="15"/>
                    <a:pt x="243" y="43"/>
                  </a:cubicBezTo>
                  <a:cubicBezTo>
                    <a:pt x="272" y="72"/>
                    <a:pt x="287" y="113"/>
                    <a:pt x="287" y="166"/>
                  </a:cubicBezTo>
                  <a:moveTo>
                    <a:pt x="192" y="170"/>
                  </a:moveTo>
                  <a:cubicBezTo>
                    <a:pt x="192" y="138"/>
                    <a:pt x="186" y="114"/>
                    <a:pt x="174" y="99"/>
                  </a:cubicBezTo>
                  <a:cubicBezTo>
                    <a:pt x="161" y="84"/>
                    <a:pt x="143" y="76"/>
                    <a:pt x="118" y="76"/>
                  </a:cubicBezTo>
                  <a:cubicBezTo>
                    <a:pt x="91" y="76"/>
                    <a:pt x="91" y="76"/>
                    <a:pt x="91" y="76"/>
                  </a:cubicBezTo>
                  <a:cubicBezTo>
                    <a:pt x="91" y="270"/>
                    <a:pt x="91" y="270"/>
                    <a:pt x="91" y="270"/>
                  </a:cubicBezTo>
                  <a:cubicBezTo>
                    <a:pt x="111" y="270"/>
                    <a:pt x="111" y="270"/>
                    <a:pt x="111" y="270"/>
                  </a:cubicBezTo>
                  <a:cubicBezTo>
                    <a:pt x="139" y="270"/>
                    <a:pt x="160" y="262"/>
                    <a:pt x="173" y="245"/>
                  </a:cubicBezTo>
                  <a:cubicBezTo>
                    <a:pt x="186" y="229"/>
                    <a:pt x="192" y="204"/>
                    <a:pt x="192" y="170"/>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noProof="0" dirty="0">
                <a:solidFill>
                  <a:schemeClr val="bg1"/>
                </a:solidFill>
              </a:endParaRPr>
            </a:p>
          </p:txBody>
        </p:sp>
        <p:sp>
          <p:nvSpPr>
            <p:cNvPr id="11" name="Rectangle 7"/>
            <p:cNvSpPr>
              <a:spLocks noChangeArrowheads="1"/>
            </p:cNvSpPr>
            <p:nvPr userDrawn="1"/>
          </p:nvSpPr>
          <p:spPr bwMode="auto">
            <a:xfrm>
              <a:off x="906463" y="404813"/>
              <a:ext cx="74612" cy="303213"/>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noProof="0" dirty="0">
                <a:solidFill>
                  <a:schemeClr val="bg1"/>
                </a:solidFill>
              </a:endParaRPr>
            </a:p>
          </p:txBody>
        </p:sp>
        <p:sp>
          <p:nvSpPr>
            <p:cNvPr id="12" name="Freeform 8"/>
            <p:cNvSpPr>
              <a:spLocks noEditPoints="1"/>
            </p:cNvSpPr>
            <p:nvPr userDrawn="1"/>
          </p:nvSpPr>
          <p:spPr bwMode="auto">
            <a:xfrm>
              <a:off x="1011238" y="479426"/>
              <a:ext cx="215900" cy="231775"/>
            </a:xfrm>
            <a:custGeom>
              <a:avLst/>
              <a:gdLst>
                <a:gd name="T0" fmla="*/ 252 w 252"/>
                <a:gd name="T1" fmla="*/ 133 h 267"/>
                <a:gd name="T2" fmla="*/ 218 w 252"/>
                <a:gd name="T3" fmla="*/ 232 h 267"/>
                <a:gd name="T4" fmla="*/ 125 w 252"/>
                <a:gd name="T5" fmla="*/ 267 h 267"/>
                <a:gd name="T6" fmla="*/ 34 w 252"/>
                <a:gd name="T7" fmla="*/ 231 h 267"/>
                <a:gd name="T8" fmla="*/ 0 w 252"/>
                <a:gd name="T9" fmla="*/ 133 h 267"/>
                <a:gd name="T10" fmla="*/ 33 w 252"/>
                <a:gd name="T11" fmla="*/ 35 h 267"/>
                <a:gd name="T12" fmla="*/ 127 w 252"/>
                <a:gd name="T13" fmla="*/ 0 h 267"/>
                <a:gd name="T14" fmla="*/ 192 w 252"/>
                <a:gd name="T15" fmla="*/ 16 h 267"/>
                <a:gd name="T16" fmla="*/ 236 w 252"/>
                <a:gd name="T17" fmla="*/ 63 h 267"/>
                <a:gd name="T18" fmla="*/ 252 w 252"/>
                <a:gd name="T19" fmla="*/ 133 h 267"/>
                <a:gd name="T20" fmla="*/ 88 w 252"/>
                <a:gd name="T21" fmla="*/ 133 h 267"/>
                <a:gd name="T22" fmla="*/ 97 w 252"/>
                <a:gd name="T23" fmla="*/ 184 h 267"/>
                <a:gd name="T24" fmla="*/ 126 w 252"/>
                <a:gd name="T25" fmla="*/ 201 h 267"/>
                <a:gd name="T26" fmla="*/ 155 w 252"/>
                <a:gd name="T27" fmla="*/ 184 h 267"/>
                <a:gd name="T28" fmla="*/ 163 w 252"/>
                <a:gd name="T29" fmla="*/ 133 h 267"/>
                <a:gd name="T30" fmla="*/ 155 w 252"/>
                <a:gd name="T31" fmla="*/ 83 h 267"/>
                <a:gd name="T32" fmla="*/ 126 w 252"/>
                <a:gd name="T33" fmla="*/ 66 h 267"/>
                <a:gd name="T34" fmla="*/ 97 w 252"/>
                <a:gd name="T35" fmla="*/ 83 h 267"/>
                <a:gd name="T36" fmla="*/ 88 w 252"/>
                <a:gd name="T37" fmla="*/ 133 h 26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52" h="267">
                  <a:moveTo>
                    <a:pt x="252" y="133"/>
                  </a:moveTo>
                  <a:cubicBezTo>
                    <a:pt x="252" y="175"/>
                    <a:pt x="241" y="208"/>
                    <a:pt x="218" y="232"/>
                  </a:cubicBezTo>
                  <a:cubicBezTo>
                    <a:pt x="196" y="256"/>
                    <a:pt x="165" y="267"/>
                    <a:pt x="125" y="267"/>
                  </a:cubicBezTo>
                  <a:cubicBezTo>
                    <a:pt x="87" y="267"/>
                    <a:pt x="56" y="255"/>
                    <a:pt x="34" y="231"/>
                  </a:cubicBezTo>
                  <a:cubicBezTo>
                    <a:pt x="11" y="207"/>
                    <a:pt x="0" y="174"/>
                    <a:pt x="0" y="133"/>
                  </a:cubicBezTo>
                  <a:cubicBezTo>
                    <a:pt x="0" y="91"/>
                    <a:pt x="11" y="58"/>
                    <a:pt x="33" y="35"/>
                  </a:cubicBezTo>
                  <a:cubicBezTo>
                    <a:pt x="55" y="12"/>
                    <a:pt x="86" y="0"/>
                    <a:pt x="127" y="0"/>
                  </a:cubicBezTo>
                  <a:cubicBezTo>
                    <a:pt x="151" y="0"/>
                    <a:pt x="173" y="5"/>
                    <a:pt x="192" y="16"/>
                  </a:cubicBezTo>
                  <a:cubicBezTo>
                    <a:pt x="211" y="27"/>
                    <a:pt x="226" y="42"/>
                    <a:pt x="236" y="63"/>
                  </a:cubicBezTo>
                  <a:cubicBezTo>
                    <a:pt x="247" y="83"/>
                    <a:pt x="252" y="106"/>
                    <a:pt x="252" y="133"/>
                  </a:cubicBezTo>
                  <a:moveTo>
                    <a:pt x="88" y="133"/>
                  </a:moveTo>
                  <a:cubicBezTo>
                    <a:pt x="88" y="155"/>
                    <a:pt x="91" y="172"/>
                    <a:pt x="97" y="184"/>
                  </a:cubicBezTo>
                  <a:cubicBezTo>
                    <a:pt x="103" y="195"/>
                    <a:pt x="112" y="201"/>
                    <a:pt x="126" y="201"/>
                  </a:cubicBezTo>
                  <a:cubicBezTo>
                    <a:pt x="140" y="201"/>
                    <a:pt x="149" y="195"/>
                    <a:pt x="155" y="184"/>
                  </a:cubicBezTo>
                  <a:cubicBezTo>
                    <a:pt x="160" y="172"/>
                    <a:pt x="163" y="155"/>
                    <a:pt x="163" y="133"/>
                  </a:cubicBezTo>
                  <a:cubicBezTo>
                    <a:pt x="163" y="111"/>
                    <a:pt x="160" y="94"/>
                    <a:pt x="155" y="83"/>
                  </a:cubicBezTo>
                  <a:cubicBezTo>
                    <a:pt x="149" y="72"/>
                    <a:pt x="139" y="66"/>
                    <a:pt x="126" y="66"/>
                  </a:cubicBezTo>
                  <a:cubicBezTo>
                    <a:pt x="112" y="66"/>
                    <a:pt x="103" y="72"/>
                    <a:pt x="97" y="83"/>
                  </a:cubicBezTo>
                  <a:cubicBezTo>
                    <a:pt x="91" y="94"/>
                    <a:pt x="88" y="111"/>
                    <a:pt x="88" y="133"/>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noProof="0" dirty="0">
                <a:solidFill>
                  <a:schemeClr val="bg1"/>
                </a:solidFill>
              </a:endParaRPr>
            </a:p>
          </p:txBody>
        </p:sp>
        <p:sp>
          <p:nvSpPr>
            <p:cNvPr id="13" name="Rectangle 9"/>
            <p:cNvSpPr>
              <a:spLocks noChangeArrowheads="1"/>
            </p:cNvSpPr>
            <p:nvPr userDrawn="1"/>
          </p:nvSpPr>
          <p:spPr bwMode="auto">
            <a:xfrm>
              <a:off x="1257300" y="482601"/>
              <a:ext cx="74612" cy="225425"/>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noProof="0" dirty="0">
                <a:solidFill>
                  <a:schemeClr val="bg1"/>
                </a:solidFill>
              </a:endParaRPr>
            </a:p>
          </p:txBody>
        </p:sp>
        <p:sp>
          <p:nvSpPr>
            <p:cNvPr id="14" name="Rectangle 10"/>
            <p:cNvSpPr>
              <a:spLocks noChangeArrowheads="1"/>
            </p:cNvSpPr>
            <p:nvPr userDrawn="1"/>
          </p:nvSpPr>
          <p:spPr bwMode="auto">
            <a:xfrm>
              <a:off x="1257300" y="404813"/>
              <a:ext cx="74612" cy="50800"/>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noProof="0" dirty="0">
                <a:solidFill>
                  <a:schemeClr val="bg1"/>
                </a:solidFill>
              </a:endParaRPr>
            </a:p>
          </p:txBody>
        </p:sp>
        <p:sp>
          <p:nvSpPr>
            <p:cNvPr id="15" name="Freeform 11"/>
            <p:cNvSpPr>
              <a:spLocks/>
            </p:cNvSpPr>
            <p:nvPr userDrawn="1"/>
          </p:nvSpPr>
          <p:spPr bwMode="auto">
            <a:xfrm>
              <a:off x="1362075" y="411163"/>
              <a:ext cx="158750" cy="300038"/>
            </a:xfrm>
            <a:custGeom>
              <a:avLst/>
              <a:gdLst>
                <a:gd name="T0" fmla="*/ 142 w 184"/>
                <a:gd name="T1" fmla="*/ 274 h 344"/>
                <a:gd name="T2" fmla="*/ 184 w 184"/>
                <a:gd name="T3" fmla="*/ 265 h 344"/>
                <a:gd name="T4" fmla="*/ 184 w 184"/>
                <a:gd name="T5" fmla="*/ 330 h 344"/>
                <a:gd name="T6" fmla="*/ 150 w 184"/>
                <a:gd name="T7" fmla="*/ 341 h 344"/>
                <a:gd name="T8" fmla="*/ 113 w 184"/>
                <a:gd name="T9" fmla="*/ 344 h 344"/>
                <a:gd name="T10" fmla="*/ 50 w 184"/>
                <a:gd name="T11" fmla="*/ 322 h 344"/>
                <a:gd name="T12" fmla="*/ 30 w 184"/>
                <a:gd name="T13" fmla="*/ 255 h 344"/>
                <a:gd name="T14" fmla="*/ 30 w 184"/>
                <a:gd name="T15" fmla="*/ 148 h 344"/>
                <a:gd name="T16" fmla="*/ 0 w 184"/>
                <a:gd name="T17" fmla="*/ 148 h 344"/>
                <a:gd name="T18" fmla="*/ 0 w 184"/>
                <a:gd name="T19" fmla="*/ 81 h 344"/>
                <a:gd name="T20" fmla="*/ 30 w 184"/>
                <a:gd name="T21" fmla="*/ 81 h 344"/>
                <a:gd name="T22" fmla="*/ 30 w 184"/>
                <a:gd name="T23" fmla="*/ 16 h 344"/>
                <a:gd name="T24" fmla="*/ 118 w 184"/>
                <a:gd name="T25" fmla="*/ 0 h 344"/>
                <a:gd name="T26" fmla="*/ 118 w 184"/>
                <a:gd name="T27" fmla="*/ 81 h 344"/>
                <a:gd name="T28" fmla="*/ 174 w 184"/>
                <a:gd name="T29" fmla="*/ 81 h 344"/>
                <a:gd name="T30" fmla="*/ 174 w 184"/>
                <a:gd name="T31" fmla="*/ 148 h 344"/>
                <a:gd name="T32" fmla="*/ 118 w 184"/>
                <a:gd name="T33" fmla="*/ 148 h 344"/>
                <a:gd name="T34" fmla="*/ 118 w 184"/>
                <a:gd name="T35" fmla="*/ 249 h 344"/>
                <a:gd name="T36" fmla="*/ 142 w 184"/>
                <a:gd name="T37" fmla="*/ 274 h 3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184" h="344">
                  <a:moveTo>
                    <a:pt x="142" y="274"/>
                  </a:moveTo>
                  <a:cubicBezTo>
                    <a:pt x="153" y="274"/>
                    <a:pt x="167" y="271"/>
                    <a:pt x="184" y="265"/>
                  </a:cubicBezTo>
                  <a:cubicBezTo>
                    <a:pt x="184" y="330"/>
                    <a:pt x="184" y="330"/>
                    <a:pt x="184" y="330"/>
                  </a:cubicBezTo>
                  <a:cubicBezTo>
                    <a:pt x="172" y="335"/>
                    <a:pt x="161" y="339"/>
                    <a:pt x="150" y="341"/>
                  </a:cubicBezTo>
                  <a:cubicBezTo>
                    <a:pt x="140" y="343"/>
                    <a:pt x="127" y="344"/>
                    <a:pt x="113" y="344"/>
                  </a:cubicBezTo>
                  <a:cubicBezTo>
                    <a:pt x="84" y="344"/>
                    <a:pt x="63" y="337"/>
                    <a:pt x="50" y="322"/>
                  </a:cubicBezTo>
                  <a:cubicBezTo>
                    <a:pt x="37" y="308"/>
                    <a:pt x="30" y="285"/>
                    <a:pt x="30" y="255"/>
                  </a:cubicBezTo>
                  <a:cubicBezTo>
                    <a:pt x="30" y="148"/>
                    <a:pt x="30" y="148"/>
                    <a:pt x="30" y="148"/>
                  </a:cubicBezTo>
                  <a:cubicBezTo>
                    <a:pt x="0" y="148"/>
                    <a:pt x="0" y="148"/>
                    <a:pt x="0" y="148"/>
                  </a:cubicBezTo>
                  <a:cubicBezTo>
                    <a:pt x="0" y="81"/>
                    <a:pt x="0" y="81"/>
                    <a:pt x="0" y="81"/>
                  </a:cubicBezTo>
                  <a:cubicBezTo>
                    <a:pt x="30" y="81"/>
                    <a:pt x="30" y="81"/>
                    <a:pt x="30" y="81"/>
                  </a:cubicBezTo>
                  <a:cubicBezTo>
                    <a:pt x="30" y="16"/>
                    <a:pt x="30" y="16"/>
                    <a:pt x="30" y="16"/>
                  </a:cubicBezTo>
                  <a:cubicBezTo>
                    <a:pt x="118" y="0"/>
                    <a:pt x="118" y="0"/>
                    <a:pt x="118" y="0"/>
                  </a:cubicBezTo>
                  <a:cubicBezTo>
                    <a:pt x="118" y="81"/>
                    <a:pt x="118" y="81"/>
                    <a:pt x="118" y="81"/>
                  </a:cubicBezTo>
                  <a:cubicBezTo>
                    <a:pt x="174" y="81"/>
                    <a:pt x="174" y="81"/>
                    <a:pt x="174" y="81"/>
                  </a:cubicBezTo>
                  <a:cubicBezTo>
                    <a:pt x="174" y="148"/>
                    <a:pt x="174" y="148"/>
                    <a:pt x="174" y="148"/>
                  </a:cubicBezTo>
                  <a:cubicBezTo>
                    <a:pt x="118" y="148"/>
                    <a:pt x="118" y="148"/>
                    <a:pt x="118" y="148"/>
                  </a:cubicBezTo>
                  <a:cubicBezTo>
                    <a:pt x="118" y="249"/>
                    <a:pt x="118" y="249"/>
                    <a:pt x="118" y="249"/>
                  </a:cubicBezTo>
                  <a:cubicBezTo>
                    <a:pt x="118" y="266"/>
                    <a:pt x="126" y="274"/>
                    <a:pt x="142" y="274"/>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noProof="0" dirty="0">
                <a:solidFill>
                  <a:schemeClr val="bg1"/>
                </a:solidFill>
              </a:endParaRPr>
            </a:p>
          </p:txBody>
        </p:sp>
        <p:sp>
          <p:nvSpPr>
            <p:cNvPr id="16" name="Freeform 12"/>
            <p:cNvSpPr>
              <a:spLocks/>
            </p:cNvSpPr>
            <p:nvPr userDrawn="1"/>
          </p:nvSpPr>
          <p:spPr bwMode="auto">
            <a:xfrm>
              <a:off x="1535113" y="411163"/>
              <a:ext cx="158750" cy="300038"/>
            </a:xfrm>
            <a:custGeom>
              <a:avLst/>
              <a:gdLst>
                <a:gd name="T0" fmla="*/ 142 w 184"/>
                <a:gd name="T1" fmla="*/ 274 h 344"/>
                <a:gd name="T2" fmla="*/ 184 w 184"/>
                <a:gd name="T3" fmla="*/ 265 h 344"/>
                <a:gd name="T4" fmla="*/ 184 w 184"/>
                <a:gd name="T5" fmla="*/ 330 h 344"/>
                <a:gd name="T6" fmla="*/ 151 w 184"/>
                <a:gd name="T7" fmla="*/ 341 h 344"/>
                <a:gd name="T8" fmla="*/ 114 w 184"/>
                <a:gd name="T9" fmla="*/ 344 h 344"/>
                <a:gd name="T10" fmla="*/ 50 w 184"/>
                <a:gd name="T11" fmla="*/ 322 h 344"/>
                <a:gd name="T12" fmla="*/ 31 w 184"/>
                <a:gd name="T13" fmla="*/ 255 h 344"/>
                <a:gd name="T14" fmla="*/ 31 w 184"/>
                <a:gd name="T15" fmla="*/ 148 h 344"/>
                <a:gd name="T16" fmla="*/ 0 w 184"/>
                <a:gd name="T17" fmla="*/ 148 h 344"/>
                <a:gd name="T18" fmla="*/ 0 w 184"/>
                <a:gd name="T19" fmla="*/ 81 h 344"/>
                <a:gd name="T20" fmla="*/ 31 w 184"/>
                <a:gd name="T21" fmla="*/ 81 h 344"/>
                <a:gd name="T22" fmla="*/ 31 w 184"/>
                <a:gd name="T23" fmla="*/ 15 h 344"/>
                <a:gd name="T24" fmla="*/ 119 w 184"/>
                <a:gd name="T25" fmla="*/ 0 h 344"/>
                <a:gd name="T26" fmla="*/ 119 w 184"/>
                <a:gd name="T27" fmla="*/ 81 h 344"/>
                <a:gd name="T28" fmla="*/ 174 w 184"/>
                <a:gd name="T29" fmla="*/ 81 h 344"/>
                <a:gd name="T30" fmla="*/ 174 w 184"/>
                <a:gd name="T31" fmla="*/ 148 h 344"/>
                <a:gd name="T32" fmla="*/ 119 w 184"/>
                <a:gd name="T33" fmla="*/ 148 h 344"/>
                <a:gd name="T34" fmla="*/ 119 w 184"/>
                <a:gd name="T35" fmla="*/ 249 h 344"/>
                <a:gd name="T36" fmla="*/ 142 w 184"/>
                <a:gd name="T37" fmla="*/ 274 h 3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184" h="344">
                  <a:moveTo>
                    <a:pt x="142" y="274"/>
                  </a:moveTo>
                  <a:cubicBezTo>
                    <a:pt x="154" y="274"/>
                    <a:pt x="168" y="271"/>
                    <a:pt x="184" y="265"/>
                  </a:cubicBezTo>
                  <a:cubicBezTo>
                    <a:pt x="184" y="330"/>
                    <a:pt x="184" y="330"/>
                    <a:pt x="184" y="330"/>
                  </a:cubicBezTo>
                  <a:cubicBezTo>
                    <a:pt x="173" y="335"/>
                    <a:pt x="161" y="339"/>
                    <a:pt x="151" y="341"/>
                  </a:cubicBezTo>
                  <a:cubicBezTo>
                    <a:pt x="140" y="343"/>
                    <a:pt x="128" y="344"/>
                    <a:pt x="114" y="344"/>
                  </a:cubicBezTo>
                  <a:cubicBezTo>
                    <a:pt x="84" y="344"/>
                    <a:pt x="63" y="337"/>
                    <a:pt x="50" y="322"/>
                  </a:cubicBezTo>
                  <a:cubicBezTo>
                    <a:pt x="37" y="308"/>
                    <a:pt x="31" y="285"/>
                    <a:pt x="31" y="255"/>
                  </a:cubicBezTo>
                  <a:cubicBezTo>
                    <a:pt x="31" y="148"/>
                    <a:pt x="31" y="148"/>
                    <a:pt x="31" y="148"/>
                  </a:cubicBezTo>
                  <a:cubicBezTo>
                    <a:pt x="0" y="148"/>
                    <a:pt x="0" y="148"/>
                    <a:pt x="0" y="148"/>
                  </a:cubicBezTo>
                  <a:cubicBezTo>
                    <a:pt x="0" y="81"/>
                    <a:pt x="0" y="81"/>
                    <a:pt x="0" y="81"/>
                  </a:cubicBezTo>
                  <a:cubicBezTo>
                    <a:pt x="31" y="81"/>
                    <a:pt x="31" y="81"/>
                    <a:pt x="31" y="81"/>
                  </a:cubicBezTo>
                  <a:cubicBezTo>
                    <a:pt x="31" y="15"/>
                    <a:pt x="31" y="15"/>
                    <a:pt x="31" y="15"/>
                  </a:cubicBezTo>
                  <a:cubicBezTo>
                    <a:pt x="119" y="0"/>
                    <a:pt x="119" y="0"/>
                    <a:pt x="119" y="0"/>
                  </a:cubicBezTo>
                  <a:cubicBezTo>
                    <a:pt x="119" y="81"/>
                    <a:pt x="119" y="81"/>
                    <a:pt x="119" y="81"/>
                  </a:cubicBezTo>
                  <a:cubicBezTo>
                    <a:pt x="174" y="81"/>
                    <a:pt x="174" y="81"/>
                    <a:pt x="174" y="81"/>
                  </a:cubicBezTo>
                  <a:cubicBezTo>
                    <a:pt x="174" y="148"/>
                    <a:pt x="174" y="148"/>
                    <a:pt x="174" y="148"/>
                  </a:cubicBezTo>
                  <a:cubicBezTo>
                    <a:pt x="119" y="148"/>
                    <a:pt x="119" y="148"/>
                    <a:pt x="119" y="148"/>
                  </a:cubicBezTo>
                  <a:cubicBezTo>
                    <a:pt x="119" y="249"/>
                    <a:pt x="119" y="249"/>
                    <a:pt x="119" y="249"/>
                  </a:cubicBezTo>
                  <a:cubicBezTo>
                    <a:pt x="119" y="266"/>
                    <a:pt x="127" y="274"/>
                    <a:pt x="142" y="274"/>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noProof="0" dirty="0">
                <a:solidFill>
                  <a:schemeClr val="bg1"/>
                </a:solidFill>
              </a:endParaRPr>
            </a:p>
          </p:txBody>
        </p:sp>
        <p:sp>
          <p:nvSpPr>
            <p:cNvPr id="17" name="Freeform 13"/>
            <p:cNvSpPr>
              <a:spLocks noEditPoints="1"/>
            </p:cNvSpPr>
            <p:nvPr userDrawn="1"/>
          </p:nvSpPr>
          <p:spPr bwMode="auto">
            <a:xfrm>
              <a:off x="1709738" y="479426"/>
              <a:ext cx="211137" cy="231775"/>
            </a:xfrm>
            <a:custGeom>
              <a:avLst/>
              <a:gdLst>
                <a:gd name="T0" fmla="*/ 213 w 244"/>
                <a:gd name="T1" fmla="*/ 30 h 267"/>
                <a:gd name="T2" fmla="*/ 125 w 244"/>
                <a:gd name="T3" fmla="*/ 0 h 267"/>
                <a:gd name="T4" fmla="*/ 33 w 244"/>
                <a:gd name="T5" fmla="*/ 35 h 267"/>
                <a:gd name="T6" fmla="*/ 0 w 244"/>
                <a:gd name="T7" fmla="*/ 135 h 267"/>
                <a:gd name="T8" fmla="*/ 35 w 244"/>
                <a:gd name="T9" fmla="*/ 233 h 267"/>
                <a:gd name="T10" fmla="*/ 133 w 244"/>
                <a:gd name="T11" fmla="*/ 267 h 267"/>
                <a:gd name="T12" fmla="*/ 185 w 244"/>
                <a:gd name="T13" fmla="*/ 263 h 267"/>
                <a:gd name="T14" fmla="*/ 227 w 244"/>
                <a:gd name="T15" fmla="*/ 249 h 267"/>
                <a:gd name="T16" fmla="*/ 214 w 244"/>
                <a:gd name="T17" fmla="*/ 190 h 267"/>
                <a:gd name="T18" fmla="*/ 186 w 244"/>
                <a:gd name="T19" fmla="*/ 200 h 267"/>
                <a:gd name="T20" fmla="*/ 144 w 244"/>
                <a:gd name="T21" fmla="*/ 204 h 267"/>
                <a:gd name="T22" fmla="*/ 104 w 244"/>
                <a:gd name="T23" fmla="*/ 192 h 267"/>
                <a:gd name="T24" fmla="*/ 88 w 244"/>
                <a:gd name="T25" fmla="*/ 158 h 267"/>
                <a:gd name="T26" fmla="*/ 244 w 244"/>
                <a:gd name="T27" fmla="*/ 158 h 267"/>
                <a:gd name="T28" fmla="*/ 244 w 244"/>
                <a:gd name="T29" fmla="*/ 118 h 267"/>
                <a:gd name="T30" fmla="*/ 213 w 244"/>
                <a:gd name="T31" fmla="*/ 30 h 267"/>
                <a:gd name="T32" fmla="*/ 90 w 244"/>
                <a:gd name="T33" fmla="*/ 102 h 267"/>
                <a:gd name="T34" fmla="*/ 102 w 244"/>
                <a:gd name="T35" fmla="*/ 70 h 267"/>
                <a:gd name="T36" fmla="*/ 128 w 244"/>
                <a:gd name="T37" fmla="*/ 61 h 267"/>
                <a:gd name="T38" fmla="*/ 155 w 244"/>
                <a:gd name="T39" fmla="*/ 72 h 267"/>
                <a:gd name="T40" fmla="*/ 165 w 244"/>
                <a:gd name="T41" fmla="*/ 102 h 267"/>
                <a:gd name="T42" fmla="*/ 90 w 244"/>
                <a:gd name="T43" fmla="*/ 102 h 26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244" h="267">
                  <a:moveTo>
                    <a:pt x="213" y="30"/>
                  </a:moveTo>
                  <a:cubicBezTo>
                    <a:pt x="192" y="10"/>
                    <a:pt x="163" y="0"/>
                    <a:pt x="125" y="0"/>
                  </a:cubicBezTo>
                  <a:cubicBezTo>
                    <a:pt x="85" y="0"/>
                    <a:pt x="54" y="12"/>
                    <a:pt x="33" y="35"/>
                  </a:cubicBezTo>
                  <a:cubicBezTo>
                    <a:pt x="11" y="58"/>
                    <a:pt x="0" y="92"/>
                    <a:pt x="0" y="135"/>
                  </a:cubicBezTo>
                  <a:cubicBezTo>
                    <a:pt x="0" y="178"/>
                    <a:pt x="12" y="210"/>
                    <a:pt x="35" y="233"/>
                  </a:cubicBezTo>
                  <a:cubicBezTo>
                    <a:pt x="59" y="256"/>
                    <a:pt x="91" y="267"/>
                    <a:pt x="133" y="267"/>
                  </a:cubicBezTo>
                  <a:cubicBezTo>
                    <a:pt x="153" y="267"/>
                    <a:pt x="171" y="266"/>
                    <a:pt x="185" y="263"/>
                  </a:cubicBezTo>
                  <a:cubicBezTo>
                    <a:pt x="200" y="261"/>
                    <a:pt x="214" y="256"/>
                    <a:pt x="227" y="249"/>
                  </a:cubicBezTo>
                  <a:cubicBezTo>
                    <a:pt x="214" y="190"/>
                    <a:pt x="214" y="190"/>
                    <a:pt x="214" y="190"/>
                  </a:cubicBezTo>
                  <a:cubicBezTo>
                    <a:pt x="204" y="194"/>
                    <a:pt x="195" y="197"/>
                    <a:pt x="186" y="200"/>
                  </a:cubicBezTo>
                  <a:cubicBezTo>
                    <a:pt x="173" y="202"/>
                    <a:pt x="159" y="204"/>
                    <a:pt x="144" y="204"/>
                  </a:cubicBezTo>
                  <a:cubicBezTo>
                    <a:pt x="127" y="204"/>
                    <a:pt x="114" y="200"/>
                    <a:pt x="104" y="192"/>
                  </a:cubicBezTo>
                  <a:cubicBezTo>
                    <a:pt x="94" y="183"/>
                    <a:pt x="89" y="172"/>
                    <a:pt x="88" y="158"/>
                  </a:cubicBezTo>
                  <a:cubicBezTo>
                    <a:pt x="244" y="158"/>
                    <a:pt x="244" y="158"/>
                    <a:pt x="244" y="158"/>
                  </a:cubicBezTo>
                  <a:cubicBezTo>
                    <a:pt x="244" y="118"/>
                    <a:pt x="244" y="118"/>
                    <a:pt x="244" y="118"/>
                  </a:cubicBezTo>
                  <a:cubicBezTo>
                    <a:pt x="244" y="80"/>
                    <a:pt x="234" y="51"/>
                    <a:pt x="213" y="30"/>
                  </a:cubicBezTo>
                  <a:moveTo>
                    <a:pt x="90" y="102"/>
                  </a:moveTo>
                  <a:cubicBezTo>
                    <a:pt x="91" y="87"/>
                    <a:pt x="95" y="77"/>
                    <a:pt x="102" y="70"/>
                  </a:cubicBezTo>
                  <a:cubicBezTo>
                    <a:pt x="109" y="64"/>
                    <a:pt x="118" y="61"/>
                    <a:pt x="128" y="61"/>
                  </a:cubicBezTo>
                  <a:cubicBezTo>
                    <a:pt x="139" y="61"/>
                    <a:pt x="148" y="64"/>
                    <a:pt x="155" y="72"/>
                  </a:cubicBezTo>
                  <a:cubicBezTo>
                    <a:pt x="161" y="79"/>
                    <a:pt x="165" y="89"/>
                    <a:pt x="165" y="102"/>
                  </a:cubicBezTo>
                  <a:lnTo>
                    <a:pt x="90" y="10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noProof="0" dirty="0">
                <a:solidFill>
                  <a:schemeClr val="bg1"/>
                </a:solidFill>
              </a:endParaRPr>
            </a:p>
          </p:txBody>
        </p:sp>
        <p:sp>
          <p:nvSpPr>
            <p:cNvPr id="18" name="Freeform 14"/>
            <p:cNvSpPr>
              <a:spLocks noEditPoints="1"/>
            </p:cNvSpPr>
            <p:nvPr userDrawn="1"/>
          </p:nvSpPr>
          <p:spPr bwMode="auto">
            <a:xfrm>
              <a:off x="668338" y="479426"/>
              <a:ext cx="209550" cy="231775"/>
            </a:xfrm>
            <a:custGeom>
              <a:avLst/>
              <a:gdLst>
                <a:gd name="T0" fmla="*/ 212 w 243"/>
                <a:gd name="T1" fmla="*/ 30 h 267"/>
                <a:gd name="T2" fmla="*/ 124 w 243"/>
                <a:gd name="T3" fmla="*/ 0 h 267"/>
                <a:gd name="T4" fmla="*/ 32 w 243"/>
                <a:gd name="T5" fmla="*/ 35 h 267"/>
                <a:gd name="T6" fmla="*/ 0 w 243"/>
                <a:gd name="T7" fmla="*/ 135 h 267"/>
                <a:gd name="T8" fmla="*/ 35 w 243"/>
                <a:gd name="T9" fmla="*/ 233 h 267"/>
                <a:gd name="T10" fmla="*/ 132 w 243"/>
                <a:gd name="T11" fmla="*/ 267 h 267"/>
                <a:gd name="T12" fmla="*/ 184 w 243"/>
                <a:gd name="T13" fmla="*/ 263 h 267"/>
                <a:gd name="T14" fmla="*/ 227 w 243"/>
                <a:gd name="T15" fmla="*/ 249 h 267"/>
                <a:gd name="T16" fmla="*/ 213 w 243"/>
                <a:gd name="T17" fmla="*/ 190 h 267"/>
                <a:gd name="T18" fmla="*/ 185 w 243"/>
                <a:gd name="T19" fmla="*/ 200 h 267"/>
                <a:gd name="T20" fmla="*/ 143 w 243"/>
                <a:gd name="T21" fmla="*/ 204 h 267"/>
                <a:gd name="T22" fmla="*/ 103 w 243"/>
                <a:gd name="T23" fmla="*/ 192 h 267"/>
                <a:gd name="T24" fmla="*/ 88 w 243"/>
                <a:gd name="T25" fmla="*/ 158 h 267"/>
                <a:gd name="T26" fmla="*/ 243 w 243"/>
                <a:gd name="T27" fmla="*/ 158 h 267"/>
                <a:gd name="T28" fmla="*/ 243 w 243"/>
                <a:gd name="T29" fmla="*/ 118 h 267"/>
                <a:gd name="T30" fmla="*/ 212 w 243"/>
                <a:gd name="T31" fmla="*/ 30 h 267"/>
                <a:gd name="T32" fmla="*/ 89 w 243"/>
                <a:gd name="T33" fmla="*/ 102 h 267"/>
                <a:gd name="T34" fmla="*/ 102 w 243"/>
                <a:gd name="T35" fmla="*/ 70 h 267"/>
                <a:gd name="T36" fmla="*/ 127 w 243"/>
                <a:gd name="T37" fmla="*/ 61 h 267"/>
                <a:gd name="T38" fmla="*/ 154 w 243"/>
                <a:gd name="T39" fmla="*/ 72 h 267"/>
                <a:gd name="T40" fmla="*/ 164 w 243"/>
                <a:gd name="T41" fmla="*/ 102 h 267"/>
                <a:gd name="T42" fmla="*/ 89 w 243"/>
                <a:gd name="T43" fmla="*/ 102 h 26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243" h="267">
                  <a:moveTo>
                    <a:pt x="212" y="30"/>
                  </a:moveTo>
                  <a:cubicBezTo>
                    <a:pt x="191" y="10"/>
                    <a:pt x="162" y="0"/>
                    <a:pt x="124" y="0"/>
                  </a:cubicBezTo>
                  <a:cubicBezTo>
                    <a:pt x="84" y="0"/>
                    <a:pt x="53" y="12"/>
                    <a:pt x="32" y="35"/>
                  </a:cubicBezTo>
                  <a:cubicBezTo>
                    <a:pt x="10" y="58"/>
                    <a:pt x="0" y="92"/>
                    <a:pt x="0" y="135"/>
                  </a:cubicBezTo>
                  <a:cubicBezTo>
                    <a:pt x="0" y="178"/>
                    <a:pt x="11" y="210"/>
                    <a:pt x="35" y="233"/>
                  </a:cubicBezTo>
                  <a:cubicBezTo>
                    <a:pt x="58" y="256"/>
                    <a:pt x="90" y="267"/>
                    <a:pt x="132" y="267"/>
                  </a:cubicBezTo>
                  <a:cubicBezTo>
                    <a:pt x="153" y="267"/>
                    <a:pt x="170" y="266"/>
                    <a:pt x="184" y="263"/>
                  </a:cubicBezTo>
                  <a:cubicBezTo>
                    <a:pt x="199" y="261"/>
                    <a:pt x="213" y="256"/>
                    <a:pt x="227" y="249"/>
                  </a:cubicBezTo>
                  <a:cubicBezTo>
                    <a:pt x="213" y="190"/>
                    <a:pt x="213" y="190"/>
                    <a:pt x="213" y="190"/>
                  </a:cubicBezTo>
                  <a:cubicBezTo>
                    <a:pt x="203" y="194"/>
                    <a:pt x="194" y="197"/>
                    <a:pt x="185" y="200"/>
                  </a:cubicBezTo>
                  <a:cubicBezTo>
                    <a:pt x="172" y="202"/>
                    <a:pt x="158" y="204"/>
                    <a:pt x="143" y="204"/>
                  </a:cubicBezTo>
                  <a:cubicBezTo>
                    <a:pt x="126" y="204"/>
                    <a:pt x="113" y="200"/>
                    <a:pt x="103" y="192"/>
                  </a:cubicBezTo>
                  <a:cubicBezTo>
                    <a:pt x="93" y="183"/>
                    <a:pt x="88" y="172"/>
                    <a:pt x="88" y="158"/>
                  </a:cubicBezTo>
                  <a:cubicBezTo>
                    <a:pt x="243" y="158"/>
                    <a:pt x="243" y="158"/>
                    <a:pt x="243" y="158"/>
                  </a:cubicBezTo>
                  <a:cubicBezTo>
                    <a:pt x="243" y="118"/>
                    <a:pt x="243" y="118"/>
                    <a:pt x="243" y="118"/>
                  </a:cubicBezTo>
                  <a:cubicBezTo>
                    <a:pt x="243" y="80"/>
                    <a:pt x="233" y="51"/>
                    <a:pt x="212" y="30"/>
                  </a:cubicBezTo>
                  <a:moveTo>
                    <a:pt x="89" y="102"/>
                  </a:moveTo>
                  <a:cubicBezTo>
                    <a:pt x="91" y="87"/>
                    <a:pt x="95" y="77"/>
                    <a:pt x="102" y="70"/>
                  </a:cubicBezTo>
                  <a:cubicBezTo>
                    <a:pt x="108" y="64"/>
                    <a:pt x="117" y="61"/>
                    <a:pt x="127" y="61"/>
                  </a:cubicBezTo>
                  <a:cubicBezTo>
                    <a:pt x="138" y="61"/>
                    <a:pt x="147" y="64"/>
                    <a:pt x="154" y="72"/>
                  </a:cubicBezTo>
                  <a:cubicBezTo>
                    <a:pt x="160" y="79"/>
                    <a:pt x="164" y="89"/>
                    <a:pt x="164" y="102"/>
                  </a:cubicBezTo>
                  <a:lnTo>
                    <a:pt x="89" y="10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noProof="0" dirty="0">
                <a:solidFill>
                  <a:schemeClr val="bg1"/>
                </a:solidFill>
              </a:endParaRPr>
            </a:p>
          </p:txBody>
        </p:sp>
      </p:grpSp>
    </p:spTree>
    <p:extLst>
      <p:ext uri="{BB962C8B-B14F-4D97-AF65-F5344CB8AC3E}">
        <p14:creationId xmlns:p14="http://schemas.microsoft.com/office/powerpoint/2010/main" val="2783079461"/>
      </p:ext>
    </p:extLst>
  </p:cSld>
  <p:clrMapOvr>
    <a:masterClrMapping/>
  </p:clrMapOvr>
  <p:transition>
    <p:fade/>
  </p:transition>
  <p:extLst mod="1">
    <p:ext uri="{DCECCB84-F9BA-43D5-87BE-67443E8EF086}">
      <p15:sldGuideLst xmlns:p15="http://schemas.microsoft.com/office/powerpoint/2012/main">
        <p15:guide id="1" orient="horz" pos="4088">
          <p15:clr>
            <a:srgbClr val="FBAE40"/>
          </p15:clr>
        </p15:guide>
      </p15:sldGuideLst>
    </p:ext>
  </p:extLst>
</p:sldLayout>
</file>

<file path=ppt/slideLayouts/slideLayout33.xml><?xml version="1.0" encoding="utf-8"?>
<p:sldLayout xmlns:a="http://schemas.openxmlformats.org/drawingml/2006/main" xmlns:r="http://schemas.openxmlformats.org/officeDocument/2006/relationships" xmlns:p="http://schemas.openxmlformats.org/presentationml/2006/main" showMasterSp="0" preserve="1" userDrawn="1">
  <p:cSld name="1_Title Slide - Circle White">
    <p:bg bwMode="gray">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bwMode="gray">
          <a:xfrm>
            <a:off x="2502000" y="1368000"/>
            <a:ext cx="4140000" cy="4140000"/>
          </a:xfrm>
          <a:prstGeom prst="ellipse">
            <a:avLst/>
          </a:prstGeom>
          <a:ln w="25400">
            <a:solidFill>
              <a:schemeClr val="accent1"/>
            </a:solidFill>
          </a:ln>
        </p:spPr>
        <p:txBody>
          <a:bodyPr lIns="108000" tIns="108000" rIns="108000" bIns="108000" anchor="ctr" anchorCtr="0">
            <a:normAutofit/>
          </a:bodyPr>
          <a:lstStyle>
            <a:lvl1pPr algn="ctr">
              <a:lnSpc>
                <a:spcPts val="4200"/>
              </a:lnSpc>
              <a:defRPr sz="3600" b="0">
                <a:solidFill>
                  <a:schemeClr val="tx1"/>
                </a:solidFill>
                <a:latin typeface="+mj-lt"/>
                <a:ea typeface="Open Sans" panose="020B0606030504020204" pitchFamily="34" charset="0"/>
                <a:cs typeface="Open Sans" panose="020B0606030504020204" pitchFamily="34" charset="0"/>
              </a:defRPr>
            </a:lvl1pPr>
          </a:lstStyle>
          <a:p>
            <a:r>
              <a:rPr lang="en-US" noProof="0" smtClean="0"/>
              <a:t>Click to edit Master title style</a:t>
            </a:r>
            <a:endParaRPr lang="en-US" noProof="0" dirty="0"/>
          </a:p>
        </p:txBody>
      </p:sp>
      <p:sp>
        <p:nvSpPr>
          <p:cNvPr id="3" name="Subtitle 2"/>
          <p:cNvSpPr>
            <a:spLocks noGrp="1"/>
          </p:cNvSpPr>
          <p:nvPr>
            <p:ph type="subTitle" idx="1"/>
          </p:nvPr>
        </p:nvSpPr>
        <p:spPr bwMode="gray">
          <a:xfrm>
            <a:off x="376238" y="5864229"/>
            <a:ext cx="4195761" cy="505645"/>
          </a:xfrm>
          <a:prstGeom prst="rect">
            <a:avLst/>
          </a:prstGeom>
        </p:spPr>
        <p:txBody>
          <a:bodyPr lIns="0" tIns="0" rIns="0" bIns="0" anchor="b" anchorCtr="0">
            <a:noAutofit/>
          </a:bodyPr>
          <a:lstStyle>
            <a:lvl1pPr marL="0" indent="0" algn="l">
              <a:lnSpc>
                <a:spcPct val="100000"/>
              </a:lnSpc>
              <a:spcAft>
                <a:spcPts val="0"/>
              </a:spcAft>
              <a:buNone/>
              <a:defRPr sz="16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noProof="0" smtClean="0"/>
              <a:t>Click to edit Master subtitle style</a:t>
            </a:r>
            <a:endParaRPr lang="en-US" noProof="0" dirty="0"/>
          </a:p>
        </p:txBody>
      </p:sp>
      <p:sp>
        <p:nvSpPr>
          <p:cNvPr id="5" name="Text Placeholder 4"/>
          <p:cNvSpPr>
            <a:spLocks noGrp="1"/>
          </p:cNvSpPr>
          <p:nvPr>
            <p:ph type="body" sz="quarter" idx="10"/>
          </p:nvPr>
        </p:nvSpPr>
        <p:spPr>
          <a:xfrm>
            <a:off x="376238" y="6381750"/>
            <a:ext cx="4195762" cy="298450"/>
          </a:xfrm>
          <a:prstGeom prst="rect">
            <a:avLst/>
          </a:prstGeom>
        </p:spPr>
        <p:txBody>
          <a:bodyPr/>
          <a:lstStyle>
            <a:lvl1pPr>
              <a:spcAft>
                <a:spcPts val="0"/>
              </a:spcAft>
              <a:defRPr sz="1000">
                <a:solidFill>
                  <a:schemeClr val="tx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noProof="0" smtClean="0"/>
              <a:t>Click to edit Master text styles</a:t>
            </a:r>
          </a:p>
        </p:txBody>
      </p:sp>
      <p:grpSp>
        <p:nvGrpSpPr>
          <p:cNvPr id="7" name="Group 6"/>
          <p:cNvGrpSpPr/>
          <p:nvPr userDrawn="1"/>
        </p:nvGrpSpPr>
        <p:grpSpPr>
          <a:xfrm>
            <a:off x="377991" y="378000"/>
            <a:ext cx="1620000" cy="307976"/>
            <a:chOff x="398463" y="404813"/>
            <a:chExt cx="1627187" cy="307976"/>
          </a:xfrm>
          <a:solidFill>
            <a:schemeClr val="tx1"/>
          </a:solidFill>
        </p:grpSpPr>
        <p:sp>
          <p:nvSpPr>
            <p:cNvPr id="8" name="Oval 5"/>
            <p:cNvSpPr>
              <a:spLocks noChangeArrowheads="1"/>
            </p:cNvSpPr>
            <p:nvPr userDrawn="1"/>
          </p:nvSpPr>
          <p:spPr bwMode="auto">
            <a:xfrm>
              <a:off x="1938338" y="625476"/>
              <a:ext cx="87312" cy="87313"/>
            </a:xfrm>
            <a:prstGeom prst="ellipse">
              <a:avLst/>
            </a:pr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noProof="0" dirty="0">
                <a:solidFill>
                  <a:schemeClr val="bg1"/>
                </a:solidFill>
              </a:endParaRPr>
            </a:p>
          </p:txBody>
        </p:sp>
        <p:sp>
          <p:nvSpPr>
            <p:cNvPr id="10" name="Freeform 6"/>
            <p:cNvSpPr>
              <a:spLocks noEditPoints="1"/>
            </p:cNvSpPr>
            <p:nvPr userDrawn="1"/>
          </p:nvSpPr>
          <p:spPr bwMode="auto">
            <a:xfrm>
              <a:off x="398463" y="406401"/>
              <a:ext cx="247650" cy="301625"/>
            </a:xfrm>
            <a:custGeom>
              <a:avLst/>
              <a:gdLst>
                <a:gd name="T0" fmla="*/ 287 w 287"/>
                <a:gd name="T1" fmla="*/ 166 h 347"/>
                <a:gd name="T2" fmla="*/ 240 w 287"/>
                <a:gd name="T3" fmla="*/ 300 h 347"/>
                <a:gd name="T4" fmla="*/ 109 w 287"/>
                <a:gd name="T5" fmla="*/ 347 h 347"/>
                <a:gd name="T6" fmla="*/ 0 w 287"/>
                <a:gd name="T7" fmla="*/ 347 h 347"/>
                <a:gd name="T8" fmla="*/ 0 w 287"/>
                <a:gd name="T9" fmla="*/ 0 h 347"/>
                <a:gd name="T10" fmla="*/ 117 w 287"/>
                <a:gd name="T11" fmla="*/ 0 h 347"/>
                <a:gd name="T12" fmla="*/ 243 w 287"/>
                <a:gd name="T13" fmla="*/ 43 h 347"/>
                <a:gd name="T14" fmla="*/ 287 w 287"/>
                <a:gd name="T15" fmla="*/ 166 h 347"/>
                <a:gd name="T16" fmla="*/ 192 w 287"/>
                <a:gd name="T17" fmla="*/ 170 h 347"/>
                <a:gd name="T18" fmla="*/ 174 w 287"/>
                <a:gd name="T19" fmla="*/ 99 h 347"/>
                <a:gd name="T20" fmla="*/ 118 w 287"/>
                <a:gd name="T21" fmla="*/ 76 h 347"/>
                <a:gd name="T22" fmla="*/ 91 w 287"/>
                <a:gd name="T23" fmla="*/ 76 h 347"/>
                <a:gd name="T24" fmla="*/ 91 w 287"/>
                <a:gd name="T25" fmla="*/ 270 h 347"/>
                <a:gd name="T26" fmla="*/ 111 w 287"/>
                <a:gd name="T27" fmla="*/ 270 h 347"/>
                <a:gd name="T28" fmla="*/ 173 w 287"/>
                <a:gd name="T29" fmla="*/ 245 h 347"/>
                <a:gd name="T30" fmla="*/ 192 w 287"/>
                <a:gd name="T31" fmla="*/ 170 h 3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287" h="347">
                  <a:moveTo>
                    <a:pt x="287" y="166"/>
                  </a:moveTo>
                  <a:cubicBezTo>
                    <a:pt x="287" y="224"/>
                    <a:pt x="271" y="269"/>
                    <a:pt x="240" y="300"/>
                  </a:cubicBezTo>
                  <a:cubicBezTo>
                    <a:pt x="209" y="331"/>
                    <a:pt x="165" y="347"/>
                    <a:pt x="109" y="347"/>
                  </a:cubicBezTo>
                  <a:cubicBezTo>
                    <a:pt x="0" y="347"/>
                    <a:pt x="0" y="347"/>
                    <a:pt x="0" y="347"/>
                  </a:cubicBezTo>
                  <a:cubicBezTo>
                    <a:pt x="0" y="0"/>
                    <a:pt x="0" y="0"/>
                    <a:pt x="0" y="0"/>
                  </a:cubicBezTo>
                  <a:cubicBezTo>
                    <a:pt x="117" y="0"/>
                    <a:pt x="117" y="0"/>
                    <a:pt x="117" y="0"/>
                  </a:cubicBezTo>
                  <a:cubicBezTo>
                    <a:pt x="171" y="0"/>
                    <a:pt x="213" y="15"/>
                    <a:pt x="243" y="43"/>
                  </a:cubicBezTo>
                  <a:cubicBezTo>
                    <a:pt x="272" y="72"/>
                    <a:pt x="287" y="113"/>
                    <a:pt x="287" y="166"/>
                  </a:cubicBezTo>
                  <a:moveTo>
                    <a:pt x="192" y="170"/>
                  </a:moveTo>
                  <a:cubicBezTo>
                    <a:pt x="192" y="138"/>
                    <a:pt x="186" y="114"/>
                    <a:pt x="174" y="99"/>
                  </a:cubicBezTo>
                  <a:cubicBezTo>
                    <a:pt x="161" y="84"/>
                    <a:pt x="143" y="76"/>
                    <a:pt x="118" y="76"/>
                  </a:cubicBezTo>
                  <a:cubicBezTo>
                    <a:pt x="91" y="76"/>
                    <a:pt x="91" y="76"/>
                    <a:pt x="91" y="76"/>
                  </a:cubicBezTo>
                  <a:cubicBezTo>
                    <a:pt x="91" y="270"/>
                    <a:pt x="91" y="270"/>
                    <a:pt x="91" y="270"/>
                  </a:cubicBezTo>
                  <a:cubicBezTo>
                    <a:pt x="111" y="270"/>
                    <a:pt x="111" y="270"/>
                    <a:pt x="111" y="270"/>
                  </a:cubicBezTo>
                  <a:cubicBezTo>
                    <a:pt x="139" y="270"/>
                    <a:pt x="160" y="262"/>
                    <a:pt x="173" y="245"/>
                  </a:cubicBezTo>
                  <a:cubicBezTo>
                    <a:pt x="186" y="229"/>
                    <a:pt x="192" y="204"/>
                    <a:pt x="192" y="170"/>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noProof="0" dirty="0">
                <a:solidFill>
                  <a:schemeClr val="bg1"/>
                </a:solidFill>
              </a:endParaRPr>
            </a:p>
          </p:txBody>
        </p:sp>
        <p:sp>
          <p:nvSpPr>
            <p:cNvPr id="11" name="Rectangle 7"/>
            <p:cNvSpPr>
              <a:spLocks noChangeArrowheads="1"/>
            </p:cNvSpPr>
            <p:nvPr userDrawn="1"/>
          </p:nvSpPr>
          <p:spPr bwMode="auto">
            <a:xfrm>
              <a:off x="906463" y="404813"/>
              <a:ext cx="74612" cy="303213"/>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noProof="0" dirty="0">
                <a:solidFill>
                  <a:schemeClr val="bg1"/>
                </a:solidFill>
              </a:endParaRPr>
            </a:p>
          </p:txBody>
        </p:sp>
        <p:sp>
          <p:nvSpPr>
            <p:cNvPr id="12" name="Freeform 8"/>
            <p:cNvSpPr>
              <a:spLocks noEditPoints="1"/>
            </p:cNvSpPr>
            <p:nvPr userDrawn="1"/>
          </p:nvSpPr>
          <p:spPr bwMode="auto">
            <a:xfrm>
              <a:off x="1011238" y="479426"/>
              <a:ext cx="215900" cy="231775"/>
            </a:xfrm>
            <a:custGeom>
              <a:avLst/>
              <a:gdLst>
                <a:gd name="T0" fmla="*/ 252 w 252"/>
                <a:gd name="T1" fmla="*/ 133 h 267"/>
                <a:gd name="T2" fmla="*/ 218 w 252"/>
                <a:gd name="T3" fmla="*/ 232 h 267"/>
                <a:gd name="T4" fmla="*/ 125 w 252"/>
                <a:gd name="T5" fmla="*/ 267 h 267"/>
                <a:gd name="T6" fmla="*/ 34 w 252"/>
                <a:gd name="T7" fmla="*/ 231 h 267"/>
                <a:gd name="T8" fmla="*/ 0 w 252"/>
                <a:gd name="T9" fmla="*/ 133 h 267"/>
                <a:gd name="T10" fmla="*/ 33 w 252"/>
                <a:gd name="T11" fmla="*/ 35 h 267"/>
                <a:gd name="T12" fmla="*/ 127 w 252"/>
                <a:gd name="T13" fmla="*/ 0 h 267"/>
                <a:gd name="T14" fmla="*/ 192 w 252"/>
                <a:gd name="T15" fmla="*/ 16 h 267"/>
                <a:gd name="T16" fmla="*/ 236 w 252"/>
                <a:gd name="T17" fmla="*/ 63 h 267"/>
                <a:gd name="T18" fmla="*/ 252 w 252"/>
                <a:gd name="T19" fmla="*/ 133 h 267"/>
                <a:gd name="T20" fmla="*/ 88 w 252"/>
                <a:gd name="T21" fmla="*/ 133 h 267"/>
                <a:gd name="T22" fmla="*/ 97 w 252"/>
                <a:gd name="T23" fmla="*/ 184 h 267"/>
                <a:gd name="T24" fmla="*/ 126 w 252"/>
                <a:gd name="T25" fmla="*/ 201 h 267"/>
                <a:gd name="T26" fmla="*/ 155 w 252"/>
                <a:gd name="T27" fmla="*/ 184 h 267"/>
                <a:gd name="T28" fmla="*/ 163 w 252"/>
                <a:gd name="T29" fmla="*/ 133 h 267"/>
                <a:gd name="T30" fmla="*/ 155 w 252"/>
                <a:gd name="T31" fmla="*/ 83 h 267"/>
                <a:gd name="T32" fmla="*/ 126 w 252"/>
                <a:gd name="T33" fmla="*/ 66 h 267"/>
                <a:gd name="T34" fmla="*/ 97 w 252"/>
                <a:gd name="T35" fmla="*/ 83 h 267"/>
                <a:gd name="T36" fmla="*/ 88 w 252"/>
                <a:gd name="T37" fmla="*/ 133 h 26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52" h="267">
                  <a:moveTo>
                    <a:pt x="252" y="133"/>
                  </a:moveTo>
                  <a:cubicBezTo>
                    <a:pt x="252" y="175"/>
                    <a:pt x="241" y="208"/>
                    <a:pt x="218" y="232"/>
                  </a:cubicBezTo>
                  <a:cubicBezTo>
                    <a:pt x="196" y="256"/>
                    <a:pt x="165" y="267"/>
                    <a:pt x="125" y="267"/>
                  </a:cubicBezTo>
                  <a:cubicBezTo>
                    <a:pt x="87" y="267"/>
                    <a:pt x="56" y="255"/>
                    <a:pt x="34" y="231"/>
                  </a:cubicBezTo>
                  <a:cubicBezTo>
                    <a:pt x="11" y="207"/>
                    <a:pt x="0" y="174"/>
                    <a:pt x="0" y="133"/>
                  </a:cubicBezTo>
                  <a:cubicBezTo>
                    <a:pt x="0" y="91"/>
                    <a:pt x="11" y="58"/>
                    <a:pt x="33" y="35"/>
                  </a:cubicBezTo>
                  <a:cubicBezTo>
                    <a:pt x="55" y="12"/>
                    <a:pt x="86" y="0"/>
                    <a:pt x="127" y="0"/>
                  </a:cubicBezTo>
                  <a:cubicBezTo>
                    <a:pt x="151" y="0"/>
                    <a:pt x="173" y="5"/>
                    <a:pt x="192" y="16"/>
                  </a:cubicBezTo>
                  <a:cubicBezTo>
                    <a:pt x="211" y="27"/>
                    <a:pt x="226" y="42"/>
                    <a:pt x="236" y="63"/>
                  </a:cubicBezTo>
                  <a:cubicBezTo>
                    <a:pt x="247" y="83"/>
                    <a:pt x="252" y="106"/>
                    <a:pt x="252" y="133"/>
                  </a:cubicBezTo>
                  <a:moveTo>
                    <a:pt x="88" y="133"/>
                  </a:moveTo>
                  <a:cubicBezTo>
                    <a:pt x="88" y="155"/>
                    <a:pt x="91" y="172"/>
                    <a:pt x="97" y="184"/>
                  </a:cubicBezTo>
                  <a:cubicBezTo>
                    <a:pt x="103" y="195"/>
                    <a:pt x="112" y="201"/>
                    <a:pt x="126" y="201"/>
                  </a:cubicBezTo>
                  <a:cubicBezTo>
                    <a:pt x="140" y="201"/>
                    <a:pt x="149" y="195"/>
                    <a:pt x="155" y="184"/>
                  </a:cubicBezTo>
                  <a:cubicBezTo>
                    <a:pt x="160" y="172"/>
                    <a:pt x="163" y="155"/>
                    <a:pt x="163" y="133"/>
                  </a:cubicBezTo>
                  <a:cubicBezTo>
                    <a:pt x="163" y="111"/>
                    <a:pt x="160" y="94"/>
                    <a:pt x="155" y="83"/>
                  </a:cubicBezTo>
                  <a:cubicBezTo>
                    <a:pt x="149" y="72"/>
                    <a:pt x="139" y="66"/>
                    <a:pt x="126" y="66"/>
                  </a:cubicBezTo>
                  <a:cubicBezTo>
                    <a:pt x="112" y="66"/>
                    <a:pt x="103" y="72"/>
                    <a:pt x="97" y="83"/>
                  </a:cubicBezTo>
                  <a:cubicBezTo>
                    <a:pt x="91" y="94"/>
                    <a:pt x="88" y="111"/>
                    <a:pt x="88" y="133"/>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noProof="0" dirty="0">
                <a:solidFill>
                  <a:schemeClr val="bg1"/>
                </a:solidFill>
              </a:endParaRPr>
            </a:p>
          </p:txBody>
        </p:sp>
        <p:sp>
          <p:nvSpPr>
            <p:cNvPr id="13" name="Rectangle 9"/>
            <p:cNvSpPr>
              <a:spLocks noChangeArrowheads="1"/>
            </p:cNvSpPr>
            <p:nvPr userDrawn="1"/>
          </p:nvSpPr>
          <p:spPr bwMode="auto">
            <a:xfrm>
              <a:off x="1257300" y="482601"/>
              <a:ext cx="74612" cy="225425"/>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noProof="0" dirty="0">
                <a:solidFill>
                  <a:schemeClr val="bg1"/>
                </a:solidFill>
              </a:endParaRPr>
            </a:p>
          </p:txBody>
        </p:sp>
        <p:sp>
          <p:nvSpPr>
            <p:cNvPr id="14" name="Rectangle 10"/>
            <p:cNvSpPr>
              <a:spLocks noChangeArrowheads="1"/>
            </p:cNvSpPr>
            <p:nvPr userDrawn="1"/>
          </p:nvSpPr>
          <p:spPr bwMode="auto">
            <a:xfrm>
              <a:off x="1257300" y="404813"/>
              <a:ext cx="74612" cy="50800"/>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noProof="0" dirty="0">
                <a:solidFill>
                  <a:schemeClr val="bg1"/>
                </a:solidFill>
              </a:endParaRPr>
            </a:p>
          </p:txBody>
        </p:sp>
        <p:sp>
          <p:nvSpPr>
            <p:cNvPr id="15" name="Freeform 11"/>
            <p:cNvSpPr>
              <a:spLocks/>
            </p:cNvSpPr>
            <p:nvPr userDrawn="1"/>
          </p:nvSpPr>
          <p:spPr bwMode="auto">
            <a:xfrm>
              <a:off x="1362075" y="411163"/>
              <a:ext cx="158750" cy="300038"/>
            </a:xfrm>
            <a:custGeom>
              <a:avLst/>
              <a:gdLst>
                <a:gd name="T0" fmla="*/ 142 w 184"/>
                <a:gd name="T1" fmla="*/ 274 h 344"/>
                <a:gd name="T2" fmla="*/ 184 w 184"/>
                <a:gd name="T3" fmla="*/ 265 h 344"/>
                <a:gd name="T4" fmla="*/ 184 w 184"/>
                <a:gd name="T5" fmla="*/ 330 h 344"/>
                <a:gd name="T6" fmla="*/ 150 w 184"/>
                <a:gd name="T7" fmla="*/ 341 h 344"/>
                <a:gd name="T8" fmla="*/ 113 w 184"/>
                <a:gd name="T9" fmla="*/ 344 h 344"/>
                <a:gd name="T10" fmla="*/ 50 w 184"/>
                <a:gd name="T11" fmla="*/ 322 h 344"/>
                <a:gd name="T12" fmla="*/ 30 w 184"/>
                <a:gd name="T13" fmla="*/ 255 h 344"/>
                <a:gd name="T14" fmla="*/ 30 w 184"/>
                <a:gd name="T15" fmla="*/ 148 h 344"/>
                <a:gd name="T16" fmla="*/ 0 w 184"/>
                <a:gd name="T17" fmla="*/ 148 h 344"/>
                <a:gd name="T18" fmla="*/ 0 w 184"/>
                <a:gd name="T19" fmla="*/ 81 h 344"/>
                <a:gd name="T20" fmla="*/ 30 w 184"/>
                <a:gd name="T21" fmla="*/ 81 h 344"/>
                <a:gd name="T22" fmla="*/ 30 w 184"/>
                <a:gd name="T23" fmla="*/ 16 h 344"/>
                <a:gd name="T24" fmla="*/ 118 w 184"/>
                <a:gd name="T25" fmla="*/ 0 h 344"/>
                <a:gd name="T26" fmla="*/ 118 w 184"/>
                <a:gd name="T27" fmla="*/ 81 h 344"/>
                <a:gd name="T28" fmla="*/ 174 w 184"/>
                <a:gd name="T29" fmla="*/ 81 h 344"/>
                <a:gd name="T30" fmla="*/ 174 w 184"/>
                <a:gd name="T31" fmla="*/ 148 h 344"/>
                <a:gd name="T32" fmla="*/ 118 w 184"/>
                <a:gd name="T33" fmla="*/ 148 h 344"/>
                <a:gd name="T34" fmla="*/ 118 w 184"/>
                <a:gd name="T35" fmla="*/ 249 h 344"/>
                <a:gd name="T36" fmla="*/ 142 w 184"/>
                <a:gd name="T37" fmla="*/ 274 h 3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184" h="344">
                  <a:moveTo>
                    <a:pt x="142" y="274"/>
                  </a:moveTo>
                  <a:cubicBezTo>
                    <a:pt x="153" y="274"/>
                    <a:pt x="167" y="271"/>
                    <a:pt x="184" y="265"/>
                  </a:cubicBezTo>
                  <a:cubicBezTo>
                    <a:pt x="184" y="330"/>
                    <a:pt x="184" y="330"/>
                    <a:pt x="184" y="330"/>
                  </a:cubicBezTo>
                  <a:cubicBezTo>
                    <a:pt x="172" y="335"/>
                    <a:pt x="161" y="339"/>
                    <a:pt x="150" y="341"/>
                  </a:cubicBezTo>
                  <a:cubicBezTo>
                    <a:pt x="140" y="343"/>
                    <a:pt x="127" y="344"/>
                    <a:pt x="113" y="344"/>
                  </a:cubicBezTo>
                  <a:cubicBezTo>
                    <a:pt x="84" y="344"/>
                    <a:pt x="63" y="337"/>
                    <a:pt x="50" y="322"/>
                  </a:cubicBezTo>
                  <a:cubicBezTo>
                    <a:pt x="37" y="308"/>
                    <a:pt x="30" y="285"/>
                    <a:pt x="30" y="255"/>
                  </a:cubicBezTo>
                  <a:cubicBezTo>
                    <a:pt x="30" y="148"/>
                    <a:pt x="30" y="148"/>
                    <a:pt x="30" y="148"/>
                  </a:cubicBezTo>
                  <a:cubicBezTo>
                    <a:pt x="0" y="148"/>
                    <a:pt x="0" y="148"/>
                    <a:pt x="0" y="148"/>
                  </a:cubicBezTo>
                  <a:cubicBezTo>
                    <a:pt x="0" y="81"/>
                    <a:pt x="0" y="81"/>
                    <a:pt x="0" y="81"/>
                  </a:cubicBezTo>
                  <a:cubicBezTo>
                    <a:pt x="30" y="81"/>
                    <a:pt x="30" y="81"/>
                    <a:pt x="30" y="81"/>
                  </a:cubicBezTo>
                  <a:cubicBezTo>
                    <a:pt x="30" y="16"/>
                    <a:pt x="30" y="16"/>
                    <a:pt x="30" y="16"/>
                  </a:cubicBezTo>
                  <a:cubicBezTo>
                    <a:pt x="118" y="0"/>
                    <a:pt x="118" y="0"/>
                    <a:pt x="118" y="0"/>
                  </a:cubicBezTo>
                  <a:cubicBezTo>
                    <a:pt x="118" y="81"/>
                    <a:pt x="118" y="81"/>
                    <a:pt x="118" y="81"/>
                  </a:cubicBezTo>
                  <a:cubicBezTo>
                    <a:pt x="174" y="81"/>
                    <a:pt x="174" y="81"/>
                    <a:pt x="174" y="81"/>
                  </a:cubicBezTo>
                  <a:cubicBezTo>
                    <a:pt x="174" y="148"/>
                    <a:pt x="174" y="148"/>
                    <a:pt x="174" y="148"/>
                  </a:cubicBezTo>
                  <a:cubicBezTo>
                    <a:pt x="118" y="148"/>
                    <a:pt x="118" y="148"/>
                    <a:pt x="118" y="148"/>
                  </a:cubicBezTo>
                  <a:cubicBezTo>
                    <a:pt x="118" y="249"/>
                    <a:pt x="118" y="249"/>
                    <a:pt x="118" y="249"/>
                  </a:cubicBezTo>
                  <a:cubicBezTo>
                    <a:pt x="118" y="266"/>
                    <a:pt x="126" y="274"/>
                    <a:pt x="142" y="274"/>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noProof="0" dirty="0">
                <a:solidFill>
                  <a:schemeClr val="bg1"/>
                </a:solidFill>
              </a:endParaRPr>
            </a:p>
          </p:txBody>
        </p:sp>
        <p:sp>
          <p:nvSpPr>
            <p:cNvPr id="16" name="Freeform 12"/>
            <p:cNvSpPr>
              <a:spLocks/>
            </p:cNvSpPr>
            <p:nvPr userDrawn="1"/>
          </p:nvSpPr>
          <p:spPr bwMode="auto">
            <a:xfrm>
              <a:off x="1535113" y="411163"/>
              <a:ext cx="158750" cy="300038"/>
            </a:xfrm>
            <a:custGeom>
              <a:avLst/>
              <a:gdLst>
                <a:gd name="T0" fmla="*/ 142 w 184"/>
                <a:gd name="T1" fmla="*/ 274 h 344"/>
                <a:gd name="T2" fmla="*/ 184 w 184"/>
                <a:gd name="T3" fmla="*/ 265 h 344"/>
                <a:gd name="T4" fmla="*/ 184 w 184"/>
                <a:gd name="T5" fmla="*/ 330 h 344"/>
                <a:gd name="T6" fmla="*/ 151 w 184"/>
                <a:gd name="T7" fmla="*/ 341 h 344"/>
                <a:gd name="T8" fmla="*/ 114 w 184"/>
                <a:gd name="T9" fmla="*/ 344 h 344"/>
                <a:gd name="T10" fmla="*/ 50 w 184"/>
                <a:gd name="T11" fmla="*/ 322 h 344"/>
                <a:gd name="T12" fmla="*/ 31 w 184"/>
                <a:gd name="T13" fmla="*/ 255 h 344"/>
                <a:gd name="T14" fmla="*/ 31 w 184"/>
                <a:gd name="T15" fmla="*/ 148 h 344"/>
                <a:gd name="T16" fmla="*/ 0 w 184"/>
                <a:gd name="T17" fmla="*/ 148 h 344"/>
                <a:gd name="T18" fmla="*/ 0 w 184"/>
                <a:gd name="T19" fmla="*/ 81 h 344"/>
                <a:gd name="T20" fmla="*/ 31 w 184"/>
                <a:gd name="T21" fmla="*/ 81 h 344"/>
                <a:gd name="T22" fmla="*/ 31 w 184"/>
                <a:gd name="T23" fmla="*/ 15 h 344"/>
                <a:gd name="T24" fmla="*/ 119 w 184"/>
                <a:gd name="T25" fmla="*/ 0 h 344"/>
                <a:gd name="T26" fmla="*/ 119 w 184"/>
                <a:gd name="T27" fmla="*/ 81 h 344"/>
                <a:gd name="T28" fmla="*/ 174 w 184"/>
                <a:gd name="T29" fmla="*/ 81 h 344"/>
                <a:gd name="T30" fmla="*/ 174 w 184"/>
                <a:gd name="T31" fmla="*/ 148 h 344"/>
                <a:gd name="T32" fmla="*/ 119 w 184"/>
                <a:gd name="T33" fmla="*/ 148 h 344"/>
                <a:gd name="T34" fmla="*/ 119 w 184"/>
                <a:gd name="T35" fmla="*/ 249 h 344"/>
                <a:gd name="T36" fmla="*/ 142 w 184"/>
                <a:gd name="T37" fmla="*/ 274 h 3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184" h="344">
                  <a:moveTo>
                    <a:pt x="142" y="274"/>
                  </a:moveTo>
                  <a:cubicBezTo>
                    <a:pt x="154" y="274"/>
                    <a:pt x="168" y="271"/>
                    <a:pt x="184" y="265"/>
                  </a:cubicBezTo>
                  <a:cubicBezTo>
                    <a:pt x="184" y="330"/>
                    <a:pt x="184" y="330"/>
                    <a:pt x="184" y="330"/>
                  </a:cubicBezTo>
                  <a:cubicBezTo>
                    <a:pt x="173" y="335"/>
                    <a:pt x="161" y="339"/>
                    <a:pt x="151" y="341"/>
                  </a:cubicBezTo>
                  <a:cubicBezTo>
                    <a:pt x="140" y="343"/>
                    <a:pt x="128" y="344"/>
                    <a:pt x="114" y="344"/>
                  </a:cubicBezTo>
                  <a:cubicBezTo>
                    <a:pt x="84" y="344"/>
                    <a:pt x="63" y="337"/>
                    <a:pt x="50" y="322"/>
                  </a:cubicBezTo>
                  <a:cubicBezTo>
                    <a:pt x="37" y="308"/>
                    <a:pt x="31" y="285"/>
                    <a:pt x="31" y="255"/>
                  </a:cubicBezTo>
                  <a:cubicBezTo>
                    <a:pt x="31" y="148"/>
                    <a:pt x="31" y="148"/>
                    <a:pt x="31" y="148"/>
                  </a:cubicBezTo>
                  <a:cubicBezTo>
                    <a:pt x="0" y="148"/>
                    <a:pt x="0" y="148"/>
                    <a:pt x="0" y="148"/>
                  </a:cubicBezTo>
                  <a:cubicBezTo>
                    <a:pt x="0" y="81"/>
                    <a:pt x="0" y="81"/>
                    <a:pt x="0" y="81"/>
                  </a:cubicBezTo>
                  <a:cubicBezTo>
                    <a:pt x="31" y="81"/>
                    <a:pt x="31" y="81"/>
                    <a:pt x="31" y="81"/>
                  </a:cubicBezTo>
                  <a:cubicBezTo>
                    <a:pt x="31" y="15"/>
                    <a:pt x="31" y="15"/>
                    <a:pt x="31" y="15"/>
                  </a:cubicBezTo>
                  <a:cubicBezTo>
                    <a:pt x="119" y="0"/>
                    <a:pt x="119" y="0"/>
                    <a:pt x="119" y="0"/>
                  </a:cubicBezTo>
                  <a:cubicBezTo>
                    <a:pt x="119" y="81"/>
                    <a:pt x="119" y="81"/>
                    <a:pt x="119" y="81"/>
                  </a:cubicBezTo>
                  <a:cubicBezTo>
                    <a:pt x="174" y="81"/>
                    <a:pt x="174" y="81"/>
                    <a:pt x="174" y="81"/>
                  </a:cubicBezTo>
                  <a:cubicBezTo>
                    <a:pt x="174" y="148"/>
                    <a:pt x="174" y="148"/>
                    <a:pt x="174" y="148"/>
                  </a:cubicBezTo>
                  <a:cubicBezTo>
                    <a:pt x="119" y="148"/>
                    <a:pt x="119" y="148"/>
                    <a:pt x="119" y="148"/>
                  </a:cubicBezTo>
                  <a:cubicBezTo>
                    <a:pt x="119" y="249"/>
                    <a:pt x="119" y="249"/>
                    <a:pt x="119" y="249"/>
                  </a:cubicBezTo>
                  <a:cubicBezTo>
                    <a:pt x="119" y="266"/>
                    <a:pt x="127" y="274"/>
                    <a:pt x="142" y="274"/>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noProof="0" dirty="0">
                <a:solidFill>
                  <a:schemeClr val="bg1"/>
                </a:solidFill>
              </a:endParaRPr>
            </a:p>
          </p:txBody>
        </p:sp>
        <p:sp>
          <p:nvSpPr>
            <p:cNvPr id="17" name="Freeform 13"/>
            <p:cNvSpPr>
              <a:spLocks noEditPoints="1"/>
            </p:cNvSpPr>
            <p:nvPr userDrawn="1"/>
          </p:nvSpPr>
          <p:spPr bwMode="auto">
            <a:xfrm>
              <a:off x="1709738" y="479426"/>
              <a:ext cx="211137" cy="231775"/>
            </a:xfrm>
            <a:custGeom>
              <a:avLst/>
              <a:gdLst>
                <a:gd name="T0" fmla="*/ 213 w 244"/>
                <a:gd name="T1" fmla="*/ 30 h 267"/>
                <a:gd name="T2" fmla="*/ 125 w 244"/>
                <a:gd name="T3" fmla="*/ 0 h 267"/>
                <a:gd name="T4" fmla="*/ 33 w 244"/>
                <a:gd name="T5" fmla="*/ 35 h 267"/>
                <a:gd name="T6" fmla="*/ 0 w 244"/>
                <a:gd name="T7" fmla="*/ 135 h 267"/>
                <a:gd name="T8" fmla="*/ 35 w 244"/>
                <a:gd name="T9" fmla="*/ 233 h 267"/>
                <a:gd name="T10" fmla="*/ 133 w 244"/>
                <a:gd name="T11" fmla="*/ 267 h 267"/>
                <a:gd name="T12" fmla="*/ 185 w 244"/>
                <a:gd name="T13" fmla="*/ 263 h 267"/>
                <a:gd name="T14" fmla="*/ 227 w 244"/>
                <a:gd name="T15" fmla="*/ 249 h 267"/>
                <a:gd name="T16" fmla="*/ 214 w 244"/>
                <a:gd name="T17" fmla="*/ 190 h 267"/>
                <a:gd name="T18" fmla="*/ 186 w 244"/>
                <a:gd name="T19" fmla="*/ 200 h 267"/>
                <a:gd name="T20" fmla="*/ 144 w 244"/>
                <a:gd name="T21" fmla="*/ 204 h 267"/>
                <a:gd name="T22" fmla="*/ 104 w 244"/>
                <a:gd name="T23" fmla="*/ 192 h 267"/>
                <a:gd name="T24" fmla="*/ 88 w 244"/>
                <a:gd name="T25" fmla="*/ 158 h 267"/>
                <a:gd name="T26" fmla="*/ 244 w 244"/>
                <a:gd name="T27" fmla="*/ 158 h 267"/>
                <a:gd name="T28" fmla="*/ 244 w 244"/>
                <a:gd name="T29" fmla="*/ 118 h 267"/>
                <a:gd name="T30" fmla="*/ 213 w 244"/>
                <a:gd name="T31" fmla="*/ 30 h 267"/>
                <a:gd name="T32" fmla="*/ 90 w 244"/>
                <a:gd name="T33" fmla="*/ 102 h 267"/>
                <a:gd name="T34" fmla="*/ 102 w 244"/>
                <a:gd name="T35" fmla="*/ 70 h 267"/>
                <a:gd name="T36" fmla="*/ 128 w 244"/>
                <a:gd name="T37" fmla="*/ 61 h 267"/>
                <a:gd name="T38" fmla="*/ 155 w 244"/>
                <a:gd name="T39" fmla="*/ 72 h 267"/>
                <a:gd name="T40" fmla="*/ 165 w 244"/>
                <a:gd name="T41" fmla="*/ 102 h 267"/>
                <a:gd name="T42" fmla="*/ 90 w 244"/>
                <a:gd name="T43" fmla="*/ 102 h 26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244" h="267">
                  <a:moveTo>
                    <a:pt x="213" y="30"/>
                  </a:moveTo>
                  <a:cubicBezTo>
                    <a:pt x="192" y="10"/>
                    <a:pt x="163" y="0"/>
                    <a:pt x="125" y="0"/>
                  </a:cubicBezTo>
                  <a:cubicBezTo>
                    <a:pt x="85" y="0"/>
                    <a:pt x="54" y="12"/>
                    <a:pt x="33" y="35"/>
                  </a:cubicBezTo>
                  <a:cubicBezTo>
                    <a:pt x="11" y="58"/>
                    <a:pt x="0" y="92"/>
                    <a:pt x="0" y="135"/>
                  </a:cubicBezTo>
                  <a:cubicBezTo>
                    <a:pt x="0" y="178"/>
                    <a:pt x="12" y="210"/>
                    <a:pt x="35" y="233"/>
                  </a:cubicBezTo>
                  <a:cubicBezTo>
                    <a:pt x="59" y="256"/>
                    <a:pt x="91" y="267"/>
                    <a:pt x="133" y="267"/>
                  </a:cubicBezTo>
                  <a:cubicBezTo>
                    <a:pt x="153" y="267"/>
                    <a:pt x="171" y="266"/>
                    <a:pt x="185" y="263"/>
                  </a:cubicBezTo>
                  <a:cubicBezTo>
                    <a:pt x="200" y="261"/>
                    <a:pt x="214" y="256"/>
                    <a:pt x="227" y="249"/>
                  </a:cubicBezTo>
                  <a:cubicBezTo>
                    <a:pt x="214" y="190"/>
                    <a:pt x="214" y="190"/>
                    <a:pt x="214" y="190"/>
                  </a:cubicBezTo>
                  <a:cubicBezTo>
                    <a:pt x="204" y="194"/>
                    <a:pt x="195" y="197"/>
                    <a:pt x="186" y="200"/>
                  </a:cubicBezTo>
                  <a:cubicBezTo>
                    <a:pt x="173" y="202"/>
                    <a:pt x="159" y="204"/>
                    <a:pt x="144" y="204"/>
                  </a:cubicBezTo>
                  <a:cubicBezTo>
                    <a:pt x="127" y="204"/>
                    <a:pt x="114" y="200"/>
                    <a:pt x="104" y="192"/>
                  </a:cubicBezTo>
                  <a:cubicBezTo>
                    <a:pt x="94" y="183"/>
                    <a:pt x="89" y="172"/>
                    <a:pt x="88" y="158"/>
                  </a:cubicBezTo>
                  <a:cubicBezTo>
                    <a:pt x="244" y="158"/>
                    <a:pt x="244" y="158"/>
                    <a:pt x="244" y="158"/>
                  </a:cubicBezTo>
                  <a:cubicBezTo>
                    <a:pt x="244" y="118"/>
                    <a:pt x="244" y="118"/>
                    <a:pt x="244" y="118"/>
                  </a:cubicBezTo>
                  <a:cubicBezTo>
                    <a:pt x="244" y="80"/>
                    <a:pt x="234" y="51"/>
                    <a:pt x="213" y="30"/>
                  </a:cubicBezTo>
                  <a:moveTo>
                    <a:pt x="90" y="102"/>
                  </a:moveTo>
                  <a:cubicBezTo>
                    <a:pt x="91" y="87"/>
                    <a:pt x="95" y="77"/>
                    <a:pt x="102" y="70"/>
                  </a:cubicBezTo>
                  <a:cubicBezTo>
                    <a:pt x="109" y="64"/>
                    <a:pt x="118" y="61"/>
                    <a:pt x="128" y="61"/>
                  </a:cubicBezTo>
                  <a:cubicBezTo>
                    <a:pt x="139" y="61"/>
                    <a:pt x="148" y="64"/>
                    <a:pt x="155" y="72"/>
                  </a:cubicBezTo>
                  <a:cubicBezTo>
                    <a:pt x="161" y="79"/>
                    <a:pt x="165" y="89"/>
                    <a:pt x="165" y="102"/>
                  </a:cubicBezTo>
                  <a:lnTo>
                    <a:pt x="90" y="10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noProof="0" dirty="0">
                <a:solidFill>
                  <a:schemeClr val="bg1"/>
                </a:solidFill>
              </a:endParaRPr>
            </a:p>
          </p:txBody>
        </p:sp>
        <p:sp>
          <p:nvSpPr>
            <p:cNvPr id="18" name="Freeform 14"/>
            <p:cNvSpPr>
              <a:spLocks noEditPoints="1"/>
            </p:cNvSpPr>
            <p:nvPr userDrawn="1"/>
          </p:nvSpPr>
          <p:spPr bwMode="auto">
            <a:xfrm>
              <a:off x="668338" y="479426"/>
              <a:ext cx="209550" cy="231775"/>
            </a:xfrm>
            <a:custGeom>
              <a:avLst/>
              <a:gdLst>
                <a:gd name="T0" fmla="*/ 212 w 243"/>
                <a:gd name="T1" fmla="*/ 30 h 267"/>
                <a:gd name="T2" fmla="*/ 124 w 243"/>
                <a:gd name="T3" fmla="*/ 0 h 267"/>
                <a:gd name="T4" fmla="*/ 32 w 243"/>
                <a:gd name="T5" fmla="*/ 35 h 267"/>
                <a:gd name="T6" fmla="*/ 0 w 243"/>
                <a:gd name="T7" fmla="*/ 135 h 267"/>
                <a:gd name="T8" fmla="*/ 35 w 243"/>
                <a:gd name="T9" fmla="*/ 233 h 267"/>
                <a:gd name="T10" fmla="*/ 132 w 243"/>
                <a:gd name="T11" fmla="*/ 267 h 267"/>
                <a:gd name="T12" fmla="*/ 184 w 243"/>
                <a:gd name="T13" fmla="*/ 263 h 267"/>
                <a:gd name="T14" fmla="*/ 227 w 243"/>
                <a:gd name="T15" fmla="*/ 249 h 267"/>
                <a:gd name="T16" fmla="*/ 213 w 243"/>
                <a:gd name="T17" fmla="*/ 190 h 267"/>
                <a:gd name="T18" fmla="*/ 185 w 243"/>
                <a:gd name="T19" fmla="*/ 200 h 267"/>
                <a:gd name="T20" fmla="*/ 143 w 243"/>
                <a:gd name="T21" fmla="*/ 204 h 267"/>
                <a:gd name="T22" fmla="*/ 103 w 243"/>
                <a:gd name="T23" fmla="*/ 192 h 267"/>
                <a:gd name="T24" fmla="*/ 88 w 243"/>
                <a:gd name="T25" fmla="*/ 158 h 267"/>
                <a:gd name="T26" fmla="*/ 243 w 243"/>
                <a:gd name="T27" fmla="*/ 158 h 267"/>
                <a:gd name="T28" fmla="*/ 243 w 243"/>
                <a:gd name="T29" fmla="*/ 118 h 267"/>
                <a:gd name="T30" fmla="*/ 212 w 243"/>
                <a:gd name="T31" fmla="*/ 30 h 267"/>
                <a:gd name="T32" fmla="*/ 89 w 243"/>
                <a:gd name="T33" fmla="*/ 102 h 267"/>
                <a:gd name="T34" fmla="*/ 102 w 243"/>
                <a:gd name="T35" fmla="*/ 70 h 267"/>
                <a:gd name="T36" fmla="*/ 127 w 243"/>
                <a:gd name="T37" fmla="*/ 61 h 267"/>
                <a:gd name="T38" fmla="*/ 154 w 243"/>
                <a:gd name="T39" fmla="*/ 72 h 267"/>
                <a:gd name="T40" fmla="*/ 164 w 243"/>
                <a:gd name="T41" fmla="*/ 102 h 267"/>
                <a:gd name="T42" fmla="*/ 89 w 243"/>
                <a:gd name="T43" fmla="*/ 102 h 26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243" h="267">
                  <a:moveTo>
                    <a:pt x="212" y="30"/>
                  </a:moveTo>
                  <a:cubicBezTo>
                    <a:pt x="191" y="10"/>
                    <a:pt x="162" y="0"/>
                    <a:pt x="124" y="0"/>
                  </a:cubicBezTo>
                  <a:cubicBezTo>
                    <a:pt x="84" y="0"/>
                    <a:pt x="53" y="12"/>
                    <a:pt x="32" y="35"/>
                  </a:cubicBezTo>
                  <a:cubicBezTo>
                    <a:pt x="10" y="58"/>
                    <a:pt x="0" y="92"/>
                    <a:pt x="0" y="135"/>
                  </a:cubicBezTo>
                  <a:cubicBezTo>
                    <a:pt x="0" y="178"/>
                    <a:pt x="11" y="210"/>
                    <a:pt x="35" y="233"/>
                  </a:cubicBezTo>
                  <a:cubicBezTo>
                    <a:pt x="58" y="256"/>
                    <a:pt x="90" y="267"/>
                    <a:pt x="132" y="267"/>
                  </a:cubicBezTo>
                  <a:cubicBezTo>
                    <a:pt x="153" y="267"/>
                    <a:pt x="170" y="266"/>
                    <a:pt x="184" y="263"/>
                  </a:cubicBezTo>
                  <a:cubicBezTo>
                    <a:pt x="199" y="261"/>
                    <a:pt x="213" y="256"/>
                    <a:pt x="227" y="249"/>
                  </a:cubicBezTo>
                  <a:cubicBezTo>
                    <a:pt x="213" y="190"/>
                    <a:pt x="213" y="190"/>
                    <a:pt x="213" y="190"/>
                  </a:cubicBezTo>
                  <a:cubicBezTo>
                    <a:pt x="203" y="194"/>
                    <a:pt x="194" y="197"/>
                    <a:pt x="185" y="200"/>
                  </a:cubicBezTo>
                  <a:cubicBezTo>
                    <a:pt x="172" y="202"/>
                    <a:pt x="158" y="204"/>
                    <a:pt x="143" y="204"/>
                  </a:cubicBezTo>
                  <a:cubicBezTo>
                    <a:pt x="126" y="204"/>
                    <a:pt x="113" y="200"/>
                    <a:pt x="103" y="192"/>
                  </a:cubicBezTo>
                  <a:cubicBezTo>
                    <a:pt x="93" y="183"/>
                    <a:pt x="88" y="172"/>
                    <a:pt x="88" y="158"/>
                  </a:cubicBezTo>
                  <a:cubicBezTo>
                    <a:pt x="243" y="158"/>
                    <a:pt x="243" y="158"/>
                    <a:pt x="243" y="158"/>
                  </a:cubicBezTo>
                  <a:cubicBezTo>
                    <a:pt x="243" y="118"/>
                    <a:pt x="243" y="118"/>
                    <a:pt x="243" y="118"/>
                  </a:cubicBezTo>
                  <a:cubicBezTo>
                    <a:pt x="243" y="80"/>
                    <a:pt x="233" y="51"/>
                    <a:pt x="212" y="30"/>
                  </a:cubicBezTo>
                  <a:moveTo>
                    <a:pt x="89" y="102"/>
                  </a:moveTo>
                  <a:cubicBezTo>
                    <a:pt x="91" y="87"/>
                    <a:pt x="95" y="77"/>
                    <a:pt x="102" y="70"/>
                  </a:cubicBezTo>
                  <a:cubicBezTo>
                    <a:pt x="108" y="64"/>
                    <a:pt x="117" y="61"/>
                    <a:pt x="127" y="61"/>
                  </a:cubicBezTo>
                  <a:cubicBezTo>
                    <a:pt x="138" y="61"/>
                    <a:pt x="147" y="64"/>
                    <a:pt x="154" y="72"/>
                  </a:cubicBezTo>
                  <a:cubicBezTo>
                    <a:pt x="160" y="79"/>
                    <a:pt x="164" y="89"/>
                    <a:pt x="164" y="102"/>
                  </a:cubicBezTo>
                  <a:lnTo>
                    <a:pt x="89" y="10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noProof="0" dirty="0">
                <a:solidFill>
                  <a:schemeClr val="bg1"/>
                </a:solidFill>
              </a:endParaRPr>
            </a:p>
          </p:txBody>
        </p:sp>
      </p:grpSp>
    </p:spTree>
    <p:extLst>
      <p:ext uri="{BB962C8B-B14F-4D97-AF65-F5344CB8AC3E}">
        <p14:creationId xmlns:p14="http://schemas.microsoft.com/office/powerpoint/2010/main" val="3258162802"/>
      </p:ext>
    </p:extLst>
  </p:cSld>
  <p:clrMapOvr>
    <a:masterClrMapping/>
  </p:clrMapOvr>
  <p:transition>
    <p:fade/>
  </p:transition>
  <p:extLst mod="1">
    <p:ext uri="{DCECCB84-F9BA-43D5-87BE-67443E8EF086}">
      <p15:sldGuideLst xmlns:p15="http://schemas.microsoft.com/office/powerpoint/2012/main">
        <p15:guide id="1" orient="horz" pos="4088">
          <p15:clr>
            <a:srgbClr val="FBAE40"/>
          </p15:clr>
        </p15:guide>
      </p15:sldGuideLst>
    </p:ext>
  </p:extLst>
</p:sldLayout>
</file>

<file path=ppt/slideLayouts/slideLayout34.xml><?xml version="1.0" encoding="utf-8"?>
<p:sldLayout xmlns:a="http://schemas.openxmlformats.org/drawingml/2006/main" xmlns:r="http://schemas.openxmlformats.org/officeDocument/2006/relationships" xmlns:p="http://schemas.openxmlformats.org/presentationml/2006/main" showMasterSp="0" preserve="1" userDrawn="1">
  <p:cSld name="Divider - Deloitte dark blue">
    <p:bg bwMode="gray">
      <p:bgPr>
        <a:solidFill>
          <a:schemeClr val="accent4"/>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gray">
          <a:xfrm>
            <a:off x="376238" y="1705669"/>
            <a:ext cx="7905750" cy="1592403"/>
          </a:xfrm>
        </p:spPr>
        <p:txBody>
          <a:bodyPr anchor="b"/>
          <a:lstStyle>
            <a:lvl1pPr>
              <a:lnSpc>
                <a:spcPct val="95000"/>
              </a:lnSpc>
              <a:defRPr sz="3850" b="1">
                <a:solidFill>
                  <a:schemeClr val="bg1"/>
                </a:solidFill>
                <a:latin typeface="+mj-lt"/>
                <a:ea typeface="Open Sans" panose="020B0606030504020204" pitchFamily="34" charset="0"/>
                <a:cs typeface="Open Sans" panose="020B0606030504020204" pitchFamily="34" charset="0"/>
              </a:defRPr>
            </a:lvl1pPr>
          </a:lstStyle>
          <a:p>
            <a:r>
              <a:rPr lang="en-US" noProof="0" smtClean="0"/>
              <a:t>Click to edit Master title style</a:t>
            </a:r>
            <a:endParaRPr lang="en-US" noProof="0" dirty="0"/>
          </a:p>
        </p:txBody>
      </p:sp>
      <p:sp>
        <p:nvSpPr>
          <p:cNvPr id="3" name="Text Placeholder 2"/>
          <p:cNvSpPr>
            <a:spLocks noGrp="1"/>
          </p:cNvSpPr>
          <p:nvPr>
            <p:ph type="body" idx="1"/>
          </p:nvPr>
        </p:nvSpPr>
        <p:spPr bwMode="gray">
          <a:xfrm>
            <a:off x="376238" y="3429000"/>
            <a:ext cx="7905750" cy="1566532"/>
          </a:xfrm>
        </p:spPr>
        <p:txBody>
          <a:bodyPr lIns="0" tIns="0" rIns="0" bIns="0">
            <a:noAutofit/>
          </a:bodyPr>
          <a:lstStyle>
            <a:lvl1pPr marL="0" indent="0">
              <a:lnSpc>
                <a:spcPct val="95000"/>
              </a:lnSpc>
              <a:spcAft>
                <a:spcPts val="0"/>
              </a:spcAft>
              <a:buNone/>
              <a:defRPr sz="3850">
                <a:solidFill>
                  <a:schemeClr val="bg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noProof="0" smtClean="0"/>
              <a:t>Click to edit Master text styles</a:t>
            </a:r>
          </a:p>
        </p:txBody>
      </p:sp>
      <p:sp>
        <p:nvSpPr>
          <p:cNvPr id="10" name="TextBox 9"/>
          <p:cNvSpPr txBox="1"/>
          <p:nvPr userDrawn="1"/>
        </p:nvSpPr>
        <p:spPr>
          <a:xfrm>
            <a:off x="4751388" y="6477000"/>
            <a:ext cx="3672420" cy="200055"/>
          </a:xfrm>
          <a:prstGeom prst="rect">
            <a:avLst/>
          </a:prstGeom>
          <a:noFill/>
        </p:spPr>
        <p:txBody>
          <a:bodyPr wrap="square" lIns="0" tIns="0" rIns="0" bIns="0" rtlCol="0">
            <a:spAutoFit/>
          </a:bodyPr>
          <a:lstStyle/>
          <a:p>
            <a:pPr marL="0" indent="0" algn="r">
              <a:spcBef>
                <a:spcPts val="0"/>
              </a:spcBef>
              <a:buSzPct val="100000"/>
              <a:buFont typeface="Arial"/>
              <a:buNone/>
            </a:pPr>
            <a:r>
              <a:rPr lang="pl-PL" sz="650" noProof="0" dirty="0" smtClean="0">
                <a:solidFill>
                  <a:schemeClr val="bg1"/>
                </a:solidFill>
              </a:rPr>
              <a:t>Wszczęcie postępowania karnego skarbowego a istota przedawnienia zobowiązania podatkowego</a:t>
            </a:r>
            <a:endParaRPr lang="en-US" sz="650" noProof="0" dirty="0">
              <a:solidFill>
                <a:schemeClr val="bg1"/>
              </a:solidFill>
            </a:endParaRPr>
          </a:p>
        </p:txBody>
      </p:sp>
      <p:sp>
        <p:nvSpPr>
          <p:cNvPr id="11" name="TextBox 10"/>
          <p:cNvSpPr txBox="1"/>
          <p:nvPr userDrawn="1"/>
        </p:nvSpPr>
        <p:spPr>
          <a:xfrm>
            <a:off x="376238" y="6477000"/>
            <a:ext cx="4016375" cy="100027"/>
          </a:xfrm>
          <a:prstGeom prst="rect">
            <a:avLst/>
          </a:prstGeom>
          <a:noFill/>
        </p:spPr>
        <p:txBody>
          <a:bodyPr wrap="square" lIns="0" tIns="0" rIns="0" bIns="0" rtlCol="0">
            <a:spAutoFit/>
          </a:bodyPr>
          <a:lstStyle/>
          <a:p>
            <a:pPr marL="0" indent="0">
              <a:spcBef>
                <a:spcPts val="600"/>
              </a:spcBef>
              <a:buSzPct val="100000"/>
              <a:buFont typeface="Arial"/>
              <a:buNone/>
            </a:pPr>
            <a:r>
              <a:rPr lang="en-US" sz="650" noProof="0" dirty="0" smtClean="0">
                <a:solidFill>
                  <a:schemeClr val="bg1"/>
                </a:solidFill>
              </a:rPr>
              <a:t>© 201</a:t>
            </a:r>
            <a:r>
              <a:rPr lang="pl-PL" sz="650" noProof="0" dirty="0" smtClean="0">
                <a:solidFill>
                  <a:schemeClr val="bg1"/>
                </a:solidFill>
              </a:rPr>
              <a:t>7</a:t>
            </a:r>
            <a:r>
              <a:rPr lang="en-US" sz="650" noProof="0" dirty="0" smtClean="0">
                <a:solidFill>
                  <a:schemeClr val="bg1"/>
                </a:solidFill>
              </a:rPr>
              <a:t> Deloitte Pol</a:t>
            </a:r>
            <a:r>
              <a:rPr lang="pl-PL" sz="650" noProof="0" dirty="0" smtClean="0">
                <a:solidFill>
                  <a:schemeClr val="bg1"/>
                </a:solidFill>
              </a:rPr>
              <a:t>ska</a:t>
            </a:r>
            <a:endParaRPr lang="en-US" sz="650" noProof="0" dirty="0">
              <a:solidFill>
                <a:schemeClr val="bg1"/>
              </a:solidFill>
            </a:endParaRPr>
          </a:p>
        </p:txBody>
      </p:sp>
      <p:sp>
        <p:nvSpPr>
          <p:cNvPr id="12" name="TextBox 11"/>
          <p:cNvSpPr txBox="1"/>
          <p:nvPr userDrawn="1"/>
        </p:nvSpPr>
        <p:spPr>
          <a:xfrm>
            <a:off x="8536782" y="6477000"/>
            <a:ext cx="230981" cy="100027"/>
          </a:xfrm>
          <a:prstGeom prst="rect">
            <a:avLst/>
          </a:prstGeom>
          <a:noFill/>
        </p:spPr>
        <p:txBody>
          <a:bodyPr wrap="square" lIns="0" tIns="0" rIns="0" bIns="0" rtlCol="0">
            <a:spAutoFit/>
          </a:bodyPr>
          <a:lstStyle/>
          <a:p>
            <a:pPr marL="0" indent="0" algn="r">
              <a:spcBef>
                <a:spcPts val="600"/>
              </a:spcBef>
              <a:buSzPct val="100000"/>
              <a:buFont typeface="Arial"/>
              <a:buNone/>
            </a:pPr>
            <a:fld id="{C58DF478-B544-4ED8-9ED4-6A2648E2D233}" type="slidenum">
              <a:rPr lang="en-US" sz="650" noProof="0" smtClean="0">
                <a:solidFill>
                  <a:schemeClr val="bg1"/>
                </a:solidFill>
              </a:rPr>
              <a:pPr marL="0" indent="0" algn="r">
                <a:spcBef>
                  <a:spcPts val="600"/>
                </a:spcBef>
                <a:buSzPct val="100000"/>
                <a:buFont typeface="Arial"/>
                <a:buNone/>
              </a:pPr>
              <a:t>‹#›</a:t>
            </a:fld>
            <a:endParaRPr lang="en-US" sz="650" noProof="0" dirty="0">
              <a:solidFill>
                <a:schemeClr val="bg1"/>
              </a:solidFill>
            </a:endParaRPr>
          </a:p>
        </p:txBody>
      </p:sp>
    </p:spTree>
    <p:extLst>
      <p:ext uri="{BB962C8B-B14F-4D97-AF65-F5344CB8AC3E}">
        <p14:creationId xmlns:p14="http://schemas.microsoft.com/office/powerpoint/2010/main" val="1272371442"/>
      </p:ext>
    </p:extLst>
  </p:cSld>
  <p:clrMapOvr>
    <a:masterClrMapping/>
  </p:clrMapOvr>
  <p:transition>
    <p:fade/>
  </p:transition>
  <p:extLst mod="1">
    <p:ext uri="{DCECCB84-F9BA-43D5-87BE-67443E8EF086}">
      <p15:sldGuideLst xmlns:p15="http://schemas.microsoft.com/office/powerpoint/2012/main">
        <p15:guide id="1" orient="horz" pos="2160">
          <p15:clr>
            <a:srgbClr val="FBAE40"/>
          </p15:clr>
        </p15:guide>
      </p15:sldGuideLst>
    </p:ext>
  </p:extLst>
</p:sldLayout>
</file>

<file path=ppt/slideLayouts/slideLayout35.xml><?xml version="1.0" encoding="utf-8"?>
<p:sldLayout xmlns:a="http://schemas.openxmlformats.org/drawingml/2006/main" xmlns:r="http://schemas.openxmlformats.org/officeDocument/2006/relationships" xmlns:p="http://schemas.openxmlformats.org/presentationml/2006/main" showMasterSp="0" preserve="1" userDrawn="1">
  <p:cSld name="Divider - Deloitte black">
    <p:bg bwMode="gray">
      <p:bgPr>
        <a:solidFill>
          <a:schemeClr val="tx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gray">
          <a:xfrm>
            <a:off x="376238" y="1705669"/>
            <a:ext cx="7905750" cy="1592403"/>
          </a:xfrm>
        </p:spPr>
        <p:txBody>
          <a:bodyPr anchor="b"/>
          <a:lstStyle>
            <a:lvl1pPr>
              <a:lnSpc>
                <a:spcPct val="95000"/>
              </a:lnSpc>
              <a:defRPr sz="3850" b="1">
                <a:solidFill>
                  <a:schemeClr val="bg1"/>
                </a:solidFill>
                <a:latin typeface="+mj-lt"/>
                <a:ea typeface="Open Sans" panose="020B0606030504020204" pitchFamily="34" charset="0"/>
                <a:cs typeface="Open Sans" panose="020B0606030504020204" pitchFamily="34" charset="0"/>
              </a:defRPr>
            </a:lvl1pPr>
          </a:lstStyle>
          <a:p>
            <a:r>
              <a:rPr lang="en-US" noProof="0" smtClean="0"/>
              <a:t>Click to edit Master title style</a:t>
            </a:r>
            <a:endParaRPr lang="en-US" noProof="0" dirty="0"/>
          </a:p>
        </p:txBody>
      </p:sp>
      <p:sp>
        <p:nvSpPr>
          <p:cNvPr id="3" name="Text Placeholder 2"/>
          <p:cNvSpPr>
            <a:spLocks noGrp="1"/>
          </p:cNvSpPr>
          <p:nvPr>
            <p:ph type="body" idx="1"/>
          </p:nvPr>
        </p:nvSpPr>
        <p:spPr bwMode="gray">
          <a:xfrm>
            <a:off x="376238" y="3429000"/>
            <a:ext cx="7905750" cy="1566532"/>
          </a:xfrm>
        </p:spPr>
        <p:txBody>
          <a:bodyPr lIns="0" tIns="0" rIns="0" bIns="0">
            <a:noAutofit/>
          </a:bodyPr>
          <a:lstStyle>
            <a:lvl1pPr marL="0" indent="0">
              <a:lnSpc>
                <a:spcPct val="95000"/>
              </a:lnSpc>
              <a:spcAft>
                <a:spcPts val="0"/>
              </a:spcAft>
              <a:buNone/>
              <a:defRPr sz="3850">
                <a:solidFill>
                  <a:schemeClr val="bg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noProof="0" smtClean="0"/>
              <a:t>Click to edit Master text styles</a:t>
            </a:r>
          </a:p>
        </p:txBody>
      </p:sp>
      <p:sp>
        <p:nvSpPr>
          <p:cNvPr id="10" name="TextBox 9"/>
          <p:cNvSpPr txBox="1"/>
          <p:nvPr userDrawn="1"/>
        </p:nvSpPr>
        <p:spPr>
          <a:xfrm>
            <a:off x="4751388" y="6477000"/>
            <a:ext cx="3672420" cy="200055"/>
          </a:xfrm>
          <a:prstGeom prst="rect">
            <a:avLst/>
          </a:prstGeom>
          <a:noFill/>
        </p:spPr>
        <p:txBody>
          <a:bodyPr wrap="square" lIns="0" tIns="0" rIns="0" bIns="0" rtlCol="0">
            <a:spAutoFit/>
          </a:bodyPr>
          <a:lstStyle/>
          <a:p>
            <a:pPr marL="0" indent="0" algn="r">
              <a:spcBef>
                <a:spcPts val="0"/>
              </a:spcBef>
              <a:buSzPct val="100000"/>
              <a:buFont typeface="Arial"/>
              <a:buNone/>
            </a:pPr>
            <a:r>
              <a:rPr lang="pl-PL" sz="650" noProof="0" dirty="0" smtClean="0">
                <a:solidFill>
                  <a:schemeClr val="bg1"/>
                </a:solidFill>
              </a:rPr>
              <a:t>Wszczęcie postępowania karnego skarbowego a istota przedawnienia zobowiązania podatkowego</a:t>
            </a:r>
            <a:endParaRPr lang="en-US" sz="650" noProof="0" dirty="0">
              <a:solidFill>
                <a:schemeClr val="bg1"/>
              </a:solidFill>
            </a:endParaRPr>
          </a:p>
        </p:txBody>
      </p:sp>
      <p:sp>
        <p:nvSpPr>
          <p:cNvPr id="11" name="TextBox 10"/>
          <p:cNvSpPr txBox="1"/>
          <p:nvPr userDrawn="1"/>
        </p:nvSpPr>
        <p:spPr>
          <a:xfrm>
            <a:off x="376238" y="6477000"/>
            <a:ext cx="4016375" cy="100027"/>
          </a:xfrm>
          <a:prstGeom prst="rect">
            <a:avLst/>
          </a:prstGeom>
          <a:noFill/>
        </p:spPr>
        <p:txBody>
          <a:bodyPr wrap="square" lIns="0" tIns="0" rIns="0" bIns="0" rtlCol="0">
            <a:spAutoFit/>
          </a:bodyPr>
          <a:lstStyle/>
          <a:p>
            <a:pPr marL="0" indent="0">
              <a:spcBef>
                <a:spcPts val="600"/>
              </a:spcBef>
              <a:buSzPct val="100000"/>
              <a:buFont typeface="Arial"/>
              <a:buNone/>
            </a:pPr>
            <a:r>
              <a:rPr lang="en-US" sz="650" noProof="0" dirty="0" smtClean="0">
                <a:solidFill>
                  <a:schemeClr val="bg1"/>
                </a:solidFill>
              </a:rPr>
              <a:t>© 201</a:t>
            </a:r>
            <a:r>
              <a:rPr lang="pl-PL" sz="650" noProof="0" dirty="0" smtClean="0">
                <a:solidFill>
                  <a:schemeClr val="bg1"/>
                </a:solidFill>
              </a:rPr>
              <a:t>7</a:t>
            </a:r>
            <a:r>
              <a:rPr lang="en-US" sz="650" noProof="0" dirty="0" smtClean="0">
                <a:solidFill>
                  <a:schemeClr val="bg1"/>
                </a:solidFill>
              </a:rPr>
              <a:t> Deloitte Pol</a:t>
            </a:r>
            <a:r>
              <a:rPr lang="pl-PL" sz="650" noProof="0" dirty="0" smtClean="0">
                <a:solidFill>
                  <a:schemeClr val="bg1"/>
                </a:solidFill>
              </a:rPr>
              <a:t>ska</a:t>
            </a:r>
            <a:endParaRPr lang="en-US" sz="650" noProof="0" dirty="0">
              <a:solidFill>
                <a:schemeClr val="bg1"/>
              </a:solidFill>
            </a:endParaRPr>
          </a:p>
        </p:txBody>
      </p:sp>
      <p:sp>
        <p:nvSpPr>
          <p:cNvPr id="12" name="TextBox 11"/>
          <p:cNvSpPr txBox="1"/>
          <p:nvPr userDrawn="1"/>
        </p:nvSpPr>
        <p:spPr>
          <a:xfrm>
            <a:off x="8536782" y="6477000"/>
            <a:ext cx="230981" cy="100027"/>
          </a:xfrm>
          <a:prstGeom prst="rect">
            <a:avLst/>
          </a:prstGeom>
          <a:noFill/>
        </p:spPr>
        <p:txBody>
          <a:bodyPr wrap="square" lIns="0" tIns="0" rIns="0" bIns="0" rtlCol="0">
            <a:spAutoFit/>
          </a:bodyPr>
          <a:lstStyle/>
          <a:p>
            <a:pPr marL="0" indent="0" algn="r">
              <a:spcBef>
                <a:spcPts val="600"/>
              </a:spcBef>
              <a:buSzPct val="100000"/>
              <a:buFont typeface="Arial"/>
              <a:buNone/>
            </a:pPr>
            <a:fld id="{C58DF478-B544-4ED8-9ED4-6A2648E2D233}" type="slidenum">
              <a:rPr lang="en-US" sz="650" noProof="0" smtClean="0">
                <a:solidFill>
                  <a:schemeClr val="bg1"/>
                </a:solidFill>
              </a:rPr>
              <a:pPr marL="0" indent="0" algn="r">
                <a:spcBef>
                  <a:spcPts val="600"/>
                </a:spcBef>
                <a:buSzPct val="100000"/>
                <a:buFont typeface="Arial"/>
                <a:buNone/>
              </a:pPr>
              <a:t>‹#›</a:t>
            </a:fld>
            <a:endParaRPr lang="en-US" sz="650" noProof="0" dirty="0">
              <a:solidFill>
                <a:schemeClr val="bg1"/>
              </a:solidFill>
            </a:endParaRPr>
          </a:p>
        </p:txBody>
      </p:sp>
    </p:spTree>
    <p:extLst>
      <p:ext uri="{BB962C8B-B14F-4D97-AF65-F5344CB8AC3E}">
        <p14:creationId xmlns:p14="http://schemas.microsoft.com/office/powerpoint/2010/main" val="1936978992"/>
      </p:ext>
    </p:extLst>
  </p:cSld>
  <p:clrMapOvr>
    <a:masterClrMapping/>
  </p:clrMapOvr>
  <p:transition>
    <p:fade/>
  </p:transition>
  <p:extLst mod="1">
    <p:ext uri="{DCECCB84-F9BA-43D5-87BE-67443E8EF086}">
      <p15:sldGuideLst xmlns:p15="http://schemas.microsoft.com/office/powerpoint/2012/main">
        <p15:guide id="1" orient="horz" pos="2160">
          <p15:clr>
            <a:srgbClr val="FBAE40"/>
          </p15:clr>
        </p15:guide>
      </p15:sldGuideLst>
    </p:ext>
  </p:extLst>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userDrawn="1">
  <p:cSld name="1_Divider - Deloitte white">
    <p:bg bwMode="gray">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gray">
          <a:xfrm>
            <a:off x="376238" y="1705669"/>
            <a:ext cx="7905750" cy="1592403"/>
          </a:xfrm>
        </p:spPr>
        <p:txBody>
          <a:bodyPr anchor="b"/>
          <a:lstStyle>
            <a:lvl1pPr>
              <a:lnSpc>
                <a:spcPct val="95000"/>
              </a:lnSpc>
              <a:defRPr sz="3850" b="1">
                <a:solidFill>
                  <a:schemeClr val="tx1"/>
                </a:solidFill>
                <a:latin typeface="+mj-lt"/>
                <a:ea typeface="Open Sans" panose="020B0606030504020204" pitchFamily="34" charset="0"/>
                <a:cs typeface="Open Sans" panose="020B0606030504020204" pitchFamily="34" charset="0"/>
              </a:defRPr>
            </a:lvl1pPr>
          </a:lstStyle>
          <a:p>
            <a:r>
              <a:rPr lang="en-US" noProof="0" smtClean="0"/>
              <a:t>Click to edit Master title style</a:t>
            </a:r>
            <a:endParaRPr lang="en-US" noProof="0" dirty="0"/>
          </a:p>
        </p:txBody>
      </p:sp>
      <p:sp>
        <p:nvSpPr>
          <p:cNvPr id="3" name="Text Placeholder 2"/>
          <p:cNvSpPr>
            <a:spLocks noGrp="1"/>
          </p:cNvSpPr>
          <p:nvPr>
            <p:ph type="body" idx="1"/>
          </p:nvPr>
        </p:nvSpPr>
        <p:spPr bwMode="gray">
          <a:xfrm>
            <a:off x="376238" y="3429000"/>
            <a:ext cx="7905750" cy="1566532"/>
          </a:xfrm>
        </p:spPr>
        <p:txBody>
          <a:bodyPr lIns="0" tIns="0" rIns="0" bIns="0">
            <a:noAutofit/>
          </a:bodyPr>
          <a:lstStyle>
            <a:lvl1pPr marL="0" indent="0">
              <a:lnSpc>
                <a:spcPct val="95000"/>
              </a:lnSpc>
              <a:spcAft>
                <a:spcPts val="0"/>
              </a:spcAft>
              <a:buNone/>
              <a:defRPr sz="385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noProof="0" smtClean="0"/>
              <a:t>Click to edit Master text styles</a:t>
            </a:r>
          </a:p>
        </p:txBody>
      </p:sp>
    </p:spTree>
    <p:extLst>
      <p:ext uri="{BB962C8B-B14F-4D97-AF65-F5344CB8AC3E}">
        <p14:creationId xmlns:p14="http://schemas.microsoft.com/office/powerpoint/2010/main" val="2879515099"/>
      </p:ext>
    </p:extLst>
  </p:cSld>
  <p:clrMapOvr>
    <a:masterClrMapping/>
  </p:clrMapOvr>
  <p:transition>
    <p:fade/>
  </p:transition>
  <p:extLst mod="1">
    <p:ext uri="{DCECCB84-F9BA-43D5-87BE-67443E8EF086}">
      <p15:sldGuideLst xmlns:p15="http://schemas.microsoft.com/office/powerpoint/2012/main">
        <p15:guide id="1" orient="horz" pos="2160">
          <p15:clr>
            <a:srgbClr val="FBAE40"/>
          </p15:clr>
        </p15:guide>
      </p15:sldGuideLst>
    </p:ext>
  </p:extLst>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userDrawn="1">
  <p:cSld name="1_Key statement white">
    <p:bg>
      <p:bgRef idx="1001">
        <a:schemeClr val="bg1"/>
      </p:bgRef>
    </p:bg>
    <p:spTree>
      <p:nvGrpSpPr>
        <p:cNvPr id="1" name=""/>
        <p:cNvGrpSpPr/>
        <p:nvPr/>
      </p:nvGrpSpPr>
      <p:grpSpPr>
        <a:xfrm>
          <a:off x="0" y="0"/>
          <a:ext cx="0" cy="0"/>
          <a:chOff x="0" y="0"/>
          <a:chExt cx="0" cy="0"/>
        </a:xfrm>
      </p:grpSpPr>
      <p:sp>
        <p:nvSpPr>
          <p:cNvPr id="4" name="Text Placeholder 3"/>
          <p:cNvSpPr>
            <a:spLocks noGrp="1"/>
          </p:cNvSpPr>
          <p:nvPr>
            <p:ph type="body" sz="quarter" idx="10"/>
          </p:nvPr>
        </p:nvSpPr>
        <p:spPr>
          <a:xfrm>
            <a:off x="376238" y="1628774"/>
            <a:ext cx="6958012" cy="4752975"/>
          </a:xfrm>
          <a:prstGeom prst="rect">
            <a:avLst/>
          </a:prstGeom>
        </p:spPr>
        <p:txBody>
          <a:bodyPr>
            <a:noAutofit/>
          </a:bodyPr>
          <a:lstStyle>
            <a:lvl1pPr>
              <a:spcBef>
                <a:spcPts val="3600"/>
              </a:spcBef>
              <a:defRPr sz="2800">
                <a:solidFill>
                  <a:schemeClr val="tx1"/>
                </a:solidFill>
              </a:defRPr>
            </a:lvl1pPr>
            <a:lvl2pPr marL="457200" indent="-457200">
              <a:defRPr sz="3000">
                <a:solidFill>
                  <a:schemeClr val="bg2"/>
                </a:solidFill>
              </a:defRPr>
            </a:lvl2pPr>
            <a:lvl3pPr>
              <a:defRPr sz="3000">
                <a:solidFill>
                  <a:schemeClr val="bg2"/>
                </a:solidFill>
              </a:defRPr>
            </a:lvl3pPr>
            <a:lvl4pPr>
              <a:defRPr sz="3000">
                <a:solidFill>
                  <a:schemeClr val="bg2"/>
                </a:solidFill>
              </a:defRPr>
            </a:lvl4pPr>
            <a:lvl5pPr>
              <a:defRPr sz="3000">
                <a:solidFill>
                  <a:schemeClr val="bg2"/>
                </a:solidFill>
              </a:defRPr>
            </a:lvl5pPr>
          </a:lstStyle>
          <a:p>
            <a:pPr lvl="0"/>
            <a:r>
              <a:rPr lang="en-US" noProof="0" smtClean="0"/>
              <a:t>Click to edit Master text styles</a:t>
            </a:r>
          </a:p>
        </p:txBody>
      </p:sp>
    </p:spTree>
    <p:extLst>
      <p:ext uri="{BB962C8B-B14F-4D97-AF65-F5344CB8AC3E}">
        <p14:creationId xmlns:p14="http://schemas.microsoft.com/office/powerpoint/2010/main" val="25102211"/>
      </p:ext>
    </p:extLst>
  </p:cSld>
  <p:clrMapOvr>
    <a:overrideClrMapping bg1="lt1" tx1="dk1" bg2="lt2" tx2="dk2" accent1="accent1" accent2="accent2" accent3="accent3" accent4="accent4" accent5="accent5" accent6="accent6" hlink="hlink" folHlink="folHlink"/>
  </p:clrMapOvr>
  <p:transition>
    <p:fade/>
  </p:transition>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userDrawn="1">
  <p:cSld name="1_Contents">
    <p:spTree>
      <p:nvGrpSpPr>
        <p:cNvPr id="1" name=""/>
        <p:cNvGrpSpPr/>
        <p:nvPr/>
      </p:nvGrpSpPr>
      <p:grpSpPr>
        <a:xfrm>
          <a:off x="0" y="0"/>
          <a:ext cx="0" cy="0"/>
          <a:chOff x="0" y="0"/>
          <a:chExt cx="0" cy="0"/>
        </a:xfrm>
      </p:grpSpPr>
      <p:sp>
        <p:nvSpPr>
          <p:cNvPr id="4" name="Content Placeholder 3"/>
          <p:cNvSpPr>
            <a:spLocks noGrp="1"/>
          </p:cNvSpPr>
          <p:nvPr>
            <p:ph sz="quarter" idx="10"/>
          </p:nvPr>
        </p:nvSpPr>
        <p:spPr>
          <a:xfrm>
            <a:off x="376238" y="1665288"/>
            <a:ext cx="6958012" cy="4716463"/>
          </a:xfrm>
          <a:prstGeom prst="rect">
            <a:avLst/>
          </a:prstGeom>
        </p:spPr>
        <p:txBody>
          <a:bodyPr/>
          <a:lstStyle>
            <a:lvl1pPr>
              <a:tabLst>
                <a:tab pos="6729413" algn="r"/>
              </a:tabLst>
              <a:defRPr/>
            </a:lvl1pPr>
            <a:lvl2pPr>
              <a:tabLst>
                <a:tab pos="6729413" algn="r"/>
              </a:tabLst>
              <a:defRPr/>
            </a:lvl2pPr>
            <a:lvl3pPr>
              <a:tabLst>
                <a:tab pos="6729413" algn="r"/>
              </a:tabLst>
              <a:defRPr/>
            </a:lvl3pPr>
            <a:lvl4pPr>
              <a:tabLst>
                <a:tab pos="6729413" algn="r"/>
              </a:tabLst>
              <a:defRPr/>
            </a:lvl4pPr>
            <a:lvl5pPr>
              <a:tabLst>
                <a:tab pos="5029200" algn="r"/>
              </a:tabLst>
              <a:defRPr baseline="0"/>
            </a:lvl5pPr>
            <a:lvl6pPr>
              <a:tabLst>
                <a:tab pos="6729413" algn="r"/>
              </a:tabLst>
              <a:defRPr/>
            </a:lvl6pPr>
            <a:lvl7pPr>
              <a:tabLst>
                <a:tab pos="6729413" algn="r"/>
              </a:tabLst>
              <a:defRPr/>
            </a:lvl7pPr>
            <a:lvl8pPr>
              <a:tabLst>
                <a:tab pos="6729413" algn="r"/>
              </a:tabLst>
              <a:defRPr/>
            </a:lvl8pPr>
            <a:lvl9pPr>
              <a:tabLst>
                <a:tab pos="6729413" algn="r"/>
              </a:tabLst>
              <a:defRPr/>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Title Placeholder 1"/>
          <p:cNvSpPr>
            <a:spLocks noGrp="1"/>
          </p:cNvSpPr>
          <p:nvPr>
            <p:ph type="title" hasCustomPrompt="1"/>
          </p:nvPr>
        </p:nvSpPr>
        <p:spPr>
          <a:xfrm>
            <a:off x="376239" y="317499"/>
            <a:ext cx="8385174" cy="698501"/>
          </a:xfrm>
          <a:prstGeom prst="rect">
            <a:avLst/>
          </a:prstGeom>
        </p:spPr>
        <p:txBody>
          <a:bodyPr vert="horz" lIns="0" tIns="0" rIns="0" bIns="0" rtlCol="0" anchor="t" anchorCtr="0">
            <a:noAutofit/>
          </a:bodyPr>
          <a:lstStyle>
            <a:lvl1pPr>
              <a:defRPr/>
            </a:lvl1pPr>
          </a:lstStyle>
          <a:p>
            <a:r>
              <a:rPr lang="en-US" dirty="0"/>
              <a:t>Click to add title</a:t>
            </a:r>
          </a:p>
        </p:txBody>
      </p:sp>
    </p:spTree>
    <p:extLst>
      <p:ext uri="{BB962C8B-B14F-4D97-AF65-F5344CB8AC3E}">
        <p14:creationId xmlns:p14="http://schemas.microsoft.com/office/powerpoint/2010/main" val="236510875"/>
      </p:ext>
    </p:extLst>
  </p:cSld>
  <p:clrMapOvr>
    <a:masterClrMapping/>
  </p:clrMapOvr>
  <p:transition>
    <p:fade/>
  </p:transition>
</p:sldLayout>
</file>

<file path=ppt/slideLayouts/slideLayout39.xml><?xml version="1.0" encoding="utf-8"?>
<p:sldLayout xmlns:a="http://schemas.openxmlformats.org/drawingml/2006/main" xmlns:r="http://schemas.openxmlformats.org/officeDocument/2006/relationships" xmlns:p="http://schemas.openxmlformats.org/presentationml/2006/main" preserve="1" userDrawn="1">
  <p:cSld name="1_Contents with image">
    <p:spTree>
      <p:nvGrpSpPr>
        <p:cNvPr id="1" name=""/>
        <p:cNvGrpSpPr/>
        <p:nvPr/>
      </p:nvGrpSpPr>
      <p:grpSpPr>
        <a:xfrm>
          <a:off x="0" y="0"/>
          <a:ext cx="0" cy="0"/>
          <a:chOff x="0" y="0"/>
          <a:chExt cx="0" cy="0"/>
        </a:xfrm>
      </p:grpSpPr>
      <p:sp>
        <p:nvSpPr>
          <p:cNvPr id="7" name="Title Placeholder 1"/>
          <p:cNvSpPr>
            <a:spLocks noGrp="1"/>
          </p:cNvSpPr>
          <p:nvPr>
            <p:ph type="title" hasCustomPrompt="1"/>
          </p:nvPr>
        </p:nvSpPr>
        <p:spPr>
          <a:xfrm>
            <a:off x="376238" y="317501"/>
            <a:ext cx="8391525" cy="698500"/>
          </a:xfrm>
          <a:prstGeom prst="rect">
            <a:avLst/>
          </a:prstGeom>
        </p:spPr>
        <p:txBody>
          <a:bodyPr vert="horz" lIns="0" tIns="0" rIns="0" bIns="0" rtlCol="0" anchor="t" anchorCtr="0">
            <a:noAutofit/>
          </a:bodyPr>
          <a:lstStyle>
            <a:lvl1pPr>
              <a:defRPr/>
            </a:lvl1pPr>
          </a:lstStyle>
          <a:p>
            <a:r>
              <a:rPr lang="en-US" noProof="0" dirty="0"/>
              <a:t>Click to add title</a:t>
            </a:r>
          </a:p>
        </p:txBody>
      </p:sp>
      <p:sp>
        <p:nvSpPr>
          <p:cNvPr id="5" name="Picture Placeholder 9"/>
          <p:cNvSpPr>
            <a:spLocks noGrp="1"/>
          </p:cNvSpPr>
          <p:nvPr>
            <p:ph type="pic" sz="quarter" idx="15"/>
          </p:nvPr>
        </p:nvSpPr>
        <p:spPr>
          <a:xfrm>
            <a:off x="4087763" y="1701801"/>
            <a:ext cx="4680000" cy="4679950"/>
          </a:xfrm>
        </p:spPr>
        <p:txBody>
          <a:bodyPr/>
          <a:lstStyle/>
          <a:p>
            <a:r>
              <a:rPr lang="en-US" noProof="0" smtClean="0"/>
              <a:t>Click icon to add picture</a:t>
            </a:r>
            <a:endParaRPr lang="en-US" noProof="0" dirty="0"/>
          </a:p>
        </p:txBody>
      </p:sp>
      <p:sp>
        <p:nvSpPr>
          <p:cNvPr id="6" name="Content Placeholder 3"/>
          <p:cNvSpPr>
            <a:spLocks noGrp="1"/>
          </p:cNvSpPr>
          <p:nvPr>
            <p:ph sz="quarter" idx="10"/>
          </p:nvPr>
        </p:nvSpPr>
        <p:spPr>
          <a:xfrm>
            <a:off x="376238" y="1665288"/>
            <a:ext cx="3342322" cy="4716463"/>
          </a:xfrm>
          <a:prstGeom prst="rect">
            <a:avLst/>
          </a:prstGeom>
        </p:spPr>
        <p:txBody>
          <a:bodyPr/>
          <a:lstStyle>
            <a:lvl1pPr>
              <a:tabLst>
                <a:tab pos="5029200" algn="r"/>
              </a:tabLst>
              <a:defRPr/>
            </a:lvl1pPr>
            <a:lvl2pPr>
              <a:tabLst>
                <a:tab pos="5029200" algn="r"/>
              </a:tabLst>
              <a:defRPr/>
            </a:lvl2pPr>
            <a:lvl3pPr>
              <a:tabLst>
                <a:tab pos="5029200" algn="r"/>
              </a:tabLst>
              <a:defRPr/>
            </a:lvl3pPr>
            <a:lvl4pPr>
              <a:tabLst>
                <a:tab pos="5029200" algn="r"/>
              </a:tabLst>
              <a:defRPr/>
            </a:lvl4pPr>
            <a:lvl5pPr>
              <a:tabLst>
                <a:tab pos="5029200" algn="r"/>
              </a:tabLst>
              <a:defRPr baseline="0"/>
            </a:lvl5p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dirty="0"/>
          </a:p>
        </p:txBody>
      </p:sp>
    </p:spTree>
    <p:extLst>
      <p:ext uri="{BB962C8B-B14F-4D97-AF65-F5344CB8AC3E}">
        <p14:creationId xmlns:p14="http://schemas.microsoft.com/office/powerpoint/2010/main" val="463979046"/>
      </p:ext>
    </p:extLst>
  </p:cSld>
  <p:clrMapOvr>
    <a:masterClrMapping/>
  </p:clrMapOvr>
  <p:transition>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Key statement white">
    <p:bg>
      <p:bgRef idx="1001">
        <a:schemeClr val="bg1"/>
      </p:bgRef>
    </p:bg>
    <p:spTree>
      <p:nvGrpSpPr>
        <p:cNvPr id="1" name=""/>
        <p:cNvGrpSpPr/>
        <p:nvPr/>
      </p:nvGrpSpPr>
      <p:grpSpPr>
        <a:xfrm>
          <a:off x="0" y="0"/>
          <a:ext cx="0" cy="0"/>
          <a:chOff x="0" y="0"/>
          <a:chExt cx="0" cy="0"/>
        </a:xfrm>
      </p:grpSpPr>
      <p:sp>
        <p:nvSpPr>
          <p:cNvPr id="4" name="Text Placeholder 3"/>
          <p:cNvSpPr>
            <a:spLocks noGrp="1"/>
          </p:cNvSpPr>
          <p:nvPr>
            <p:ph type="body" sz="quarter" idx="10"/>
          </p:nvPr>
        </p:nvSpPr>
        <p:spPr>
          <a:xfrm>
            <a:off x="376238" y="1628774"/>
            <a:ext cx="6958012" cy="4752975"/>
          </a:xfrm>
          <a:prstGeom prst="rect">
            <a:avLst/>
          </a:prstGeom>
        </p:spPr>
        <p:txBody>
          <a:bodyPr>
            <a:normAutofit/>
          </a:bodyPr>
          <a:lstStyle>
            <a:lvl1pPr>
              <a:spcBef>
                <a:spcPts val="3600"/>
              </a:spcBef>
              <a:defRPr sz="2200">
                <a:solidFill>
                  <a:schemeClr val="tx1"/>
                </a:solidFill>
              </a:defRPr>
            </a:lvl1pPr>
            <a:lvl2pPr marL="457200" indent="-457200">
              <a:defRPr sz="3000">
                <a:solidFill>
                  <a:schemeClr val="bg2"/>
                </a:solidFill>
              </a:defRPr>
            </a:lvl2pPr>
            <a:lvl3pPr>
              <a:defRPr sz="3000">
                <a:solidFill>
                  <a:schemeClr val="bg2"/>
                </a:solidFill>
              </a:defRPr>
            </a:lvl3pPr>
            <a:lvl4pPr>
              <a:defRPr sz="3000">
                <a:solidFill>
                  <a:schemeClr val="bg2"/>
                </a:solidFill>
              </a:defRPr>
            </a:lvl4pPr>
            <a:lvl5pPr>
              <a:defRPr sz="3000">
                <a:solidFill>
                  <a:schemeClr val="bg2"/>
                </a:solidFill>
              </a:defRPr>
            </a:lvl5pPr>
          </a:lstStyle>
          <a:p>
            <a:pPr lvl="0"/>
            <a:r>
              <a:rPr lang="en-US" noProof="0" smtClean="0"/>
              <a:t>Click to edit Master text styles</a:t>
            </a:r>
          </a:p>
        </p:txBody>
      </p:sp>
    </p:spTree>
    <p:extLst>
      <p:ext uri="{BB962C8B-B14F-4D97-AF65-F5344CB8AC3E}">
        <p14:creationId xmlns:p14="http://schemas.microsoft.com/office/powerpoint/2010/main" val="1014832697"/>
      </p:ext>
    </p:extLst>
  </p:cSld>
  <p:clrMapOvr>
    <a:overrideClrMapping bg1="lt1" tx1="dk1" bg2="lt2" tx2="dk2" accent1="accent1" accent2="accent2" accent3="accent3" accent4="accent4" accent5="accent5" accent6="accent6" hlink="hlink" folHlink="folHlink"/>
  </p:clrMapOvr>
  <p:transition>
    <p:fade/>
  </p:transition>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userDrawn="1">
  <p:cSld name="1_Title &amp; 1 column text">
    <p:spTree>
      <p:nvGrpSpPr>
        <p:cNvPr id="1" name=""/>
        <p:cNvGrpSpPr/>
        <p:nvPr/>
      </p:nvGrpSpPr>
      <p:grpSpPr>
        <a:xfrm>
          <a:off x="0" y="0"/>
          <a:ext cx="0" cy="0"/>
          <a:chOff x="0" y="0"/>
          <a:chExt cx="0" cy="0"/>
        </a:xfrm>
      </p:grpSpPr>
      <p:sp>
        <p:nvSpPr>
          <p:cNvPr id="2" name="Title 1"/>
          <p:cNvSpPr>
            <a:spLocks noGrp="1"/>
          </p:cNvSpPr>
          <p:nvPr>
            <p:ph type="title"/>
          </p:nvPr>
        </p:nvSpPr>
        <p:spPr>
          <a:xfrm>
            <a:off x="376238" y="317501"/>
            <a:ext cx="8391525" cy="698500"/>
          </a:xfrm>
        </p:spPr>
        <p:txBody>
          <a:bodyPr/>
          <a:lstStyle/>
          <a:p>
            <a:r>
              <a:rPr lang="en-US" noProof="0" smtClean="0"/>
              <a:t>Click to edit Master title style</a:t>
            </a:r>
            <a:endParaRPr lang="en-US" noProof="0" dirty="0"/>
          </a:p>
        </p:txBody>
      </p:sp>
      <p:sp>
        <p:nvSpPr>
          <p:cNvPr id="14" name="Text Placeholder 18"/>
          <p:cNvSpPr>
            <a:spLocks noGrp="1"/>
          </p:cNvSpPr>
          <p:nvPr>
            <p:ph idx="1"/>
          </p:nvPr>
        </p:nvSpPr>
        <p:spPr>
          <a:xfrm>
            <a:off x="376238" y="1665288"/>
            <a:ext cx="8374062" cy="4716463"/>
          </a:xfrm>
          <a:prstGeom prst="rect">
            <a:avLst/>
          </a:prstGeom>
        </p:spPr>
        <p:txBody>
          <a:bodyPr vert="horz" lIns="0" tIns="0" rIns="0" bIns="0" rtlCol="0">
            <a:no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dirty="0"/>
          </a:p>
        </p:txBody>
      </p:sp>
    </p:spTree>
    <p:extLst>
      <p:ext uri="{BB962C8B-B14F-4D97-AF65-F5344CB8AC3E}">
        <p14:creationId xmlns:p14="http://schemas.microsoft.com/office/powerpoint/2010/main" val="3881091110"/>
      </p:ext>
    </p:extLst>
  </p:cSld>
  <p:clrMapOvr>
    <a:masterClrMapping/>
  </p:clrMapOvr>
  <p:transition>
    <p:fade/>
  </p:transition>
</p:sldLayout>
</file>

<file path=ppt/slideLayouts/slideLayout41.xml><?xml version="1.0" encoding="utf-8"?>
<p:sldLayout xmlns:a="http://schemas.openxmlformats.org/drawingml/2006/main" xmlns:r="http://schemas.openxmlformats.org/officeDocument/2006/relationships" xmlns:p="http://schemas.openxmlformats.org/presentationml/2006/main" preserve="1" userDrawn="1">
  <p:cSld name="1_Title, subtitle &amp; 1 column text">
    <p:spTree>
      <p:nvGrpSpPr>
        <p:cNvPr id="1" name=""/>
        <p:cNvGrpSpPr/>
        <p:nvPr/>
      </p:nvGrpSpPr>
      <p:grpSpPr>
        <a:xfrm>
          <a:off x="0" y="0"/>
          <a:ext cx="0" cy="0"/>
          <a:chOff x="0" y="0"/>
          <a:chExt cx="0" cy="0"/>
        </a:xfrm>
      </p:grpSpPr>
      <p:sp>
        <p:nvSpPr>
          <p:cNvPr id="9" name="Text Placeholder 8"/>
          <p:cNvSpPr>
            <a:spLocks noGrp="1"/>
          </p:cNvSpPr>
          <p:nvPr>
            <p:ph type="body" sz="quarter" idx="13" hasCustomPrompt="1"/>
          </p:nvPr>
        </p:nvSpPr>
        <p:spPr>
          <a:xfrm>
            <a:off x="376238" y="651600"/>
            <a:ext cx="8371762" cy="757255"/>
          </a:xfrm>
          <a:prstGeom prst="rect">
            <a:avLst/>
          </a:prstGeom>
        </p:spPr>
        <p:txBody>
          <a:bodyPr lIns="0" tIns="0" rIns="0" bIns="0">
            <a:noAutofit/>
          </a:bodyPr>
          <a:lstStyle>
            <a:lvl1pPr marL="0" indent="0">
              <a:buNone/>
              <a:defRPr sz="2000" b="0">
                <a:solidFill>
                  <a:srgbClr val="575757"/>
                </a:solidFill>
              </a:defRPr>
            </a:lvl1pPr>
          </a:lstStyle>
          <a:p>
            <a:pPr lvl="0"/>
            <a:r>
              <a:rPr lang="en-US" noProof="0" dirty="0"/>
              <a:t>Click to add subtitle</a:t>
            </a:r>
          </a:p>
        </p:txBody>
      </p:sp>
      <p:sp>
        <p:nvSpPr>
          <p:cNvPr id="14" name="Title Placeholder 1"/>
          <p:cNvSpPr>
            <a:spLocks noGrp="1"/>
          </p:cNvSpPr>
          <p:nvPr>
            <p:ph type="title"/>
          </p:nvPr>
        </p:nvSpPr>
        <p:spPr>
          <a:xfrm>
            <a:off x="376238" y="317499"/>
            <a:ext cx="8371762" cy="334101"/>
          </a:xfrm>
          <a:prstGeom prst="rect">
            <a:avLst/>
          </a:prstGeom>
        </p:spPr>
        <p:txBody>
          <a:bodyPr vert="horz" lIns="0" tIns="0" rIns="0" bIns="0" rtlCol="0" anchor="t" anchorCtr="0">
            <a:noAutofit/>
          </a:bodyPr>
          <a:lstStyle>
            <a:lvl1pPr>
              <a:defRPr/>
            </a:lvl1pPr>
          </a:lstStyle>
          <a:p>
            <a:r>
              <a:rPr lang="en-US" noProof="0" smtClean="0"/>
              <a:t>Click to edit Master title style</a:t>
            </a:r>
            <a:endParaRPr lang="en-US" noProof="0" dirty="0"/>
          </a:p>
        </p:txBody>
      </p:sp>
      <p:sp>
        <p:nvSpPr>
          <p:cNvPr id="8" name="Text Placeholder 18"/>
          <p:cNvSpPr>
            <a:spLocks noGrp="1"/>
          </p:cNvSpPr>
          <p:nvPr>
            <p:ph idx="1"/>
          </p:nvPr>
        </p:nvSpPr>
        <p:spPr>
          <a:xfrm>
            <a:off x="376238" y="1665288"/>
            <a:ext cx="8374062" cy="4713911"/>
          </a:xfrm>
          <a:prstGeom prst="rect">
            <a:avLst/>
          </a:prstGeom>
        </p:spPr>
        <p:txBody>
          <a:bodyPr vert="horz" lIns="0" tIns="0" rIns="0" bIns="0" rtlCol="0">
            <a:no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dirty="0"/>
          </a:p>
        </p:txBody>
      </p:sp>
    </p:spTree>
    <p:extLst>
      <p:ext uri="{BB962C8B-B14F-4D97-AF65-F5344CB8AC3E}">
        <p14:creationId xmlns:p14="http://schemas.microsoft.com/office/powerpoint/2010/main" val="3272647120"/>
      </p:ext>
    </p:extLst>
  </p:cSld>
  <p:clrMapOvr>
    <a:masterClrMapping/>
  </p:clrMapOvr>
  <p:transition>
    <p:fade/>
  </p:transition>
</p:sldLayout>
</file>

<file path=ppt/slideLayouts/slideLayout42.xml><?xml version="1.0" encoding="utf-8"?>
<p:sldLayout xmlns:a="http://schemas.openxmlformats.org/drawingml/2006/main" xmlns:r="http://schemas.openxmlformats.org/officeDocument/2006/relationships" xmlns:p="http://schemas.openxmlformats.org/presentationml/2006/main" preserve="1" userDrawn="1">
  <p:cSld name="1_Title, subtitle &amp; 1 column - large">
    <p:spTree>
      <p:nvGrpSpPr>
        <p:cNvPr id="1" name=""/>
        <p:cNvGrpSpPr/>
        <p:nvPr/>
      </p:nvGrpSpPr>
      <p:grpSpPr>
        <a:xfrm>
          <a:off x="0" y="0"/>
          <a:ext cx="0" cy="0"/>
          <a:chOff x="0" y="0"/>
          <a:chExt cx="0" cy="0"/>
        </a:xfrm>
      </p:grpSpPr>
      <p:sp>
        <p:nvSpPr>
          <p:cNvPr id="9" name="Text Placeholder 8"/>
          <p:cNvSpPr>
            <a:spLocks noGrp="1"/>
          </p:cNvSpPr>
          <p:nvPr>
            <p:ph type="body" sz="quarter" idx="13" hasCustomPrompt="1"/>
          </p:nvPr>
        </p:nvSpPr>
        <p:spPr>
          <a:xfrm>
            <a:off x="376238" y="651600"/>
            <a:ext cx="8371762" cy="757255"/>
          </a:xfrm>
          <a:prstGeom prst="rect">
            <a:avLst/>
          </a:prstGeom>
        </p:spPr>
        <p:txBody>
          <a:bodyPr lIns="0" tIns="0" rIns="0" bIns="0">
            <a:noAutofit/>
          </a:bodyPr>
          <a:lstStyle>
            <a:lvl1pPr marL="0" indent="0">
              <a:buNone/>
              <a:defRPr sz="2000" b="0">
                <a:solidFill>
                  <a:srgbClr val="575757"/>
                </a:solidFill>
              </a:defRPr>
            </a:lvl1pPr>
          </a:lstStyle>
          <a:p>
            <a:pPr lvl="0"/>
            <a:r>
              <a:rPr lang="en-US" noProof="0" dirty="0"/>
              <a:t>Click to add subtitle</a:t>
            </a:r>
          </a:p>
        </p:txBody>
      </p:sp>
      <p:sp>
        <p:nvSpPr>
          <p:cNvPr id="14" name="Title Placeholder 1"/>
          <p:cNvSpPr>
            <a:spLocks noGrp="1"/>
          </p:cNvSpPr>
          <p:nvPr>
            <p:ph type="title"/>
          </p:nvPr>
        </p:nvSpPr>
        <p:spPr>
          <a:xfrm>
            <a:off x="376238" y="317499"/>
            <a:ext cx="8371762" cy="334101"/>
          </a:xfrm>
          <a:prstGeom prst="rect">
            <a:avLst/>
          </a:prstGeom>
        </p:spPr>
        <p:txBody>
          <a:bodyPr vert="horz" lIns="0" tIns="0" rIns="0" bIns="0" rtlCol="0" anchor="t" anchorCtr="0">
            <a:noAutofit/>
          </a:bodyPr>
          <a:lstStyle>
            <a:lvl1pPr>
              <a:defRPr/>
            </a:lvl1pPr>
          </a:lstStyle>
          <a:p>
            <a:r>
              <a:rPr lang="en-US" noProof="0" smtClean="0"/>
              <a:t>Click to edit Master title style</a:t>
            </a:r>
            <a:endParaRPr lang="en-US" noProof="0" dirty="0"/>
          </a:p>
        </p:txBody>
      </p:sp>
      <p:sp>
        <p:nvSpPr>
          <p:cNvPr id="8" name="Text Placeholder 18"/>
          <p:cNvSpPr>
            <a:spLocks noGrp="1"/>
          </p:cNvSpPr>
          <p:nvPr>
            <p:ph idx="1"/>
          </p:nvPr>
        </p:nvSpPr>
        <p:spPr>
          <a:xfrm>
            <a:off x="376238" y="1700213"/>
            <a:ext cx="8374062" cy="4678986"/>
          </a:xfrm>
          <a:prstGeom prst="rect">
            <a:avLst/>
          </a:prstGeom>
        </p:spPr>
        <p:txBody>
          <a:bodyPr vert="horz" lIns="0" tIns="0" rIns="0" bIns="0" rtlCol="0">
            <a:noAutofit/>
          </a:bodyPr>
          <a:lstStyle>
            <a:lvl1pPr>
              <a:defRPr sz="1600"/>
            </a:lvl1pPr>
            <a:lvl2pPr>
              <a:defRPr sz="16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dirty="0"/>
          </a:p>
        </p:txBody>
      </p:sp>
    </p:spTree>
    <p:extLst>
      <p:ext uri="{BB962C8B-B14F-4D97-AF65-F5344CB8AC3E}">
        <p14:creationId xmlns:p14="http://schemas.microsoft.com/office/powerpoint/2010/main" val="412778938"/>
      </p:ext>
    </p:extLst>
  </p:cSld>
  <p:clrMapOvr>
    <a:masterClrMapping/>
  </p:clrMapOvr>
  <p:transition>
    <p:fade/>
  </p:transition>
</p:sldLayout>
</file>

<file path=ppt/slideLayouts/slideLayout43.xml><?xml version="1.0" encoding="utf-8"?>
<p:sldLayout xmlns:a="http://schemas.openxmlformats.org/drawingml/2006/main" xmlns:r="http://schemas.openxmlformats.org/officeDocument/2006/relationships" xmlns:p="http://schemas.openxmlformats.org/presentationml/2006/main" preserve="1" userDrawn="1">
  <p:cSld name="1_Title, subtitle &amp; chart">
    <p:spTree>
      <p:nvGrpSpPr>
        <p:cNvPr id="1" name=""/>
        <p:cNvGrpSpPr/>
        <p:nvPr/>
      </p:nvGrpSpPr>
      <p:grpSpPr>
        <a:xfrm>
          <a:off x="0" y="0"/>
          <a:ext cx="0" cy="0"/>
          <a:chOff x="0" y="0"/>
          <a:chExt cx="0" cy="0"/>
        </a:xfrm>
      </p:grpSpPr>
      <p:sp>
        <p:nvSpPr>
          <p:cNvPr id="15" name="Text Placeholder 8"/>
          <p:cNvSpPr>
            <a:spLocks noGrp="1"/>
          </p:cNvSpPr>
          <p:nvPr>
            <p:ph type="body" sz="quarter" idx="13" hasCustomPrompt="1"/>
          </p:nvPr>
        </p:nvSpPr>
        <p:spPr>
          <a:xfrm>
            <a:off x="376237" y="651600"/>
            <a:ext cx="8391525" cy="757255"/>
          </a:xfrm>
          <a:prstGeom prst="rect">
            <a:avLst/>
          </a:prstGeom>
        </p:spPr>
        <p:txBody>
          <a:bodyPr lIns="0" tIns="0" rIns="0" bIns="0">
            <a:noAutofit/>
          </a:bodyPr>
          <a:lstStyle>
            <a:lvl1pPr marL="0" indent="0">
              <a:buNone/>
              <a:defRPr sz="2000" b="0">
                <a:solidFill>
                  <a:srgbClr val="575757"/>
                </a:solidFill>
              </a:defRPr>
            </a:lvl1pPr>
          </a:lstStyle>
          <a:p>
            <a:pPr lvl="0"/>
            <a:r>
              <a:rPr lang="en-US" noProof="0" dirty="0"/>
              <a:t>Click to add subtitle</a:t>
            </a:r>
          </a:p>
        </p:txBody>
      </p:sp>
      <p:sp>
        <p:nvSpPr>
          <p:cNvPr id="16" name="Title Placeholder 1"/>
          <p:cNvSpPr>
            <a:spLocks noGrp="1"/>
          </p:cNvSpPr>
          <p:nvPr>
            <p:ph type="title" hasCustomPrompt="1"/>
          </p:nvPr>
        </p:nvSpPr>
        <p:spPr>
          <a:xfrm>
            <a:off x="376237" y="317499"/>
            <a:ext cx="8391525" cy="334101"/>
          </a:xfrm>
          <a:prstGeom prst="rect">
            <a:avLst/>
          </a:prstGeom>
        </p:spPr>
        <p:txBody>
          <a:bodyPr vert="horz" lIns="0" tIns="0" rIns="0" bIns="0" rtlCol="0" anchor="t" anchorCtr="0">
            <a:noAutofit/>
          </a:bodyPr>
          <a:lstStyle>
            <a:lvl1pPr>
              <a:defRPr/>
            </a:lvl1pPr>
          </a:lstStyle>
          <a:p>
            <a:r>
              <a:rPr lang="en-US" noProof="0" dirty="0"/>
              <a:t>Click to add title</a:t>
            </a:r>
          </a:p>
        </p:txBody>
      </p:sp>
      <p:sp>
        <p:nvSpPr>
          <p:cNvPr id="17" name="Chart Placeholder 3"/>
          <p:cNvSpPr>
            <a:spLocks noGrp="1"/>
          </p:cNvSpPr>
          <p:nvPr>
            <p:ph type="chart" sz="quarter" idx="15"/>
          </p:nvPr>
        </p:nvSpPr>
        <p:spPr>
          <a:xfrm>
            <a:off x="376239" y="2051999"/>
            <a:ext cx="8391524" cy="4069013"/>
          </a:xfrm>
          <a:prstGeom prst="rect">
            <a:avLst/>
          </a:prstGeom>
        </p:spPr>
        <p:txBody>
          <a:bodyPr/>
          <a:lstStyle/>
          <a:p>
            <a:r>
              <a:rPr lang="en-US" noProof="0" smtClean="0"/>
              <a:t>Click icon to add chart</a:t>
            </a:r>
            <a:endParaRPr lang="en-US" noProof="0" dirty="0"/>
          </a:p>
        </p:txBody>
      </p:sp>
      <p:sp>
        <p:nvSpPr>
          <p:cNvPr id="18" name="Text Placeholder 8"/>
          <p:cNvSpPr>
            <a:spLocks noGrp="1"/>
          </p:cNvSpPr>
          <p:nvPr>
            <p:ph type="body" sz="quarter" idx="18"/>
          </p:nvPr>
        </p:nvSpPr>
        <p:spPr>
          <a:xfrm>
            <a:off x="376239" y="1665289"/>
            <a:ext cx="8391524" cy="392112"/>
          </a:xfrm>
        </p:spPr>
        <p:txBody>
          <a:bodyPr/>
          <a:lstStyle/>
          <a:p>
            <a:pPr lvl="0"/>
            <a:r>
              <a:rPr lang="en-US" noProof="0" smtClean="0"/>
              <a:t>Click to edit Master text styles</a:t>
            </a:r>
          </a:p>
        </p:txBody>
      </p:sp>
      <p:sp>
        <p:nvSpPr>
          <p:cNvPr id="19" name="Text Placeholder 7"/>
          <p:cNvSpPr>
            <a:spLocks noGrp="1"/>
          </p:cNvSpPr>
          <p:nvPr>
            <p:ph type="body" sz="quarter" idx="23"/>
          </p:nvPr>
        </p:nvSpPr>
        <p:spPr>
          <a:xfrm>
            <a:off x="376238" y="6121013"/>
            <a:ext cx="8391525" cy="260737"/>
          </a:xfrm>
        </p:spPr>
        <p:txBody>
          <a:bodyPr>
            <a:noAutofit/>
          </a:bodyPr>
          <a:lstStyle>
            <a:lvl1pPr>
              <a:spcAft>
                <a:spcPts val="0"/>
              </a:spcAft>
              <a:defRPr sz="900"/>
            </a:lvl1pPr>
          </a:lstStyle>
          <a:p>
            <a:pPr lvl="0"/>
            <a:r>
              <a:rPr lang="en-US" noProof="0" smtClean="0"/>
              <a:t>Click to edit Master text styles</a:t>
            </a:r>
          </a:p>
        </p:txBody>
      </p:sp>
    </p:spTree>
    <p:extLst>
      <p:ext uri="{BB962C8B-B14F-4D97-AF65-F5344CB8AC3E}">
        <p14:creationId xmlns:p14="http://schemas.microsoft.com/office/powerpoint/2010/main" val="1829702940"/>
      </p:ext>
    </p:extLst>
  </p:cSld>
  <p:clrMapOvr>
    <a:masterClrMapping/>
  </p:clrMapOvr>
  <p:transition>
    <p:fade/>
  </p:transition>
</p:sldLayout>
</file>

<file path=ppt/slideLayouts/slideLayout44.xml><?xml version="1.0" encoding="utf-8"?>
<p:sldLayout xmlns:a="http://schemas.openxmlformats.org/drawingml/2006/main" xmlns:r="http://schemas.openxmlformats.org/officeDocument/2006/relationships" xmlns:p="http://schemas.openxmlformats.org/presentationml/2006/main" preserve="1" userDrawn="1">
  <p:cSld name="1_3 chart">
    <p:spTree>
      <p:nvGrpSpPr>
        <p:cNvPr id="1" name=""/>
        <p:cNvGrpSpPr/>
        <p:nvPr/>
      </p:nvGrpSpPr>
      <p:grpSpPr>
        <a:xfrm>
          <a:off x="0" y="0"/>
          <a:ext cx="0" cy="0"/>
          <a:chOff x="0" y="0"/>
          <a:chExt cx="0" cy="0"/>
        </a:xfrm>
      </p:grpSpPr>
      <p:sp>
        <p:nvSpPr>
          <p:cNvPr id="15" name="Text Placeholder 8"/>
          <p:cNvSpPr>
            <a:spLocks noGrp="1"/>
          </p:cNvSpPr>
          <p:nvPr>
            <p:ph type="body" sz="quarter" idx="13" hasCustomPrompt="1"/>
          </p:nvPr>
        </p:nvSpPr>
        <p:spPr>
          <a:xfrm>
            <a:off x="376238" y="651600"/>
            <a:ext cx="8391525" cy="757255"/>
          </a:xfrm>
          <a:prstGeom prst="rect">
            <a:avLst/>
          </a:prstGeom>
        </p:spPr>
        <p:txBody>
          <a:bodyPr lIns="0" tIns="0" rIns="0" bIns="0">
            <a:noAutofit/>
          </a:bodyPr>
          <a:lstStyle>
            <a:lvl1pPr marL="0" indent="0">
              <a:buNone/>
              <a:defRPr sz="2000" b="0">
                <a:solidFill>
                  <a:srgbClr val="575757"/>
                </a:solidFill>
              </a:defRPr>
            </a:lvl1pPr>
          </a:lstStyle>
          <a:p>
            <a:pPr lvl="0"/>
            <a:r>
              <a:rPr lang="en-US" noProof="0" dirty="0"/>
              <a:t>Click to add subtitle</a:t>
            </a:r>
          </a:p>
        </p:txBody>
      </p:sp>
      <p:sp>
        <p:nvSpPr>
          <p:cNvPr id="16" name="Title Placeholder 1"/>
          <p:cNvSpPr>
            <a:spLocks noGrp="1"/>
          </p:cNvSpPr>
          <p:nvPr>
            <p:ph type="title" hasCustomPrompt="1"/>
          </p:nvPr>
        </p:nvSpPr>
        <p:spPr>
          <a:xfrm>
            <a:off x="376237" y="317499"/>
            <a:ext cx="8391525" cy="334101"/>
          </a:xfrm>
          <a:prstGeom prst="rect">
            <a:avLst/>
          </a:prstGeom>
        </p:spPr>
        <p:txBody>
          <a:bodyPr vert="horz" lIns="0" tIns="0" rIns="0" bIns="0" rtlCol="0" anchor="t" anchorCtr="0">
            <a:noAutofit/>
          </a:bodyPr>
          <a:lstStyle>
            <a:lvl1pPr>
              <a:defRPr/>
            </a:lvl1pPr>
          </a:lstStyle>
          <a:p>
            <a:r>
              <a:rPr lang="en-US" noProof="0" dirty="0"/>
              <a:t>Click to add title</a:t>
            </a:r>
          </a:p>
        </p:txBody>
      </p:sp>
      <p:sp>
        <p:nvSpPr>
          <p:cNvPr id="17" name="Chart Placeholder 3"/>
          <p:cNvSpPr>
            <a:spLocks noGrp="1"/>
          </p:cNvSpPr>
          <p:nvPr>
            <p:ph type="chart" sz="quarter" idx="15"/>
          </p:nvPr>
        </p:nvSpPr>
        <p:spPr>
          <a:xfrm>
            <a:off x="378000" y="2051999"/>
            <a:ext cx="2662162" cy="4069014"/>
          </a:xfrm>
          <a:prstGeom prst="rect">
            <a:avLst/>
          </a:prstGeom>
        </p:spPr>
        <p:txBody>
          <a:bodyPr/>
          <a:lstStyle/>
          <a:p>
            <a:r>
              <a:rPr lang="en-US" noProof="0" smtClean="0"/>
              <a:t>Click icon to add chart</a:t>
            </a:r>
            <a:endParaRPr lang="en-US" noProof="0" dirty="0"/>
          </a:p>
        </p:txBody>
      </p:sp>
      <p:sp>
        <p:nvSpPr>
          <p:cNvPr id="18" name="Text Placeholder 8"/>
          <p:cNvSpPr>
            <a:spLocks noGrp="1"/>
          </p:cNvSpPr>
          <p:nvPr>
            <p:ph type="body" sz="quarter" idx="18"/>
          </p:nvPr>
        </p:nvSpPr>
        <p:spPr>
          <a:xfrm>
            <a:off x="376237" y="1665289"/>
            <a:ext cx="2671763" cy="392112"/>
          </a:xfrm>
        </p:spPr>
        <p:txBody>
          <a:bodyPr/>
          <a:lstStyle/>
          <a:p>
            <a:pPr lvl="0"/>
            <a:r>
              <a:rPr lang="en-US" noProof="0" smtClean="0"/>
              <a:t>Click to edit Master text styles</a:t>
            </a:r>
          </a:p>
        </p:txBody>
      </p:sp>
      <p:sp>
        <p:nvSpPr>
          <p:cNvPr id="7" name="Chart Placeholder 3"/>
          <p:cNvSpPr>
            <a:spLocks noGrp="1"/>
          </p:cNvSpPr>
          <p:nvPr>
            <p:ph type="chart" sz="quarter" idx="19"/>
          </p:nvPr>
        </p:nvSpPr>
        <p:spPr>
          <a:xfrm>
            <a:off x="3227388" y="2051999"/>
            <a:ext cx="2671212" cy="4069014"/>
          </a:xfrm>
          <a:prstGeom prst="rect">
            <a:avLst/>
          </a:prstGeom>
        </p:spPr>
        <p:txBody>
          <a:bodyPr/>
          <a:lstStyle/>
          <a:p>
            <a:r>
              <a:rPr lang="en-US" noProof="0" smtClean="0"/>
              <a:t>Click icon to add chart</a:t>
            </a:r>
            <a:endParaRPr lang="en-US" noProof="0" dirty="0"/>
          </a:p>
        </p:txBody>
      </p:sp>
      <p:sp>
        <p:nvSpPr>
          <p:cNvPr id="8" name="Text Placeholder 8"/>
          <p:cNvSpPr>
            <a:spLocks noGrp="1"/>
          </p:cNvSpPr>
          <p:nvPr>
            <p:ph type="body" sz="quarter" idx="20"/>
          </p:nvPr>
        </p:nvSpPr>
        <p:spPr>
          <a:xfrm>
            <a:off x="3227388" y="1665289"/>
            <a:ext cx="2671211" cy="392112"/>
          </a:xfrm>
        </p:spPr>
        <p:txBody>
          <a:bodyPr/>
          <a:lstStyle/>
          <a:p>
            <a:pPr lvl="0"/>
            <a:r>
              <a:rPr lang="en-US" noProof="0" smtClean="0"/>
              <a:t>Click to edit Master text styles</a:t>
            </a:r>
          </a:p>
        </p:txBody>
      </p:sp>
      <p:sp>
        <p:nvSpPr>
          <p:cNvPr id="9" name="Chart Placeholder 3"/>
          <p:cNvSpPr>
            <a:spLocks noGrp="1"/>
          </p:cNvSpPr>
          <p:nvPr>
            <p:ph type="chart" sz="quarter" idx="21"/>
          </p:nvPr>
        </p:nvSpPr>
        <p:spPr>
          <a:xfrm>
            <a:off x="6094797" y="2051999"/>
            <a:ext cx="2672965" cy="4069014"/>
          </a:xfrm>
          <a:prstGeom prst="rect">
            <a:avLst/>
          </a:prstGeom>
        </p:spPr>
        <p:txBody>
          <a:bodyPr/>
          <a:lstStyle/>
          <a:p>
            <a:r>
              <a:rPr lang="en-US" noProof="0" smtClean="0"/>
              <a:t>Click icon to add chart</a:t>
            </a:r>
            <a:endParaRPr lang="en-US" noProof="0" dirty="0"/>
          </a:p>
        </p:txBody>
      </p:sp>
      <p:sp>
        <p:nvSpPr>
          <p:cNvPr id="10" name="Text Placeholder 8"/>
          <p:cNvSpPr>
            <a:spLocks noGrp="1"/>
          </p:cNvSpPr>
          <p:nvPr>
            <p:ph type="body" sz="quarter" idx="22"/>
          </p:nvPr>
        </p:nvSpPr>
        <p:spPr>
          <a:xfrm>
            <a:off x="6094797" y="1659145"/>
            <a:ext cx="2672966" cy="398256"/>
          </a:xfrm>
        </p:spPr>
        <p:txBody>
          <a:bodyPr/>
          <a:lstStyle/>
          <a:p>
            <a:pPr lvl="0"/>
            <a:r>
              <a:rPr lang="en-US" noProof="0" smtClean="0"/>
              <a:t>Click to edit Master text styles</a:t>
            </a:r>
          </a:p>
        </p:txBody>
      </p:sp>
      <p:sp>
        <p:nvSpPr>
          <p:cNvPr id="12" name="Text Placeholder 7"/>
          <p:cNvSpPr>
            <a:spLocks noGrp="1"/>
          </p:cNvSpPr>
          <p:nvPr>
            <p:ph type="body" sz="quarter" idx="23"/>
          </p:nvPr>
        </p:nvSpPr>
        <p:spPr>
          <a:xfrm>
            <a:off x="376237" y="6121013"/>
            <a:ext cx="8374064" cy="260737"/>
          </a:xfrm>
        </p:spPr>
        <p:txBody>
          <a:bodyPr>
            <a:noAutofit/>
          </a:bodyPr>
          <a:lstStyle>
            <a:lvl1pPr>
              <a:spcAft>
                <a:spcPts val="0"/>
              </a:spcAft>
              <a:defRPr sz="900"/>
            </a:lvl1pPr>
          </a:lstStyle>
          <a:p>
            <a:pPr lvl="0"/>
            <a:r>
              <a:rPr lang="en-US" noProof="0" smtClean="0"/>
              <a:t>Click to edit Master text styles</a:t>
            </a:r>
          </a:p>
        </p:txBody>
      </p:sp>
    </p:spTree>
    <p:extLst>
      <p:ext uri="{BB962C8B-B14F-4D97-AF65-F5344CB8AC3E}">
        <p14:creationId xmlns:p14="http://schemas.microsoft.com/office/powerpoint/2010/main" val="2215081642"/>
      </p:ext>
    </p:extLst>
  </p:cSld>
  <p:clrMapOvr>
    <a:masterClrMapping/>
  </p:clrMapOvr>
  <p:transition>
    <p:fade/>
  </p:transition>
</p:sldLayout>
</file>

<file path=ppt/slideLayouts/slideLayout45.xml><?xml version="1.0" encoding="utf-8"?>
<p:sldLayout xmlns:a="http://schemas.openxmlformats.org/drawingml/2006/main" xmlns:r="http://schemas.openxmlformats.org/officeDocument/2006/relationships" xmlns:p="http://schemas.openxmlformats.org/presentationml/2006/main" preserve="1" userDrawn="1">
  <p:cSld name="1_2 columns of text">
    <p:spTree>
      <p:nvGrpSpPr>
        <p:cNvPr id="1" name=""/>
        <p:cNvGrpSpPr/>
        <p:nvPr/>
      </p:nvGrpSpPr>
      <p:grpSpPr>
        <a:xfrm>
          <a:off x="0" y="0"/>
          <a:ext cx="0" cy="0"/>
          <a:chOff x="0" y="0"/>
          <a:chExt cx="0" cy="0"/>
        </a:xfrm>
      </p:grpSpPr>
      <p:sp>
        <p:nvSpPr>
          <p:cNvPr id="14" name="Title Placeholder 1"/>
          <p:cNvSpPr>
            <a:spLocks noGrp="1"/>
          </p:cNvSpPr>
          <p:nvPr>
            <p:ph type="title" hasCustomPrompt="1"/>
          </p:nvPr>
        </p:nvSpPr>
        <p:spPr>
          <a:xfrm>
            <a:off x="376238" y="317499"/>
            <a:ext cx="8402002" cy="334101"/>
          </a:xfrm>
          <a:prstGeom prst="rect">
            <a:avLst/>
          </a:prstGeom>
        </p:spPr>
        <p:txBody>
          <a:bodyPr vert="horz" lIns="0" tIns="0" rIns="0" bIns="0" rtlCol="0" anchor="t" anchorCtr="0">
            <a:noAutofit/>
          </a:bodyPr>
          <a:lstStyle>
            <a:lvl1pPr>
              <a:defRPr/>
            </a:lvl1pPr>
          </a:lstStyle>
          <a:p>
            <a:r>
              <a:rPr lang="en-US" noProof="0" dirty="0"/>
              <a:t>Click to add title</a:t>
            </a:r>
          </a:p>
        </p:txBody>
      </p:sp>
      <p:sp>
        <p:nvSpPr>
          <p:cNvPr id="9" name="Text Placeholder 8"/>
          <p:cNvSpPr>
            <a:spLocks noGrp="1"/>
          </p:cNvSpPr>
          <p:nvPr>
            <p:ph type="body" sz="quarter" idx="13" hasCustomPrompt="1"/>
          </p:nvPr>
        </p:nvSpPr>
        <p:spPr>
          <a:xfrm>
            <a:off x="376238" y="651600"/>
            <a:ext cx="8402002" cy="757255"/>
          </a:xfrm>
          <a:prstGeom prst="rect">
            <a:avLst/>
          </a:prstGeom>
        </p:spPr>
        <p:txBody>
          <a:bodyPr lIns="0" tIns="0" rIns="0" bIns="0">
            <a:noAutofit/>
          </a:bodyPr>
          <a:lstStyle>
            <a:lvl1pPr marL="0" indent="0">
              <a:buNone/>
              <a:defRPr sz="2000" b="0">
                <a:solidFill>
                  <a:srgbClr val="575757"/>
                </a:solidFill>
              </a:defRPr>
            </a:lvl1pPr>
          </a:lstStyle>
          <a:p>
            <a:pPr lvl="0"/>
            <a:r>
              <a:rPr lang="en-US" noProof="0" dirty="0"/>
              <a:t>Click to add subtitle</a:t>
            </a:r>
          </a:p>
        </p:txBody>
      </p:sp>
      <p:sp>
        <p:nvSpPr>
          <p:cNvPr id="13" name="Content Placeholder 3"/>
          <p:cNvSpPr>
            <a:spLocks noGrp="1"/>
          </p:cNvSpPr>
          <p:nvPr>
            <p:ph sz="quarter" idx="10"/>
          </p:nvPr>
        </p:nvSpPr>
        <p:spPr>
          <a:xfrm>
            <a:off x="376238" y="1665288"/>
            <a:ext cx="3979184" cy="4716461"/>
          </a:xfrm>
          <a:prstGeom prst="rect">
            <a:avLst/>
          </a:prstGeom>
        </p:spPr>
        <p:txBody>
          <a:bodyPr/>
          <a:lstStyle>
            <a:lvl1pPr>
              <a:tabLst>
                <a:tab pos="5029200" algn="r"/>
              </a:tabLst>
              <a:defRPr/>
            </a:lvl1pPr>
            <a:lvl2pPr>
              <a:tabLst>
                <a:tab pos="5029200" algn="r"/>
              </a:tabLst>
              <a:defRPr/>
            </a:lvl2pPr>
            <a:lvl3pPr>
              <a:tabLst>
                <a:tab pos="5029200" algn="r"/>
              </a:tabLst>
              <a:defRPr/>
            </a:lvl3pPr>
            <a:lvl4pPr>
              <a:tabLst>
                <a:tab pos="5029200" algn="r"/>
              </a:tabLst>
              <a:defRPr/>
            </a:lvl4pPr>
            <a:lvl5pPr>
              <a:tabLst>
                <a:tab pos="5029200" algn="r"/>
              </a:tabLst>
              <a:defRPr baseline="0"/>
            </a:lvl5p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dirty="0"/>
          </a:p>
        </p:txBody>
      </p:sp>
      <p:sp>
        <p:nvSpPr>
          <p:cNvPr id="15" name="Content Placeholder 3"/>
          <p:cNvSpPr>
            <a:spLocks noGrp="1"/>
          </p:cNvSpPr>
          <p:nvPr>
            <p:ph sz="quarter" idx="20"/>
          </p:nvPr>
        </p:nvSpPr>
        <p:spPr>
          <a:xfrm>
            <a:off x="4786154" y="1665288"/>
            <a:ext cx="3992086" cy="4716461"/>
          </a:xfrm>
          <a:prstGeom prst="rect">
            <a:avLst/>
          </a:prstGeom>
        </p:spPr>
        <p:txBody>
          <a:bodyPr/>
          <a:lstStyle>
            <a:lvl1pPr>
              <a:tabLst>
                <a:tab pos="5029200" algn="r"/>
              </a:tabLst>
              <a:defRPr/>
            </a:lvl1pPr>
            <a:lvl2pPr>
              <a:tabLst>
                <a:tab pos="5029200" algn="r"/>
              </a:tabLst>
              <a:defRPr/>
            </a:lvl2pPr>
            <a:lvl3pPr>
              <a:tabLst>
                <a:tab pos="5029200" algn="r"/>
              </a:tabLst>
              <a:defRPr/>
            </a:lvl3pPr>
            <a:lvl4pPr>
              <a:tabLst>
                <a:tab pos="5029200" algn="r"/>
              </a:tabLst>
              <a:defRPr/>
            </a:lvl4pPr>
            <a:lvl5pPr>
              <a:tabLst>
                <a:tab pos="5029200" algn="r"/>
              </a:tabLst>
              <a:defRPr baseline="0"/>
            </a:lvl5p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dirty="0"/>
          </a:p>
        </p:txBody>
      </p:sp>
    </p:spTree>
    <p:extLst>
      <p:ext uri="{BB962C8B-B14F-4D97-AF65-F5344CB8AC3E}">
        <p14:creationId xmlns:p14="http://schemas.microsoft.com/office/powerpoint/2010/main" val="1842891208"/>
      </p:ext>
    </p:extLst>
  </p:cSld>
  <p:clrMapOvr>
    <a:masterClrMapping/>
  </p:clrMapOvr>
  <p:transition>
    <p:fade/>
  </p:transition>
</p:sldLayout>
</file>

<file path=ppt/slideLayouts/slideLayout46.xml><?xml version="1.0" encoding="utf-8"?>
<p:sldLayout xmlns:a="http://schemas.openxmlformats.org/drawingml/2006/main" xmlns:r="http://schemas.openxmlformats.org/officeDocument/2006/relationships" xmlns:p="http://schemas.openxmlformats.org/presentationml/2006/main" preserve="1" userDrawn="1">
  <p:cSld name="1_2 columns - large">
    <p:spTree>
      <p:nvGrpSpPr>
        <p:cNvPr id="1" name=""/>
        <p:cNvGrpSpPr/>
        <p:nvPr/>
      </p:nvGrpSpPr>
      <p:grpSpPr>
        <a:xfrm>
          <a:off x="0" y="0"/>
          <a:ext cx="0" cy="0"/>
          <a:chOff x="0" y="0"/>
          <a:chExt cx="0" cy="0"/>
        </a:xfrm>
      </p:grpSpPr>
      <p:sp>
        <p:nvSpPr>
          <p:cNvPr id="7" name="Text Placeholder 8"/>
          <p:cNvSpPr>
            <a:spLocks noGrp="1"/>
          </p:cNvSpPr>
          <p:nvPr>
            <p:ph type="body" sz="quarter" idx="13" hasCustomPrompt="1"/>
          </p:nvPr>
        </p:nvSpPr>
        <p:spPr>
          <a:xfrm>
            <a:off x="376237" y="651600"/>
            <a:ext cx="8391525" cy="757255"/>
          </a:xfrm>
          <a:prstGeom prst="rect">
            <a:avLst/>
          </a:prstGeom>
        </p:spPr>
        <p:txBody>
          <a:bodyPr lIns="0" tIns="0" rIns="0" bIns="0">
            <a:noAutofit/>
          </a:bodyPr>
          <a:lstStyle>
            <a:lvl1pPr marL="0" indent="0">
              <a:buNone/>
              <a:defRPr sz="2000" b="0">
                <a:solidFill>
                  <a:srgbClr val="575757"/>
                </a:solidFill>
              </a:defRPr>
            </a:lvl1pPr>
          </a:lstStyle>
          <a:p>
            <a:pPr lvl="0"/>
            <a:r>
              <a:rPr lang="en-US" noProof="0" dirty="0"/>
              <a:t>Click to add subtitle</a:t>
            </a:r>
          </a:p>
        </p:txBody>
      </p:sp>
      <p:sp>
        <p:nvSpPr>
          <p:cNvPr id="8" name="Title Placeholder 1"/>
          <p:cNvSpPr>
            <a:spLocks noGrp="1"/>
          </p:cNvSpPr>
          <p:nvPr>
            <p:ph type="title" hasCustomPrompt="1"/>
          </p:nvPr>
        </p:nvSpPr>
        <p:spPr>
          <a:xfrm>
            <a:off x="376237" y="317500"/>
            <a:ext cx="8391525" cy="334100"/>
          </a:xfrm>
          <a:prstGeom prst="rect">
            <a:avLst/>
          </a:prstGeom>
        </p:spPr>
        <p:txBody>
          <a:bodyPr vert="horz" lIns="0" tIns="0" rIns="0" bIns="0" rtlCol="0" anchor="t" anchorCtr="0">
            <a:noAutofit/>
          </a:bodyPr>
          <a:lstStyle>
            <a:lvl1pPr>
              <a:defRPr/>
            </a:lvl1pPr>
          </a:lstStyle>
          <a:p>
            <a:r>
              <a:rPr lang="en-US" noProof="0" dirty="0"/>
              <a:t>Click to add title</a:t>
            </a:r>
          </a:p>
        </p:txBody>
      </p:sp>
      <p:sp>
        <p:nvSpPr>
          <p:cNvPr id="11" name="Content Placeholder 3"/>
          <p:cNvSpPr>
            <a:spLocks noGrp="1"/>
          </p:cNvSpPr>
          <p:nvPr>
            <p:ph sz="quarter" idx="10"/>
          </p:nvPr>
        </p:nvSpPr>
        <p:spPr>
          <a:xfrm>
            <a:off x="376237" y="1665288"/>
            <a:ext cx="3979185" cy="4716461"/>
          </a:xfrm>
          <a:prstGeom prst="rect">
            <a:avLst/>
          </a:prstGeom>
        </p:spPr>
        <p:txBody>
          <a:bodyPr>
            <a:noAutofit/>
          </a:bodyPr>
          <a:lstStyle>
            <a:lvl1pPr>
              <a:tabLst>
                <a:tab pos="5029200" algn="r"/>
              </a:tabLst>
              <a:defRPr sz="1600"/>
            </a:lvl1pPr>
            <a:lvl2pPr>
              <a:tabLst>
                <a:tab pos="5029200" algn="r"/>
              </a:tabLst>
              <a:defRPr sz="1600"/>
            </a:lvl2pPr>
            <a:lvl3pPr>
              <a:tabLst>
                <a:tab pos="5029200" algn="r"/>
              </a:tabLst>
              <a:defRPr sz="1600"/>
            </a:lvl3pPr>
            <a:lvl4pPr>
              <a:tabLst>
                <a:tab pos="5029200" algn="r"/>
              </a:tabLst>
              <a:defRPr sz="1600"/>
            </a:lvl4pPr>
            <a:lvl5pPr>
              <a:tabLst>
                <a:tab pos="5029200" algn="r"/>
              </a:tabLst>
              <a:defRPr baseline="0"/>
            </a:lvl5pPr>
            <a:lvl6pPr>
              <a:defRPr sz="1600"/>
            </a:lvl6pPr>
            <a:lvl7pPr>
              <a:defRPr sz="1600"/>
            </a:lvl7pPr>
            <a:lvl8pPr>
              <a:defRPr sz="1600"/>
            </a:lvl8pPr>
            <a:lvl9pPr>
              <a:defRPr sz="1600"/>
            </a:lvl9p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dirty="0"/>
          </a:p>
        </p:txBody>
      </p:sp>
      <p:sp>
        <p:nvSpPr>
          <p:cNvPr id="13" name="Content Placeholder 3"/>
          <p:cNvSpPr>
            <a:spLocks noGrp="1"/>
          </p:cNvSpPr>
          <p:nvPr>
            <p:ph sz="quarter" idx="20"/>
          </p:nvPr>
        </p:nvSpPr>
        <p:spPr>
          <a:xfrm>
            <a:off x="4787999" y="1665288"/>
            <a:ext cx="3979763" cy="4716461"/>
          </a:xfrm>
          <a:prstGeom prst="rect">
            <a:avLst/>
          </a:prstGeom>
        </p:spPr>
        <p:txBody>
          <a:bodyPr>
            <a:noAutofit/>
          </a:bodyPr>
          <a:lstStyle>
            <a:lvl1pPr>
              <a:tabLst>
                <a:tab pos="5029200" algn="r"/>
              </a:tabLst>
              <a:defRPr sz="1600"/>
            </a:lvl1pPr>
            <a:lvl2pPr>
              <a:tabLst>
                <a:tab pos="5029200" algn="r"/>
              </a:tabLst>
              <a:defRPr sz="1600"/>
            </a:lvl2pPr>
            <a:lvl3pPr>
              <a:tabLst>
                <a:tab pos="5029200" algn="r"/>
              </a:tabLst>
              <a:defRPr sz="1600"/>
            </a:lvl3pPr>
            <a:lvl4pPr>
              <a:tabLst>
                <a:tab pos="5029200" algn="r"/>
              </a:tabLst>
              <a:defRPr sz="1600"/>
            </a:lvl4pPr>
            <a:lvl5pPr>
              <a:tabLst>
                <a:tab pos="5029200" algn="r"/>
              </a:tabLst>
              <a:defRPr baseline="0"/>
            </a:lvl5pPr>
            <a:lvl6pPr>
              <a:defRPr sz="1600"/>
            </a:lvl6pPr>
            <a:lvl7pPr>
              <a:defRPr sz="1600"/>
            </a:lvl7pPr>
            <a:lvl8pPr>
              <a:defRPr sz="1600"/>
            </a:lvl8pPr>
            <a:lvl9pPr>
              <a:defRPr sz="1600"/>
            </a:lvl9p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dirty="0"/>
          </a:p>
        </p:txBody>
      </p:sp>
    </p:spTree>
    <p:extLst>
      <p:ext uri="{BB962C8B-B14F-4D97-AF65-F5344CB8AC3E}">
        <p14:creationId xmlns:p14="http://schemas.microsoft.com/office/powerpoint/2010/main" val="1031036312"/>
      </p:ext>
    </p:extLst>
  </p:cSld>
  <p:clrMapOvr>
    <a:masterClrMapping/>
  </p:clrMapOvr>
  <p:transition>
    <p:fade/>
  </p:transition>
</p:sldLayout>
</file>

<file path=ppt/slideLayouts/slideLayout47.xml><?xml version="1.0" encoding="utf-8"?>
<p:sldLayout xmlns:a="http://schemas.openxmlformats.org/drawingml/2006/main" xmlns:r="http://schemas.openxmlformats.org/officeDocument/2006/relationships" xmlns:p="http://schemas.openxmlformats.org/presentationml/2006/main" preserve="1" userDrawn="1">
  <p:cSld name="1_Text and chart">
    <p:spTree>
      <p:nvGrpSpPr>
        <p:cNvPr id="1" name=""/>
        <p:cNvGrpSpPr/>
        <p:nvPr/>
      </p:nvGrpSpPr>
      <p:grpSpPr>
        <a:xfrm>
          <a:off x="0" y="0"/>
          <a:ext cx="0" cy="0"/>
          <a:chOff x="0" y="0"/>
          <a:chExt cx="0" cy="0"/>
        </a:xfrm>
      </p:grpSpPr>
      <p:sp>
        <p:nvSpPr>
          <p:cNvPr id="10" name="Content Placeholder 3"/>
          <p:cNvSpPr>
            <a:spLocks noGrp="1"/>
          </p:cNvSpPr>
          <p:nvPr>
            <p:ph sz="quarter" idx="10"/>
          </p:nvPr>
        </p:nvSpPr>
        <p:spPr>
          <a:xfrm>
            <a:off x="376239" y="1665288"/>
            <a:ext cx="4016374" cy="4455725"/>
          </a:xfrm>
          <a:prstGeom prst="rect">
            <a:avLst/>
          </a:prstGeom>
        </p:spPr>
        <p:txBody>
          <a:bodyPr/>
          <a:lstStyle>
            <a:lvl1pPr>
              <a:tabLst>
                <a:tab pos="5029200" algn="r"/>
              </a:tabLst>
              <a:defRPr/>
            </a:lvl1pPr>
            <a:lvl2pPr>
              <a:tabLst>
                <a:tab pos="5029200" algn="r"/>
              </a:tabLst>
              <a:defRPr/>
            </a:lvl2pPr>
            <a:lvl3pPr>
              <a:tabLst>
                <a:tab pos="5029200" algn="r"/>
              </a:tabLst>
              <a:defRPr/>
            </a:lvl3pPr>
            <a:lvl4pPr>
              <a:tabLst>
                <a:tab pos="5029200" algn="r"/>
              </a:tabLst>
              <a:defRPr/>
            </a:lvl4pPr>
            <a:lvl5pPr>
              <a:tabLst>
                <a:tab pos="5029200" algn="r"/>
              </a:tabLst>
              <a:defRPr baseline="0"/>
            </a:lvl5p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dirty="0"/>
          </a:p>
        </p:txBody>
      </p:sp>
      <p:sp>
        <p:nvSpPr>
          <p:cNvPr id="3" name="Chart Placeholder 2"/>
          <p:cNvSpPr>
            <a:spLocks noGrp="1"/>
          </p:cNvSpPr>
          <p:nvPr>
            <p:ph type="chart" sz="quarter" idx="21"/>
          </p:nvPr>
        </p:nvSpPr>
        <p:spPr>
          <a:xfrm>
            <a:off x="4755917" y="2125013"/>
            <a:ext cx="4011846" cy="3996000"/>
          </a:xfrm>
        </p:spPr>
        <p:txBody>
          <a:bodyPr/>
          <a:lstStyle/>
          <a:p>
            <a:r>
              <a:rPr lang="en-US" noProof="0" smtClean="0"/>
              <a:t>Click icon to add chart</a:t>
            </a:r>
            <a:endParaRPr lang="en-US" noProof="0" dirty="0"/>
          </a:p>
        </p:txBody>
      </p:sp>
      <p:sp>
        <p:nvSpPr>
          <p:cNvPr id="6" name="Text Placeholder 5"/>
          <p:cNvSpPr>
            <a:spLocks noGrp="1"/>
          </p:cNvSpPr>
          <p:nvPr>
            <p:ph type="body" sz="quarter" idx="22"/>
          </p:nvPr>
        </p:nvSpPr>
        <p:spPr>
          <a:xfrm>
            <a:off x="4755917" y="1665288"/>
            <a:ext cx="4011846" cy="420687"/>
          </a:xfrm>
        </p:spPr>
        <p:txBody>
          <a:bodyPr/>
          <a:lstStyle/>
          <a:p>
            <a:pPr lvl="0"/>
            <a:r>
              <a:rPr lang="en-US" noProof="0" smtClean="0"/>
              <a:t>Click to edit Master text styles</a:t>
            </a:r>
          </a:p>
        </p:txBody>
      </p:sp>
      <p:sp>
        <p:nvSpPr>
          <p:cNvPr id="11" name="Text Placeholder 8"/>
          <p:cNvSpPr>
            <a:spLocks noGrp="1"/>
          </p:cNvSpPr>
          <p:nvPr>
            <p:ph type="body" sz="quarter" idx="13" hasCustomPrompt="1"/>
          </p:nvPr>
        </p:nvSpPr>
        <p:spPr>
          <a:xfrm>
            <a:off x="376237" y="651600"/>
            <a:ext cx="8391525" cy="757255"/>
          </a:xfrm>
          <a:prstGeom prst="rect">
            <a:avLst/>
          </a:prstGeom>
        </p:spPr>
        <p:txBody>
          <a:bodyPr lIns="0" tIns="0" rIns="0" bIns="0">
            <a:noAutofit/>
          </a:bodyPr>
          <a:lstStyle>
            <a:lvl1pPr marL="0" indent="0">
              <a:buNone/>
              <a:defRPr sz="2000" b="0">
                <a:solidFill>
                  <a:srgbClr val="575757"/>
                </a:solidFill>
              </a:defRPr>
            </a:lvl1pPr>
          </a:lstStyle>
          <a:p>
            <a:pPr lvl="0"/>
            <a:r>
              <a:rPr lang="en-US" noProof="0" dirty="0"/>
              <a:t>Click to add subtitle</a:t>
            </a:r>
          </a:p>
        </p:txBody>
      </p:sp>
      <p:sp>
        <p:nvSpPr>
          <p:cNvPr id="13" name="Title Placeholder 1"/>
          <p:cNvSpPr>
            <a:spLocks noGrp="1"/>
          </p:cNvSpPr>
          <p:nvPr>
            <p:ph type="title" hasCustomPrompt="1"/>
          </p:nvPr>
        </p:nvSpPr>
        <p:spPr>
          <a:xfrm>
            <a:off x="376237" y="317499"/>
            <a:ext cx="8391525" cy="334101"/>
          </a:xfrm>
          <a:prstGeom prst="rect">
            <a:avLst/>
          </a:prstGeom>
        </p:spPr>
        <p:txBody>
          <a:bodyPr vert="horz" lIns="0" tIns="0" rIns="0" bIns="0" rtlCol="0" anchor="t" anchorCtr="0">
            <a:noAutofit/>
          </a:bodyPr>
          <a:lstStyle>
            <a:lvl1pPr>
              <a:defRPr/>
            </a:lvl1pPr>
          </a:lstStyle>
          <a:p>
            <a:r>
              <a:rPr lang="en-US" noProof="0" dirty="0"/>
              <a:t>Click to add title</a:t>
            </a:r>
          </a:p>
        </p:txBody>
      </p:sp>
      <p:sp>
        <p:nvSpPr>
          <p:cNvPr id="15" name="Text Placeholder 7"/>
          <p:cNvSpPr>
            <a:spLocks noGrp="1"/>
          </p:cNvSpPr>
          <p:nvPr>
            <p:ph type="body" sz="quarter" idx="23"/>
          </p:nvPr>
        </p:nvSpPr>
        <p:spPr>
          <a:xfrm>
            <a:off x="376237" y="6121013"/>
            <a:ext cx="8391525" cy="260737"/>
          </a:xfrm>
        </p:spPr>
        <p:txBody>
          <a:bodyPr>
            <a:normAutofit/>
          </a:bodyPr>
          <a:lstStyle>
            <a:lvl1pPr>
              <a:spcAft>
                <a:spcPts val="0"/>
              </a:spcAft>
              <a:defRPr sz="900"/>
            </a:lvl1pPr>
          </a:lstStyle>
          <a:p>
            <a:pPr lvl="0"/>
            <a:r>
              <a:rPr lang="en-US" noProof="0" smtClean="0"/>
              <a:t>Click to edit Master text styles</a:t>
            </a:r>
          </a:p>
        </p:txBody>
      </p:sp>
    </p:spTree>
    <p:extLst>
      <p:ext uri="{BB962C8B-B14F-4D97-AF65-F5344CB8AC3E}">
        <p14:creationId xmlns:p14="http://schemas.microsoft.com/office/powerpoint/2010/main" val="2179466235"/>
      </p:ext>
    </p:extLst>
  </p:cSld>
  <p:clrMapOvr>
    <a:masterClrMapping/>
  </p:clrMapOvr>
  <p:transition>
    <p:fade/>
  </p:transition>
</p:sldLayout>
</file>

<file path=ppt/slideLayouts/slideLayout48.xml><?xml version="1.0" encoding="utf-8"?>
<p:sldLayout xmlns:a="http://schemas.openxmlformats.org/drawingml/2006/main" xmlns:r="http://schemas.openxmlformats.org/officeDocument/2006/relationships" xmlns:p="http://schemas.openxmlformats.org/presentationml/2006/main" preserve="1" userDrawn="1">
  <p:cSld name="1_2 chart">
    <p:spTree>
      <p:nvGrpSpPr>
        <p:cNvPr id="1" name=""/>
        <p:cNvGrpSpPr/>
        <p:nvPr/>
      </p:nvGrpSpPr>
      <p:grpSpPr>
        <a:xfrm>
          <a:off x="0" y="0"/>
          <a:ext cx="0" cy="0"/>
          <a:chOff x="0" y="0"/>
          <a:chExt cx="0" cy="0"/>
        </a:xfrm>
      </p:grpSpPr>
      <p:sp>
        <p:nvSpPr>
          <p:cNvPr id="3" name="Chart Placeholder 2"/>
          <p:cNvSpPr>
            <a:spLocks noGrp="1"/>
          </p:cNvSpPr>
          <p:nvPr>
            <p:ph type="chart" sz="quarter" idx="21"/>
          </p:nvPr>
        </p:nvSpPr>
        <p:spPr>
          <a:xfrm>
            <a:off x="4755915" y="2125013"/>
            <a:ext cx="4011847" cy="3996000"/>
          </a:xfrm>
        </p:spPr>
        <p:txBody>
          <a:bodyPr/>
          <a:lstStyle/>
          <a:p>
            <a:r>
              <a:rPr lang="en-US" noProof="0" smtClean="0"/>
              <a:t>Click icon to add chart</a:t>
            </a:r>
            <a:endParaRPr lang="en-US" noProof="0" dirty="0"/>
          </a:p>
        </p:txBody>
      </p:sp>
      <p:sp>
        <p:nvSpPr>
          <p:cNvPr id="6" name="Text Placeholder 5"/>
          <p:cNvSpPr>
            <a:spLocks noGrp="1"/>
          </p:cNvSpPr>
          <p:nvPr>
            <p:ph type="body" sz="quarter" idx="22"/>
          </p:nvPr>
        </p:nvSpPr>
        <p:spPr>
          <a:xfrm>
            <a:off x="4755916" y="1665288"/>
            <a:ext cx="4011847" cy="420687"/>
          </a:xfrm>
        </p:spPr>
        <p:txBody>
          <a:bodyPr/>
          <a:lstStyle/>
          <a:p>
            <a:pPr lvl="0"/>
            <a:r>
              <a:rPr lang="en-US" noProof="0" smtClean="0"/>
              <a:t>Click to edit Master text styles</a:t>
            </a:r>
          </a:p>
        </p:txBody>
      </p:sp>
      <p:sp>
        <p:nvSpPr>
          <p:cNvPr id="11" name="Text Placeholder 8"/>
          <p:cNvSpPr>
            <a:spLocks noGrp="1"/>
          </p:cNvSpPr>
          <p:nvPr>
            <p:ph type="body" sz="quarter" idx="13" hasCustomPrompt="1"/>
          </p:nvPr>
        </p:nvSpPr>
        <p:spPr>
          <a:xfrm>
            <a:off x="376237" y="651600"/>
            <a:ext cx="8391525" cy="757255"/>
          </a:xfrm>
          <a:prstGeom prst="rect">
            <a:avLst/>
          </a:prstGeom>
        </p:spPr>
        <p:txBody>
          <a:bodyPr lIns="0" tIns="0" rIns="0" bIns="0">
            <a:noAutofit/>
          </a:bodyPr>
          <a:lstStyle>
            <a:lvl1pPr marL="0" indent="0">
              <a:buNone/>
              <a:defRPr sz="2000" b="0">
                <a:solidFill>
                  <a:srgbClr val="575757"/>
                </a:solidFill>
              </a:defRPr>
            </a:lvl1pPr>
          </a:lstStyle>
          <a:p>
            <a:pPr lvl="0"/>
            <a:r>
              <a:rPr lang="en-US" noProof="0" dirty="0"/>
              <a:t>Click to add subtitle</a:t>
            </a:r>
          </a:p>
        </p:txBody>
      </p:sp>
      <p:sp>
        <p:nvSpPr>
          <p:cNvPr id="13" name="Title Placeholder 1"/>
          <p:cNvSpPr>
            <a:spLocks noGrp="1"/>
          </p:cNvSpPr>
          <p:nvPr>
            <p:ph type="title" hasCustomPrompt="1"/>
          </p:nvPr>
        </p:nvSpPr>
        <p:spPr>
          <a:xfrm>
            <a:off x="376237" y="317499"/>
            <a:ext cx="8391525" cy="334101"/>
          </a:xfrm>
          <a:prstGeom prst="rect">
            <a:avLst/>
          </a:prstGeom>
        </p:spPr>
        <p:txBody>
          <a:bodyPr vert="horz" lIns="0" tIns="0" rIns="0" bIns="0" rtlCol="0" anchor="t" anchorCtr="0">
            <a:noAutofit/>
          </a:bodyPr>
          <a:lstStyle>
            <a:lvl1pPr>
              <a:defRPr/>
            </a:lvl1pPr>
          </a:lstStyle>
          <a:p>
            <a:r>
              <a:rPr lang="en-US" noProof="0" dirty="0"/>
              <a:t>Click to add title</a:t>
            </a:r>
          </a:p>
        </p:txBody>
      </p:sp>
      <p:sp>
        <p:nvSpPr>
          <p:cNvPr id="15" name="Text Placeholder 7"/>
          <p:cNvSpPr>
            <a:spLocks noGrp="1"/>
          </p:cNvSpPr>
          <p:nvPr>
            <p:ph type="body" sz="quarter" idx="23"/>
          </p:nvPr>
        </p:nvSpPr>
        <p:spPr>
          <a:xfrm>
            <a:off x="376237" y="6121013"/>
            <a:ext cx="8374064" cy="260737"/>
          </a:xfrm>
        </p:spPr>
        <p:txBody>
          <a:bodyPr>
            <a:normAutofit/>
          </a:bodyPr>
          <a:lstStyle>
            <a:lvl1pPr>
              <a:spcAft>
                <a:spcPts val="0"/>
              </a:spcAft>
              <a:defRPr sz="900"/>
            </a:lvl1pPr>
          </a:lstStyle>
          <a:p>
            <a:pPr lvl="0"/>
            <a:r>
              <a:rPr lang="en-US" noProof="0" smtClean="0"/>
              <a:t>Click to edit Master text styles</a:t>
            </a:r>
          </a:p>
        </p:txBody>
      </p:sp>
      <p:sp>
        <p:nvSpPr>
          <p:cNvPr id="9" name="Chart Placeholder 2"/>
          <p:cNvSpPr>
            <a:spLocks noGrp="1"/>
          </p:cNvSpPr>
          <p:nvPr>
            <p:ph type="chart" sz="quarter" idx="24"/>
          </p:nvPr>
        </p:nvSpPr>
        <p:spPr>
          <a:xfrm>
            <a:off x="376238" y="2125013"/>
            <a:ext cx="4004297" cy="3996000"/>
          </a:xfrm>
        </p:spPr>
        <p:txBody>
          <a:bodyPr/>
          <a:lstStyle/>
          <a:p>
            <a:r>
              <a:rPr lang="en-US" noProof="0" smtClean="0"/>
              <a:t>Click icon to add chart</a:t>
            </a:r>
            <a:endParaRPr lang="en-US" noProof="0" dirty="0"/>
          </a:p>
        </p:txBody>
      </p:sp>
      <p:sp>
        <p:nvSpPr>
          <p:cNvPr id="12" name="Text Placeholder 5"/>
          <p:cNvSpPr>
            <a:spLocks noGrp="1"/>
          </p:cNvSpPr>
          <p:nvPr>
            <p:ph type="body" sz="quarter" idx="25"/>
          </p:nvPr>
        </p:nvSpPr>
        <p:spPr>
          <a:xfrm>
            <a:off x="376237" y="1665288"/>
            <a:ext cx="4004298" cy="420687"/>
          </a:xfrm>
        </p:spPr>
        <p:txBody>
          <a:bodyPr/>
          <a:lstStyle/>
          <a:p>
            <a:pPr lvl="0"/>
            <a:r>
              <a:rPr lang="en-US" noProof="0" smtClean="0"/>
              <a:t>Click to edit Master text styles</a:t>
            </a:r>
          </a:p>
        </p:txBody>
      </p:sp>
    </p:spTree>
    <p:extLst>
      <p:ext uri="{BB962C8B-B14F-4D97-AF65-F5344CB8AC3E}">
        <p14:creationId xmlns:p14="http://schemas.microsoft.com/office/powerpoint/2010/main" val="1200285679"/>
      </p:ext>
    </p:extLst>
  </p:cSld>
  <p:clrMapOvr>
    <a:masterClrMapping/>
  </p:clrMapOvr>
  <p:transition>
    <p:fade/>
  </p:transition>
</p:sldLayout>
</file>

<file path=ppt/slideLayouts/slideLayout49.xml><?xml version="1.0" encoding="utf-8"?>
<p:sldLayout xmlns:a="http://schemas.openxmlformats.org/drawingml/2006/main" xmlns:r="http://schemas.openxmlformats.org/officeDocument/2006/relationships" xmlns:p="http://schemas.openxmlformats.org/presentationml/2006/main" preserve="1" userDrawn="1">
  <p:cSld name="1_2 column content">
    <p:spTree>
      <p:nvGrpSpPr>
        <p:cNvPr id="1" name=""/>
        <p:cNvGrpSpPr/>
        <p:nvPr/>
      </p:nvGrpSpPr>
      <p:grpSpPr>
        <a:xfrm>
          <a:off x="0" y="0"/>
          <a:ext cx="0" cy="0"/>
          <a:chOff x="0" y="0"/>
          <a:chExt cx="0" cy="0"/>
        </a:xfrm>
      </p:grpSpPr>
      <p:sp>
        <p:nvSpPr>
          <p:cNvPr id="7" name="Title Placeholder 1"/>
          <p:cNvSpPr>
            <a:spLocks noGrp="1"/>
          </p:cNvSpPr>
          <p:nvPr>
            <p:ph type="title" hasCustomPrompt="1"/>
          </p:nvPr>
        </p:nvSpPr>
        <p:spPr>
          <a:xfrm>
            <a:off x="376239" y="317499"/>
            <a:ext cx="8391524" cy="334101"/>
          </a:xfrm>
          <a:prstGeom prst="rect">
            <a:avLst/>
          </a:prstGeom>
        </p:spPr>
        <p:txBody>
          <a:bodyPr vert="horz" lIns="0" tIns="0" rIns="0" bIns="0" rtlCol="0" anchor="t" anchorCtr="0">
            <a:noAutofit/>
          </a:bodyPr>
          <a:lstStyle>
            <a:lvl1pPr>
              <a:defRPr/>
            </a:lvl1pPr>
          </a:lstStyle>
          <a:p>
            <a:r>
              <a:rPr lang="en-US" noProof="0" dirty="0"/>
              <a:t>Click to add title</a:t>
            </a:r>
          </a:p>
        </p:txBody>
      </p:sp>
      <p:sp>
        <p:nvSpPr>
          <p:cNvPr id="6" name="Content Placeholder 3"/>
          <p:cNvSpPr>
            <a:spLocks noGrp="1"/>
          </p:cNvSpPr>
          <p:nvPr>
            <p:ph sz="quarter" idx="10"/>
          </p:nvPr>
        </p:nvSpPr>
        <p:spPr>
          <a:xfrm>
            <a:off x="376237" y="1665288"/>
            <a:ext cx="3323893" cy="4716463"/>
          </a:xfrm>
          <a:prstGeom prst="rect">
            <a:avLst/>
          </a:prstGeom>
        </p:spPr>
        <p:txBody>
          <a:bodyPr/>
          <a:lstStyle>
            <a:lvl1pPr>
              <a:tabLst>
                <a:tab pos="5029200" algn="r"/>
              </a:tabLst>
              <a:defRPr/>
            </a:lvl1pPr>
            <a:lvl2pPr>
              <a:tabLst>
                <a:tab pos="5029200" algn="r"/>
              </a:tabLst>
              <a:defRPr/>
            </a:lvl2pPr>
            <a:lvl3pPr>
              <a:tabLst>
                <a:tab pos="5029200" algn="r"/>
              </a:tabLst>
              <a:defRPr/>
            </a:lvl3pPr>
            <a:lvl4pPr>
              <a:tabLst>
                <a:tab pos="5029200" algn="r"/>
              </a:tabLst>
              <a:defRPr/>
            </a:lvl4pPr>
            <a:lvl5pPr>
              <a:tabLst>
                <a:tab pos="5029200" algn="r"/>
              </a:tabLst>
              <a:defRPr baseline="0"/>
            </a:lvl5p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dirty="0"/>
          </a:p>
        </p:txBody>
      </p:sp>
      <p:sp>
        <p:nvSpPr>
          <p:cNvPr id="8" name="Content Placeholder 3"/>
          <p:cNvSpPr>
            <a:spLocks noGrp="1"/>
          </p:cNvSpPr>
          <p:nvPr>
            <p:ph sz="quarter" idx="16"/>
          </p:nvPr>
        </p:nvSpPr>
        <p:spPr>
          <a:xfrm>
            <a:off x="4087762" y="1700213"/>
            <a:ext cx="4680000" cy="4681537"/>
          </a:xfrm>
          <a:prstGeom prst="rect">
            <a:avLst/>
          </a:prstGeom>
        </p:spPr>
        <p:txBody>
          <a:bodyPr/>
          <a:lstStyle>
            <a:lvl1pPr>
              <a:tabLst>
                <a:tab pos="5029200" algn="r"/>
              </a:tabLst>
              <a:defRPr/>
            </a:lvl1pPr>
            <a:lvl2pPr>
              <a:tabLst>
                <a:tab pos="5029200" algn="r"/>
              </a:tabLst>
              <a:defRPr/>
            </a:lvl2pPr>
            <a:lvl3pPr>
              <a:tabLst>
                <a:tab pos="5029200" algn="r"/>
              </a:tabLst>
              <a:defRPr/>
            </a:lvl3pPr>
            <a:lvl4pPr>
              <a:tabLst>
                <a:tab pos="5029200" algn="r"/>
              </a:tabLst>
              <a:defRPr/>
            </a:lvl4pPr>
            <a:lvl5pPr>
              <a:tabLst>
                <a:tab pos="5029200" algn="r"/>
              </a:tabLst>
              <a:defRPr baseline="0"/>
            </a:lvl5p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dirty="0"/>
          </a:p>
        </p:txBody>
      </p:sp>
      <p:sp>
        <p:nvSpPr>
          <p:cNvPr id="9" name="Text Placeholder 8"/>
          <p:cNvSpPr>
            <a:spLocks noGrp="1"/>
          </p:cNvSpPr>
          <p:nvPr>
            <p:ph type="body" sz="quarter" idx="13" hasCustomPrompt="1"/>
          </p:nvPr>
        </p:nvSpPr>
        <p:spPr>
          <a:xfrm>
            <a:off x="376237" y="651600"/>
            <a:ext cx="8391525" cy="757255"/>
          </a:xfrm>
          <a:prstGeom prst="rect">
            <a:avLst/>
          </a:prstGeom>
        </p:spPr>
        <p:txBody>
          <a:bodyPr lIns="0" tIns="0" rIns="0" bIns="0">
            <a:noAutofit/>
          </a:bodyPr>
          <a:lstStyle>
            <a:lvl1pPr marL="0" indent="0">
              <a:buNone/>
              <a:defRPr sz="2000" b="0">
                <a:solidFill>
                  <a:srgbClr val="575757"/>
                </a:solidFill>
              </a:defRPr>
            </a:lvl1pPr>
          </a:lstStyle>
          <a:p>
            <a:pPr lvl="0"/>
            <a:r>
              <a:rPr lang="en-US" noProof="0" dirty="0"/>
              <a:t>Click to add subtitle</a:t>
            </a:r>
          </a:p>
        </p:txBody>
      </p:sp>
    </p:spTree>
    <p:extLst>
      <p:ext uri="{BB962C8B-B14F-4D97-AF65-F5344CB8AC3E}">
        <p14:creationId xmlns:p14="http://schemas.microsoft.com/office/powerpoint/2010/main" val="1890274777"/>
      </p:ext>
    </p:extLst>
  </p:cSld>
  <p:clrMapOvr>
    <a:masterClrMapping/>
  </p:clrMapOvr>
  <p:transition>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p:cSld name="Letter Layout">
    <p:spTree>
      <p:nvGrpSpPr>
        <p:cNvPr id="1" name=""/>
        <p:cNvGrpSpPr/>
        <p:nvPr/>
      </p:nvGrpSpPr>
      <p:grpSpPr>
        <a:xfrm>
          <a:off x="0" y="0"/>
          <a:ext cx="0" cy="0"/>
          <a:chOff x="0" y="0"/>
          <a:chExt cx="0" cy="0"/>
        </a:xfrm>
      </p:grpSpPr>
      <p:sp>
        <p:nvSpPr>
          <p:cNvPr id="5" name="Text Placeholder 4"/>
          <p:cNvSpPr>
            <a:spLocks noGrp="1"/>
          </p:cNvSpPr>
          <p:nvPr>
            <p:ph type="body" sz="quarter" idx="10"/>
          </p:nvPr>
        </p:nvSpPr>
        <p:spPr>
          <a:xfrm>
            <a:off x="6646692" y="405929"/>
            <a:ext cx="2103120" cy="1027760"/>
          </a:xfrm>
        </p:spPr>
        <p:txBody>
          <a:bodyPr/>
          <a:lstStyle>
            <a:lvl1pPr>
              <a:spcBef>
                <a:spcPts val="185"/>
              </a:spcBef>
              <a:defRPr sz="923">
                <a:solidFill>
                  <a:schemeClr val="tx1"/>
                </a:solidFill>
              </a:defRPr>
            </a:lvl1pPr>
            <a:lvl2pPr>
              <a:defRPr sz="969">
                <a:solidFill>
                  <a:schemeClr val="tx2"/>
                </a:solidFill>
              </a:defRPr>
            </a:lvl2pPr>
            <a:lvl3pPr>
              <a:defRPr sz="969">
                <a:solidFill>
                  <a:schemeClr val="tx2"/>
                </a:solidFill>
              </a:defRPr>
            </a:lvl3pPr>
            <a:lvl4pPr>
              <a:defRPr sz="923">
                <a:solidFill>
                  <a:schemeClr val="tx2"/>
                </a:solidFill>
              </a:defRPr>
            </a:lvl4pPr>
            <a:lvl5pPr>
              <a:defRPr sz="923">
                <a:solidFill>
                  <a:schemeClr val="tx2"/>
                </a:solidFill>
              </a:defRPr>
            </a:lvl5pPr>
          </a:lstStyle>
          <a:p>
            <a:pPr lvl="0"/>
            <a:r>
              <a:rPr lang="en-US" smtClean="0"/>
              <a:t>Click to edit Master text styles</a:t>
            </a:r>
          </a:p>
        </p:txBody>
      </p:sp>
      <p:sp>
        <p:nvSpPr>
          <p:cNvPr id="7" name="Text Placeholder 6"/>
          <p:cNvSpPr>
            <a:spLocks noGrp="1"/>
          </p:cNvSpPr>
          <p:nvPr>
            <p:ph type="body" sz="quarter" idx="11"/>
          </p:nvPr>
        </p:nvSpPr>
        <p:spPr>
          <a:xfrm>
            <a:off x="394189" y="1700213"/>
            <a:ext cx="2074691" cy="4656835"/>
          </a:xfrm>
        </p:spPr>
        <p:txBody>
          <a:bodyPr/>
          <a:lstStyle>
            <a:lvl1pPr>
              <a:spcBef>
                <a:spcPts val="0"/>
              </a:spcBef>
              <a:spcAft>
                <a:spcPts val="554"/>
              </a:spcAft>
              <a:defRPr sz="969"/>
            </a:lvl1pPr>
            <a:lvl2pPr>
              <a:spcBef>
                <a:spcPts val="277"/>
              </a:spcBef>
              <a:defRPr/>
            </a:lvl2pPr>
            <a:lvl3pPr>
              <a:spcBef>
                <a:spcPts val="277"/>
              </a:spcBef>
              <a:defRPr/>
            </a:lvl3pPr>
            <a:lvl4pPr>
              <a:spcBef>
                <a:spcPts val="277"/>
              </a:spcBef>
              <a:defRPr/>
            </a:lvl4pPr>
            <a:lvl5pPr>
              <a:spcBef>
                <a:spcPts val="277"/>
              </a:spcBef>
              <a:defRPr/>
            </a:lvl5pPr>
          </a:lstStyle>
          <a:p>
            <a:pPr lvl="0"/>
            <a:r>
              <a:rPr lang="en-US" smtClean="0"/>
              <a:t>Click to edit Master text styles</a:t>
            </a:r>
          </a:p>
        </p:txBody>
      </p:sp>
      <p:sp>
        <p:nvSpPr>
          <p:cNvPr id="9" name="Text Placeholder 8"/>
          <p:cNvSpPr>
            <a:spLocks noGrp="1"/>
          </p:cNvSpPr>
          <p:nvPr>
            <p:ph type="body" sz="quarter" idx="12"/>
          </p:nvPr>
        </p:nvSpPr>
        <p:spPr>
          <a:xfrm>
            <a:off x="2835276" y="1700212"/>
            <a:ext cx="5914537" cy="4657726"/>
          </a:xfrm>
        </p:spPr>
        <p:txBody>
          <a:bodyPr/>
          <a:lstStyle>
            <a:lvl1pPr>
              <a:spcBef>
                <a:spcPts val="1662"/>
              </a:spcBef>
              <a:defRPr/>
            </a:lvl1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grpSp>
        <p:nvGrpSpPr>
          <p:cNvPr id="6" name="Group 5"/>
          <p:cNvGrpSpPr/>
          <p:nvPr/>
        </p:nvGrpSpPr>
        <p:grpSpPr>
          <a:xfrm>
            <a:off x="377991" y="378000"/>
            <a:ext cx="1620000" cy="307976"/>
            <a:chOff x="398463" y="404813"/>
            <a:chExt cx="1627187" cy="307976"/>
          </a:xfrm>
          <a:solidFill>
            <a:schemeClr val="tx1"/>
          </a:solidFill>
        </p:grpSpPr>
        <p:sp>
          <p:nvSpPr>
            <p:cNvPr id="10" name="Oval 5"/>
            <p:cNvSpPr>
              <a:spLocks noChangeArrowheads="1"/>
            </p:cNvSpPr>
            <p:nvPr/>
          </p:nvSpPr>
          <p:spPr bwMode="auto">
            <a:xfrm>
              <a:off x="1938338" y="625476"/>
              <a:ext cx="87312" cy="87313"/>
            </a:xfrm>
            <a:prstGeom prst="ellipse">
              <a:avLst/>
            </a:pr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solidFill>
                  <a:schemeClr val="bg1"/>
                </a:solidFill>
              </a:endParaRPr>
            </a:p>
          </p:txBody>
        </p:sp>
        <p:sp>
          <p:nvSpPr>
            <p:cNvPr id="11" name="Freeform 6"/>
            <p:cNvSpPr>
              <a:spLocks noEditPoints="1"/>
            </p:cNvSpPr>
            <p:nvPr/>
          </p:nvSpPr>
          <p:spPr bwMode="auto">
            <a:xfrm>
              <a:off x="398463" y="406401"/>
              <a:ext cx="247650" cy="301625"/>
            </a:xfrm>
            <a:custGeom>
              <a:avLst/>
              <a:gdLst>
                <a:gd name="T0" fmla="*/ 287 w 287"/>
                <a:gd name="T1" fmla="*/ 166 h 347"/>
                <a:gd name="T2" fmla="*/ 240 w 287"/>
                <a:gd name="T3" fmla="*/ 300 h 347"/>
                <a:gd name="T4" fmla="*/ 109 w 287"/>
                <a:gd name="T5" fmla="*/ 347 h 347"/>
                <a:gd name="T6" fmla="*/ 0 w 287"/>
                <a:gd name="T7" fmla="*/ 347 h 347"/>
                <a:gd name="T8" fmla="*/ 0 w 287"/>
                <a:gd name="T9" fmla="*/ 0 h 347"/>
                <a:gd name="T10" fmla="*/ 117 w 287"/>
                <a:gd name="T11" fmla="*/ 0 h 347"/>
                <a:gd name="T12" fmla="*/ 243 w 287"/>
                <a:gd name="T13" fmla="*/ 43 h 347"/>
                <a:gd name="T14" fmla="*/ 287 w 287"/>
                <a:gd name="T15" fmla="*/ 166 h 347"/>
                <a:gd name="T16" fmla="*/ 192 w 287"/>
                <a:gd name="T17" fmla="*/ 170 h 347"/>
                <a:gd name="T18" fmla="*/ 174 w 287"/>
                <a:gd name="T19" fmla="*/ 99 h 347"/>
                <a:gd name="T20" fmla="*/ 118 w 287"/>
                <a:gd name="T21" fmla="*/ 76 h 347"/>
                <a:gd name="T22" fmla="*/ 91 w 287"/>
                <a:gd name="T23" fmla="*/ 76 h 347"/>
                <a:gd name="T24" fmla="*/ 91 w 287"/>
                <a:gd name="T25" fmla="*/ 270 h 347"/>
                <a:gd name="T26" fmla="*/ 111 w 287"/>
                <a:gd name="T27" fmla="*/ 270 h 347"/>
                <a:gd name="T28" fmla="*/ 173 w 287"/>
                <a:gd name="T29" fmla="*/ 245 h 347"/>
                <a:gd name="T30" fmla="*/ 192 w 287"/>
                <a:gd name="T31" fmla="*/ 170 h 3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287" h="347">
                  <a:moveTo>
                    <a:pt x="287" y="166"/>
                  </a:moveTo>
                  <a:cubicBezTo>
                    <a:pt x="287" y="224"/>
                    <a:pt x="271" y="269"/>
                    <a:pt x="240" y="300"/>
                  </a:cubicBezTo>
                  <a:cubicBezTo>
                    <a:pt x="209" y="331"/>
                    <a:pt x="165" y="347"/>
                    <a:pt x="109" y="347"/>
                  </a:cubicBezTo>
                  <a:cubicBezTo>
                    <a:pt x="0" y="347"/>
                    <a:pt x="0" y="347"/>
                    <a:pt x="0" y="347"/>
                  </a:cubicBezTo>
                  <a:cubicBezTo>
                    <a:pt x="0" y="0"/>
                    <a:pt x="0" y="0"/>
                    <a:pt x="0" y="0"/>
                  </a:cubicBezTo>
                  <a:cubicBezTo>
                    <a:pt x="117" y="0"/>
                    <a:pt x="117" y="0"/>
                    <a:pt x="117" y="0"/>
                  </a:cubicBezTo>
                  <a:cubicBezTo>
                    <a:pt x="171" y="0"/>
                    <a:pt x="213" y="15"/>
                    <a:pt x="243" y="43"/>
                  </a:cubicBezTo>
                  <a:cubicBezTo>
                    <a:pt x="272" y="72"/>
                    <a:pt x="287" y="113"/>
                    <a:pt x="287" y="166"/>
                  </a:cubicBezTo>
                  <a:moveTo>
                    <a:pt x="192" y="170"/>
                  </a:moveTo>
                  <a:cubicBezTo>
                    <a:pt x="192" y="138"/>
                    <a:pt x="186" y="114"/>
                    <a:pt x="174" y="99"/>
                  </a:cubicBezTo>
                  <a:cubicBezTo>
                    <a:pt x="161" y="84"/>
                    <a:pt x="143" y="76"/>
                    <a:pt x="118" y="76"/>
                  </a:cubicBezTo>
                  <a:cubicBezTo>
                    <a:pt x="91" y="76"/>
                    <a:pt x="91" y="76"/>
                    <a:pt x="91" y="76"/>
                  </a:cubicBezTo>
                  <a:cubicBezTo>
                    <a:pt x="91" y="270"/>
                    <a:pt x="91" y="270"/>
                    <a:pt x="91" y="270"/>
                  </a:cubicBezTo>
                  <a:cubicBezTo>
                    <a:pt x="111" y="270"/>
                    <a:pt x="111" y="270"/>
                    <a:pt x="111" y="270"/>
                  </a:cubicBezTo>
                  <a:cubicBezTo>
                    <a:pt x="139" y="270"/>
                    <a:pt x="160" y="262"/>
                    <a:pt x="173" y="245"/>
                  </a:cubicBezTo>
                  <a:cubicBezTo>
                    <a:pt x="186" y="229"/>
                    <a:pt x="192" y="204"/>
                    <a:pt x="192" y="170"/>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solidFill>
                  <a:schemeClr val="bg1"/>
                </a:solidFill>
              </a:endParaRPr>
            </a:p>
          </p:txBody>
        </p:sp>
        <p:sp>
          <p:nvSpPr>
            <p:cNvPr id="12" name="Rectangle 7"/>
            <p:cNvSpPr>
              <a:spLocks noChangeArrowheads="1"/>
            </p:cNvSpPr>
            <p:nvPr/>
          </p:nvSpPr>
          <p:spPr bwMode="auto">
            <a:xfrm>
              <a:off x="906463" y="404813"/>
              <a:ext cx="74612" cy="303213"/>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solidFill>
                  <a:schemeClr val="bg1"/>
                </a:solidFill>
              </a:endParaRPr>
            </a:p>
          </p:txBody>
        </p:sp>
        <p:sp>
          <p:nvSpPr>
            <p:cNvPr id="13" name="Freeform 8"/>
            <p:cNvSpPr>
              <a:spLocks noEditPoints="1"/>
            </p:cNvSpPr>
            <p:nvPr/>
          </p:nvSpPr>
          <p:spPr bwMode="auto">
            <a:xfrm>
              <a:off x="1011238" y="479426"/>
              <a:ext cx="215900" cy="231775"/>
            </a:xfrm>
            <a:custGeom>
              <a:avLst/>
              <a:gdLst>
                <a:gd name="T0" fmla="*/ 252 w 252"/>
                <a:gd name="T1" fmla="*/ 133 h 267"/>
                <a:gd name="T2" fmla="*/ 218 w 252"/>
                <a:gd name="T3" fmla="*/ 232 h 267"/>
                <a:gd name="T4" fmla="*/ 125 w 252"/>
                <a:gd name="T5" fmla="*/ 267 h 267"/>
                <a:gd name="T6" fmla="*/ 34 w 252"/>
                <a:gd name="T7" fmla="*/ 231 h 267"/>
                <a:gd name="T8" fmla="*/ 0 w 252"/>
                <a:gd name="T9" fmla="*/ 133 h 267"/>
                <a:gd name="T10" fmla="*/ 33 w 252"/>
                <a:gd name="T11" fmla="*/ 35 h 267"/>
                <a:gd name="T12" fmla="*/ 127 w 252"/>
                <a:gd name="T13" fmla="*/ 0 h 267"/>
                <a:gd name="T14" fmla="*/ 192 w 252"/>
                <a:gd name="T15" fmla="*/ 16 h 267"/>
                <a:gd name="T16" fmla="*/ 236 w 252"/>
                <a:gd name="T17" fmla="*/ 63 h 267"/>
                <a:gd name="T18" fmla="*/ 252 w 252"/>
                <a:gd name="T19" fmla="*/ 133 h 267"/>
                <a:gd name="T20" fmla="*/ 88 w 252"/>
                <a:gd name="T21" fmla="*/ 133 h 267"/>
                <a:gd name="T22" fmla="*/ 97 w 252"/>
                <a:gd name="T23" fmla="*/ 184 h 267"/>
                <a:gd name="T24" fmla="*/ 126 w 252"/>
                <a:gd name="T25" fmla="*/ 201 h 267"/>
                <a:gd name="T26" fmla="*/ 155 w 252"/>
                <a:gd name="T27" fmla="*/ 184 h 267"/>
                <a:gd name="T28" fmla="*/ 163 w 252"/>
                <a:gd name="T29" fmla="*/ 133 h 267"/>
                <a:gd name="T30" fmla="*/ 155 w 252"/>
                <a:gd name="T31" fmla="*/ 83 h 267"/>
                <a:gd name="T32" fmla="*/ 126 w 252"/>
                <a:gd name="T33" fmla="*/ 66 h 267"/>
                <a:gd name="T34" fmla="*/ 97 w 252"/>
                <a:gd name="T35" fmla="*/ 83 h 267"/>
                <a:gd name="T36" fmla="*/ 88 w 252"/>
                <a:gd name="T37" fmla="*/ 133 h 26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52" h="267">
                  <a:moveTo>
                    <a:pt x="252" y="133"/>
                  </a:moveTo>
                  <a:cubicBezTo>
                    <a:pt x="252" y="175"/>
                    <a:pt x="241" y="208"/>
                    <a:pt x="218" y="232"/>
                  </a:cubicBezTo>
                  <a:cubicBezTo>
                    <a:pt x="196" y="256"/>
                    <a:pt x="165" y="267"/>
                    <a:pt x="125" y="267"/>
                  </a:cubicBezTo>
                  <a:cubicBezTo>
                    <a:pt x="87" y="267"/>
                    <a:pt x="56" y="255"/>
                    <a:pt x="34" y="231"/>
                  </a:cubicBezTo>
                  <a:cubicBezTo>
                    <a:pt x="11" y="207"/>
                    <a:pt x="0" y="174"/>
                    <a:pt x="0" y="133"/>
                  </a:cubicBezTo>
                  <a:cubicBezTo>
                    <a:pt x="0" y="91"/>
                    <a:pt x="11" y="58"/>
                    <a:pt x="33" y="35"/>
                  </a:cubicBezTo>
                  <a:cubicBezTo>
                    <a:pt x="55" y="12"/>
                    <a:pt x="86" y="0"/>
                    <a:pt x="127" y="0"/>
                  </a:cubicBezTo>
                  <a:cubicBezTo>
                    <a:pt x="151" y="0"/>
                    <a:pt x="173" y="5"/>
                    <a:pt x="192" y="16"/>
                  </a:cubicBezTo>
                  <a:cubicBezTo>
                    <a:pt x="211" y="27"/>
                    <a:pt x="226" y="42"/>
                    <a:pt x="236" y="63"/>
                  </a:cubicBezTo>
                  <a:cubicBezTo>
                    <a:pt x="247" y="83"/>
                    <a:pt x="252" y="106"/>
                    <a:pt x="252" y="133"/>
                  </a:cubicBezTo>
                  <a:moveTo>
                    <a:pt x="88" y="133"/>
                  </a:moveTo>
                  <a:cubicBezTo>
                    <a:pt x="88" y="155"/>
                    <a:pt x="91" y="172"/>
                    <a:pt x="97" y="184"/>
                  </a:cubicBezTo>
                  <a:cubicBezTo>
                    <a:pt x="103" y="195"/>
                    <a:pt x="112" y="201"/>
                    <a:pt x="126" y="201"/>
                  </a:cubicBezTo>
                  <a:cubicBezTo>
                    <a:pt x="140" y="201"/>
                    <a:pt x="149" y="195"/>
                    <a:pt x="155" y="184"/>
                  </a:cubicBezTo>
                  <a:cubicBezTo>
                    <a:pt x="160" y="172"/>
                    <a:pt x="163" y="155"/>
                    <a:pt x="163" y="133"/>
                  </a:cubicBezTo>
                  <a:cubicBezTo>
                    <a:pt x="163" y="111"/>
                    <a:pt x="160" y="94"/>
                    <a:pt x="155" y="83"/>
                  </a:cubicBezTo>
                  <a:cubicBezTo>
                    <a:pt x="149" y="72"/>
                    <a:pt x="139" y="66"/>
                    <a:pt x="126" y="66"/>
                  </a:cubicBezTo>
                  <a:cubicBezTo>
                    <a:pt x="112" y="66"/>
                    <a:pt x="103" y="72"/>
                    <a:pt x="97" y="83"/>
                  </a:cubicBezTo>
                  <a:cubicBezTo>
                    <a:pt x="91" y="94"/>
                    <a:pt x="88" y="111"/>
                    <a:pt x="88" y="133"/>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solidFill>
                  <a:schemeClr val="bg1"/>
                </a:solidFill>
              </a:endParaRPr>
            </a:p>
          </p:txBody>
        </p:sp>
        <p:sp>
          <p:nvSpPr>
            <p:cNvPr id="14" name="Rectangle 9"/>
            <p:cNvSpPr>
              <a:spLocks noChangeArrowheads="1"/>
            </p:cNvSpPr>
            <p:nvPr/>
          </p:nvSpPr>
          <p:spPr bwMode="auto">
            <a:xfrm>
              <a:off x="1257300" y="482601"/>
              <a:ext cx="74612" cy="225425"/>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solidFill>
                  <a:schemeClr val="bg1"/>
                </a:solidFill>
              </a:endParaRPr>
            </a:p>
          </p:txBody>
        </p:sp>
        <p:sp>
          <p:nvSpPr>
            <p:cNvPr id="15" name="Rectangle 10"/>
            <p:cNvSpPr>
              <a:spLocks noChangeArrowheads="1"/>
            </p:cNvSpPr>
            <p:nvPr/>
          </p:nvSpPr>
          <p:spPr bwMode="auto">
            <a:xfrm>
              <a:off x="1257300" y="404813"/>
              <a:ext cx="74612" cy="50800"/>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solidFill>
                  <a:schemeClr val="bg1"/>
                </a:solidFill>
              </a:endParaRPr>
            </a:p>
          </p:txBody>
        </p:sp>
        <p:sp>
          <p:nvSpPr>
            <p:cNvPr id="16" name="Freeform 11"/>
            <p:cNvSpPr>
              <a:spLocks/>
            </p:cNvSpPr>
            <p:nvPr/>
          </p:nvSpPr>
          <p:spPr bwMode="auto">
            <a:xfrm>
              <a:off x="1362075" y="411163"/>
              <a:ext cx="158750" cy="300038"/>
            </a:xfrm>
            <a:custGeom>
              <a:avLst/>
              <a:gdLst>
                <a:gd name="T0" fmla="*/ 142 w 184"/>
                <a:gd name="T1" fmla="*/ 274 h 344"/>
                <a:gd name="T2" fmla="*/ 184 w 184"/>
                <a:gd name="T3" fmla="*/ 265 h 344"/>
                <a:gd name="T4" fmla="*/ 184 w 184"/>
                <a:gd name="T5" fmla="*/ 330 h 344"/>
                <a:gd name="T6" fmla="*/ 150 w 184"/>
                <a:gd name="T7" fmla="*/ 341 h 344"/>
                <a:gd name="T8" fmla="*/ 113 w 184"/>
                <a:gd name="T9" fmla="*/ 344 h 344"/>
                <a:gd name="T10" fmla="*/ 50 w 184"/>
                <a:gd name="T11" fmla="*/ 322 h 344"/>
                <a:gd name="T12" fmla="*/ 30 w 184"/>
                <a:gd name="T13" fmla="*/ 255 h 344"/>
                <a:gd name="T14" fmla="*/ 30 w 184"/>
                <a:gd name="T15" fmla="*/ 148 h 344"/>
                <a:gd name="T16" fmla="*/ 0 w 184"/>
                <a:gd name="T17" fmla="*/ 148 h 344"/>
                <a:gd name="T18" fmla="*/ 0 w 184"/>
                <a:gd name="T19" fmla="*/ 81 h 344"/>
                <a:gd name="T20" fmla="*/ 30 w 184"/>
                <a:gd name="T21" fmla="*/ 81 h 344"/>
                <a:gd name="T22" fmla="*/ 30 w 184"/>
                <a:gd name="T23" fmla="*/ 16 h 344"/>
                <a:gd name="T24" fmla="*/ 118 w 184"/>
                <a:gd name="T25" fmla="*/ 0 h 344"/>
                <a:gd name="T26" fmla="*/ 118 w 184"/>
                <a:gd name="T27" fmla="*/ 81 h 344"/>
                <a:gd name="T28" fmla="*/ 174 w 184"/>
                <a:gd name="T29" fmla="*/ 81 h 344"/>
                <a:gd name="T30" fmla="*/ 174 w 184"/>
                <a:gd name="T31" fmla="*/ 148 h 344"/>
                <a:gd name="T32" fmla="*/ 118 w 184"/>
                <a:gd name="T33" fmla="*/ 148 h 344"/>
                <a:gd name="T34" fmla="*/ 118 w 184"/>
                <a:gd name="T35" fmla="*/ 249 h 344"/>
                <a:gd name="T36" fmla="*/ 142 w 184"/>
                <a:gd name="T37" fmla="*/ 274 h 3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184" h="344">
                  <a:moveTo>
                    <a:pt x="142" y="274"/>
                  </a:moveTo>
                  <a:cubicBezTo>
                    <a:pt x="153" y="274"/>
                    <a:pt x="167" y="271"/>
                    <a:pt x="184" y="265"/>
                  </a:cubicBezTo>
                  <a:cubicBezTo>
                    <a:pt x="184" y="330"/>
                    <a:pt x="184" y="330"/>
                    <a:pt x="184" y="330"/>
                  </a:cubicBezTo>
                  <a:cubicBezTo>
                    <a:pt x="172" y="335"/>
                    <a:pt x="161" y="339"/>
                    <a:pt x="150" y="341"/>
                  </a:cubicBezTo>
                  <a:cubicBezTo>
                    <a:pt x="140" y="343"/>
                    <a:pt x="127" y="344"/>
                    <a:pt x="113" y="344"/>
                  </a:cubicBezTo>
                  <a:cubicBezTo>
                    <a:pt x="84" y="344"/>
                    <a:pt x="63" y="337"/>
                    <a:pt x="50" y="322"/>
                  </a:cubicBezTo>
                  <a:cubicBezTo>
                    <a:pt x="37" y="308"/>
                    <a:pt x="30" y="285"/>
                    <a:pt x="30" y="255"/>
                  </a:cubicBezTo>
                  <a:cubicBezTo>
                    <a:pt x="30" y="148"/>
                    <a:pt x="30" y="148"/>
                    <a:pt x="30" y="148"/>
                  </a:cubicBezTo>
                  <a:cubicBezTo>
                    <a:pt x="0" y="148"/>
                    <a:pt x="0" y="148"/>
                    <a:pt x="0" y="148"/>
                  </a:cubicBezTo>
                  <a:cubicBezTo>
                    <a:pt x="0" y="81"/>
                    <a:pt x="0" y="81"/>
                    <a:pt x="0" y="81"/>
                  </a:cubicBezTo>
                  <a:cubicBezTo>
                    <a:pt x="30" y="81"/>
                    <a:pt x="30" y="81"/>
                    <a:pt x="30" y="81"/>
                  </a:cubicBezTo>
                  <a:cubicBezTo>
                    <a:pt x="30" y="16"/>
                    <a:pt x="30" y="16"/>
                    <a:pt x="30" y="16"/>
                  </a:cubicBezTo>
                  <a:cubicBezTo>
                    <a:pt x="118" y="0"/>
                    <a:pt x="118" y="0"/>
                    <a:pt x="118" y="0"/>
                  </a:cubicBezTo>
                  <a:cubicBezTo>
                    <a:pt x="118" y="81"/>
                    <a:pt x="118" y="81"/>
                    <a:pt x="118" y="81"/>
                  </a:cubicBezTo>
                  <a:cubicBezTo>
                    <a:pt x="174" y="81"/>
                    <a:pt x="174" y="81"/>
                    <a:pt x="174" y="81"/>
                  </a:cubicBezTo>
                  <a:cubicBezTo>
                    <a:pt x="174" y="148"/>
                    <a:pt x="174" y="148"/>
                    <a:pt x="174" y="148"/>
                  </a:cubicBezTo>
                  <a:cubicBezTo>
                    <a:pt x="118" y="148"/>
                    <a:pt x="118" y="148"/>
                    <a:pt x="118" y="148"/>
                  </a:cubicBezTo>
                  <a:cubicBezTo>
                    <a:pt x="118" y="249"/>
                    <a:pt x="118" y="249"/>
                    <a:pt x="118" y="249"/>
                  </a:cubicBezTo>
                  <a:cubicBezTo>
                    <a:pt x="118" y="266"/>
                    <a:pt x="126" y="274"/>
                    <a:pt x="142" y="274"/>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solidFill>
                  <a:schemeClr val="bg1"/>
                </a:solidFill>
              </a:endParaRPr>
            </a:p>
          </p:txBody>
        </p:sp>
        <p:sp>
          <p:nvSpPr>
            <p:cNvPr id="17" name="Freeform 12"/>
            <p:cNvSpPr>
              <a:spLocks/>
            </p:cNvSpPr>
            <p:nvPr/>
          </p:nvSpPr>
          <p:spPr bwMode="auto">
            <a:xfrm>
              <a:off x="1535113" y="411163"/>
              <a:ext cx="158750" cy="300038"/>
            </a:xfrm>
            <a:custGeom>
              <a:avLst/>
              <a:gdLst>
                <a:gd name="T0" fmla="*/ 142 w 184"/>
                <a:gd name="T1" fmla="*/ 274 h 344"/>
                <a:gd name="T2" fmla="*/ 184 w 184"/>
                <a:gd name="T3" fmla="*/ 265 h 344"/>
                <a:gd name="T4" fmla="*/ 184 w 184"/>
                <a:gd name="T5" fmla="*/ 330 h 344"/>
                <a:gd name="T6" fmla="*/ 151 w 184"/>
                <a:gd name="T7" fmla="*/ 341 h 344"/>
                <a:gd name="T8" fmla="*/ 114 w 184"/>
                <a:gd name="T9" fmla="*/ 344 h 344"/>
                <a:gd name="T10" fmla="*/ 50 w 184"/>
                <a:gd name="T11" fmla="*/ 322 h 344"/>
                <a:gd name="T12" fmla="*/ 31 w 184"/>
                <a:gd name="T13" fmla="*/ 255 h 344"/>
                <a:gd name="T14" fmla="*/ 31 w 184"/>
                <a:gd name="T15" fmla="*/ 148 h 344"/>
                <a:gd name="T16" fmla="*/ 0 w 184"/>
                <a:gd name="T17" fmla="*/ 148 h 344"/>
                <a:gd name="T18" fmla="*/ 0 w 184"/>
                <a:gd name="T19" fmla="*/ 81 h 344"/>
                <a:gd name="T20" fmla="*/ 31 w 184"/>
                <a:gd name="T21" fmla="*/ 81 h 344"/>
                <a:gd name="T22" fmla="*/ 31 w 184"/>
                <a:gd name="T23" fmla="*/ 15 h 344"/>
                <a:gd name="T24" fmla="*/ 119 w 184"/>
                <a:gd name="T25" fmla="*/ 0 h 344"/>
                <a:gd name="T26" fmla="*/ 119 w 184"/>
                <a:gd name="T27" fmla="*/ 81 h 344"/>
                <a:gd name="T28" fmla="*/ 174 w 184"/>
                <a:gd name="T29" fmla="*/ 81 h 344"/>
                <a:gd name="T30" fmla="*/ 174 w 184"/>
                <a:gd name="T31" fmla="*/ 148 h 344"/>
                <a:gd name="T32" fmla="*/ 119 w 184"/>
                <a:gd name="T33" fmla="*/ 148 h 344"/>
                <a:gd name="T34" fmla="*/ 119 w 184"/>
                <a:gd name="T35" fmla="*/ 249 h 344"/>
                <a:gd name="T36" fmla="*/ 142 w 184"/>
                <a:gd name="T37" fmla="*/ 274 h 3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184" h="344">
                  <a:moveTo>
                    <a:pt x="142" y="274"/>
                  </a:moveTo>
                  <a:cubicBezTo>
                    <a:pt x="154" y="274"/>
                    <a:pt x="168" y="271"/>
                    <a:pt x="184" y="265"/>
                  </a:cubicBezTo>
                  <a:cubicBezTo>
                    <a:pt x="184" y="330"/>
                    <a:pt x="184" y="330"/>
                    <a:pt x="184" y="330"/>
                  </a:cubicBezTo>
                  <a:cubicBezTo>
                    <a:pt x="173" y="335"/>
                    <a:pt x="161" y="339"/>
                    <a:pt x="151" y="341"/>
                  </a:cubicBezTo>
                  <a:cubicBezTo>
                    <a:pt x="140" y="343"/>
                    <a:pt x="128" y="344"/>
                    <a:pt x="114" y="344"/>
                  </a:cubicBezTo>
                  <a:cubicBezTo>
                    <a:pt x="84" y="344"/>
                    <a:pt x="63" y="337"/>
                    <a:pt x="50" y="322"/>
                  </a:cubicBezTo>
                  <a:cubicBezTo>
                    <a:pt x="37" y="308"/>
                    <a:pt x="31" y="285"/>
                    <a:pt x="31" y="255"/>
                  </a:cubicBezTo>
                  <a:cubicBezTo>
                    <a:pt x="31" y="148"/>
                    <a:pt x="31" y="148"/>
                    <a:pt x="31" y="148"/>
                  </a:cubicBezTo>
                  <a:cubicBezTo>
                    <a:pt x="0" y="148"/>
                    <a:pt x="0" y="148"/>
                    <a:pt x="0" y="148"/>
                  </a:cubicBezTo>
                  <a:cubicBezTo>
                    <a:pt x="0" y="81"/>
                    <a:pt x="0" y="81"/>
                    <a:pt x="0" y="81"/>
                  </a:cubicBezTo>
                  <a:cubicBezTo>
                    <a:pt x="31" y="81"/>
                    <a:pt x="31" y="81"/>
                    <a:pt x="31" y="81"/>
                  </a:cubicBezTo>
                  <a:cubicBezTo>
                    <a:pt x="31" y="15"/>
                    <a:pt x="31" y="15"/>
                    <a:pt x="31" y="15"/>
                  </a:cubicBezTo>
                  <a:cubicBezTo>
                    <a:pt x="119" y="0"/>
                    <a:pt x="119" y="0"/>
                    <a:pt x="119" y="0"/>
                  </a:cubicBezTo>
                  <a:cubicBezTo>
                    <a:pt x="119" y="81"/>
                    <a:pt x="119" y="81"/>
                    <a:pt x="119" y="81"/>
                  </a:cubicBezTo>
                  <a:cubicBezTo>
                    <a:pt x="174" y="81"/>
                    <a:pt x="174" y="81"/>
                    <a:pt x="174" y="81"/>
                  </a:cubicBezTo>
                  <a:cubicBezTo>
                    <a:pt x="174" y="148"/>
                    <a:pt x="174" y="148"/>
                    <a:pt x="174" y="148"/>
                  </a:cubicBezTo>
                  <a:cubicBezTo>
                    <a:pt x="119" y="148"/>
                    <a:pt x="119" y="148"/>
                    <a:pt x="119" y="148"/>
                  </a:cubicBezTo>
                  <a:cubicBezTo>
                    <a:pt x="119" y="249"/>
                    <a:pt x="119" y="249"/>
                    <a:pt x="119" y="249"/>
                  </a:cubicBezTo>
                  <a:cubicBezTo>
                    <a:pt x="119" y="266"/>
                    <a:pt x="127" y="274"/>
                    <a:pt x="142" y="274"/>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solidFill>
                  <a:schemeClr val="bg1"/>
                </a:solidFill>
              </a:endParaRPr>
            </a:p>
          </p:txBody>
        </p:sp>
        <p:sp>
          <p:nvSpPr>
            <p:cNvPr id="18" name="Freeform 13"/>
            <p:cNvSpPr>
              <a:spLocks noEditPoints="1"/>
            </p:cNvSpPr>
            <p:nvPr/>
          </p:nvSpPr>
          <p:spPr bwMode="auto">
            <a:xfrm>
              <a:off x="1709738" y="479426"/>
              <a:ext cx="211137" cy="231775"/>
            </a:xfrm>
            <a:custGeom>
              <a:avLst/>
              <a:gdLst>
                <a:gd name="T0" fmla="*/ 213 w 244"/>
                <a:gd name="T1" fmla="*/ 30 h 267"/>
                <a:gd name="T2" fmla="*/ 125 w 244"/>
                <a:gd name="T3" fmla="*/ 0 h 267"/>
                <a:gd name="T4" fmla="*/ 33 w 244"/>
                <a:gd name="T5" fmla="*/ 35 h 267"/>
                <a:gd name="T6" fmla="*/ 0 w 244"/>
                <a:gd name="T7" fmla="*/ 135 h 267"/>
                <a:gd name="T8" fmla="*/ 35 w 244"/>
                <a:gd name="T9" fmla="*/ 233 h 267"/>
                <a:gd name="T10" fmla="*/ 133 w 244"/>
                <a:gd name="T11" fmla="*/ 267 h 267"/>
                <a:gd name="T12" fmla="*/ 185 w 244"/>
                <a:gd name="T13" fmla="*/ 263 h 267"/>
                <a:gd name="T14" fmla="*/ 227 w 244"/>
                <a:gd name="T15" fmla="*/ 249 h 267"/>
                <a:gd name="T16" fmla="*/ 214 w 244"/>
                <a:gd name="T17" fmla="*/ 190 h 267"/>
                <a:gd name="T18" fmla="*/ 186 w 244"/>
                <a:gd name="T19" fmla="*/ 200 h 267"/>
                <a:gd name="T20" fmla="*/ 144 w 244"/>
                <a:gd name="T21" fmla="*/ 204 h 267"/>
                <a:gd name="T22" fmla="*/ 104 w 244"/>
                <a:gd name="T23" fmla="*/ 192 h 267"/>
                <a:gd name="T24" fmla="*/ 88 w 244"/>
                <a:gd name="T25" fmla="*/ 158 h 267"/>
                <a:gd name="T26" fmla="*/ 244 w 244"/>
                <a:gd name="T27" fmla="*/ 158 h 267"/>
                <a:gd name="T28" fmla="*/ 244 w 244"/>
                <a:gd name="T29" fmla="*/ 118 h 267"/>
                <a:gd name="T30" fmla="*/ 213 w 244"/>
                <a:gd name="T31" fmla="*/ 30 h 267"/>
                <a:gd name="T32" fmla="*/ 90 w 244"/>
                <a:gd name="T33" fmla="*/ 102 h 267"/>
                <a:gd name="T34" fmla="*/ 102 w 244"/>
                <a:gd name="T35" fmla="*/ 70 h 267"/>
                <a:gd name="T36" fmla="*/ 128 w 244"/>
                <a:gd name="T37" fmla="*/ 61 h 267"/>
                <a:gd name="T38" fmla="*/ 155 w 244"/>
                <a:gd name="T39" fmla="*/ 72 h 267"/>
                <a:gd name="T40" fmla="*/ 165 w 244"/>
                <a:gd name="T41" fmla="*/ 102 h 267"/>
                <a:gd name="T42" fmla="*/ 90 w 244"/>
                <a:gd name="T43" fmla="*/ 102 h 26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244" h="267">
                  <a:moveTo>
                    <a:pt x="213" y="30"/>
                  </a:moveTo>
                  <a:cubicBezTo>
                    <a:pt x="192" y="10"/>
                    <a:pt x="163" y="0"/>
                    <a:pt x="125" y="0"/>
                  </a:cubicBezTo>
                  <a:cubicBezTo>
                    <a:pt x="85" y="0"/>
                    <a:pt x="54" y="12"/>
                    <a:pt x="33" y="35"/>
                  </a:cubicBezTo>
                  <a:cubicBezTo>
                    <a:pt x="11" y="58"/>
                    <a:pt x="0" y="92"/>
                    <a:pt x="0" y="135"/>
                  </a:cubicBezTo>
                  <a:cubicBezTo>
                    <a:pt x="0" y="178"/>
                    <a:pt x="12" y="210"/>
                    <a:pt x="35" y="233"/>
                  </a:cubicBezTo>
                  <a:cubicBezTo>
                    <a:pt x="59" y="256"/>
                    <a:pt x="91" y="267"/>
                    <a:pt x="133" y="267"/>
                  </a:cubicBezTo>
                  <a:cubicBezTo>
                    <a:pt x="153" y="267"/>
                    <a:pt x="171" y="266"/>
                    <a:pt x="185" y="263"/>
                  </a:cubicBezTo>
                  <a:cubicBezTo>
                    <a:pt x="200" y="261"/>
                    <a:pt x="214" y="256"/>
                    <a:pt x="227" y="249"/>
                  </a:cubicBezTo>
                  <a:cubicBezTo>
                    <a:pt x="214" y="190"/>
                    <a:pt x="214" y="190"/>
                    <a:pt x="214" y="190"/>
                  </a:cubicBezTo>
                  <a:cubicBezTo>
                    <a:pt x="204" y="194"/>
                    <a:pt x="195" y="197"/>
                    <a:pt x="186" y="200"/>
                  </a:cubicBezTo>
                  <a:cubicBezTo>
                    <a:pt x="173" y="202"/>
                    <a:pt x="159" y="204"/>
                    <a:pt x="144" y="204"/>
                  </a:cubicBezTo>
                  <a:cubicBezTo>
                    <a:pt x="127" y="204"/>
                    <a:pt x="114" y="200"/>
                    <a:pt x="104" y="192"/>
                  </a:cubicBezTo>
                  <a:cubicBezTo>
                    <a:pt x="94" y="183"/>
                    <a:pt x="89" y="172"/>
                    <a:pt x="88" y="158"/>
                  </a:cubicBezTo>
                  <a:cubicBezTo>
                    <a:pt x="244" y="158"/>
                    <a:pt x="244" y="158"/>
                    <a:pt x="244" y="158"/>
                  </a:cubicBezTo>
                  <a:cubicBezTo>
                    <a:pt x="244" y="118"/>
                    <a:pt x="244" y="118"/>
                    <a:pt x="244" y="118"/>
                  </a:cubicBezTo>
                  <a:cubicBezTo>
                    <a:pt x="244" y="80"/>
                    <a:pt x="234" y="51"/>
                    <a:pt x="213" y="30"/>
                  </a:cubicBezTo>
                  <a:moveTo>
                    <a:pt x="90" y="102"/>
                  </a:moveTo>
                  <a:cubicBezTo>
                    <a:pt x="91" y="87"/>
                    <a:pt x="95" y="77"/>
                    <a:pt x="102" y="70"/>
                  </a:cubicBezTo>
                  <a:cubicBezTo>
                    <a:pt x="109" y="64"/>
                    <a:pt x="118" y="61"/>
                    <a:pt x="128" y="61"/>
                  </a:cubicBezTo>
                  <a:cubicBezTo>
                    <a:pt x="139" y="61"/>
                    <a:pt x="148" y="64"/>
                    <a:pt x="155" y="72"/>
                  </a:cubicBezTo>
                  <a:cubicBezTo>
                    <a:pt x="161" y="79"/>
                    <a:pt x="165" y="89"/>
                    <a:pt x="165" y="102"/>
                  </a:cubicBezTo>
                  <a:lnTo>
                    <a:pt x="90" y="10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solidFill>
                  <a:schemeClr val="bg1"/>
                </a:solidFill>
              </a:endParaRPr>
            </a:p>
          </p:txBody>
        </p:sp>
        <p:sp>
          <p:nvSpPr>
            <p:cNvPr id="19" name="Freeform 14"/>
            <p:cNvSpPr>
              <a:spLocks noEditPoints="1"/>
            </p:cNvSpPr>
            <p:nvPr/>
          </p:nvSpPr>
          <p:spPr bwMode="auto">
            <a:xfrm>
              <a:off x="668338" y="479426"/>
              <a:ext cx="209550" cy="231775"/>
            </a:xfrm>
            <a:custGeom>
              <a:avLst/>
              <a:gdLst>
                <a:gd name="T0" fmla="*/ 212 w 243"/>
                <a:gd name="T1" fmla="*/ 30 h 267"/>
                <a:gd name="T2" fmla="*/ 124 w 243"/>
                <a:gd name="T3" fmla="*/ 0 h 267"/>
                <a:gd name="T4" fmla="*/ 32 w 243"/>
                <a:gd name="T5" fmla="*/ 35 h 267"/>
                <a:gd name="T6" fmla="*/ 0 w 243"/>
                <a:gd name="T7" fmla="*/ 135 h 267"/>
                <a:gd name="T8" fmla="*/ 35 w 243"/>
                <a:gd name="T9" fmla="*/ 233 h 267"/>
                <a:gd name="T10" fmla="*/ 132 w 243"/>
                <a:gd name="T11" fmla="*/ 267 h 267"/>
                <a:gd name="T12" fmla="*/ 184 w 243"/>
                <a:gd name="T13" fmla="*/ 263 h 267"/>
                <a:gd name="T14" fmla="*/ 227 w 243"/>
                <a:gd name="T15" fmla="*/ 249 h 267"/>
                <a:gd name="T16" fmla="*/ 213 w 243"/>
                <a:gd name="T17" fmla="*/ 190 h 267"/>
                <a:gd name="T18" fmla="*/ 185 w 243"/>
                <a:gd name="T19" fmla="*/ 200 h 267"/>
                <a:gd name="T20" fmla="*/ 143 w 243"/>
                <a:gd name="T21" fmla="*/ 204 h 267"/>
                <a:gd name="T22" fmla="*/ 103 w 243"/>
                <a:gd name="T23" fmla="*/ 192 h 267"/>
                <a:gd name="T24" fmla="*/ 88 w 243"/>
                <a:gd name="T25" fmla="*/ 158 h 267"/>
                <a:gd name="T26" fmla="*/ 243 w 243"/>
                <a:gd name="T27" fmla="*/ 158 h 267"/>
                <a:gd name="T28" fmla="*/ 243 w 243"/>
                <a:gd name="T29" fmla="*/ 118 h 267"/>
                <a:gd name="T30" fmla="*/ 212 w 243"/>
                <a:gd name="T31" fmla="*/ 30 h 267"/>
                <a:gd name="T32" fmla="*/ 89 w 243"/>
                <a:gd name="T33" fmla="*/ 102 h 267"/>
                <a:gd name="T34" fmla="*/ 102 w 243"/>
                <a:gd name="T35" fmla="*/ 70 h 267"/>
                <a:gd name="T36" fmla="*/ 127 w 243"/>
                <a:gd name="T37" fmla="*/ 61 h 267"/>
                <a:gd name="T38" fmla="*/ 154 w 243"/>
                <a:gd name="T39" fmla="*/ 72 h 267"/>
                <a:gd name="T40" fmla="*/ 164 w 243"/>
                <a:gd name="T41" fmla="*/ 102 h 267"/>
                <a:gd name="T42" fmla="*/ 89 w 243"/>
                <a:gd name="T43" fmla="*/ 102 h 26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243" h="267">
                  <a:moveTo>
                    <a:pt x="212" y="30"/>
                  </a:moveTo>
                  <a:cubicBezTo>
                    <a:pt x="191" y="10"/>
                    <a:pt x="162" y="0"/>
                    <a:pt x="124" y="0"/>
                  </a:cubicBezTo>
                  <a:cubicBezTo>
                    <a:pt x="84" y="0"/>
                    <a:pt x="53" y="12"/>
                    <a:pt x="32" y="35"/>
                  </a:cubicBezTo>
                  <a:cubicBezTo>
                    <a:pt x="10" y="58"/>
                    <a:pt x="0" y="92"/>
                    <a:pt x="0" y="135"/>
                  </a:cubicBezTo>
                  <a:cubicBezTo>
                    <a:pt x="0" y="178"/>
                    <a:pt x="11" y="210"/>
                    <a:pt x="35" y="233"/>
                  </a:cubicBezTo>
                  <a:cubicBezTo>
                    <a:pt x="58" y="256"/>
                    <a:pt x="90" y="267"/>
                    <a:pt x="132" y="267"/>
                  </a:cubicBezTo>
                  <a:cubicBezTo>
                    <a:pt x="153" y="267"/>
                    <a:pt x="170" y="266"/>
                    <a:pt x="184" y="263"/>
                  </a:cubicBezTo>
                  <a:cubicBezTo>
                    <a:pt x="199" y="261"/>
                    <a:pt x="213" y="256"/>
                    <a:pt x="227" y="249"/>
                  </a:cubicBezTo>
                  <a:cubicBezTo>
                    <a:pt x="213" y="190"/>
                    <a:pt x="213" y="190"/>
                    <a:pt x="213" y="190"/>
                  </a:cubicBezTo>
                  <a:cubicBezTo>
                    <a:pt x="203" y="194"/>
                    <a:pt x="194" y="197"/>
                    <a:pt x="185" y="200"/>
                  </a:cubicBezTo>
                  <a:cubicBezTo>
                    <a:pt x="172" y="202"/>
                    <a:pt x="158" y="204"/>
                    <a:pt x="143" y="204"/>
                  </a:cubicBezTo>
                  <a:cubicBezTo>
                    <a:pt x="126" y="204"/>
                    <a:pt x="113" y="200"/>
                    <a:pt x="103" y="192"/>
                  </a:cubicBezTo>
                  <a:cubicBezTo>
                    <a:pt x="93" y="183"/>
                    <a:pt x="88" y="172"/>
                    <a:pt x="88" y="158"/>
                  </a:cubicBezTo>
                  <a:cubicBezTo>
                    <a:pt x="243" y="158"/>
                    <a:pt x="243" y="158"/>
                    <a:pt x="243" y="158"/>
                  </a:cubicBezTo>
                  <a:cubicBezTo>
                    <a:pt x="243" y="118"/>
                    <a:pt x="243" y="118"/>
                    <a:pt x="243" y="118"/>
                  </a:cubicBezTo>
                  <a:cubicBezTo>
                    <a:pt x="243" y="80"/>
                    <a:pt x="233" y="51"/>
                    <a:pt x="212" y="30"/>
                  </a:cubicBezTo>
                  <a:moveTo>
                    <a:pt x="89" y="102"/>
                  </a:moveTo>
                  <a:cubicBezTo>
                    <a:pt x="91" y="87"/>
                    <a:pt x="95" y="77"/>
                    <a:pt x="102" y="70"/>
                  </a:cubicBezTo>
                  <a:cubicBezTo>
                    <a:pt x="108" y="64"/>
                    <a:pt x="117" y="61"/>
                    <a:pt x="127" y="61"/>
                  </a:cubicBezTo>
                  <a:cubicBezTo>
                    <a:pt x="138" y="61"/>
                    <a:pt x="147" y="64"/>
                    <a:pt x="154" y="72"/>
                  </a:cubicBezTo>
                  <a:cubicBezTo>
                    <a:pt x="160" y="79"/>
                    <a:pt x="164" y="89"/>
                    <a:pt x="164" y="102"/>
                  </a:cubicBezTo>
                  <a:lnTo>
                    <a:pt x="89" y="10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solidFill>
                  <a:schemeClr val="bg1"/>
                </a:solidFill>
              </a:endParaRPr>
            </a:p>
          </p:txBody>
        </p:sp>
      </p:grpSp>
      <p:sp>
        <p:nvSpPr>
          <p:cNvPr id="20" name="TextBox 19"/>
          <p:cNvSpPr txBox="1"/>
          <p:nvPr userDrawn="1"/>
        </p:nvSpPr>
        <p:spPr>
          <a:xfrm>
            <a:off x="376237" y="6477000"/>
            <a:ext cx="4016376" cy="100027"/>
          </a:xfrm>
          <a:prstGeom prst="rect">
            <a:avLst/>
          </a:prstGeom>
          <a:noFill/>
        </p:spPr>
        <p:txBody>
          <a:bodyPr wrap="square" lIns="0" tIns="0" rIns="0" bIns="0" rtlCol="0">
            <a:spAutoFit/>
          </a:bodyPr>
          <a:lstStyle/>
          <a:p>
            <a:pPr marL="0" indent="0">
              <a:spcBef>
                <a:spcPts val="600"/>
              </a:spcBef>
              <a:buSzPct val="100000"/>
              <a:buFont typeface="Arial"/>
              <a:buNone/>
            </a:pPr>
            <a:r>
              <a:rPr lang="pl-PL" sz="650" baseline="0" noProof="0" dirty="0" smtClean="0">
                <a:solidFill>
                  <a:schemeClr val="tx1"/>
                </a:solidFill>
              </a:rPr>
              <a:t>© Deloitte Polska 2017 </a:t>
            </a:r>
            <a:endParaRPr lang="en-US" sz="650" noProof="0" dirty="0">
              <a:solidFill>
                <a:schemeClr val="tx1"/>
              </a:solidFill>
            </a:endParaRPr>
          </a:p>
        </p:txBody>
      </p:sp>
      <p:sp>
        <p:nvSpPr>
          <p:cNvPr id="21" name="TextBox 20"/>
          <p:cNvSpPr txBox="1"/>
          <p:nvPr userDrawn="1"/>
        </p:nvSpPr>
        <p:spPr>
          <a:xfrm>
            <a:off x="4864362" y="6477000"/>
            <a:ext cx="3672420" cy="200055"/>
          </a:xfrm>
          <a:prstGeom prst="rect">
            <a:avLst/>
          </a:prstGeom>
          <a:noFill/>
        </p:spPr>
        <p:txBody>
          <a:bodyPr wrap="square" lIns="0" tIns="0" rIns="0" bIns="0" rtlCol="0">
            <a:noAutofit/>
          </a:bodyPr>
          <a:lstStyle/>
          <a:p>
            <a:pPr marL="0" indent="0" algn="r">
              <a:spcBef>
                <a:spcPts val="0"/>
              </a:spcBef>
              <a:buSzPct val="100000"/>
              <a:buFont typeface="Arial"/>
              <a:buNone/>
            </a:pPr>
            <a:r>
              <a:rPr lang="pl-PL" sz="650" noProof="0" dirty="0" smtClean="0">
                <a:solidFill>
                  <a:schemeClr val="tx1"/>
                </a:solidFill>
              </a:rPr>
              <a:t>Wszczęcie postępowania karnego skarbowego a istota przedawnienia zobowiązania podatkowego</a:t>
            </a:r>
            <a:endParaRPr lang="en-US" sz="650" noProof="0" dirty="0">
              <a:solidFill>
                <a:schemeClr val="tx1"/>
              </a:solidFill>
            </a:endParaRPr>
          </a:p>
        </p:txBody>
      </p:sp>
    </p:spTree>
    <p:extLst>
      <p:ext uri="{BB962C8B-B14F-4D97-AF65-F5344CB8AC3E}">
        <p14:creationId xmlns:p14="http://schemas.microsoft.com/office/powerpoint/2010/main" val="1325795858"/>
      </p:ext>
    </p:extLst>
  </p:cSld>
  <p:clrMapOvr>
    <a:masterClrMapping/>
  </p:clrMapOvr>
  <p:transition>
    <p:fade/>
  </p:transition>
  <p:hf hdr="0" dt="0"/>
</p:sldLayout>
</file>

<file path=ppt/slideLayouts/slideLayout50.xml><?xml version="1.0" encoding="utf-8"?>
<p:sldLayout xmlns:a="http://schemas.openxmlformats.org/drawingml/2006/main" xmlns:r="http://schemas.openxmlformats.org/officeDocument/2006/relationships" xmlns:p="http://schemas.openxmlformats.org/presentationml/2006/main" preserve="1" userDrawn="1">
  <p:cSld name="1_2 content with quote ">
    <p:spTree>
      <p:nvGrpSpPr>
        <p:cNvPr id="1" name=""/>
        <p:cNvGrpSpPr/>
        <p:nvPr/>
      </p:nvGrpSpPr>
      <p:grpSpPr>
        <a:xfrm>
          <a:off x="0" y="0"/>
          <a:ext cx="0" cy="0"/>
          <a:chOff x="0" y="0"/>
          <a:chExt cx="0" cy="0"/>
        </a:xfrm>
      </p:grpSpPr>
      <p:sp>
        <p:nvSpPr>
          <p:cNvPr id="7" name="Title Placeholder 1"/>
          <p:cNvSpPr>
            <a:spLocks noGrp="1"/>
          </p:cNvSpPr>
          <p:nvPr>
            <p:ph type="title" hasCustomPrompt="1"/>
          </p:nvPr>
        </p:nvSpPr>
        <p:spPr>
          <a:xfrm>
            <a:off x="376238" y="317500"/>
            <a:ext cx="8391525" cy="334100"/>
          </a:xfrm>
          <a:prstGeom prst="rect">
            <a:avLst/>
          </a:prstGeom>
        </p:spPr>
        <p:txBody>
          <a:bodyPr vert="horz" lIns="0" tIns="0" rIns="0" bIns="0" rtlCol="0" anchor="t" anchorCtr="0">
            <a:noAutofit/>
          </a:bodyPr>
          <a:lstStyle>
            <a:lvl1pPr>
              <a:defRPr/>
            </a:lvl1pPr>
          </a:lstStyle>
          <a:p>
            <a:r>
              <a:rPr lang="en-US" noProof="0" dirty="0"/>
              <a:t>Click to add title</a:t>
            </a:r>
          </a:p>
        </p:txBody>
      </p:sp>
      <p:sp>
        <p:nvSpPr>
          <p:cNvPr id="6" name="Content Placeholder 3"/>
          <p:cNvSpPr>
            <a:spLocks noGrp="1"/>
          </p:cNvSpPr>
          <p:nvPr>
            <p:ph sz="quarter" idx="10"/>
          </p:nvPr>
        </p:nvSpPr>
        <p:spPr>
          <a:xfrm>
            <a:off x="5683411" y="1658680"/>
            <a:ext cx="3084351" cy="4723072"/>
          </a:xfrm>
          <a:prstGeom prst="rect">
            <a:avLst/>
          </a:prstGeom>
        </p:spPr>
        <p:txBody>
          <a:bodyPr>
            <a:noAutofit/>
          </a:bodyPr>
          <a:lstStyle>
            <a:lvl1pPr>
              <a:tabLst>
                <a:tab pos="5029200" algn="r"/>
              </a:tabLst>
              <a:defRPr sz="2400">
                <a:solidFill>
                  <a:schemeClr val="accent3"/>
                </a:solidFill>
              </a:defRPr>
            </a:lvl1pPr>
            <a:lvl2pPr>
              <a:tabLst>
                <a:tab pos="5029200" algn="r"/>
              </a:tabLst>
              <a:defRPr/>
            </a:lvl2pPr>
            <a:lvl3pPr>
              <a:tabLst>
                <a:tab pos="5029200" algn="r"/>
              </a:tabLst>
              <a:defRPr/>
            </a:lvl3pPr>
            <a:lvl4pPr>
              <a:tabLst>
                <a:tab pos="5029200" algn="r"/>
              </a:tabLst>
              <a:defRPr/>
            </a:lvl4pPr>
            <a:lvl5pPr>
              <a:tabLst>
                <a:tab pos="5029200" algn="r"/>
              </a:tabLst>
              <a:defRPr baseline="0"/>
            </a:lvl5pPr>
          </a:lstStyle>
          <a:p>
            <a:pPr lvl="0"/>
            <a:r>
              <a:rPr lang="en-US" noProof="0" smtClean="0"/>
              <a:t>Click to edit Master text styles</a:t>
            </a:r>
          </a:p>
        </p:txBody>
      </p:sp>
      <p:sp>
        <p:nvSpPr>
          <p:cNvPr id="8" name="Content Placeholder 3"/>
          <p:cNvSpPr>
            <a:spLocks noGrp="1"/>
          </p:cNvSpPr>
          <p:nvPr>
            <p:ph sz="quarter" idx="16"/>
          </p:nvPr>
        </p:nvSpPr>
        <p:spPr>
          <a:xfrm>
            <a:off x="376238" y="1665288"/>
            <a:ext cx="4879761" cy="4716462"/>
          </a:xfrm>
          <a:prstGeom prst="rect">
            <a:avLst/>
          </a:prstGeom>
        </p:spPr>
        <p:txBody>
          <a:bodyPr/>
          <a:lstStyle>
            <a:lvl1pPr>
              <a:tabLst>
                <a:tab pos="5029200" algn="r"/>
              </a:tabLst>
              <a:defRPr/>
            </a:lvl1pPr>
            <a:lvl2pPr>
              <a:tabLst>
                <a:tab pos="5029200" algn="r"/>
              </a:tabLst>
              <a:defRPr/>
            </a:lvl2pPr>
            <a:lvl3pPr>
              <a:tabLst>
                <a:tab pos="5029200" algn="r"/>
              </a:tabLst>
              <a:defRPr/>
            </a:lvl3pPr>
            <a:lvl4pPr>
              <a:tabLst>
                <a:tab pos="5029200" algn="r"/>
              </a:tabLst>
              <a:defRPr/>
            </a:lvl4pPr>
            <a:lvl5pPr>
              <a:tabLst>
                <a:tab pos="5029200" algn="r"/>
              </a:tabLst>
              <a:defRPr baseline="0"/>
            </a:lvl5p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dirty="0"/>
          </a:p>
        </p:txBody>
      </p:sp>
      <p:sp>
        <p:nvSpPr>
          <p:cNvPr id="9" name="Text Placeholder 8"/>
          <p:cNvSpPr>
            <a:spLocks noGrp="1"/>
          </p:cNvSpPr>
          <p:nvPr>
            <p:ph type="body" sz="quarter" idx="13" hasCustomPrompt="1"/>
          </p:nvPr>
        </p:nvSpPr>
        <p:spPr>
          <a:xfrm>
            <a:off x="376239" y="651600"/>
            <a:ext cx="8391524" cy="757255"/>
          </a:xfrm>
          <a:prstGeom prst="rect">
            <a:avLst/>
          </a:prstGeom>
        </p:spPr>
        <p:txBody>
          <a:bodyPr lIns="0" tIns="0" rIns="0" bIns="0">
            <a:noAutofit/>
          </a:bodyPr>
          <a:lstStyle>
            <a:lvl1pPr marL="0" indent="0">
              <a:buNone/>
              <a:defRPr sz="2000" b="0">
                <a:solidFill>
                  <a:srgbClr val="575757"/>
                </a:solidFill>
              </a:defRPr>
            </a:lvl1pPr>
          </a:lstStyle>
          <a:p>
            <a:pPr lvl="0"/>
            <a:r>
              <a:rPr lang="en-US" noProof="0" dirty="0"/>
              <a:t>Click to add subtitle</a:t>
            </a:r>
          </a:p>
        </p:txBody>
      </p:sp>
    </p:spTree>
    <p:extLst>
      <p:ext uri="{BB962C8B-B14F-4D97-AF65-F5344CB8AC3E}">
        <p14:creationId xmlns:p14="http://schemas.microsoft.com/office/powerpoint/2010/main" val="980198571"/>
      </p:ext>
    </p:extLst>
  </p:cSld>
  <p:clrMapOvr>
    <a:masterClrMapping/>
  </p:clrMapOvr>
  <p:transition>
    <p:fade/>
  </p:transition>
</p:sldLayout>
</file>

<file path=ppt/slideLayouts/slideLayout51.xml><?xml version="1.0" encoding="utf-8"?>
<p:sldLayout xmlns:a="http://schemas.openxmlformats.org/drawingml/2006/main" xmlns:r="http://schemas.openxmlformats.org/officeDocument/2006/relationships" xmlns:p="http://schemas.openxmlformats.org/presentationml/2006/main" preserve="1" userDrawn="1">
  <p:cSld name="1_Team profile">
    <p:spTree>
      <p:nvGrpSpPr>
        <p:cNvPr id="1" name=""/>
        <p:cNvGrpSpPr/>
        <p:nvPr/>
      </p:nvGrpSpPr>
      <p:grpSpPr>
        <a:xfrm>
          <a:off x="0" y="0"/>
          <a:ext cx="0" cy="0"/>
          <a:chOff x="0" y="0"/>
          <a:chExt cx="0" cy="0"/>
        </a:xfrm>
      </p:grpSpPr>
      <p:sp>
        <p:nvSpPr>
          <p:cNvPr id="2" name="Title 1"/>
          <p:cNvSpPr>
            <a:spLocks noGrp="1"/>
          </p:cNvSpPr>
          <p:nvPr>
            <p:ph type="title"/>
          </p:nvPr>
        </p:nvSpPr>
        <p:spPr>
          <a:xfrm>
            <a:off x="376238" y="317500"/>
            <a:ext cx="8391525" cy="334100"/>
          </a:xfrm>
        </p:spPr>
        <p:txBody>
          <a:bodyPr/>
          <a:lstStyle/>
          <a:p>
            <a:r>
              <a:rPr lang="en-US" noProof="0" smtClean="0"/>
              <a:t>Click to edit Master title style</a:t>
            </a:r>
            <a:endParaRPr lang="en-US" noProof="0" dirty="0"/>
          </a:p>
        </p:txBody>
      </p:sp>
      <p:sp>
        <p:nvSpPr>
          <p:cNvPr id="4" name="Picture Placeholder 6"/>
          <p:cNvSpPr>
            <a:spLocks noGrp="1"/>
          </p:cNvSpPr>
          <p:nvPr>
            <p:ph type="pic" sz="quarter" idx="13"/>
          </p:nvPr>
        </p:nvSpPr>
        <p:spPr>
          <a:xfrm>
            <a:off x="376237" y="1700213"/>
            <a:ext cx="2034000" cy="1260000"/>
          </a:xfrm>
        </p:spPr>
        <p:txBody>
          <a:bodyPr lIns="0" tIns="0" rIns="0" bIns="0">
            <a:noAutofit/>
          </a:bodyPr>
          <a:lstStyle/>
          <a:p>
            <a:r>
              <a:rPr lang="en-US" noProof="0" smtClean="0"/>
              <a:t>Click icon to add picture</a:t>
            </a:r>
            <a:endParaRPr lang="en-US" noProof="0" dirty="0"/>
          </a:p>
        </p:txBody>
      </p:sp>
      <p:sp>
        <p:nvSpPr>
          <p:cNvPr id="5" name="Picture Placeholder 6"/>
          <p:cNvSpPr>
            <a:spLocks noGrp="1"/>
          </p:cNvSpPr>
          <p:nvPr>
            <p:ph type="pic" sz="quarter" idx="14"/>
          </p:nvPr>
        </p:nvSpPr>
        <p:spPr>
          <a:xfrm>
            <a:off x="2495412" y="1700213"/>
            <a:ext cx="2034000" cy="1260000"/>
          </a:xfrm>
        </p:spPr>
        <p:txBody>
          <a:bodyPr lIns="0" tIns="0" rIns="0" bIns="0">
            <a:noAutofit/>
          </a:bodyPr>
          <a:lstStyle/>
          <a:p>
            <a:r>
              <a:rPr lang="en-US" noProof="0" smtClean="0"/>
              <a:t>Click icon to add picture</a:t>
            </a:r>
            <a:endParaRPr lang="en-US" noProof="0" dirty="0"/>
          </a:p>
        </p:txBody>
      </p:sp>
      <p:sp>
        <p:nvSpPr>
          <p:cNvPr id="6" name="Picture Placeholder 6"/>
          <p:cNvSpPr>
            <a:spLocks noGrp="1"/>
          </p:cNvSpPr>
          <p:nvPr>
            <p:ph type="pic" sz="quarter" idx="15"/>
          </p:nvPr>
        </p:nvSpPr>
        <p:spPr>
          <a:xfrm>
            <a:off x="4614587" y="1700213"/>
            <a:ext cx="2034000" cy="1260000"/>
          </a:xfrm>
        </p:spPr>
        <p:txBody>
          <a:bodyPr lIns="0" tIns="0" rIns="0" bIns="0">
            <a:noAutofit/>
          </a:bodyPr>
          <a:lstStyle/>
          <a:p>
            <a:r>
              <a:rPr lang="en-US" noProof="0" smtClean="0"/>
              <a:t>Click icon to add picture</a:t>
            </a:r>
            <a:endParaRPr lang="en-US" noProof="0" dirty="0"/>
          </a:p>
        </p:txBody>
      </p:sp>
      <p:sp>
        <p:nvSpPr>
          <p:cNvPr id="7" name="Picture Placeholder 6"/>
          <p:cNvSpPr>
            <a:spLocks noGrp="1"/>
          </p:cNvSpPr>
          <p:nvPr>
            <p:ph type="pic" sz="quarter" idx="16"/>
          </p:nvPr>
        </p:nvSpPr>
        <p:spPr>
          <a:xfrm>
            <a:off x="6733763" y="1700213"/>
            <a:ext cx="2034000" cy="1260000"/>
          </a:xfrm>
        </p:spPr>
        <p:txBody>
          <a:bodyPr lIns="0" tIns="0" rIns="0" bIns="0">
            <a:noAutofit/>
          </a:bodyPr>
          <a:lstStyle/>
          <a:p>
            <a:r>
              <a:rPr lang="en-US" noProof="0" smtClean="0"/>
              <a:t>Click icon to add picture</a:t>
            </a:r>
            <a:endParaRPr lang="en-US" noProof="0" dirty="0"/>
          </a:p>
        </p:txBody>
      </p:sp>
      <p:sp>
        <p:nvSpPr>
          <p:cNvPr id="9" name="Text Placeholder 8"/>
          <p:cNvSpPr>
            <a:spLocks noGrp="1"/>
          </p:cNvSpPr>
          <p:nvPr>
            <p:ph type="body" sz="quarter" idx="17"/>
          </p:nvPr>
        </p:nvSpPr>
        <p:spPr>
          <a:xfrm>
            <a:off x="376237" y="3124200"/>
            <a:ext cx="2040351" cy="3257548"/>
          </a:xfrm>
        </p:spPr>
        <p:txBody>
          <a:bodyPr/>
          <a:lstStyle>
            <a:lvl1pPr>
              <a:defRPr b="1">
                <a:solidFill>
                  <a:schemeClr val="accent1"/>
                </a:solidFill>
              </a:defRPr>
            </a:lvl1pPr>
            <a:lvl2pPr>
              <a:spcAft>
                <a:spcPts val="0"/>
              </a:spcAft>
              <a:defRPr/>
            </a:lvl2pPr>
            <a:lvl3pPr marL="0" indent="0">
              <a:spcAft>
                <a:spcPts val="0"/>
              </a:spcAft>
              <a:buNone/>
              <a:defRPr/>
            </a:lvl3pPr>
            <a:lvl4pPr marL="176400" indent="-176400">
              <a:spcAft>
                <a:spcPts val="0"/>
              </a:spcAft>
              <a:buFont typeface="Arial" panose="020B0604020202020204" pitchFamily="34" charset="0"/>
              <a:buChar char="•"/>
              <a:defRPr/>
            </a:lvl4pPr>
            <a:lvl5pPr marL="356400" indent="-176400">
              <a:spcAft>
                <a:spcPts val="0"/>
              </a:spcAft>
              <a:defRPr baseline="0"/>
            </a:lvl5pPr>
            <a:lvl6pPr marL="356400" indent="-176400">
              <a:spcAft>
                <a:spcPts val="0"/>
              </a:spcAft>
              <a:buFont typeface="Verdana" panose="020B0604030504040204" pitchFamily="34" charset="0"/>
              <a:buChar char="−"/>
              <a:defRPr/>
            </a:lvl6pPr>
            <a:lvl7pPr marL="356400" indent="-176400">
              <a:spcAft>
                <a:spcPts val="0"/>
              </a:spcAft>
              <a:defRPr/>
            </a:lvl7pPr>
            <a:lvl8pPr marL="356400" indent="-176400">
              <a:spcAft>
                <a:spcPts val="0"/>
              </a:spcAft>
              <a:defRPr/>
            </a:lvl8pPr>
            <a:lvl9pPr marL="356400" indent="-176400">
              <a:spcAft>
                <a:spcPts val="0"/>
              </a:spcAft>
              <a:defRPr/>
            </a:lvl9p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dirty="0"/>
          </a:p>
        </p:txBody>
      </p:sp>
      <p:sp>
        <p:nvSpPr>
          <p:cNvPr id="10" name="Text Placeholder 8"/>
          <p:cNvSpPr>
            <a:spLocks noGrp="1"/>
          </p:cNvSpPr>
          <p:nvPr>
            <p:ph type="body" sz="quarter" idx="18"/>
          </p:nvPr>
        </p:nvSpPr>
        <p:spPr>
          <a:xfrm>
            <a:off x="4612472" y="3120550"/>
            <a:ext cx="2034000" cy="3261199"/>
          </a:xfrm>
        </p:spPr>
        <p:txBody>
          <a:bodyPr/>
          <a:lstStyle>
            <a:lvl1pPr>
              <a:defRPr b="1">
                <a:solidFill>
                  <a:schemeClr val="accent1"/>
                </a:solidFill>
              </a:defRPr>
            </a:lvl1pPr>
            <a:lvl2pPr>
              <a:spcAft>
                <a:spcPts val="0"/>
              </a:spcAft>
              <a:defRPr/>
            </a:lvl2pPr>
            <a:lvl3pPr marL="0" indent="0">
              <a:spcAft>
                <a:spcPts val="0"/>
              </a:spcAft>
              <a:buNone/>
              <a:defRPr/>
            </a:lvl3pPr>
            <a:lvl4pPr marL="176400" indent="-176400">
              <a:spcAft>
                <a:spcPts val="0"/>
              </a:spcAft>
              <a:buFont typeface="Arial" panose="020B0604020202020204" pitchFamily="34" charset="0"/>
              <a:buChar char="•"/>
              <a:defRPr/>
            </a:lvl4pPr>
            <a:lvl5pPr marL="356400" indent="-176400">
              <a:spcAft>
                <a:spcPts val="0"/>
              </a:spcAft>
              <a:defRPr baseline="0"/>
            </a:lvl5pPr>
            <a:lvl6pPr marL="356400" indent="-176400">
              <a:spcAft>
                <a:spcPts val="0"/>
              </a:spcAft>
              <a:buFont typeface="Verdana" panose="020B0604030504040204" pitchFamily="34" charset="0"/>
              <a:buChar char="−"/>
              <a:defRPr/>
            </a:lvl6pPr>
            <a:lvl7pPr marL="356400" indent="-176400">
              <a:spcAft>
                <a:spcPts val="0"/>
              </a:spcAft>
              <a:defRPr/>
            </a:lvl7pPr>
            <a:lvl8pPr marL="356400" indent="-176400">
              <a:spcAft>
                <a:spcPts val="0"/>
              </a:spcAft>
              <a:defRPr/>
            </a:lvl8pPr>
            <a:lvl9pPr marL="356400" indent="-176400">
              <a:spcAft>
                <a:spcPts val="0"/>
              </a:spcAft>
              <a:defRPr/>
            </a:lvl9p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dirty="0"/>
          </a:p>
        </p:txBody>
      </p:sp>
      <p:sp>
        <p:nvSpPr>
          <p:cNvPr id="11" name="Text Placeholder 8"/>
          <p:cNvSpPr>
            <a:spLocks noGrp="1"/>
          </p:cNvSpPr>
          <p:nvPr>
            <p:ph type="body" sz="quarter" idx="19"/>
          </p:nvPr>
        </p:nvSpPr>
        <p:spPr>
          <a:xfrm>
            <a:off x="2497530" y="3124199"/>
            <a:ext cx="2034000" cy="3257549"/>
          </a:xfrm>
        </p:spPr>
        <p:txBody>
          <a:bodyPr/>
          <a:lstStyle>
            <a:lvl1pPr>
              <a:defRPr b="1">
                <a:solidFill>
                  <a:schemeClr val="accent1"/>
                </a:solidFill>
              </a:defRPr>
            </a:lvl1pPr>
            <a:lvl2pPr>
              <a:spcAft>
                <a:spcPts val="0"/>
              </a:spcAft>
              <a:defRPr/>
            </a:lvl2pPr>
            <a:lvl3pPr marL="0" indent="0">
              <a:spcAft>
                <a:spcPts val="0"/>
              </a:spcAft>
              <a:buNone/>
              <a:defRPr/>
            </a:lvl3pPr>
            <a:lvl4pPr marL="176400" indent="-176400">
              <a:spcAft>
                <a:spcPts val="0"/>
              </a:spcAft>
              <a:buFont typeface="Arial" panose="020B0604020202020204" pitchFamily="34" charset="0"/>
              <a:buChar char="•"/>
              <a:defRPr/>
            </a:lvl4pPr>
            <a:lvl5pPr marL="356400" indent="-176400">
              <a:spcAft>
                <a:spcPts val="0"/>
              </a:spcAft>
              <a:defRPr baseline="0"/>
            </a:lvl5pPr>
            <a:lvl6pPr marL="356400" indent="-176400">
              <a:spcAft>
                <a:spcPts val="0"/>
              </a:spcAft>
              <a:buFont typeface="Verdana" panose="020B0604030504040204" pitchFamily="34" charset="0"/>
              <a:buChar char="−"/>
              <a:defRPr/>
            </a:lvl6pPr>
            <a:lvl7pPr marL="356400" indent="-176400">
              <a:spcAft>
                <a:spcPts val="0"/>
              </a:spcAft>
              <a:defRPr/>
            </a:lvl7pPr>
            <a:lvl8pPr marL="356400" indent="-176400">
              <a:spcAft>
                <a:spcPts val="0"/>
              </a:spcAft>
              <a:defRPr/>
            </a:lvl8pPr>
            <a:lvl9pPr marL="356400" indent="-176400">
              <a:spcAft>
                <a:spcPts val="0"/>
              </a:spcAft>
              <a:defRPr/>
            </a:lvl9p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dirty="0"/>
          </a:p>
        </p:txBody>
      </p:sp>
      <p:sp>
        <p:nvSpPr>
          <p:cNvPr id="12" name="Text Placeholder 8"/>
          <p:cNvSpPr>
            <a:spLocks noGrp="1"/>
          </p:cNvSpPr>
          <p:nvPr>
            <p:ph type="body" sz="quarter" idx="20"/>
          </p:nvPr>
        </p:nvSpPr>
        <p:spPr>
          <a:xfrm>
            <a:off x="6744876" y="3108508"/>
            <a:ext cx="2022887" cy="3273240"/>
          </a:xfrm>
        </p:spPr>
        <p:txBody>
          <a:bodyPr/>
          <a:lstStyle>
            <a:lvl1pPr>
              <a:defRPr b="1">
                <a:solidFill>
                  <a:schemeClr val="accent1"/>
                </a:solidFill>
              </a:defRPr>
            </a:lvl1pPr>
            <a:lvl2pPr>
              <a:spcAft>
                <a:spcPts val="0"/>
              </a:spcAft>
              <a:defRPr/>
            </a:lvl2pPr>
            <a:lvl3pPr marL="0" indent="0">
              <a:spcAft>
                <a:spcPts val="0"/>
              </a:spcAft>
              <a:buNone/>
              <a:defRPr/>
            </a:lvl3pPr>
            <a:lvl4pPr marL="176400" indent="-176400">
              <a:spcAft>
                <a:spcPts val="0"/>
              </a:spcAft>
              <a:buFont typeface="Arial" panose="020B0604020202020204" pitchFamily="34" charset="0"/>
              <a:buChar char="•"/>
              <a:defRPr/>
            </a:lvl4pPr>
            <a:lvl5pPr marL="356400" indent="-176400">
              <a:spcAft>
                <a:spcPts val="0"/>
              </a:spcAft>
              <a:defRPr baseline="0"/>
            </a:lvl5pPr>
            <a:lvl6pPr marL="356400" indent="-176400">
              <a:spcAft>
                <a:spcPts val="0"/>
              </a:spcAft>
              <a:buFont typeface="Verdana" panose="020B0604030504040204" pitchFamily="34" charset="0"/>
              <a:buChar char="−"/>
              <a:defRPr/>
            </a:lvl6pPr>
            <a:lvl7pPr marL="356400" indent="-176400">
              <a:spcAft>
                <a:spcPts val="0"/>
              </a:spcAft>
              <a:defRPr/>
            </a:lvl7pPr>
            <a:lvl8pPr marL="356400" indent="-176400">
              <a:spcAft>
                <a:spcPts val="0"/>
              </a:spcAft>
              <a:defRPr/>
            </a:lvl8pPr>
            <a:lvl9pPr marL="356400" indent="-176400">
              <a:spcAft>
                <a:spcPts val="0"/>
              </a:spcAft>
              <a:defRPr/>
            </a:lvl9p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dirty="0"/>
          </a:p>
        </p:txBody>
      </p:sp>
      <p:sp>
        <p:nvSpPr>
          <p:cNvPr id="13" name="Text Placeholder 8"/>
          <p:cNvSpPr>
            <a:spLocks noGrp="1"/>
          </p:cNvSpPr>
          <p:nvPr>
            <p:ph type="body" sz="quarter" idx="21" hasCustomPrompt="1"/>
          </p:nvPr>
        </p:nvSpPr>
        <p:spPr>
          <a:xfrm>
            <a:off x="376237" y="651600"/>
            <a:ext cx="8391526" cy="757255"/>
          </a:xfrm>
          <a:prstGeom prst="rect">
            <a:avLst/>
          </a:prstGeom>
        </p:spPr>
        <p:txBody>
          <a:bodyPr lIns="0" tIns="0" rIns="0" bIns="0">
            <a:noAutofit/>
          </a:bodyPr>
          <a:lstStyle>
            <a:lvl1pPr marL="0" indent="0">
              <a:buNone/>
              <a:defRPr sz="2000" b="0">
                <a:solidFill>
                  <a:srgbClr val="575757"/>
                </a:solidFill>
              </a:defRPr>
            </a:lvl1pPr>
          </a:lstStyle>
          <a:p>
            <a:pPr lvl="0"/>
            <a:r>
              <a:rPr lang="en-US" noProof="0" dirty="0"/>
              <a:t>Click to add subtitle</a:t>
            </a:r>
          </a:p>
        </p:txBody>
      </p:sp>
    </p:spTree>
    <p:extLst>
      <p:ext uri="{BB962C8B-B14F-4D97-AF65-F5344CB8AC3E}">
        <p14:creationId xmlns:p14="http://schemas.microsoft.com/office/powerpoint/2010/main" val="3930325268"/>
      </p:ext>
    </p:extLst>
  </p:cSld>
  <p:clrMapOvr>
    <a:masterClrMapping/>
  </p:clrMapOvr>
  <p:transition>
    <p:fade/>
  </p:transition>
</p:sldLayout>
</file>

<file path=ppt/slideLayouts/slideLayout52.xml><?xml version="1.0" encoding="utf-8"?>
<p:sldLayout xmlns:a="http://schemas.openxmlformats.org/drawingml/2006/main" xmlns:r="http://schemas.openxmlformats.org/officeDocument/2006/relationships" xmlns:p="http://schemas.openxmlformats.org/presentationml/2006/main" preserve="1" userDrawn="1">
  <p:cSld name="1_Team profile 2">
    <p:spTree>
      <p:nvGrpSpPr>
        <p:cNvPr id="1" name=""/>
        <p:cNvGrpSpPr/>
        <p:nvPr/>
      </p:nvGrpSpPr>
      <p:grpSpPr>
        <a:xfrm>
          <a:off x="0" y="0"/>
          <a:ext cx="0" cy="0"/>
          <a:chOff x="0" y="0"/>
          <a:chExt cx="0" cy="0"/>
        </a:xfrm>
      </p:grpSpPr>
      <p:sp>
        <p:nvSpPr>
          <p:cNvPr id="2" name="Title 1"/>
          <p:cNvSpPr>
            <a:spLocks noGrp="1"/>
          </p:cNvSpPr>
          <p:nvPr>
            <p:ph type="title"/>
          </p:nvPr>
        </p:nvSpPr>
        <p:spPr>
          <a:xfrm>
            <a:off x="376238" y="317500"/>
            <a:ext cx="8391525" cy="334100"/>
          </a:xfrm>
        </p:spPr>
        <p:txBody>
          <a:bodyPr/>
          <a:lstStyle/>
          <a:p>
            <a:r>
              <a:rPr lang="en-US" noProof="0" smtClean="0"/>
              <a:t>Click to edit Master title style</a:t>
            </a:r>
            <a:endParaRPr lang="en-US" noProof="0" dirty="0"/>
          </a:p>
        </p:txBody>
      </p:sp>
      <p:sp>
        <p:nvSpPr>
          <p:cNvPr id="4" name="Rectangle 3"/>
          <p:cNvSpPr/>
          <p:nvPr userDrawn="1"/>
        </p:nvSpPr>
        <p:spPr>
          <a:xfrm>
            <a:off x="378000" y="1707173"/>
            <a:ext cx="4122000" cy="54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endParaRPr lang="en-US" sz="1100" noProof="0" dirty="0">
              <a:solidFill>
                <a:schemeClr val="bg1"/>
              </a:solidFill>
            </a:endParaRPr>
          </a:p>
        </p:txBody>
      </p:sp>
      <p:sp>
        <p:nvSpPr>
          <p:cNvPr id="5" name="Rectangle 4"/>
          <p:cNvSpPr/>
          <p:nvPr userDrawn="1"/>
        </p:nvSpPr>
        <p:spPr>
          <a:xfrm>
            <a:off x="4668064" y="1700213"/>
            <a:ext cx="4106300" cy="609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endParaRPr lang="en-US" sz="1100" noProof="0" dirty="0">
              <a:solidFill>
                <a:schemeClr val="bg1"/>
              </a:solidFill>
            </a:endParaRPr>
          </a:p>
        </p:txBody>
      </p:sp>
      <p:sp>
        <p:nvSpPr>
          <p:cNvPr id="6" name="Rectangle 5"/>
          <p:cNvSpPr/>
          <p:nvPr userDrawn="1"/>
        </p:nvSpPr>
        <p:spPr>
          <a:xfrm>
            <a:off x="378000" y="4065173"/>
            <a:ext cx="4122000" cy="54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endParaRPr lang="en-US" sz="1100" noProof="0" dirty="0">
              <a:solidFill>
                <a:schemeClr val="bg1"/>
              </a:solidFill>
            </a:endParaRPr>
          </a:p>
        </p:txBody>
      </p:sp>
      <p:sp>
        <p:nvSpPr>
          <p:cNvPr id="7" name="Rectangle 6"/>
          <p:cNvSpPr/>
          <p:nvPr userDrawn="1"/>
        </p:nvSpPr>
        <p:spPr>
          <a:xfrm>
            <a:off x="4668064" y="4065173"/>
            <a:ext cx="4106300" cy="54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endParaRPr lang="en-US" sz="1100" noProof="0" dirty="0">
              <a:solidFill>
                <a:schemeClr val="bg1"/>
              </a:solidFill>
            </a:endParaRPr>
          </a:p>
        </p:txBody>
      </p:sp>
      <p:sp>
        <p:nvSpPr>
          <p:cNvPr id="8" name="Picture Placeholder 11"/>
          <p:cNvSpPr>
            <a:spLocks noGrp="1"/>
          </p:cNvSpPr>
          <p:nvPr>
            <p:ph type="pic" sz="quarter" idx="25"/>
          </p:nvPr>
        </p:nvSpPr>
        <p:spPr>
          <a:xfrm>
            <a:off x="378000" y="1880213"/>
            <a:ext cx="1476000" cy="1476000"/>
          </a:xfrm>
        </p:spPr>
        <p:txBody>
          <a:bodyPr/>
          <a:lstStyle>
            <a:lvl1pPr algn="ctr">
              <a:defRPr/>
            </a:lvl1pPr>
          </a:lstStyle>
          <a:p>
            <a:r>
              <a:rPr lang="en-US" noProof="0" smtClean="0"/>
              <a:t>Click icon to add picture</a:t>
            </a:r>
            <a:endParaRPr lang="en-US" noProof="0" dirty="0"/>
          </a:p>
        </p:txBody>
      </p:sp>
      <p:sp>
        <p:nvSpPr>
          <p:cNvPr id="9" name="Picture Placeholder 11"/>
          <p:cNvSpPr>
            <a:spLocks noGrp="1"/>
          </p:cNvSpPr>
          <p:nvPr>
            <p:ph type="pic" sz="quarter" idx="27"/>
          </p:nvPr>
        </p:nvSpPr>
        <p:spPr>
          <a:xfrm>
            <a:off x="4668064" y="1880213"/>
            <a:ext cx="1476000" cy="1476000"/>
          </a:xfrm>
        </p:spPr>
        <p:txBody>
          <a:bodyPr/>
          <a:lstStyle>
            <a:lvl1pPr algn="ctr">
              <a:defRPr/>
            </a:lvl1pPr>
          </a:lstStyle>
          <a:p>
            <a:r>
              <a:rPr lang="en-US" noProof="0" smtClean="0"/>
              <a:t>Click icon to add picture</a:t>
            </a:r>
            <a:endParaRPr lang="en-US" noProof="0" dirty="0"/>
          </a:p>
        </p:txBody>
      </p:sp>
      <p:sp>
        <p:nvSpPr>
          <p:cNvPr id="10" name="Picture Placeholder 11"/>
          <p:cNvSpPr>
            <a:spLocks noGrp="1"/>
          </p:cNvSpPr>
          <p:nvPr>
            <p:ph type="pic" sz="quarter" idx="29"/>
          </p:nvPr>
        </p:nvSpPr>
        <p:spPr>
          <a:xfrm>
            <a:off x="378000" y="4256213"/>
            <a:ext cx="1476000" cy="1476000"/>
          </a:xfrm>
        </p:spPr>
        <p:txBody>
          <a:bodyPr/>
          <a:lstStyle>
            <a:lvl1pPr algn="ctr">
              <a:defRPr/>
            </a:lvl1pPr>
          </a:lstStyle>
          <a:p>
            <a:r>
              <a:rPr lang="en-US" noProof="0" smtClean="0"/>
              <a:t>Click icon to add picture</a:t>
            </a:r>
            <a:endParaRPr lang="en-US" noProof="0" dirty="0"/>
          </a:p>
        </p:txBody>
      </p:sp>
      <p:sp>
        <p:nvSpPr>
          <p:cNvPr id="11" name="Picture Placeholder 11"/>
          <p:cNvSpPr>
            <a:spLocks noGrp="1"/>
          </p:cNvSpPr>
          <p:nvPr>
            <p:ph type="pic" sz="quarter" idx="31"/>
          </p:nvPr>
        </p:nvSpPr>
        <p:spPr>
          <a:xfrm>
            <a:off x="4668064" y="4256213"/>
            <a:ext cx="1476000" cy="1476000"/>
          </a:xfrm>
        </p:spPr>
        <p:txBody>
          <a:bodyPr/>
          <a:lstStyle>
            <a:lvl1pPr algn="ctr">
              <a:defRPr/>
            </a:lvl1pPr>
          </a:lstStyle>
          <a:p>
            <a:r>
              <a:rPr lang="en-US" noProof="0" smtClean="0"/>
              <a:t>Click icon to add picture</a:t>
            </a:r>
            <a:endParaRPr lang="en-US" noProof="0" dirty="0"/>
          </a:p>
        </p:txBody>
      </p:sp>
      <p:sp>
        <p:nvSpPr>
          <p:cNvPr id="13" name="Text Placeholder 12"/>
          <p:cNvSpPr>
            <a:spLocks noGrp="1"/>
          </p:cNvSpPr>
          <p:nvPr>
            <p:ph type="body" sz="quarter" idx="32"/>
          </p:nvPr>
        </p:nvSpPr>
        <p:spPr>
          <a:xfrm>
            <a:off x="2012612" y="1880213"/>
            <a:ext cx="2466000" cy="1944000"/>
          </a:xfrm>
        </p:spPr>
        <p:txBody>
          <a:bodyPr/>
          <a:lstStyle>
            <a:lvl1pPr>
              <a:spcAft>
                <a:spcPts val="0"/>
              </a:spcAft>
              <a:defRPr b="1"/>
            </a:lvl1pPr>
            <a:lvl2pPr>
              <a:spcAft>
                <a:spcPts val="0"/>
              </a:spcAft>
              <a:defRPr b="0"/>
            </a:lvl2pPr>
          </a:lstStyle>
          <a:p>
            <a:pPr lvl="0"/>
            <a:r>
              <a:rPr lang="en-US" noProof="0" smtClean="0"/>
              <a:t>Click to edit Master text styles</a:t>
            </a:r>
          </a:p>
          <a:p>
            <a:pPr lvl="1"/>
            <a:r>
              <a:rPr lang="en-US" noProof="0" smtClean="0"/>
              <a:t>Second level</a:t>
            </a:r>
          </a:p>
        </p:txBody>
      </p:sp>
      <p:sp>
        <p:nvSpPr>
          <p:cNvPr id="14" name="Text Placeholder 12"/>
          <p:cNvSpPr>
            <a:spLocks noGrp="1"/>
          </p:cNvSpPr>
          <p:nvPr>
            <p:ph type="body" sz="quarter" idx="33"/>
          </p:nvPr>
        </p:nvSpPr>
        <p:spPr>
          <a:xfrm>
            <a:off x="6297420" y="1880213"/>
            <a:ext cx="2476944" cy="1944000"/>
          </a:xfrm>
        </p:spPr>
        <p:txBody>
          <a:bodyPr/>
          <a:lstStyle>
            <a:lvl1pPr>
              <a:spcAft>
                <a:spcPts val="0"/>
              </a:spcAft>
              <a:defRPr b="1"/>
            </a:lvl1pPr>
            <a:lvl2pPr>
              <a:spcAft>
                <a:spcPts val="0"/>
              </a:spcAft>
              <a:defRPr b="0"/>
            </a:lvl2pPr>
          </a:lstStyle>
          <a:p>
            <a:pPr lvl="0"/>
            <a:r>
              <a:rPr lang="en-US" noProof="0" smtClean="0"/>
              <a:t>Click to edit Master text styles</a:t>
            </a:r>
          </a:p>
          <a:p>
            <a:pPr lvl="1"/>
            <a:r>
              <a:rPr lang="en-US" noProof="0" smtClean="0"/>
              <a:t>Second level</a:t>
            </a:r>
          </a:p>
        </p:txBody>
      </p:sp>
      <p:sp>
        <p:nvSpPr>
          <p:cNvPr id="15" name="Text Placeholder 12"/>
          <p:cNvSpPr>
            <a:spLocks noGrp="1"/>
          </p:cNvSpPr>
          <p:nvPr>
            <p:ph type="body" sz="quarter" idx="34"/>
          </p:nvPr>
        </p:nvSpPr>
        <p:spPr>
          <a:xfrm>
            <a:off x="2012612" y="4256213"/>
            <a:ext cx="2466000" cy="1944000"/>
          </a:xfrm>
        </p:spPr>
        <p:txBody>
          <a:bodyPr/>
          <a:lstStyle>
            <a:lvl1pPr>
              <a:spcAft>
                <a:spcPts val="0"/>
              </a:spcAft>
              <a:defRPr b="1"/>
            </a:lvl1pPr>
            <a:lvl2pPr>
              <a:spcAft>
                <a:spcPts val="0"/>
              </a:spcAft>
              <a:defRPr b="0"/>
            </a:lvl2pPr>
          </a:lstStyle>
          <a:p>
            <a:pPr lvl="0"/>
            <a:r>
              <a:rPr lang="en-US" noProof="0" smtClean="0"/>
              <a:t>Click to edit Master text styles</a:t>
            </a:r>
          </a:p>
          <a:p>
            <a:pPr lvl="1"/>
            <a:r>
              <a:rPr lang="en-US" noProof="0" smtClean="0"/>
              <a:t>Second level</a:t>
            </a:r>
          </a:p>
        </p:txBody>
      </p:sp>
      <p:sp>
        <p:nvSpPr>
          <p:cNvPr id="16" name="Text Placeholder 12"/>
          <p:cNvSpPr>
            <a:spLocks noGrp="1"/>
          </p:cNvSpPr>
          <p:nvPr>
            <p:ph type="body" sz="quarter" idx="35"/>
          </p:nvPr>
        </p:nvSpPr>
        <p:spPr>
          <a:xfrm>
            <a:off x="6297420" y="4256213"/>
            <a:ext cx="2476944" cy="1944000"/>
          </a:xfrm>
        </p:spPr>
        <p:txBody>
          <a:bodyPr/>
          <a:lstStyle>
            <a:lvl1pPr>
              <a:spcAft>
                <a:spcPts val="0"/>
              </a:spcAft>
              <a:defRPr b="1"/>
            </a:lvl1pPr>
            <a:lvl2pPr>
              <a:spcAft>
                <a:spcPts val="0"/>
              </a:spcAft>
              <a:defRPr b="0"/>
            </a:lvl2pPr>
          </a:lstStyle>
          <a:p>
            <a:pPr lvl="0"/>
            <a:r>
              <a:rPr lang="en-US" noProof="0" smtClean="0"/>
              <a:t>Click to edit Master text styles</a:t>
            </a:r>
          </a:p>
          <a:p>
            <a:pPr lvl="1"/>
            <a:r>
              <a:rPr lang="en-US" noProof="0" smtClean="0"/>
              <a:t>Second level</a:t>
            </a:r>
          </a:p>
        </p:txBody>
      </p:sp>
      <p:sp>
        <p:nvSpPr>
          <p:cNvPr id="17" name="Text Placeholder 8"/>
          <p:cNvSpPr>
            <a:spLocks noGrp="1"/>
          </p:cNvSpPr>
          <p:nvPr>
            <p:ph type="body" sz="quarter" idx="13" hasCustomPrompt="1"/>
          </p:nvPr>
        </p:nvSpPr>
        <p:spPr>
          <a:xfrm>
            <a:off x="376238" y="651600"/>
            <a:ext cx="8371762" cy="757255"/>
          </a:xfrm>
          <a:prstGeom prst="rect">
            <a:avLst/>
          </a:prstGeom>
        </p:spPr>
        <p:txBody>
          <a:bodyPr lIns="0" tIns="0" rIns="0" bIns="0">
            <a:noAutofit/>
          </a:bodyPr>
          <a:lstStyle>
            <a:lvl1pPr marL="0" indent="0">
              <a:buNone/>
              <a:defRPr sz="2000" b="0">
                <a:solidFill>
                  <a:srgbClr val="575757"/>
                </a:solidFill>
              </a:defRPr>
            </a:lvl1pPr>
          </a:lstStyle>
          <a:p>
            <a:pPr lvl="0"/>
            <a:r>
              <a:rPr lang="en-US" noProof="0" dirty="0"/>
              <a:t>Click to add subtitle</a:t>
            </a:r>
          </a:p>
        </p:txBody>
      </p:sp>
    </p:spTree>
    <p:extLst>
      <p:ext uri="{BB962C8B-B14F-4D97-AF65-F5344CB8AC3E}">
        <p14:creationId xmlns:p14="http://schemas.microsoft.com/office/powerpoint/2010/main" val="3705043249"/>
      </p:ext>
    </p:extLst>
  </p:cSld>
  <p:clrMapOvr>
    <a:masterClrMapping/>
  </p:clrMapOvr>
  <p:transition>
    <p:fade/>
  </p:transition>
</p:sldLayout>
</file>

<file path=ppt/slideLayouts/slideLayout53.xml><?xml version="1.0" encoding="utf-8"?>
<p:sldLayout xmlns:a="http://schemas.openxmlformats.org/drawingml/2006/main" xmlns:r="http://schemas.openxmlformats.org/officeDocument/2006/relationships" xmlns:p="http://schemas.openxmlformats.org/presentationml/2006/main" preserve="1" userDrawn="1">
  <p:cSld name="1_3 picture and text">
    <p:spTree>
      <p:nvGrpSpPr>
        <p:cNvPr id="1" name=""/>
        <p:cNvGrpSpPr/>
        <p:nvPr/>
      </p:nvGrpSpPr>
      <p:grpSpPr>
        <a:xfrm>
          <a:off x="0" y="0"/>
          <a:ext cx="0" cy="0"/>
          <a:chOff x="0" y="0"/>
          <a:chExt cx="0" cy="0"/>
        </a:xfrm>
      </p:grpSpPr>
      <p:sp>
        <p:nvSpPr>
          <p:cNvPr id="2" name="Title 1"/>
          <p:cNvSpPr>
            <a:spLocks noGrp="1"/>
          </p:cNvSpPr>
          <p:nvPr>
            <p:ph type="title"/>
          </p:nvPr>
        </p:nvSpPr>
        <p:spPr>
          <a:xfrm>
            <a:off x="376238" y="317501"/>
            <a:ext cx="8391525" cy="334099"/>
          </a:xfrm>
        </p:spPr>
        <p:txBody>
          <a:bodyPr/>
          <a:lstStyle/>
          <a:p>
            <a:r>
              <a:rPr lang="en-US" noProof="0" smtClean="0"/>
              <a:t>Click to edit Master title style</a:t>
            </a:r>
            <a:endParaRPr lang="en-US" noProof="0" dirty="0"/>
          </a:p>
        </p:txBody>
      </p:sp>
      <p:sp>
        <p:nvSpPr>
          <p:cNvPr id="4" name="Picture Placeholder 7"/>
          <p:cNvSpPr>
            <a:spLocks noGrp="1"/>
          </p:cNvSpPr>
          <p:nvPr>
            <p:ph type="pic" sz="quarter" idx="13"/>
          </p:nvPr>
        </p:nvSpPr>
        <p:spPr>
          <a:xfrm>
            <a:off x="376238" y="1700213"/>
            <a:ext cx="2771775" cy="1971675"/>
          </a:xfrm>
        </p:spPr>
        <p:txBody>
          <a:bodyPr/>
          <a:lstStyle/>
          <a:p>
            <a:r>
              <a:rPr lang="en-US" noProof="0" smtClean="0"/>
              <a:t>Click icon to add picture</a:t>
            </a:r>
            <a:endParaRPr lang="en-US" noProof="0" dirty="0"/>
          </a:p>
        </p:txBody>
      </p:sp>
      <p:sp>
        <p:nvSpPr>
          <p:cNvPr id="5" name="Picture Placeholder 7"/>
          <p:cNvSpPr>
            <a:spLocks noGrp="1"/>
          </p:cNvSpPr>
          <p:nvPr>
            <p:ph type="pic" sz="quarter" idx="14"/>
          </p:nvPr>
        </p:nvSpPr>
        <p:spPr>
          <a:xfrm>
            <a:off x="6004798" y="1700213"/>
            <a:ext cx="2762965" cy="1971675"/>
          </a:xfrm>
        </p:spPr>
        <p:txBody>
          <a:bodyPr/>
          <a:lstStyle/>
          <a:p>
            <a:r>
              <a:rPr lang="en-US" noProof="0" smtClean="0"/>
              <a:t>Click icon to add picture</a:t>
            </a:r>
            <a:endParaRPr lang="en-US" noProof="0" dirty="0"/>
          </a:p>
        </p:txBody>
      </p:sp>
      <p:sp>
        <p:nvSpPr>
          <p:cNvPr id="6" name="Picture Placeholder 7"/>
          <p:cNvSpPr>
            <a:spLocks noGrp="1"/>
          </p:cNvSpPr>
          <p:nvPr>
            <p:ph type="pic" sz="quarter" idx="15"/>
          </p:nvPr>
        </p:nvSpPr>
        <p:spPr>
          <a:xfrm>
            <a:off x="3204806" y="1700213"/>
            <a:ext cx="2743200" cy="1971675"/>
          </a:xfrm>
        </p:spPr>
        <p:txBody>
          <a:bodyPr/>
          <a:lstStyle/>
          <a:p>
            <a:r>
              <a:rPr lang="en-US" noProof="0" smtClean="0"/>
              <a:t>Click icon to add picture</a:t>
            </a:r>
            <a:endParaRPr lang="en-US" noProof="0" dirty="0"/>
          </a:p>
        </p:txBody>
      </p:sp>
      <p:sp>
        <p:nvSpPr>
          <p:cNvPr id="9" name="Text Placeholder 18"/>
          <p:cNvSpPr>
            <a:spLocks noGrp="1"/>
          </p:cNvSpPr>
          <p:nvPr>
            <p:ph idx="1" hasCustomPrompt="1"/>
          </p:nvPr>
        </p:nvSpPr>
        <p:spPr>
          <a:xfrm>
            <a:off x="376238" y="3832225"/>
            <a:ext cx="2762962" cy="2095200"/>
          </a:xfrm>
          <a:prstGeom prst="rect">
            <a:avLst/>
          </a:prstGeom>
        </p:spPr>
        <p:txBody>
          <a:bodyPr vert="horz" lIns="0" tIns="0" rIns="0" bIns="0" rtlCol="0">
            <a:noAutofit/>
          </a:bodyPr>
          <a:lstStyle/>
          <a:p>
            <a:pPr lvl="0"/>
            <a:r>
              <a:rPr lang="en-US" noProof="0" dirty="0"/>
              <a:t>Click to edit Master text styles</a:t>
            </a:r>
          </a:p>
          <a:p>
            <a:pPr lvl="1"/>
            <a:r>
              <a:rPr lang="en-US" noProof="0" dirty="0"/>
              <a:t>Second level</a:t>
            </a:r>
          </a:p>
          <a:p>
            <a:pPr lvl="2"/>
            <a:r>
              <a:rPr lang="en-US" noProof="0" dirty="0"/>
              <a:t>Third level</a:t>
            </a:r>
          </a:p>
          <a:p>
            <a:pPr lvl="3"/>
            <a:r>
              <a:rPr lang="en-US" noProof="0" dirty="0"/>
              <a:t>Fourth level</a:t>
            </a:r>
          </a:p>
          <a:p>
            <a:pPr lvl="4"/>
            <a:r>
              <a:rPr lang="en-US" noProof="0" dirty="0"/>
              <a:t>Fifth level</a:t>
            </a:r>
          </a:p>
        </p:txBody>
      </p:sp>
      <p:sp>
        <p:nvSpPr>
          <p:cNvPr id="13" name="Text Placeholder 18"/>
          <p:cNvSpPr>
            <a:spLocks noGrp="1"/>
          </p:cNvSpPr>
          <p:nvPr>
            <p:ph idx="16" hasCustomPrompt="1"/>
          </p:nvPr>
        </p:nvSpPr>
        <p:spPr>
          <a:xfrm>
            <a:off x="3200400" y="3832225"/>
            <a:ext cx="2743200" cy="2095200"/>
          </a:xfrm>
          <a:prstGeom prst="rect">
            <a:avLst/>
          </a:prstGeom>
        </p:spPr>
        <p:txBody>
          <a:bodyPr vert="horz" lIns="0" tIns="0" rIns="0" bIns="0" rtlCol="0">
            <a:noAutofit/>
          </a:bodyPr>
          <a:lstStyle/>
          <a:p>
            <a:pPr lvl="0"/>
            <a:r>
              <a:rPr lang="en-US" noProof="0" dirty="0"/>
              <a:t>Click to edit Master text styles</a:t>
            </a:r>
          </a:p>
          <a:p>
            <a:pPr lvl="1"/>
            <a:r>
              <a:rPr lang="en-US" noProof="0" dirty="0"/>
              <a:t>Second level</a:t>
            </a:r>
          </a:p>
          <a:p>
            <a:pPr lvl="2"/>
            <a:r>
              <a:rPr lang="en-US" noProof="0" dirty="0"/>
              <a:t>Third level</a:t>
            </a:r>
          </a:p>
          <a:p>
            <a:pPr lvl="3"/>
            <a:r>
              <a:rPr lang="en-US" noProof="0" dirty="0"/>
              <a:t>Fourth level</a:t>
            </a:r>
          </a:p>
          <a:p>
            <a:pPr lvl="4"/>
            <a:r>
              <a:rPr lang="en-US" noProof="0" dirty="0"/>
              <a:t>Fifth level</a:t>
            </a:r>
          </a:p>
        </p:txBody>
      </p:sp>
      <p:sp>
        <p:nvSpPr>
          <p:cNvPr id="14" name="Text Placeholder 18"/>
          <p:cNvSpPr>
            <a:spLocks noGrp="1"/>
          </p:cNvSpPr>
          <p:nvPr>
            <p:ph idx="17" hasCustomPrompt="1"/>
          </p:nvPr>
        </p:nvSpPr>
        <p:spPr>
          <a:xfrm>
            <a:off x="6004798" y="3832225"/>
            <a:ext cx="2762965" cy="2095200"/>
          </a:xfrm>
          <a:prstGeom prst="rect">
            <a:avLst/>
          </a:prstGeom>
        </p:spPr>
        <p:txBody>
          <a:bodyPr vert="horz" lIns="0" tIns="0" rIns="0" bIns="0" rtlCol="0">
            <a:noAutofit/>
          </a:bodyPr>
          <a:lstStyle/>
          <a:p>
            <a:pPr lvl="0"/>
            <a:r>
              <a:rPr lang="en-US" noProof="0" dirty="0"/>
              <a:t>Click to edit Master text styles</a:t>
            </a:r>
          </a:p>
          <a:p>
            <a:pPr lvl="1"/>
            <a:r>
              <a:rPr lang="en-US" noProof="0" dirty="0"/>
              <a:t>Second level</a:t>
            </a:r>
          </a:p>
          <a:p>
            <a:pPr lvl="2"/>
            <a:r>
              <a:rPr lang="en-US" noProof="0" dirty="0"/>
              <a:t>Third level</a:t>
            </a:r>
          </a:p>
          <a:p>
            <a:pPr lvl="3"/>
            <a:r>
              <a:rPr lang="en-US" noProof="0" dirty="0"/>
              <a:t>Fourth level</a:t>
            </a:r>
          </a:p>
          <a:p>
            <a:pPr lvl="4"/>
            <a:r>
              <a:rPr lang="en-US" noProof="0" dirty="0"/>
              <a:t>Fifth level</a:t>
            </a:r>
          </a:p>
        </p:txBody>
      </p:sp>
      <p:sp>
        <p:nvSpPr>
          <p:cNvPr id="10" name="Text Placeholder 8"/>
          <p:cNvSpPr>
            <a:spLocks noGrp="1"/>
          </p:cNvSpPr>
          <p:nvPr>
            <p:ph type="body" sz="quarter" idx="18" hasCustomPrompt="1"/>
          </p:nvPr>
        </p:nvSpPr>
        <p:spPr>
          <a:xfrm>
            <a:off x="376238" y="651600"/>
            <a:ext cx="8371762" cy="757255"/>
          </a:xfrm>
          <a:prstGeom prst="rect">
            <a:avLst/>
          </a:prstGeom>
        </p:spPr>
        <p:txBody>
          <a:bodyPr lIns="0" tIns="0" rIns="0" bIns="0">
            <a:noAutofit/>
          </a:bodyPr>
          <a:lstStyle>
            <a:lvl1pPr marL="0" indent="0">
              <a:buNone/>
              <a:defRPr sz="2000" b="0">
                <a:solidFill>
                  <a:srgbClr val="575757"/>
                </a:solidFill>
              </a:defRPr>
            </a:lvl1pPr>
          </a:lstStyle>
          <a:p>
            <a:pPr lvl="0"/>
            <a:r>
              <a:rPr lang="en-US" noProof="0" dirty="0"/>
              <a:t>Click to add subtitle</a:t>
            </a:r>
          </a:p>
        </p:txBody>
      </p:sp>
    </p:spTree>
    <p:extLst>
      <p:ext uri="{BB962C8B-B14F-4D97-AF65-F5344CB8AC3E}">
        <p14:creationId xmlns:p14="http://schemas.microsoft.com/office/powerpoint/2010/main" val="3395560946"/>
      </p:ext>
    </p:extLst>
  </p:cSld>
  <p:clrMapOvr>
    <a:masterClrMapping/>
  </p:clrMapOvr>
  <p:transition>
    <p:fade/>
  </p:transition>
</p:sldLayout>
</file>

<file path=ppt/slideLayouts/slideLayout54.xml><?xml version="1.0" encoding="utf-8"?>
<p:sldLayout xmlns:a="http://schemas.openxmlformats.org/drawingml/2006/main" xmlns:r="http://schemas.openxmlformats.org/officeDocument/2006/relationships" xmlns:p="http://schemas.openxmlformats.org/presentationml/2006/main" preserve="1" userDrawn="1">
  <p:cSld name="1_Title &amp; subtitle">
    <p:spTree>
      <p:nvGrpSpPr>
        <p:cNvPr id="1" name=""/>
        <p:cNvGrpSpPr/>
        <p:nvPr/>
      </p:nvGrpSpPr>
      <p:grpSpPr>
        <a:xfrm>
          <a:off x="0" y="0"/>
          <a:ext cx="0" cy="0"/>
          <a:chOff x="0" y="0"/>
          <a:chExt cx="0" cy="0"/>
        </a:xfrm>
      </p:grpSpPr>
      <p:sp>
        <p:nvSpPr>
          <p:cNvPr id="10" name="Text Placeholder 8"/>
          <p:cNvSpPr>
            <a:spLocks noGrp="1"/>
          </p:cNvSpPr>
          <p:nvPr>
            <p:ph type="body" sz="quarter" idx="13" hasCustomPrompt="1"/>
          </p:nvPr>
        </p:nvSpPr>
        <p:spPr>
          <a:xfrm>
            <a:off x="376237" y="651600"/>
            <a:ext cx="8391525" cy="757255"/>
          </a:xfrm>
          <a:prstGeom prst="rect">
            <a:avLst/>
          </a:prstGeom>
        </p:spPr>
        <p:txBody>
          <a:bodyPr lIns="0" tIns="0" rIns="0" bIns="0">
            <a:noAutofit/>
          </a:bodyPr>
          <a:lstStyle>
            <a:lvl1pPr marL="0" indent="0">
              <a:buNone/>
              <a:defRPr sz="2000" b="0">
                <a:solidFill>
                  <a:srgbClr val="575757"/>
                </a:solidFill>
              </a:defRPr>
            </a:lvl1pPr>
          </a:lstStyle>
          <a:p>
            <a:pPr lvl="0"/>
            <a:r>
              <a:rPr lang="en-US" noProof="0" dirty="0"/>
              <a:t>Click to add subtitle</a:t>
            </a:r>
          </a:p>
        </p:txBody>
      </p:sp>
      <p:sp>
        <p:nvSpPr>
          <p:cNvPr id="11" name="Title Placeholder 1"/>
          <p:cNvSpPr>
            <a:spLocks noGrp="1"/>
          </p:cNvSpPr>
          <p:nvPr>
            <p:ph type="title" hasCustomPrompt="1"/>
          </p:nvPr>
        </p:nvSpPr>
        <p:spPr>
          <a:xfrm>
            <a:off x="376237" y="317499"/>
            <a:ext cx="8391525" cy="334101"/>
          </a:xfrm>
          <a:prstGeom prst="rect">
            <a:avLst/>
          </a:prstGeom>
        </p:spPr>
        <p:txBody>
          <a:bodyPr vert="horz" lIns="0" tIns="0" rIns="0" bIns="0" rtlCol="0" anchor="t" anchorCtr="0">
            <a:noAutofit/>
          </a:bodyPr>
          <a:lstStyle>
            <a:lvl1pPr>
              <a:defRPr/>
            </a:lvl1pPr>
          </a:lstStyle>
          <a:p>
            <a:r>
              <a:rPr lang="en-US" noProof="0" dirty="0"/>
              <a:t>Click to add title</a:t>
            </a:r>
          </a:p>
        </p:txBody>
      </p:sp>
    </p:spTree>
    <p:extLst>
      <p:ext uri="{BB962C8B-B14F-4D97-AF65-F5344CB8AC3E}">
        <p14:creationId xmlns:p14="http://schemas.microsoft.com/office/powerpoint/2010/main" val="428195933"/>
      </p:ext>
    </p:extLst>
  </p:cSld>
  <p:clrMapOvr>
    <a:masterClrMapping/>
  </p:clrMapOvr>
  <p:transition>
    <p:fade/>
  </p:transition>
</p:sldLayout>
</file>

<file path=ppt/slideLayouts/slideLayout55.xml><?xml version="1.0" encoding="utf-8"?>
<p:sldLayout xmlns:a="http://schemas.openxmlformats.org/drawingml/2006/main" xmlns:r="http://schemas.openxmlformats.org/officeDocument/2006/relationships" xmlns:p="http://schemas.openxmlformats.org/presentationml/2006/main" preserve="1" userDrawn="1">
  <p:cSld name="1_Qualifications 2 x 1">
    <p:spTree>
      <p:nvGrpSpPr>
        <p:cNvPr id="1" name=""/>
        <p:cNvGrpSpPr/>
        <p:nvPr/>
      </p:nvGrpSpPr>
      <p:grpSpPr>
        <a:xfrm>
          <a:off x="0" y="0"/>
          <a:ext cx="0" cy="0"/>
          <a:chOff x="0" y="0"/>
          <a:chExt cx="0" cy="0"/>
        </a:xfrm>
      </p:grpSpPr>
      <p:sp>
        <p:nvSpPr>
          <p:cNvPr id="8" name="Text Placeholder 8"/>
          <p:cNvSpPr>
            <a:spLocks noGrp="1"/>
          </p:cNvSpPr>
          <p:nvPr>
            <p:ph type="body" sz="quarter" idx="17"/>
          </p:nvPr>
        </p:nvSpPr>
        <p:spPr>
          <a:xfrm>
            <a:off x="378000" y="1857892"/>
            <a:ext cx="4100118" cy="1695450"/>
          </a:xfrm>
        </p:spPr>
        <p:txBody>
          <a:bodyPr/>
          <a:lstStyle>
            <a:lvl1pPr>
              <a:spcAft>
                <a:spcPts val="1000"/>
              </a:spcAft>
              <a:defRPr b="1">
                <a:solidFill>
                  <a:schemeClr val="accent1"/>
                </a:solidFill>
              </a:defRPr>
            </a:lvl1pPr>
            <a:lvl2pPr>
              <a:spcAft>
                <a:spcPts val="1000"/>
              </a:spcAft>
              <a:defRPr/>
            </a:lvl2pPr>
            <a:lvl3pPr marL="0" indent="0">
              <a:spcAft>
                <a:spcPts val="1000"/>
              </a:spcAft>
              <a:buNone/>
              <a:defRPr/>
            </a:lvl3pPr>
            <a:lvl4pPr marL="176400" indent="-176400">
              <a:spcAft>
                <a:spcPts val="1000"/>
              </a:spcAft>
              <a:buFont typeface="Arial" panose="020B0604020202020204" pitchFamily="34" charset="0"/>
              <a:buChar char="•"/>
              <a:defRPr/>
            </a:lvl4pPr>
            <a:lvl5pPr marL="356400" indent="-176400">
              <a:spcAft>
                <a:spcPts val="1000"/>
              </a:spcAft>
              <a:defRPr baseline="0"/>
            </a:lvl5pPr>
            <a:lvl6pPr marL="356400" indent="-176400">
              <a:spcAft>
                <a:spcPts val="1000"/>
              </a:spcAft>
              <a:buFont typeface="Verdana" panose="020B0604030504040204" pitchFamily="34" charset="0"/>
              <a:buChar char="−"/>
              <a:defRPr/>
            </a:lvl6pPr>
            <a:lvl7pPr marL="356400" indent="-176400">
              <a:spcAft>
                <a:spcPts val="1000"/>
              </a:spcAft>
              <a:defRPr/>
            </a:lvl7pPr>
            <a:lvl8pPr marL="356400" indent="-176400">
              <a:spcAft>
                <a:spcPts val="1000"/>
              </a:spcAft>
              <a:defRPr/>
            </a:lvl8pPr>
            <a:lvl9pPr marL="356400" indent="-176400">
              <a:spcAft>
                <a:spcPts val="1000"/>
              </a:spcAft>
              <a:defRPr/>
            </a:lvl9p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dirty="0"/>
          </a:p>
        </p:txBody>
      </p:sp>
      <p:sp>
        <p:nvSpPr>
          <p:cNvPr id="9" name="Text Placeholder 8"/>
          <p:cNvSpPr>
            <a:spLocks noGrp="1"/>
          </p:cNvSpPr>
          <p:nvPr>
            <p:ph type="body" sz="quarter" idx="21"/>
          </p:nvPr>
        </p:nvSpPr>
        <p:spPr>
          <a:xfrm>
            <a:off x="4684646" y="1857892"/>
            <a:ext cx="4083117" cy="1695450"/>
          </a:xfrm>
        </p:spPr>
        <p:txBody>
          <a:bodyPr/>
          <a:lstStyle>
            <a:lvl1pPr>
              <a:spcAft>
                <a:spcPts val="1000"/>
              </a:spcAft>
              <a:defRPr b="1">
                <a:solidFill>
                  <a:schemeClr val="accent1"/>
                </a:solidFill>
              </a:defRPr>
            </a:lvl1pPr>
            <a:lvl2pPr>
              <a:spcAft>
                <a:spcPts val="1000"/>
              </a:spcAft>
              <a:defRPr/>
            </a:lvl2pPr>
            <a:lvl3pPr marL="0" indent="0">
              <a:spcAft>
                <a:spcPts val="1000"/>
              </a:spcAft>
              <a:buNone/>
              <a:defRPr/>
            </a:lvl3pPr>
            <a:lvl4pPr marL="176400" indent="-176400">
              <a:spcAft>
                <a:spcPts val="1000"/>
              </a:spcAft>
              <a:buFont typeface="Arial" panose="020B0604020202020204" pitchFamily="34" charset="0"/>
              <a:buChar char="•"/>
              <a:defRPr/>
            </a:lvl4pPr>
            <a:lvl5pPr marL="356400" indent="-176400">
              <a:spcAft>
                <a:spcPts val="1000"/>
              </a:spcAft>
              <a:defRPr baseline="0"/>
            </a:lvl5pPr>
            <a:lvl6pPr marL="356400" indent="-176400">
              <a:spcAft>
                <a:spcPts val="1000"/>
              </a:spcAft>
              <a:buFont typeface="Verdana" panose="020B0604030504040204" pitchFamily="34" charset="0"/>
              <a:buChar char="−"/>
              <a:defRPr/>
            </a:lvl6pPr>
            <a:lvl7pPr marL="356400" indent="-176400">
              <a:spcAft>
                <a:spcPts val="1000"/>
              </a:spcAft>
              <a:defRPr/>
            </a:lvl7pPr>
            <a:lvl8pPr marL="356400" indent="-176400">
              <a:spcAft>
                <a:spcPts val="1000"/>
              </a:spcAft>
              <a:defRPr/>
            </a:lvl8pPr>
            <a:lvl9pPr marL="356400" indent="-176400">
              <a:spcAft>
                <a:spcPts val="1000"/>
              </a:spcAft>
              <a:defRPr/>
            </a:lvl9p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dirty="0"/>
          </a:p>
        </p:txBody>
      </p:sp>
      <p:sp>
        <p:nvSpPr>
          <p:cNvPr id="2" name="Title 1"/>
          <p:cNvSpPr>
            <a:spLocks noGrp="1"/>
          </p:cNvSpPr>
          <p:nvPr>
            <p:ph type="title"/>
          </p:nvPr>
        </p:nvSpPr>
        <p:spPr>
          <a:xfrm>
            <a:off x="376238" y="317501"/>
            <a:ext cx="8391525" cy="334099"/>
          </a:xfrm>
        </p:spPr>
        <p:txBody>
          <a:bodyPr/>
          <a:lstStyle/>
          <a:p>
            <a:r>
              <a:rPr lang="en-US" noProof="0" smtClean="0"/>
              <a:t>Click to edit Master title style</a:t>
            </a:r>
            <a:endParaRPr lang="en-US" noProof="0" dirty="0"/>
          </a:p>
        </p:txBody>
      </p:sp>
      <p:sp>
        <p:nvSpPr>
          <p:cNvPr id="4" name="Rectangle 3"/>
          <p:cNvSpPr/>
          <p:nvPr userDrawn="1"/>
        </p:nvSpPr>
        <p:spPr>
          <a:xfrm>
            <a:off x="378000" y="1705378"/>
            <a:ext cx="4100118" cy="5304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spcAft>
                <a:spcPts val="1000"/>
              </a:spcAft>
            </a:pPr>
            <a:endParaRPr lang="en-US" sz="1100" noProof="0" dirty="0">
              <a:solidFill>
                <a:schemeClr val="bg1"/>
              </a:solidFill>
            </a:endParaRPr>
          </a:p>
        </p:txBody>
      </p:sp>
      <p:sp>
        <p:nvSpPr>
          <p:cNvPr id="5" name="Rectangle 4"/>
          <p:cNvSpPr/>
          <p:nvPr userDrawn="1"/>
        </p:nvSpPr>
        <p:spPr>
          <a:xfrm>
            <a:off x="4684646" y="1705378"/>
            <a:ext cx="4089718" cy="5304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spcAft>
                <a:spcPts val="1000"/>
              </a:spcAft>
            </a:pPr>
            <a:endParaRPr lang="en-US" sz="1100" noProof="0" dirty="0">
              <a:solidFill>
                <a:schemeClr val="bg1"/>
              </a:solidFill>
            </a:endParaRPr>
          </a:p>
        </p:txBody>
      </p:sp>
      <p:sp>
        <p:nvSpPr>
          <p:cNvPr id="6" name="Picture Placeholder 29"/>
          <p:cNvSpPr>
            <a:spLocks noGrp="1"/>
          </p:cNvSpPr>
          <p:nvPr>
            <p:ph type="pic" sz="quarter" idx="19" hasCustomPrompt="1"/>
          </p:nvPr>
        </p:nvSpPr>
        <p:spPr>
          <a:xfrm>
            <a:off x="3577118" y="1863916"/>
            <a:ext cx="907655" cy="549275"/>
          </a:xfrm>
        </p:spPr>
        <p:txBody>
          <a:bodyPr/>
          <a:lstStyle>
            <a:lvl1pPr marL="0" marR="0" indent="0" algn="l" defTabSz="914400" rtl="0" eaLnBrk="1" fontAlgn="auto" latinLnBrk="0" hangingPunct="1">
              <a:lnSpc>
                <a:spcPct val="100000"/>
              </a:lnSpc>
              <a:spcBef>
                <a:spcPts val="0"/>
              </a:spcBef>
              <a:spcAft>
                <a:spcPts val="1000"/>
              </a:spcAft>
              <a:buClrTx/>
              <a:buSzTx/>
              <a:buFont typeface="Arial" panose="020B0604020202020204" pitchFamily="34" charset="0"/>
              <a:buNone/>
              <a:tabLst/>
              <a:defRPr sz="900"/>
            </a:lvl1pPr>
          </a:lstStyle>
          <a:p>
            <a:pPr>
              <a:spcBef>
                <a:spcPct val="0"/>
              </a:spcBef>
            </a:pPr>
            <a:r>
              <a:rPr lang="en-US" sz="1200" noProof="0" dirty="0">
                <a:solidFill>
                  <a:schemeClr val="bg1"/>
                </a:solidFill>
              </a:rPr>
              <a:t>Co-brand</a:t>
            </a:r>
            <a:br>
              <a:rPr lang="en-US" sz="1200" noProof="0" dirty="0">
                <a:solidFill>
                  <a:schemeClr val="bg1"/>
                </a:solidFill>
              </a:rPr>
            </a:br>
            <a:r>
              <a:rPr lang="en-US" sz="1200" noProof="0" dirty="0">
                <a:solidFill>
                  <a:schemeClr val="bg1"/>
                </a:solidFill>
              </a:rPr>
              <a:t>Logo</a:t>
            </a:r>
          </a:p>
          <a:p>
            <a:endParaRPr lang="en-US" noProof="0" dirty="0"/>
          </a:p>
        </p:txBody>
      </p:sp>
      <p:sp>
        <p:nvSpPr>
          <p:cNvPr id="7" name="Picture Placeholder 29"/>
          <p:cNvSpPr>
            <a:spLocks noGrp="1"/>
          </p:cNvSpPr>
          <p:nvPr>
            <p:ph type="pic" sz="quarter" idx="20" hasCustomPrompt="1"/>
          </p:nvPr>
        </p:nvSpPr>
        <p:spPr>
          <a:xfrm>
            <a:off x="7818462" y="1857892"/>
            <a:ext cx="933121" cy="549275"/>
          </a:xfrm>
        </p:spPr>
        <p:txBody>
          <a:bodyPr/>
          <a:lstStyle>
            <a:lvl1pPr marL="0" marR="0" indent="0" algn="l" defTabSz="914400" rtl="0" eaLnBrk="1" fontAlgn="auto" latinLnBrk="0" hangingPunct="1">
              <a:lnSpc>
                <a:spcPct val="100000"/>
              </a:lnSpc>
              <a:spcBef>
                <a:spcPts val="0"/>
              </a:spcBef>
              <a:spcAft>
                <a:spcPts val="1000"/>
              </a:spcAft>
              <a:buClrTx/>
              <a:buSzTx/>
              <a:buFont typeface="Arial" panose="020B0604020202020204" pitchFamily="34" charset="0"/>
              <a:buNone/>
              <a:tabLst/>
              <a:defRPr sz="900"/>
            </a:lvl1pPr>
          </a:lstStyle>
          <a:p>
            <a:pPr>
              <a:spcBef>
                <a:spcPct val="0"/>
              </a:spcBef>
            </a:pPr>
            <a:r>
              <a:rPr lang="en-US" sz="1200" noProof="0" dirty="0">
                <a:solidFill>
                  <a:schemeClr val="bg1"/>
                </a:solidFill>
              </a:rPr>
              <a:t>Co-brand</a:t>
            </a:r>
            <a:br>
              <a:rPr lang="en-US" sz="1200" noProof="0" dirty="0">
                <a:solidFill>
                  <a:schemeClr val="bg1"/>
                </a:solidFill>
              </a:rPr>
            </a:br>
            <a:r>
              <a:rPr lang="en-US" sz="1200" noProof="0" dirty="0">
                <a:solidFill>
                  <a:schemeClr val="bg1"/>
                </a:solidFill>
              </a:rPr>
              <a:t>Logo</a:t>
            </a:r>
          </a:p>
          <a:p>
            <a:endParaRPr lang="en-US" noProof="0" dirty="0"/>
          </a:p>
        </p:txBody>
      </p:sp>
      <p:sp>
        <p:nvSpPr>
          <p:cNvPr id="16" name="Text Placeholder 8"/>
          <p:cNvSpPr>
            <a:spLocks noGrp="1"/>
          </p:cNvSpPr>
          <p:nvPr>
            <p:ph type="body" sz="quarter" idx="13" hasCustomPrompt="1"/>
          </p:nvPr>
        </p:nvSpPr>
        <p:spPr>
          <a:xfrm>
            <a:off x="376237" y="651600"/>
            <a:ext cx="8391525" cy="757255"/>
          </a:xfrm>
          <a:prstGeom prst="rect">
            <a:avLst/>
          </a:prstGeom>
        </p:spPr>
        <p:txBody>
          <a:bodyPr lIns="0" tIns="0" rIns="0" bIns="0">
            <a:noAutofit/>
          </a:bodyPr>
          <a:lstStyle>
            <a:lvl1pPr marL="0" indent="0">
              <a:buNone/>
              <a:defRPr sz="2000" b="0">
                <a:solidFill>
                  <a:srgbClr val="575757"/>
                </a:solidFill>
              </a:defRPr>
            </a:lvl1pPr>
          </a:lstStyle>
          <a:p>
            <a:pPr lvl="0"/>
            <a:r>
              <a:rPr lang="en-US" noProof="0" dirty="0"/>
              <a:t>Click to add subtitle</a:t>
            </a:r>
          </a:p>
        </p:txBody>
      </p:sp>
    </p:spTree>
    <p:extLst>
      <p:ext uri="{BB962C8B-B14F-4D97-AF65-F5344CB8AC3E}">
        <p14:creationId xmlns:p14="http://schemas.microsoft.com/office/powerpoint/2010/main" val="4239408974"/>
      </p:ext>
    </p:extLst>
  </p:cSld>
  <p:clrMapOvr>
    <a:masterClrMapping/>
  </p:clrMapOvr>
  <p:transition>
    <p:fade/>
  </p:transition>
</p:sldLayout>
</file>

<file path=ppt/slideLayouts/slideLayout56.xml><?xml version="1.0" encoding="utf-8"?>
<p:sldLayout xmlns:a="http://schemas.openxmlformats.org/drawingml/2006/main" xmlns:r="http://schemas.openxmlformats.org/officeDocument/2006/relationships" xmlns:p="http://schemas.openxmlformats.org/presentationml/2006/main" preserve="1" userDrawn="1">
  <p:cSld name="1_Qualifications 2 x 2">
    <p:spTree>
      <p:nvGrpSpPr>
        <p:cNvPr id="1" name=""/>
        <p:cNvGrpSpPr/>
        <p:nvPr/>
      </p:nvGrpSpPr>
      <p:grpSpPr>
        <a:xfrm>
          <a:off x="0" y="0"/>
          <a:ext cx="0" cy="0"/>
          <a:chOff x="0" y="0"/>
          <a:chExt cx="0" cy="0"/>
        </a:xfrm>
      </p:grpSpPr>
      <p:sp>
        <p:nvSpPr>
          <p:cNvPr id="8" name="Text Placeholder 8"/>
          <p:cNvSpPr>
            <a:spLocks noGrp="1"/>
          </p:cNvSpPr>
          <p:nvPr>
            <p:ph type="body" sz="quarter" idx="17"/>
          </p:nvPr>
        </p:nvSpPr>
        <p:spPr>
          <a:xfrm>
            <a:off x="378000" y="1857892"/>
            <a:ext cx="4101706" cy="1695450"/>
          </a:xfrm>
        </p:spPr>
        <p:txBody>
          <a:bodyPr/>
          <a:lstStyle>
            <a:lvl1pPr>
              <a:spcAft>
                <a:spcPts val="1000"/>
              </a:spcAft>
              <a:defRPr b="1">
                <a:solidFill>
                  <a:schemeClr val="accent1"/>
                </a:solidFill>
              </a:defRPr>
            </a:lvl1pPr>
            <a:lvl2pPr>
              <a:spcAft>
                <a:spcPts val="1000"/>
              </a:spcAft>
              <a:defRPr/>
            </a:lvl2pPr>
            <a:lvl3pPr marL="0" indent="0">
              <a:spcAft>
                <a:spcPts val="1000"/>
              </a:spcAft>
              <a:buNone/>
              <a:defRPr/>
            </a:lvl3pPr>
            <a:lvl4pPr marL="176400" indent="-176400">
              <a:spcAft>
                <a:spcPts val="1000"/>
              </a:spcAft>
              <a:buFont typeface="Arial" panose="020B0604020202020204" pitchFamily="34" charset="0"/>
              <a:buChar char="•"/>
              <a:defRPr/>
            </a:lvl4pPr>
            <a:lvl5pPr marL="356400" indent="-176400">
              <a:spcAft>
                <a:spcPts val="1000"/>
              </a:spcAft>
              <a:defRPr baseline="0"/>
            </a:lvl5pPr>
            <a:lvl6pPr marL="356400" indent="-176400">
              <a:spcAft>
                <a:spcPts val="1000"/>
              </a:spcAft>
              <a:buFont typeface="Verdana" panose="020B0604030504040204" pitchFamily="34" charset="0"/>
              <a:buChar char="−"/>
              <a:defRPr/>
            </a:lvl6pPr>
            <a:lvl7pPr marL="356400" indent="-176400">
              <a:spcAft>
                <a:spcPts val="1000"/>
              </a:spcAft>
              <a:defRPr/>
            </a:lvl7pPr>
            <a:lvl8pPr marL="356400" indent="-176400">
              <a:spcAft>
                <a:spcPts val="1000"/>
              </a:spcAft>
              <a:defRPr/>
            </a:lvl8pPr>
            <a:lvl9pPr marL="356400" indent="-176400">
              <a:spcAft>
                <a:spcPts val="1000"/>
              </a:spcAft>
              <a:defRPr/>
            </a:lvl9p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dirty="0"/>
          </a:p>
        </p:txBody>
      </p:sp>
      <p:sp>
        <p:nvSpPr>
          <p:cNvPr id="9" name="Text Placeholder 8"/>
          <p:cNvSpPr>
            <a:spLocks noGrp="1"/>
          </p:cNvSpPr>
          <p:nvPr>
            <p:ph type="body" sz="quarter" idx="21"/>
          </p:nvPr>
        </p:nvSpPr>
        <p:spPr>
          <a:xfrm>
            <a:off x="4684646" y="1857892"/>
            <a:ext cx="4091001" cy="1695450"/>
          </a:xfrm>
        </p:spPr>
        <p:txBody>
          <a:bodyPr/>
          <a:lstStyle>
            <a:lvl1pPr>
              <a:spcAft>
                <a:spcPts val="1000"/>
              </a:spcAft>
              <a:defRPr b="1">
                <a:solidFill>
                  <a:schemeClr val="accent1"/>
                </a:solidFill>
              </a:defRPr>
            </a:lvl1pPr>
            <a:lvl2pPr>
              <a:spcAft>
                <a:spcPts val="1000"/>
              </a:spcAft>
              <a:defRPr/>
            </a:lvl2pPr>
            <a:lvl3pPr marL="0" indent="0">
              <a:spcAft>
                <a:spcPts val="1000"/>
              </a:spcAft>
              <a:buNone/>
              <a:defRPr/>
            </a:lvl3pPr>
            <a:lvl4pPr marL="176400" indent="-176400">
              <a:spcAft>
                <a:spcPts val="1000"/>
              </a:spcAft>
              <a:buFont typeface="Arial" panose="020B0604020202020204" pitchFamily="34" charset="0"/>
              <a:buChar char="•"/>
              <a:defRPr/>
            </a:lvl4pPr>
            <a:lvl5pPr marL="356400" indent="-176400">
              <a:spcAft>
                <a:spcPts val="1000"/>
              </a:spcAft>
              <a:defRPr baseline="0"/>
            </a:lvl5pPr>
            <a:lvl6pPr marL="356400" indent="-176400">
              <a:spcAft>
                <a:spcPts val="1000"/>
              </a:spcAft>
              <a:buFont typeface="Verdana" panose="020B0604030504040204" pitchFamily="34" charset="0"/>
              <a:buChar char="−"/>
              <a:defRPr/>
            </a:lvl6pPr>
            <a:lvl7pPr marL="356400" indent="-176400">
              <a:spcAft>
                <a:spcPts val="1000"/>
              </a:spcAft>
              <a:defRPr/>
            </a:lvl7pPr>
            <a:lvl8pPr marL="356400" indent="-176400">
              <a:spcAft>
                <a:spcPts val="1000"/>
              </a:spcAft>
              <a:defRPr/>
            </a:lvl8pPr>
            <a:lvl9pPr marL="356400" indent="-176400">
              <a:spcAft>
                <a:spcPts val="1000"/>
              </a:spcAft>
              <a:defRPr/>
            </a:lvl9p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dirty="0"/>
          </a:p>
        </p:txBody>
      </p:sp>
      <p:sp>
        <p:nvSpPr>
          <p:cNvPr id="2" name="Title 1"/>
          <p:cNvSpPr>
            <a:spLocks noGrp="1"/>
          </p:cNvSpPr>
          <p:nvPr>
            <p:ph type="title"/>
          </p:nvPr>
        </p:nvSpPr>
        <p:spPr>
          <a:xfrm>
            <a:off x="376238" y="317501"/>
            <a:ext cx="8391525" cy="334099"/>
          </a:xfrm>
        </p:spPr>
        <p:txBody>
          <a:bodyPr/>
          <a:lstStyle/>
          <a:p>
            <a:r>
              <a:rPr lang="en-US" noProof="0" smtClean="0"/>
              <a:t>Click to edit Master title style</a:t>
            </a:r>
            <a:endParaRPr lang="en-US" noProof="0" dirty="0"/>
          </a:p>
        </p:txBody>
      </p:sp>
      <p:sp>
        <p:nvSpPr>
          <p:cNvPr id="4" name="Rectangle 3"/>
          <p:cNvSpPr/>
          <p:nvPr userDrawn="1"/>
        </p:nvSpPr>
        <p:spPr>
          <a:xfrm>
            <a:off x="378000" y="1705378"/>
            <a:ext cx="4100118" cy="5304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spcAft>
                <a:spcPts val="1000"/>
              </a:spcAft>
            </a:pPr>
            <a:endParaRPr lang="en-US" sz="1100" noProof="0" dirty="0">
              <a:solidFill>
                <a:schemeClr val="bg1"/>
              </a:solidFill>
            </a:endParaRPr>
          </a:p>
        </p:txBody>
      </p:sp>
      <p:sp>
        <p:nvSpPr>
          <p:cNvPr id="5" name="Rectangle 4"/>
          <p:cNvSpPr/>
          <p:nvPr userDrawn="1"/>
        </p:nvSpPr>
        <p:spPr>
          <a:xfrm>
            <a:off x="4684646" y="1705378"/>
            <a:ext cx="4089718" cy="5304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spcAft>
                <a:spcPts val="1000"/>
              </a:spcAft>
            </a:pPr>
            <a:endParaRPr lang="en-US" sz="1100" noProof="0" dirty="0">
              <a:solidFill>
                <a:schemeClr val="bg1"/>
              </a:solidFill>
            </a:endParaRPr>
          </a:p>
        </p:txBody>
      </p:sp>
      <p:sp>
        <p:nvSpPr>
          <p:cNvPr id="7" name="Picture Placeholder 29"/>
          <p:cNvSpPr>
            <a:spLocks noGrp="1"/>
          </p:cNvSpPr>
          <p:nvPr>
            <p:ph type="pic" sz="quarter" idx="20" hasCustomPrompt="1"/>
          </p:nvPr>
        </p:nvSpPr>
        <p:spPr>
          <a:xfrm>
            <a:off x="7818462" y="1857892"/>
            <a:ext cx="933121" cy="549275"/>
          </a:xfrm>
        </p:spPr>
        <p:txBody>
          <a:bodyPr/>
          <a:lstStyle>
            <a:lvl1pPr marL="0" marR="0" indent="0" algn="l" defTabSz="914400" rtl="0" eaLnBrk="1" fontAlgn="auto" latinLnBrk="0" hangingPunct="1">
              <a:lnSpc>
                <a:spcPct val="100000"/>
              </a:lnSpc>
              <a:spcBef>
                <a:spcPts val="0"/>
              </a:spcBef>
              <a:spcAft>
                <a:spcPts val="1000"/>
              </a:spcAft>
              <a:buClrTx/>
              <a:buSzTx/>
              <a:buFont typeface="Arial" panose="020B0604020202020204" pitchFamily="34" charset="0"/>
              <a:buNone/>
              <a:tabLst/>
              <a:defRPr sz="900"/>
            </a:lvl1pPr>
          </a:lstStyle>
          <a:p>
            <a:pPr>
              <a:spcBef>
                <a:spcPct val="0"/>
              </a:spcBef>
            </a:pPr>
            <a:r>
              <a:rPr lang="en-US" sz="1200" noProof="0" dirty="0">
                <a:solidFill>
                  <a:schemeClr val="bg1"/>
                </a:solidFill>
              </a:rPr>
              <a:t>Co-brand</a:t>
            </a:r>
            <a:br>
              <a:rPr lang="en-US" sz="1200" noProof="0" dirty="0">
                <a:solidFill>
                  <a:schemeClr val="bg1"/>
                </a:solidFill>
              </a:rPr>
            </a:br>
            <a:r>
              <a:rPr lang="en-US" sz="1200" noProof="0" dirty="0">
                <a:solidFill>
                  <a:schemeClr val="bg1"/>
                </a:solidFill>
              </a:rPr>
              <a:t>Logo</a:t>
            </a:r>
          </a:p>
          <a:p>
            <a:endParaRPr lang="en-US" noProof="0" dirty="0"/>
          </a:p>
        </p:txBody>
      </p:sp>
      <p:sp>
        <p:nvSpPr>
          <p:cNvPr id="10" name="Text Placeholder 8"/>
          <p:cNvSpPr>
            <a:spLocks noGrp="1"/>
          </p:cNvSpPr>
          <p:nvPr>
            <p:ph type="body" sz="quarter" idx="22"/>
          </p:nvPr>
        </p:nvSpPr>
        <p:spPr>
          <a:xfrm>
            <a:off x="378000" y="4249682"/>
            <a:ext cx="4100118" cy="1695450"/>
          </a:xfrm>
        </p:spPr>
        <p:txBody>
          <a:bodyPr/>
          <a:lstStyle>
            <a:lvl1pPr>
              <a:spcAft>
                <a:spcPts val="1000"/>
              </a:spcAft>
              <a:defRPr b="1">
                <a:solidFill>
                  <a:schemeClr val="accent1"/>
                </a:solidFill>
              </a:defRPr>
            </a:lvl1pPr>
            <a:lvl2pPr>
              <a:spcAft>
                <a:spcPts val="1000"/>
              </a:spcAft>
              <a:defRPr/>
            </a:lvl2pPr>
            <a:lvl3pPr marL="0" indent="0">
              <a:spcAft>
                <a:spcPts val="1000"/>
              </a:spcAft>
              <a:buNone/>
              <a:defRPr/>
            </a:lvl3pPr>
            <a:lvl4pPr marL="176400" indent="-176400">
              <a:spcAft>
                <a:spcPts val="1000"/>
              </a:spcAft>
              <a:buFont typeface="Arial" panose="020B0604020202020204" pitchFamily="34" charset="0"/>
              <a:buChar char="•"/>
              <a:defRPr/>
            </a:lvl4pPr>
            <a:lvl5pPr marL="356400" indent="-176400">
              <a:spcAft>
                <a:spcPts val="1000"/>
              </a:spcAft>
              <a:defRPr baseline="0"/>
            </a:lvl5pPr>
            <a:lvl6pPr marL="356400" indent="-176400">
              <a:spcAft>
                <a:spcPts val="1000"/>
              </a:spcAft>
              <a:buFont typeface="Verdana" panose="020B0604030504040204" pitchFamily="34" charset="0"/>
              <a:buChar char="−"/>
              <a:defRPr/>
            </a:lvl6pPr>
            <a:lvl7pPr marL="356400" indent="-176400">
              <a:spcAft>
                <a:spcPts val="1000"/>
              </a:spcAft>
              <a:defRPr/>
            </a:lvl7pPr>
            <a:lvl8pPr marL="356400" indent="-176400">
              <a:spcAft>
                <a:spcPts val="1000"/>
              </a:spcAft>
              <a:defRPr/>
            </a:lvl8pPr>
            <a:lvl9pPr marL="356400" indent="-176400">
              <a:spcAft>
                <a:spcPts val="1000"/>
              </a:spcAft>
              <a:defRPr/>
            </a:lvl9p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dirty="0"/>
          </a:p>
        </p:txBody>
      </p:sp>
      <p:sp>
        <p:nvSpPr>
          <p:cNvPr id="11" name="Text Placeholder 8"/>
          <p:cNvSpPr>
            <a:spLocks noGrp="1"/>
          </p:cNvSpPr>
          <p:nvPr>
            <p:ph type="body" sz="quarter" idx="23"/>
          </p:nvPr>
        </p:nvSpPr>
        <p:spPr>
          <a:xfrm>
            <a:off x="4684645" y="4249682"/>
            <a:ext cx="4089719" cy="1695450"/>
          </a:xfrm>
        </p:spPr>
        <p:txBody>
          <a:bodyPr/>
          <a:lstStyle>
            <a:lvl1pPr>
              <a:spcAft>
                <a:spcPts val="1000"/>
              </a:spcAft>
              <a:defRPr b="1">
                <a:solidFill>
                  <a:schemeClr val="accent1"/>
                </a:solidFill>
              </a:defRPr>
            </a:lvl1pPr>
            <a:lvl2pPr>
              <a:spcAft>
                <a:spcPts val="1000"/>
              </a:spcAft>
              <a:defRPr/>
            </a:lvl2pPr>
            <a:lvl3pPr marL="0" indent="0">
              <a:spcAft>
                <a:spcPts val="1000"/>
              </a:spcAft>
              <a:buNone/>
              <a:defRPr/>
            </a:lvl3pPr>
            <a:lvl4pPr marL="176400" indent="-176400">
              <a:spcAft>
                <a:spcPts val="1000"/>
              </a:spcAft>
              <a:buFont typeface="Arial" panose="020B0604020202020204" pitchFamily="34" charset="0"/>
              <a:buChar char="•"/>
              <a:defRPr/>
            </a:lvl4pPr>
            <a:lvl5pPr marL="356400" indent="-176400">
              <a:spcAft>
                <a:spcPts val="1000"/>
              </a:spcAft>
              <a:defRPr baseline="0"/>
            </a:lvl5pPr>
            <a:lvl6pPr marL="356400" indent="-176400">
              <a:spcAft>
                <a:spcPts val="1000"/>
              </a:spcAft>
              <a:buFont typeface="Verdana" panose="020B0604030504040204" pitchFamily="34" charset="0"/>
              <a:buChar char="−"/>
              <a:defRPr/>
            </a:lvl6pPr>
            <a:lvl7pPr marL="356400" indent="-176400">
              <a:spcAft>
                <a:spcPts val="1000"/>
              </a:spcAft>
              <a:defRPr/>
            </a:lvl7pPr>
            <a:lvl8pPr marL="356400" indent="-176400">
              <a:spcAft>
                <a:spcPts val="1000"/>
              </a:spcAft>
              <a:defRPr/>
            </a:lvl8pPr>
            <a:lvl9pPr marL="356400" indent="-176400">
              <a:spcAft>
                <a:spcPts val="1000"/>
              </a:spcAft>
              <a:defRPr/>
            </a:lvl9p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dirty="0"/>
          </a:p>
        </p:txBody>
      </p:sp>
      <p:sp>
        <p:nvSpPr>
          <p:cNvPr id="12" name="Rectangle 11"/>
          <p:cNvSpPr/>
          <p:nvPr userDrawn="1"/>
        </p:nvSpPr>
        <p:spPr>
          <a:xfrm>
            <a:off x="378000" y="4103518"/>
            <a:ext cx="4101707" cy="54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spcAft>
                <a:spcPts val="1000"/>
              </a:spcAft>
            </a:pPr>
            <a:endParaRPr lang="en-US" sz="1100" noProof="0" dirty="0">
              <a:solidFill>
                <a:schemeClr val="bg1"/>
              </a:solidFill>
            </a:endParaRPr>
          </a:p>
        </p:txBody>
      </p:sp>
      <p:sp>
        <p:nvSpPr>
          <p:cNvPr id="13" name="Rectangle 12"/>
          <p:cNvSpPr/>
          <p:nvPr userDrawn="1"/>
        </p:nvSpPr>
        <p:spPr>
          <a:xfrm>
            <a:off x="4684645" y="4103518"/>
            <a:ext cx="4083537" cy="54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spcAft>
                <a:spcPts val="1000"/>
              </a:spcAft>
            </a:pPr>
            <a:endParaRPr lang="en-US" sz="1100" noProof="0" dirty="0">
              <a:solidFill>
                <a:schemeClr val="bg1"/>
              </a:solidFill>
            </a:endParaRPr>
          </a:p>
        </p:txBody>
      </p:sp>
      <p:sp>
        <p:nvSpPr>
          <p:cNvPr id="14" name="Picture Placeholder 29"/>
          <p:cNvSpPr>
            <a:spLocks noGrp="1"/>
          </p:cNvSpPr>
          <p:nvPr>
            <p:ph type="pic" sz="quarter" idx="24" hasCustomPrompt="1"/>
          </p:nvPr>
        </p:nvSpPr>
        <p:spPr>
          <a:xfrm>
            <a:off x="3565870" y="4255706"/>
            <a:ext cx="929536" cy="549275"/>
          </a:xfrm>
        </p:spPr>
        <p:txBody>
          <a:bodyPr/>
          <a:lstStyle>
            <a:lvl1pPr marL="0" marR="0" indent="0" algn="l" defTabSz="914400" rtl="0" eaLnBrk="1" fontAlgn="auto" latinLnBrk="0" hangingPunct="1">
              <a:lnSpc>
                <a:spcPct val="100000"/>
              </a:lnSpc>
              <a:spcBef>
                <a:spcPts val="0"/>
              </a:spcBef>
              <a:spcAft>
                <a:spcPts val="1000"/>
              </a:spcAft>
              <a:buClrTx/>
              <a:buSzTx/>
              <a:buFont typeface="Arial" panose="020B0604020202020204" pitchFamily="34" charset="0"/>
              <a:buNone/>
              <a:tabLst/>
              <a:defRPr sz="900"/>
            </a:lvl1pPr>
          </a:lstStyle>
          <a:p>
            <a:pPr>
              <a:spcBef>
                <a:spcPct val="0"/>
              </a:spcBef>
            </a:pPr>
            <a:r>
              <a:rPr lang="en-US" sz="1200" noProof="0" dirty="0">
                <a:solidFill>
                  <a:schemeClr val="bg1"/>
                </a:solidFill>
              </a:rPr>
              <a:t>Co-brand</a:t>
            </a:r>
            <a:br>
              <a:rPr lang="en-US" sz="1200" noProof="0" dirty="0">
                <a:solidFill>
                  <a:schemeClr val="bg1"/>
                </a:solidFill>
              </a:rPr>
            </a:br>
            <a:r>
              <a:rPr lang="en-US" sz="1200" noProof="0" dirty="0">
                <a:solidFill>
                  <a:schemeClr val="bg1"/>
                </a:solidFill>
              </a:rPr>
              <a:t>Logo</a:t>
            </a:r>
          </a:p>
          <a:p>
            <a:endParaRPr lang="en-US" noProof="0" dirty="0"/>
          </a:p>
        </p:txBody>
      </p:sp>
      <p:sp>
        <p:nvSpPr>
          <p:cNvPr id="15" name="Picture Placeholder 29"/>
          <p:cNvSpPr>
            <a:spLocks noGrp="1"/>
          </p:cNvSpPr>
          <p:nvPr>
            <p:ph type="pic" sz="quarter" idx="25" hasCustomPrompt="1"/>
          </p:nvPr>
        </p:nvSpPr>
        <p:spPr>
          <a:xfrm>
            <a:off x="7818463" y="4249682"/>
            <a:ext cx="933120" cy="549275"/>
          </a:xfrm>
        </p:spPr>
        <p:txBody>
          <a:bodyPr/>
          <a:lstStyle>
            <a:lvl1pPr marL="0" marR="0" indent="0" algn="l" defTabSz="914400" rtl="0" eaLnBrk="1" fontAlgn="auto" latinLnBrk="0" hangingPunct="1">
              <a:lnSpc>
                <a:spcPct val="100000"/>
              </a:lnSpc>
              <a:spcBef>
                <a:spcPts val="0"/>
              </a:spcBef>
              <a:spcAft>
                <a:spcPts val="1000"/>
              </a:spcAft>
              <a:buClrTx/>
              <a:buSzTx/>
              <a:buFont typeface="Arial" panose="020B0604020202020204" pitchFamily="34" charset="0"/>
              <a:buNone/>
              <a:tabLst/>
              <a:defRPr sz="900"/>
            </a:lvl1pPr>
          </a:lstStyle>
          <a:p>
            <a:pPr>
              <a:spcBef>
                <a:spcPct val="0"/>
              </a:spcBef>
            </a:pPr>
            <a:r>
              <a:rPr lang="en-US" sz="1200" noProof="0" dirty="0">
                <a:solidFill>
                  <a:schemeClr val="bg1"/>
                </a:solidFill>
              </a:rPr>
              <a:t>Co-brand</a:t>
            </a:r>
            <a:br>
              <a:rPr lang="en-US" sz="1200" noProof="0" dirty="0">
                <a:solidFill>
                  <a:schemeClr val="bg1"/>
                </a:solidFill>
              </a:rPr>
            </a:br>
            <a:r>
              <a:rPr lang="en-US" sz="1200" noProof="0" dirty="0">
                <a:solidFill>
                  <a:schemeClr val="bg1"/>
                </a:solidFill>
              </a:rPr>
              <a:t>Logo</a:t>
            </a:r>
          </a:p>
          <a:p>
            <a:endParaRPr lang="en-US" noProof="0" dirty="0"/>
          </a:p>
        </p:txBody>
      </p:sp>
      <p:sp>
        <p:nvSpPr>
          <p:cNvPr id="16" name="Text Placeholder 8"/>
          <p:cNvSpPr>
            <a:spLocks noGrp="1"/>
          </p:cNvSpPr>
          <p:nvPr>
            <p:ph type="body" sz="quarter" idx="13" hasCustomPrompt="1"/>
          </p:nvPr>
        </p:nvSpPr>
        <p:spPr>
          <a:xfrm>
            <a:off x="376238" y="651600"/>
            <a:ext cx="8398126" cy="757255"/>
          </a:xfrm>
          <a:prstGeom prst="rect">
            <a:avLst/>
          </a:prstGeom>
        </p:spPr>
        <p:txBody>
          <a:bodyPr lIns="0" tIns="0" rIns="0" bIns="0">
            <a:noAutofit/>
          </a:bodyPr>
          <a:lstStyle>
            <a:lvl1pPr marL="0" indent="0">
              <a:buNone/>
              <a:defRPr sz="2000" b="0">
                <a:solidFill>
                  <a:srgbClr val="575757"/>
                </a:solidFill>
              </a:defRPr>
            </a:lvl1pPr>
          </a:lstStyle>
          <a:p>
            <a:pPr lvl="0"/>
            <a:r>
              <a:rPr lang="en-US" noProof="0" dirty="0"/>
              <a:t>Click to add subtitle</a:t>
            </a:r>
          </a:p>
        </p:txBody>
      </p:sp>
      <p:sp>
        <p:nvSpPr>
          <p:cNvPr id="17" name="Picture Placeholder 29"/>
          <p:cNvSpPr>
            <a:spLocks noGrp="1"/>
          </p:cNvSpPr>
          <p:nvPr>
            <p:ph type="pic" sz="quarter" idx="19" hasCustomPrompt="1"/>
          </p:nvPr>
        </p:nvSpPr>
        <p:spPr>
          <a:xfrm>
            <a:off x="3577118" y="1863916"/>
            <a:ext cx="907655" cy="549275"/>
          </a:xfrm>
        </p:spPr>
        <p:txBody>
          <a:bodyPr/>
          <a:lstStyle>
            <a:lvl1pPr marL="0" marR="0" indent="0" algn="l" defTabSz="914400" rtl="0" eaLnBrk="1" fontAlgn="auto" latinLnBrk="0" hangingPunct="1">
              <a:lnSpc>
                <a:spcPct val="100000"/>
              </a:lnSpc>
              <a:spcBef>
                <a:spcPts val="0"/>
              </a:spcBef>
              <a:spcAft>
                <a:spcPts val="1000"/>
              </a:spcAft>
              <a:buClrTx/>
              <a:buSzTx/>
              <a:buFont typeface="Arial" panose="020B0604020202020204" pitchFamily="34" charset="0"/>
              <a:buNone/>
              <a:tabLst/>
              <a:defRPr sz="900"/>
            </a:lvl1pPr>
          </a:lstStyle>
          <a:p>
            <a:pPr>
              <a:spcBef>
                <a:spcPct val="0"/>
              </a:spcBef>
            </a:pPr>
            <a:r>
              <a:rPr lang="en-US" sz="1200" noProof="0" dirty="0">
                <a:solidFill>
                  <a:schemeClr val="bg1"/>
                </a:solidFill>
              </a:rPr>
              <a:t>Co-brand</a:t>
            </a:r>
            <a:br>
              <a:rPr lang="en-US" sz="1200" noProof="0" dirty="0">
                <a:solidFill>
                  <a:schemeClr val="bg1"/>
                </a:solidFill>
              </a:rPr>
            </a:br>
            <a:r>
              <a:rPr lang="en-US" sz="1200" noProof="0" dirty="0">
                <a:solidFill>
                  <a:schemeClr val="bg1"/>
                </a:solidFill>
              </a:rPr>
              <a:t>Logo</a:t>
            </a:r>
          </a:p>
          <a:p>
            <a:endParaRPr lang="en-US" noProof="0" dirty="0"/>
          </a:p>
        </p:txBody>
      </p:sp>
    </p:spTree>
    <p:extLst>
      <p:ext uri="{BB962C8B-B14F-4D97-AF65-F5344CB8AC3E}">
        <p14:creationId xmlns:p14="http://schemas.microsoft.com/office/powerpoint/2010/main" val="3897561385"/>
      </p:ext>
    </p:extLst>
  </p:cSld>
  <p:clrMapOvr>
    <a:masterClrMapping/>
  </p:clrMapOvr>
  <p:transition>
    <p:fade/>
  </p:transition>
</p:sldLayout>
</file>

<file path=ppt/slideLayouts/slideLayout57.xml><?xml version="1.0" encoding="utf-8"?>
<p:sldLayout xmlns:a="http://schemas.openxmlformats.org/drawingml/2006/main" xmlns:r="http://schemas.openxmlformats.org/officeDocument/2006/relationships" xmlns:p="http://schemas.openxmlformats.org/presentationml/2006/main" preserve="1" userDrawn="1">
  <p:cSld name="1_3 column green line">
    <p:spTree>
      <p:nvGrpSpPr>
        <p:cNvPr id="1" name=""/>
        <p:cNvGrpSpPr/>
        <p:nvPr/>
      </p:nvGrpSpPr>
      <p:grpSpPr>
        <a:xfrm>
          <a:off x="0" y="0"/>
          <a:ext cx="0" cy="0"/>
          <a:chOff x="0" y="0"/>
          <a:chExt cx="0" cy="0"/>
        </a:xfrm>
      </p:grpSpPr>
      <p:sp>
        <p:nvSpPr>
          <p:cNvPr id="2" name="Title 1"/>
          <p:cNvSpPr>
            <a:spLocks noGrp="1"/>
          </p:cNvSpPr>
          <p:nvPr>
            <p:ph type="title"/>
          </p:nvPr>
        </p:nvSpPr>
        <p:spPr>
          <a:xfrm>
            <a:off x="376238" y="317501"/>
            <a:ext cx="8391525" cy="334099"/>
          </a:xfrm>
        </p:spPr>
        <p:txBody>
          <a:bodyPr/>
          <a:lstStyle/>
          <a:p>
            <a:r>
              <a:rPr lang="en-US" noProof="0" smtClean="0"/>
              <a:t>Click to edit Master title style</a:t>
            </a:r>
            <a:endParaRPr lang="en-US" noProof="0" dirty="0"/>
          </a:p>
        </p:txBody>
      </p:sp>
      <p:sp>
        <p:nvSpPr>
          <p:cNvPr id="4" name="Rectangle 3"/>
          <p:cNvSpPr/>
          <p:nvPr userDrawn="1"/>
        </p:nvSpPr>
        <p:spPr>
          <a:xfrm>
            <a:off x="3240000" y="1705968"/>
            <a:ext cx="2667088" cy="54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endParaRPr lang="en-US" sz="1100" noProof="0" dirty="0">
              <a:solidFill>
                <a:schemeClr val="bg1"/>
              </a:solidFill>
            </a:endParaRPr>
          </a:p>
        </p:txBody>
      </p:sp>
      <p:sp>
        <p:nvSpPr>
          <p:cNvPr id="5" name="Rectangle 4"/>
          <p:cNvSpPr/>
          <p:nvPr userDrawn="1"/>
        </p:nvSpPr>
        <p:spPr>
          <a:xfrm>
            <a:off x="378000" y="1700213"/>
            <a:ext cx="2670000" cy="5975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endParaRPr lang="en-US" sz="1100" noProof="0" dirty="0">
              <a:solidFill>
                <a:schemeClr val="bg1"/>
              </a:solidFill>
            </a:endParaRPr>
          </a:p>
        </p:txBody>
      </p:sp>
      <p:sp>
        <p:nvSpPr>
          <p:cNvPr id="6" name="Rectangle 5"/>
          <p:cNvSpPr/>
          <p:nvPr userDrawn="1"/>
        </p:nvSpPr>
        <p:spPr>
          <a:xfrm>
            <a:off x="6086475" y="1705968"/>
            <a:ext cx="2687890" cy="54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endParaRPr lang="en-US" sz="1100" noProof="0" dirty="0">
              <a:solidFill>
                <a:schemeClr val="bg1"/>
              </a:solidFill>
            </a:endParaRPr>
          </a:p>
        </p:txBody>
      </p:sp>
      <p:sp>
        <p:nvSpPr>
          <p:cNvPr id="7" name="Text Placeholder 8"/>
          <p:cNvSpPr>
            <a:spLocks noGrp="1"/>
          </p:cNvSpPr>
          <p:nvPr>
            <p:ph type="body" sz="quarter" idx="17"/>
          </p:nvPr>
        </p:nvSpPr>
        <p:spPr>
          <a:xfrm>
            <a:off x="3244283" y="1851441"/>
            <a:ext cx="2655433" cy="3845754"/>
          </a:xfrm>
        </p:spPr>
        <p:txBody>
          <a:bodyPr/>
          <a:lstStyle>
            <a:lvl1pPr>
              <a:defRPr b="1">
                <a:solidFill>
                  <a:schemeClr val="accent1"/>
                </a:solidFill>
              </a:defRPr>
            </a:lvl1pPr>
            <a:lvl2pPr>
              <a:spcAft>
                <a:spcPts val="1000"/>
              </a:spcAft>
              <a:defRPr/>
            </a:lvl2pPr>
            <a:lvl3pPr marL="0" indent="0">
              <a:spcAft>
                <a:spcPts val="1000"/>
              </a:spcAft>
              <a:buNone/>
              <a:defRPr/>
            </a:lvl3pPr>
            <a:lvl4pPr marL="176400" indent="-176400">
              <a:spcAft>
                <a:spcPts val="1000"/>
              </a:spcAft>
              <a:buFont typeface="Arial" panose="020B0604020202020204" pitchFamily="34" charset="0"/>
              <a:buChar char="•"/>
              <a:defRPr/>
            </a:lvl4pPr>
            <a:lvl5pPr marL="356400" indent="-176400">
              <a:spcAft>
                <a:spcPts val="1000"/>
              </a:spcAft>
              <a:defRPr baseline="0"/>
            </a:lvl5pPr>
            <a:lvl6pPr marL="356400" indent="-176400">
              <a:spcAft>
                <a:spcPts val="1000"/>
              </a:spcAft>
              <a:buFont typeface="Verdana" panose="020B0604030504040204" pitchFamily="34" charset="0"/>
              <a:buChar char="−"/>
              <a:defRPr/>
            </a:lvl6pPr>
            <a:lvl7pPr marL="356400" indent="-176400">
              <a:spcAft>
                <a:spcPts val="1000"/>
              </a:spcAft>
              <a:defRPr/>
            </a:lvl7pPr>
            <a:lvl8pPr marL="356400" indent="-176400">
              <a:spcAft>
                <a:spcPts val="1000"/>
              </a:spcAft>
              <a:defRPr/>
            </a:lvl8pPr>
            <a:lvl9pPr marL="356400" indent="-176400">
              <a:spcAft>
                <a:spcPts val="1000"/>
              </a:spcAft>
              <a:defRPr/>
            </a:lvl9p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dirty="0"/>
          </a:p>
        </p:txBody>
      </p:sp>
      <p:sp>
        <p:nvSpPr>
          <p:cNvPr id="8" name="Text Placeholder 8"/>
          <p:cNvSpPr>
            <a:spLocks noGrp="1"/>
          </p:cNvSpPr>
          <p:nvPr>
            <p:ph type="body" sz="quarter" idx="18"/>
          </p:nvPr>
        </p:nvSpPr>
        <p:spPr>
          <a:xfrm>
            <a:off x="378000" y="1851441"/>
            <a:ext cx="2670000" cy="3845754"/>
          </a:xfrm>
        </p:spPr>
        <p:txBody>
          <a:bodyPr/>
          <a:lstStyle>
            <a:lvl1pPr>
              <a:defRPr b="1">
                <a:solidFill>
                  <a:schemeClr val="accent1"/>
                </a:solidFill>
              </a:defRPr>
            </a:lvl1pPr>
            <a:lvl2pPr>
              <a:spcAft>
                <a:spcPts val="1000"/>
              </a:spcAft>
              <a:defRPr/>
            </a:lvl2pPr>
            <a:lvl3pPr marL="0" indent="0">
              <a:spcAft>
                <a:spcPts val="1000"/>
              </a:spcAft>
              <a:buNone/>
              <a:defRPr/>
            </a:lvl3pPr>
            <a:lvl4pPr marL="176400" indent="-176400">
              <a:spcAft>
                <a:spcPts val="1000"/>
              </a:spcAft>
              <a:buFont typeface="Arial" panose="020B0604020202020204" pitchFamily="34" charset="0"/>
              <a:buChar char="•"/>
              <a:defRPr/>
            </a:lvl4pPr>
            <a:lvl5pPr marL="356400" indent="-176400">
              <a:spcAft>
                <a:spcPts val="1000"/>
              </a:spcAft>
              <a:defRPr baseline="0"/>
            </a:lvl5pPr>
            <a:lvl6pPr marL="356400" indent="-176400">
              <a:spcAft>
                <a:spcPts val="1000"/>
              </a:spcAft>
              <a:buFont typeface="Verdana" panose="020B0604030504040204" pitchFamily="34" charset="0"/>
              <a:buChar char="−"/>
              <a:defRPr/>
            </a:lvl6pPr>
            <a:lvl7pPr marL="356400" indent="-176400">
              <a:spcAft>
                <a:spcPts val="1000"/>
              </a:spcAft>
              <a:defRPr/>
            </a:lvl7pPr>
            <a:lvl8pPr marL="356400" indent="-176400">
              <a:spcAft>
                <a:spcPts val="1000"/>
              </a:spcAft>
              <a:defRPr/>
            </a:lvl8pPr>
            <a:lvl9pPr marL="356400" indent="-176400">
              <a:spcAft>
                <a:spcPts val="1000"/>
              </a:spcAft>
              <a:defRPr/>
            </a:lvl9p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dirty="0"/>
          </a:p>
        </p:txBody>
      </p:sp>
      <p:sp>
        <p:nvSpPr>
          <p:cNvPr id="9" name="Text Placeholder 8"/>
          <p:cNvSpPr>
            <a:spLocks noGrp="1"/>
          </p:cNvSpPr>
          <p:nvPr>
            <p:ph type="body" sz="quarter" idx="19"/>
          </p:nvPr>
        </p:nvSpPr>
        <p:spPr>
          <a:xfrm>
            <a:off x="6095999" y="1851441"/>
            <a:ext cx="2678365" cy="3845754"/>
          </a:xfrm>
        </p:spPr>
        <p:txBody>
          <a:bodyPr/>
          <a:lstStyle>
            <a:lvl1pPr>
              <a:defRPr b="1">
                <a:solidFill>
                  <a:schemeClr val="accent1"/>
                </a:solidFill>
              </a:defRPr>
            </a:lvl1pPr>
            <a:lvl2pPr>
              <a:spcAft>
                <a:spcPts val="1000"/>
              </a:spcAft>
              <a:defRPr/>
            </a:lvl2pPr>
            <a:lvl3pPr marL="0" indent="0">
              <a:spcAft>
                <a:spcPts val="1000"/>
              </a:spcAft>
              <a:buNone/>
              <a:defRPr/>
            </a:lvl3pPr>
            <a:lvl4pPr marL="176400" indent="-176400">
              <a:spcAft>
                <a:spcPts val="1000"/>
              </a:spcAft>
              <a:buFont typeface="Arial" panose="020B0604020202020204" pitchFamily="34" charset="0"/>
              <a:buChar char="•"/>
              <a:defRPr/>
            </a:lvl4pPr>
            <a:lvl5pPr marL="356400" indent="-176400">
              <a:spcAft>
                <a:spcPts val="1000"/>
              </a:spcAft>
              <a:defRPr baseline="0"/>
            </a:lvl5pPr>
            <a:lvl6pPr marL="356400" indent="-176400">
              <a:spcAft>
                <a:spcPts val="1000"/>
              </a:spcAft>
              <a:buFont typeface="Verdana" panose="020B0604030504040204" pitchFamily="34" charset="0"/>
              <a:buChar char="−"/>
              <a:defRPr/>
            </a:lvl6pPr>
            <a:lvl7pPr marL="356400" indent="-176400">
              <a:spcAft>
                <a:spcPts val="1000"/>
              </a:spcAft>
              <a:defRPr/>
            </a:lvl7pPr>
            <a:lvl8pPr marL="356400" indent="-176400">
              <a:spcAft>
                <a:spcPts val="1000"/>
              </a:spcAft>
              <a:defRPr/>
            </a:lvl8pPr>
            <a:lvl9pPr marL="356400" indent="-176400">
              <a:spcAft>
                <a:spcPts val="1000"/>
              </a:spcAft>
              <a:defRPr/>
            </a:lvl9p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dirty="0"/>
          </a:p>
        </p:txBody>
      </p:sp>
      <p:sp>
        <p:nvSpPr>
          <p:cNvPr id="10" name="Text Placeholder 8"/>
          <p:cNvSpPr>
            <a:spLocks noGrp="1"/>
          </p:cNvSpPr>
          <p:nvPr>
            <p:ph type="body" sz="quarter" idx="13" hasCustomPrompt="1"/>
          </p:nvPr>
        </p:nvSpPr>
        <p:spPr>
          <a:xfrm>
            <a:off x="376238" y="651600"/>
            <a:ext cx="8371762" cy="757255"/>
          </a:xfrm>
          <a:prstGeom prst="rect">
            <a:avLst/>
          </a:prstGeom>
        </p:spPr>
        <p:txBody>
          <a:bodyPr lIns="0" tIns="0" rIns="0" bIns="0">
            <a:noAutofit/>
          </a:bodyPr>
          <a:lstStyle>
            <a:lvl1pPr marL="0" indent="0">
              <a:buNone/>
              <a:defRPr sz="2000" b="0">
                <a:solidFill>
                  <a:srgbClr val="575757"/>
                </a:solidFill>
              </a:defRPr>
            </a:lvl1pPr>
          </a:lstStyle>
          <a:p>
            <a:pPr lvl="0"/>
            <a:r>
              <a:rPr lang="en-US" noProof="0" dirty="0"/>
              <a:t>Click to add subtitle</a:t>
            </a:r>
          </a:p>
        </p:txBody>
      </p:sp>
    </p:spTree>
    <p:extLst>
      <p:ext uri="{BB962C8B-B14F-4D97-AF65-F5344CB8AC3E}">
        <p14:creationId xmlns:p14="http://schemas.microsoft.com/office/powerpoint/2010/main" val="1735867472"/>
      </p:ext>
    </p:extLst>
  </p:cSld>
  <p:clrMapOvr>
    <a:masterClrMapping/>
  </p:clrMapOvr>
  <p:transition>
    <p:fade/>
  </p:transition>
</p:sldLayout>
</file>

<file path=ppt/slideLayouts/slideLayout58.xml><?xml version="1.0" encoding="utf-8"?>
<p:sldLayout xmlns:a="http://schemas.openxmlformats.org/drawingml/2006/main" xmlns:r="http://schemas.openxmlformats.org/officeDocument/2006/relationships" xmlns:p="http://schemas.openxmlformats.org/presentationml/2006/main" preserve="1" userDrawn="1">
  <p:cSld name="1_4 column icon">
    <p:spTree>
      <p:nvGrpSpPr>
        <p:cNvPr id="1" name=""/>
        <p:cNvGrpSpPr/>
        <p:nvPr/>
      </p:nvGrpSpPr>
      <p:grpSpPr>
        <a:xfrm>
          <a:off x="0" y="0"/>
          <a:ext cx="0" cy="0"/>
          <a:chOff x="0" y="0"/>
          <a:chExt cx="0" cy="0"/>
        </a:xfrm>
      </p:grpSpPr>
      <p:sp>
        <p:nvSpPr>
          <p:cNvPr id="2" name="Title 1"/>
          <p:cNvSpPr>
            <a:spLocks noGrp="1"/>
          </p:cNvSpPr>
          <p:nvPr>
            <p:ph type="title"/>
          </p:nvPr>
        </p:nvSpPr>
        <p:spPr>
          <a:xfrm>
            <a:off x="376238" y="317501"/>
            <a:ext cx="8391525" cy="334099"/>
          </a:xfrm>
        </p:spPr>
        <p:txBody>
          <a:bodyPr/>
          <a:lstStyle/>
          <a:p>
            <a:r>
              <a:rPr lang="en-US" noProof="0" smtClean="0"/>
              <a:t>Click to edit Master title style</a:t>
            </a:r>
            <a:endParaRPr lang="en-US" noProof="0" dirty="0"/>
          </a:p>
        </p:txBody>
      </p:sp>
      <p:sp>
        <p:nvSpPr>
          <p:cNvPr id="4" name="Text Placeholder 8"/>
          <p:cNvSpPr>
            <a:spLocks noGrp="1"/>
          </p:cNvSpPr>
          <p:nvPr>
            <p:ph type="body" sz="quarter" idx="17"/>
          </p:nvPr>
        </p:nvSpPr>
        <p:spPr>
          <a:xfrm>
            <a:off x="378000" y="2556000"/>
            <a:ext cx="1944000" cy="3394800"/>
          </a:xfrm>
        </p:spPr>
        <p:txBody>
          <a:bodyPr/>
          <a:lstStyle>
            <a:lvl1pPr>
              <a:defRPr b="1">
                <a:solidFill>
                  <a:schemeClr val="accent1"/>
                </a:solidFill>
              </a:defRPr>
            </a:lvl1pPr>
            <a:lvl2pPr>
              <a:spcAft>
                <a:spcPts val="1000"/>
              </a:spcAft>
              <a:defRPr/>
            </a:lvl2pPr>
            <a:lvl3pPr marL="0" indent="0">
              <a:spcAft>
                <a:spcPts val="1000"/>
              </a:spcAft>
              <a:buNone/>
              <a:defRPr/>
            </a:lvl3pPr>
            <a:lvl4pPr marL="176400" indent="-176400">
              <a:spcAft>
                <a:spcPts val="1000"/>
              </a:spcAft>
              <a:buFont typeface="Arial" panose="020B0604020202020204" pitchFamily="34" charset="0"/>
              <a:buChar char="•"/>
              <a:defRPr/>
            </a:lvl4pPr>
            <a:lvl5pPr marL="356400" indent="-176400">
              <a:spcAft>
                <a:spcPts val="1000"/>
              </a:spcAft>
              <a:defRPr baseline="0"/>
            </a:lvl5pPr>
            <a:lvl6pPr marL="356400" indent="-176400">
              <a:spcAft>
                <a:spcPts val="1000"/>
              </a:spcAft>
              <a:buFont typeface="Verdana" panose="020B0604030504040204" pitchFamily="34" charset="0"/>
              <a:buChar char="−"/>
              <a:defRPr/>
            </a:lvl6pPr>
            <a:lvl7pPr marL="356400" indent="-176400">
              <a:spcAft>
                <a:spcPts val="1000"/>
              </a:spcAft>
              <a:defRPr/>
            </a:lvl7pPr>
            <a:lvl8pPr marL="356400" indent="-176400">
              <a:spcAft>
                <a:spcPts val="1000"/>
              </a:spcAft>
              <a:defRPr/>
            </a:lvl8pPr>
            <a:lvl9pPr marL="356400" indent="-176400">
              <a:spcAft>
                <a:spcPts val="1000"/>
              </a:spcAft>
              <a:defRPr/>
            </a:lvl9p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dirty="0"/>
          </a:p>
        </p:txBody>
      </p:sp>
      <p:sp>
        <p:nvSpPr>
          <p:cNvPr id="5" name="Text Placeholder 8"/>
          <p:cNvSpPr>
            <a:spLocks noGrp="1"/>
          </p:cNvSpPr>
          <p:nvPr>
            <p:ph type="body" sz="quarter" idx="18"/>
          </p:nvPr>
        </p:nvSpPr>
        <p:spPr>
          <a:xfrm>
            <a:off x="6822627" y="2556000"/>
            <a:ext cx="1944000" cy="3394800"/>
          </a:xfrm>
        </p:spPr>
        <p:txBody>
          <a:bodyPr/>
          <a:lstStyle>
            <a:lvl1pPr>
              <a:defRPr b="1">
                <a:solidFill>
                  <a:schemeClr val="accent1"/>
                </a:solidFill>
              </a:defRPr>
            </a:lvl1pPr>
            <a:lvl2pPr>
              <a:spcAft>
                <a:spcPts val="1000"/>
              </a:spcAft>
              <a:defRPr/>
            </a:lvl2pPr>
            <a:lvl3pPr marL="0" indent="0">
              <a:spcAft>
                <a:spcPts val="1000"/>
              </a:spcAft>
              <a:buNone/>
              <a:defRPr/>
            </a:lvl3pPr>
            <a:lvl4pPr marL="176400" indent="-176400">
              <a:spcAft>
                <a:spcPts val="1000"/>
              </a:spcAft>
              <a:buFont typeface="Arial" panose="020B0604020202020204" pitchFamily="34" charset="0"/>
              <a:buChar char="•"/>
              <a:defRPr/>
            </a:lvl4pPr>
            <a:lvl5pPr marL="356400" indent="-176400">
              <a:spcAft>
                <a:spcPts val="1000"/>
              </a:spcAft>
              <a:defRPr baseline="0"/>
            </a:lvl5pPr>
            <a:lvl6pPr marL="356400" indent="-176400">
              <a:spcAft>
                <a:spcPts val="1000"/>
              </a:spcAft>
              <a:buFont typeface="Verdana" panose="020B0604030504040204" pitchFamily="34" charset="0"/>
              <a:buChar char="−"/>
              <a:defRPr/>
            </a:lvl6pPr>
            <a:lvl7pPr marL="356400" indent="-176400">
              <a:spcAft>
                <a:spcPts val="1000"/>
              </a:spcAft>
              <a:defRPr/>
            </a:lvl7pPr>
            <a:lvl8pPr marL="356400" indent="-176400">
              <a:spcAft>
                <a:spcPts val="1000"/>
              </a:spcAft>
              <a:defRPr/>
            </a:lvl8pPr>
            <a:lvl9pPr marL="356400" indent="-176400">
              <a:spcAft>
                <a:spcPts val="1000"/>
              </a:spcAft>
              <a:defRPr/>
            </a:lvl9p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dirty="0"/>
          </a:p>
        </p:txBody>
      </p:sp>
      <p:sp>
        <p:nvSpPr>
          <p:cNvPr id="6" name="Text Placeholder 8"/>
          <p:cNvSpPr>
            <a:spLocks noGrp="1"/>
          </p:cNvSpPr>
          <p:nvPr>
            <p:ph type="body" sz="quarter" idx="19"/>
          </p:nvPr>
        </p:nvSpPr>
        <p:spPr>
          <a:xfrm>
            <a:off x="2526209" y="2556000"/>
            <a:ext cx="1944000" cy="3394800"/>
          </a:xfrm>
        </p:spPr>
        <p:txBody>
          <a:bodyPr/>
          <a:lstStyle>
            <a:lvl1pPr>
              <a:defRPr b="1">
                <a:solidFill>
                  <a:schemeClr val="accent1"/>
                </a:solidFill>
              </a:defRPr>
            </a:lvl1pPr>
            <a:lvl2pPr>
              <a:spcAft>
                <a:spcPts val="1000"/>
              </a:spcAft>
              <a:defRPr/>
            </a:lvl2pPr>
            <a:lvl3pPr marL="0" indent="0">
              <a:spcAft>
                <a:spcPts val="1000"/>
              </a:spcAft>
              <a:buNone/>
              <a:defRPr/>
            </a:lvl3pPr>
            <a:lvl4pPr marL="176400" indent="-176400">
              <a:spcAft>
                <a:spcPts val="1000"/>
              </a:spcAft>
              <a:buFont typeface="Arial" panose="020B0604020202020204" pitchFamily="34" charset="0"/>
              <a:buChar char="•"/>
              <a:defRPr/>
            </a:lvl4pPr>
            <a:lvl5pPr marL="356400" indent="-176400">
              <a:spcAft>
                <a:spcPts val="1000"/>
              </a:spcAft>
              <a:defRPr baseline="0"/>
            </a:lvl5pPr>
            <a:lvl6pPr marL="356400" indent="-176400">
              <a:spcAft>
                <a:spcPts val="1000"/>
              </a:spcAft>
              <a:buFont typeface="Verdana" panose="020B0604030504040204" pitchFamily="34" charset="0"/>
              <a:buChar char="−"/>
              <a:defRPr/>
            </a:lvl6pPr>
            <a:lvl7pPr marL="356400" indent="-176400">
              <a:spcAft>
                <a:spcPts val="1000"/>
              </a:spcAft>
              <a:defRPr/>
            </a:lvl7pPr>
            <a:lvl8pPr marL="356400" indent="-176400">
              <a:spcAft>
                <a:spcPts val="1000"/>
              </a:spcAft>
              <a:defRPr/>
            </a:lvl8pPr>
            <a:lvl9pPr marL="356400" indent="-176400">
              <a:spcAft>
                <a:spcPts val="1000"/>
              </a:spcAft>
              <a:defRPr/>
            </a:lvl9p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dirty="0"/>
          </a:p>
        </p:txBody>
      </p:sp>
      <p:sp>
        <p:nvSpPr>
          <p:cNvPr id="7" name="Text Placeholder 8"/>
          <p:cNvSpPr>
            <a:spLocks noGrp="1"/>
          </p:cNvSpPr>
          <p:nvPr>
            <p:ph type="body" sz="quarter" idx="20"/>
          </p:nvPr>
        </p:nvSpPr>
        <p:spPr>
          <a:xfrm>
            <a:off x="4674418" y="2556000"/>
            <a:ext cx="1944000" cy="3394800"/>
          </a:xfrm>
        </p:spPr>
        <p:txBody>
          <a:bodyPr/>
          <a:lstStyle>
            <a:lvl1pPr>
              <a:defRPr b="1">
                <a:solidFill>
                  <a:schemeClr val="accent1"/>
                </a:solidFill>
              </a:defRPr>
            </a:lvl1pPr>
            <a:lvl2pPr>
              <a:spcAft>
                <a:spcPts val="1000"/>
              </a:spcAft>
              <a:defRPr/>
            </a:lvl2pPr>
            <a:lvl3pPr marL="0" indent="0">
              <a:spcAft>
                <a:spcPts val="1000"/>
              </a:spcAft>
              <a:buNone/>
              <a:defRPr/>
            </a:lvl3pPr>
            <a:lvl4pPr marL="176400" indent="-176400">
              <a:spcAft>
                <a:spcPts val="1000"/>
              </a:spcAft>
              <a:buFont typeface="Arial" panose="020B0604020202020204" pitchFamily="34" charset="0"/>
              <a:buChar char="•"/>
              <a:defRPr/>
            </a:lvl4pPr>
            <a:lvl5pPr marL="356400" indent="-176400">
              <a:spcAft>
                <a:spcPts val="1000"/>
              </a:spcAft>
              <a:defRPr baseline="0"/>
            </a:lvl5pPr>
            <a:lvl6pPr marL="356400" indent="-176400">
              <a:spcAft>
                <a:spcPts val="1000"/>
              </a:spcAft>
              <a:buFont typeface="Verdana" panose="020B0604030504040204" pitchFamily="34" charset="0"/>
              <a:buChar char="−"/>
              <a:defRPr/>
            </a:lvl6pPr>
            <a:lvl7pPr marL="356400" indent="-176400">
              <a:spcAft>
                <a:spcPts val="1000"/>
              </a:spcAft>
              <a:defRPr/>
            </a:lvl7pPr>
            <a:lvl8pPr marL="356400" indent="-176400">
              <a:spcAft>
                <a:spcPts val="1000"/>
              </a:spcAft>
              <a:defRPr/>
            </a:lvl8pPr>
            <a:lvl9pPr marL="356400" indent="-176400">
              <a:spcAft>
                <a:spcPts val="1000"/>
              </a:spcAft>
              <a:defRPr/>
            </a:lvl9p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dirty="0"/>
          </a:p>
        </p:txBody>
      </p:sp>
      <p:sp>
        <p:nvSpPr>
          <p:cNvPr id="8" name="Text Placeholder 8"/>
          <p:cNvSpPr>
            <a:spLocks noGrp="1"/>
          </p:cNvSpPr>
          <p:nvPr>
            <p:ph type="body" sz="quarter" idx="13" hasCustomPrompt="1"/>
          </p:nvPr>
        </p:nvSpPr>
        <p:spPr>
          <a:xfrm>
            <a:off x="376237" y="651600"/>
            <a:ext cx="8391525" cy="757255"/>
          </a:xfrm>
          <a:prstGeom prst="rect">
            <a:avLst/>
          </a:prstGeom>
        </p:spPr>
        <p:txBody>
          <a:bodyPr lIns="0" tIns="0" rIns="0" bIns="0">
            <a:noAutofit/>
          </a:bodyPr>
          <a:lstStyle>
            <a:lvl1pPr marL="0" indent="0">
              <a:buNone/>
              <a:defRPr sz="2000" b="0">
                <a:solidFill>
                  <a:srgbClr val="575757"/>
                </a:solidFill>
              </a:defRPr>
            </a:lvl1pPr>
          </a:lstStyle>
          <a:p>
            <a:pPr lvl="0"/>
            <a:r>
              <a:rPr lang="en-US" noProof="0" dirty="0"/>
              <a:t>Click to add subtitle</a:t>
            </a:r>
          </a:p>
        </p:txBody>
      </p:sp>
    </p:spTree>
    <p:extLst>
      <p:ext uri="{BB962C8B-B14F-4D97-AF65-F5344CB8AC3E}">
        <p14:creationId xmlns:p14="http://schemas.microsoft.com/office/powerpoint/2010/main" val="2912430734"/>
      </p:ext>
    </p:extLst>
  </p:cSld>
  <p:clrMapOvr>
    <a:masterClrMapping/>
  </p:clrMapOvr>
  <p:transition>
    <p:fade/>
  </p:transition>
</p:sldLayout>
</file>

<file path=ppt/slideLayouts/slideLayout59.xml><?xml version="1.0" encoding="utf-8"?>
<p:sldLayout xmlns:a="http://schemas.openxmlformats.org/drawingml/2006/main" xmlns:r="http://schemas.openxmlformats.org/officeDocument/2006/relationships" xmlns:p="http://schemas.openxmlformats.org/presentationml/2006/main" preserve="1" userDrawn="1">
  <p:cSld name="1_Title, subtitle, 1 column text with charts">
    <p:spTree>
      <p:nvGrpSpPr>
        <p:cNvPr id="1" name=""/>
        <p:cNvGrpSpPr/>
        <p:nvPr/>
      </p:nvGrpSpPr>
      <p:grpSpPr>
        <a:xfrm>
          <a:off x="0" y="0"/>
          <a:ext cx="0" cy="0"/>
          <a:chOff x="0" y="0"/>
          <a:chExt cx="0" cy="0"/>
        </a:xfrm>
      </p:grpSpPr>
      <p:sp>
        <p:nvSpPr>
          <p:cNvPr id="8" name="Text Placeholder 8"/>
          <p:cNvSpPr>
            <a:spLocks noGrp="1"/>
          </p:cNvSpPr>
          <p:nvPr>
            <p:ph type="body" sz="quarter" idx="13" hasCustomPrompt="1"/>
          </p:nvPr>
        </p:nvSpPr>
        <p:spPr>
          <a:xfrm>
            <a:off x="376237" y="651600"/>
            <a:ext cx="8391525" cy="757255"/>
          </a:xfrm>
          <a:prstGeom prst="rect">
            <a:avLst/>
          </a:prstGeom>
        </p:spPr>
        <p:txBody>
          <a:bodyPr lIns="0" tIns="0" rIns="0" bIns="0">
            <a:noAutofit/>
          </a:bodyPr>
          <a:lstStyle>
            <a:lvl1pPr marL="0" indent="0">
              <a:buNone/>
              <a:defRPr sz="2000" b="0">
                <a:solidFill>
                  <a:srgbClr val="575757"/>
                </a:solidFill>
              </a:defRPr>
            </a:lvl1pPr>
          </a:lstStyle>
          <a:p>
            <a:pPr lvl="0"/>
            <a:r>
              <a:rPr lang="en-US" noProof="0" dirty="0"/>
              <a:t>Click to add subtitle</a:t>
            </a:r>
          </a:p>
        </p:txBody>
      </p:sp>
      <p:sp>
        <p:nvSpPr>
          <p:cNvPr id="9" name="Title Placeholder 1"/>
          <p:cNvSpPr>
            <a:spLocks noGrp="1"/>
          </p:cNvSpPr>
          <p:nvPr>
            <p:ph type="title" hasCustomPrompt="1"/>
          </p:nvPr>
        </p:nvSpPr>
        <p:spPr>
          <a:xfrm>
            <a:off x="376237" y="317499"/>
            <a:ext cx="8391525" cy="334101"/>
          </a:xfrm>
          <a:prstGeom prst="rect">
            <a:avLst/>
          </a:prstGeom>
        </p:spPr>
        <p:txBody>
          <a:bodyPr vert="horz" lIns="0" tIns="0" rIns="0" bIns="0" rtlCol="0" anchor="t" anchorCtr="0">
            <a:noAutofit/>
          </a:bodyPr>
          <a:lstStyle>
            <a:lvl1pPr>
              <a:defRPr/>
            </a:lvl1pPr>
          </a:lstStyle>
          <a:p>
            <a:r>
              <a:rPr lang="en-US" noProof="0" dirty="0"/>
              <a:t>Click to add title</a:t>
            </a:r>
          </a:p>
        </p:txBody>
      </p:sp>
      <p:sp>
        <p:nvSpPr>
          <p:cNvPr id="10" name="Text Placeholder 18"/>
          <p:cNvSpPr>
            <a:spLocks noGrp="1"/>
          </p:cNvSpPr>
          <p:nvPr>
            <p:ph idx="1"/>
          </p:nvPr>
        </p:nvSpPr>
        <p:spPr>
          <a:xfrm>
            <a:off x="376237" y="1665288"/>
            <a:ext cx="4195763" cy="4716463"/>
          </a:xfrm>
          <a:prstGeom prst="rect">
            <a:avLst/>
          </a:prstGeom>
        </p:spPr>
        <p:txBody>
          <a:bodyPr vert="horz" lIns="0" tIns="0" rIns="0" bIns="0" rtlCol="0">
            <a:no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dirty="0"/>
          </a:p>
        </p:txBody>
      </p:sp>
    </p:spTree>
    <p:extLst>
      <p:ext uri="{BB962C8B-B14F-4D97-AF65-F5344CB8AC3E}">
        <p14:creationId xmlns:p14="http://schemas.microsoft.com/office/powerpoint/2010/main" val="4167089491"/>
      </p:ext>
    </p:extLst>
  </p:cSld>
  <p:clrMapOvr>
    <a:masterClrMapping/>
  </p:clrMapOvr>
  <p:transition>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Contents">
    <p:spTree>
      <p:nvGrpSpPr>
        <p:cNvPr id="1" name=""/>
        <p:cNvGrpSpPr/>
        <p:nvPr/>
      </p:nvGrpSpPr>
      <p:grpSpPr>
        <a:xfrm>
          <a:off x="0" y="0"/>
          <a:ext cx="0" cy="0"/>
          <a:chOff x="0" y="0"/>
          <a:chExt cx="0" cy="0"/>
        </a:xfrm>
      </p:grpSpPr>
      <p:sp>
        <p:nvSpPr>
          <p:cNvPr id="4" name="Content Placeholder 3"/>
          <p:cNvSpPr>
            <a:spLocks noGrp="1"/>
          </p:cNvSpPr>
          <p:nvPr>
            <p:ph sz="quarter" idx="10"/>
          </p:nvPr>
        </p:nvSpPr>
        <p:spPr>
          <a:xfrm>
            <a:off x="376238" y="1665288"/>
            <a:ext cx="6958012" cy="4716463"/>
          </a:xfrm>
          <a:prstGeom prst="rect">
            <a:avLst/>
          </a:prstGeom>
        </p:spPr>
        <p:txBody>
          <a:bodyPr/>
          <a:lstStyle>
            <a:lvl1pPr>
              <a:tabLst>
                <a:tab pos="6729413" algn="r"/>
              </a:tabLst>
              <a:defRPr/>
            </a:lvl1pPr>
            <a:lvl2pPr>
              <a:tabLst>
                <a:tab pos="6729413" algn="r"/>
              </a:tabLst>
              <a:defRPr/>
            </a:lvl2pPr>
            <a:lvl3pPr>
              <a:tabLst>
                <a:tab pos="6729413" algn="r"/>
              </a:tabLst>
              <a:defRPr/>
            </a:lvl3pPr>
            <a:lvl4pPr>
              <a:tabLst>
                <a:tab pos="6729413" algn="r"/>
              </a:tabLst>
              <a:defRPr/>
            </a:lvl4pPr>
            <a:lvl5pPr>
              <a:tabLst>
                <a:tab pos="5029200" algn="r"/>
              </a:tabLst>
              <a:defRPr baseline="0"/>
            </a:lvl5pPr>
            <a:lvl6pPr>
              <a:tabLst>
                <a:tab pos="6729413" algn="r"/>
              </a:tabLst>
              <a:defRPr/>
            </a:lvl6pPr>
            <a:lvl7pPr>
              <a:tabLst>
                <a:tab pos="6729413" algn="r"/>
              </a:tabLst>
              <a:defRPr/>
            </a:lvl7pPr>
            <a:lvl8pPr>
              <a:tabLst>
                <a:tab pos="6729413" algn="r"/>
              </a:tabLst>
              <a:defRPr/>
            </a:lvl8pPr>
            <a:lvl9pPr>
              <a:tabLst>
                <a:tab pos="6729413" algn="r"/>
              </a:tabLst>
              <a:defRPr/>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Title Placeholder 1"/>
          <p:cNvSpPr>
            <a:spLocks noGrp="1"/>
          </p:cNvSpPr>
          <p:nvPr>
            <p:ph type="title" hasCustomPrompt="1"/>
          </p:nvPr>
        </p:nvSpPr>
        <p:spPr>
          <a:xfrm>
            <a:off x="376239" y="317499"/>
            <a:ext cx="8385174" cy="698501"/>
          </a:xfrm>
          <a:prstGeom prst="rect">
            <a:avLst/>
          </a:prstGeom>
        </p:spPr>
        <p:txBody>
          <a:bodyPr vert="horz" lIns="0" tIns="0" rIns="0" bIns="0" rtlCol="0" anchor="t" anchorCtr="0">
            <a:noAutofit/>
          </a:bodyPr>
          <a:lstStyle>
            <a:lvl1pPr>
              <a:defRPr/>
            </a:lvl1pPr>
          </a:lstStyle>
          <a:p>
            <a:r>
              <a:rPr lang="en-US" dirty="0"/>
              <a:t>Click to add title</a:t>
            </a:r>
          </a:p>
        </p:txBody>
      </p:sp>
    </p:spTree>
    <p:extLst>
      <p:ext uri="{BB962C8B-B14F-4D97-AF65-F5344CB8AC3E}">
        <p14:creationId xmlns:p14="http://schemas.microsoft.com/office/powerpoint/2010/main" val="2331273414"/>
      </p:ext>
    </p:extLst>
  </p:cSld>
  <p:clrMapOvr>
    <a:masterClrMapping/>
  </p:clrMapOvr>
  <p:transition>
    <p:fade/>
  </p:transition>
</p:sldLayout>
</file>

<file path=ppt/slideLayouts/slideLayout60.xml><?xml version="1.0" encoding="utf-8"?>
<p:sldLayout xmlns:a="http://schemas.openxmlformats.org/drawingml/2006/main" xmlns:r="http://schemas.openxmlformats.org/officeDocument/2006/relationships" xmlns:p="http://schemas.openxmlformats.org/presentationml/2006/main" preserve="1" userDrawn="1">
  <p:cSld name="1_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noProof="0" smtClean="0"/>
              <a:t>Click to edit Master title style</a:t>
            </a:r>
            <a:endParaRPr lang="en-US" noProof="0" dirty="0"/>
          </a:p>
        </p:txBody>
      </p:sp>
    </p:spTree>
    <p:extLst>
      <p:ext uri="{BB962C8B-B14F-4D97-AF65-F5344CB8AC3E}">
        <p14:creationId xmlns:p14="http://schemas.microsoft.com/office/powerpoint/2010/main" val="3242278702"/>
      </p:ext>
    </p:extLst>
  </p:cSld>
  <p:clrMapOvr>
    <a:masterClrMapping/>
  </p:clrMapOvr>
  <p:transition>
    <p:fade/>
  </p:transition>
</p:sldLayout>
</file>

<file path=ppt/slideLayouts/slideLayout61.xml><?xml version="1.0" encoding="utf-8"?>
<p:sldLayout xmlns:a="http://schemas.openxmlformats.org/drawingml/2006/main" xmlns:r="http://schemas.openxmlformats.org/officeDocument/2006/relationships" xmlns:p="http://schemas.openxmlformats.org/presentationml/2006/main" preserve="1" userDrawn="1">
  <p:cSld name="1_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7423936"/>
      </p:ext>
    </p:extLst>
  </p:cSld>
  <p:clrMapOvr>
    <a:masterClrMapping/>
  </p:clrMapOvr>
  <p:transition>
    <p:fade/>
  </p:transition>
</p:sldLayout>
</file>

<file path=ppt/slideLayouts/slideLayout62.xml><?xml version="1.0" encoding="utf-8"?>
<p:sldLayout xmlns:a="http://schemas.openxmlformats.org/drawingml/2006/main" xmlns:r="http://schemas.openxmlformats.org/officeDocument/2006/relationships" xmlns:p="http://schemas.openxmlformats.org/presentationml/2006/main" showMasterSp="0" userDrawn="1">
  <p:cSld name="1_End slide">
    <p:spTree>
      <p:nvGrpSpPr>
        <p:cNvPr id="1" name=""/>
        <p:cNvGrpSpPr/>
        <p:nvPr/>
      </p:nvGrpSpPr>
      <p:grpSpPr>
        <a:xfrm>
          <a:off x="0" y="0"/>
          <a:ext cx="0" cy="0"/>
          <a:chOff x="0" y="0"/>
          <a:chExt cx="0" cy="0"/>
        </a:xfrm>
      </p:grpSpPr>
      <p:sp>
        <p:nvSpPr>
          <p:cNvPr id="6" name="Text Placeholder 5"/>
          <p:cNvSpPr>
            <a:spLocks noGrp="1"/>
          </p:cNvSpPr>
          <p:nvPr>
            <p:ph type="body" sz="quarter" idx="13"/>
          </p:nvPr>
        </p:nvSpPr>
        <p:spPr>
          <a:xfrm>
            <a:off x="376239" y="4211955"/>
            <a:ext cx="6396702" cy="2169796"/>
          </a:xfrm>
        </p:spPr>
        <p:txBody>
          <a:bodyPr anchor="b" anchorCtr="0"/>
          <a:lstStyle>
            <a:lvl1pPr>
              <a:lnSpc>
                <a:spcPct val="100000"/>
              </a:lnSpc>
              <a:spcAft>
                <a:spcPts val="600"/>
              </a:spcAft>
              <a:defRPr sz="900"/>
            </a:lvl1pPr>
          </a:lstStyle>
          <a:p>
            <a:pPr lvl="0"/>
            <a:r>
              <a:rPr lang="en-US" noProof="0" smtClean="0"/>
              <a:t>Click to edit Master text styles</a:t>
            </a:r>
          </a:p>
        </p:txBody>
      </p:sp>
      <p:sp>
        <p:nvSpPr>
          <p:cNvPr id="3" name="Picture Placeholder 2"/>
          <p:cNvSpPr>
            <a:spLocks noGrp="1"/>
          </p:cNvSpPr>
          <p:nvPr>
            <p:ph type="pic" sz="quarter" idx="14" hasCustomPrompt="1"/>
          </p:nvPr>
        </p:nvSpPr>
        <p:spPr>
          <a:xfrm>
            <a:off x="7028135" y="4211955"/>
            <a:ext cx="1739627" cy="1725448"/>
          </a:xfrm>
        </p:spPr>
        <p:txBody>
          <a:bodyPr anchor="ctr" anchorCtr="0"/>
          <a:lstStyle>
            <a:lvl1pPr algn="ctr">
              <a:defRPr sz="900"/>
            </a:lvl1pPr>
          </a:lstStyle>
          <a:p>
            <a:r>
              <a:rPr lang="en-US" sz="900" noProof="0" dirty="0"/>
              <a:t>Insert sponsorship mark here</a:t>
            </a:r>
            <a:endParaRPr lang="en-US" noProof="0" dirty="0"/>
          </a:p>
        </p:txBody>
      </p:sp>
      <p:sp>
        <p:nvSpPr>
          <p:cNvPr id="8" name="Text Placeholder 7"/>
          <p:cNvSpPr>
            <a:spLocks noGrp="1"/>
          </p:cNvSpPr>
          <p:nvPr>
            <p:ph type="body" sz="quarter" idx="15"/>
          </p:nvPr>
        </p:nvSpPr>
        <p:spPr>
          <a:xfrm>
            <a:off x="7028137" y="6018028"/>
            <a:ext cx="1739626" cy="363722"/>
          </a:xfrm>
        </p:spPr>
        <p:txBody>
          <a:bodyPr anchor="b" anchorCtr="0"/>
          <a:lstStyle>
            <a:lvl1pPr>
              <a:lnSpc>
                <a:spcPct val="100000"/>
              </a:lnSpc>
              <a:defRPr sz="950"/>
            </a:lvl1pPr>
          </a:lstStyle>
          <a:p>
            <a:pPr lvl="0"/>
            <a:r>
              <a:rPr lang="en-US" noProof="0" smtClean="0"/>
              <a:t>Click to edit Master text styles</a:t>
            </a:r>
          </a:p>
        </p:txBody>
      </p:sp>
      <p:grpSp>
        <p:nvGrpSpPr>
          <p:cNvPr id="9" name="Group 8"/>
          <p:cNvGrpSpPr/>
          <p:nvPr userDrawn="1"/>
        </p:nvGrpSpPr>
        <p:grpSpPr>
          <a:xfrm>
            <a:off x="377991" y="378000"/>
            <a:ext cx="1620000" cy="307976"/>
            <a:chOff x="398463" y="404813"/>
            <a:chExt cx="1627187" cy="307976"/>
          </a:xfrm>
          <a:solidFill>
            <a:schemeClr val="tx1"/>
          </a:solidFill>
        </p:grpSpPr>
        <p:sp>
          <p:nvSpPr>
            <p:cNvPr id="10" name="Oval 5"/>
            <p:cNvSpPr>
              <a:spLocks noChangeArrowheads="1"/>
            </p:cNvSpPr>
            <p:nvPr userDrawn="1"/>
          </p:nvSpPr>
          <p:spPr bwMode="auto">
            <a:xfrm>
              <a:off x="1938338" y="625476"/>
              <a:ext cx="87312" cy="87313"/>
            </a:xfrm>
            <a:prstGeom prst="ellipse">
              <a:avLst/>
            </a:pr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noProof="0" dirty="0">
                <a:solidFill>
                  <a:schemeClr val="bg1"/>
                </a:solidFill>
              </a:endParaRPr>
            </a:p>
          </p:txBody>
        </p:sp>
        <p:sp>
          <p:nvSpPr>
            <p:cNvPr id="11" name="Freeform 6"/>
            <p:cNvSpPr>
              <a:spLocks noEditPoints="1"/>
            </p:cNvSpPr>
            <p:nvPr userDrawn="1"/>
          </p:nvSpPr>
          <p:spPr bwMode="auto">
            <a:xfrm>
              <a:off x="398463" y="406401"/>
              <a:ext cx="247650" cy="301625"/>
            </a:xfrm>
            <a:custGeom>
              <a:avLst/>
              <a:gdLst>
                <a:gd name="T0" fmla="*/ 287 w 287"/>
                <a:gd name="T1" fmla="*/ 166 h 347"/>
                <a:gd name="T2" fmla="*/ 240 w 287"/>
                <a:gd name="T3" fmla="*/ 300 h 347"/>
                <a:gd name="T4" fmla="*/ 109 w 287"/>
                <a:gd name="T5" fmla="*/ 347 h 347"/>
                <a:gd name="T6" fmla="*/ 0 w 287"/>
                <a:gd name="T7" fmla="*/ 347 h 347"/>
                <a:gd name="T8" fmla="*/ 0 w 287"/>
                <a:gd name="T9" fmla="*/ 0 h 347"/>
                <a:gd name="T10" fmla="*/ 117 w 287"/>
                <a:gd name="T11" fmla="*/ 0 h 347"/>
                <a:gd name="T12" fmla="*/ 243 w 287"/>
                <a:gd name="T13" fmla="*/ 43 h 347"/>
                <a:gd name="T14" fmla="*/ 287 w 287"/>
                <a:gd name="T15" fmla="*/ 166 h 347"/>
                <a:gd name="T16" fmla="*/ 192 w 287"/>
                <a:gd name="T17" fmla="*/ 170 h 347"/>
                <a:gd name="T18" fmla="*/ 174 w 287"/>
                <a:gd name="T19" fmla="*/ 99 h 347"/>
                <a:gd name="T20" fmla="*/ 118 w 287"/>
                <a:gd name="T21" fmla="*/ 76 h 347"/>
                <a:gd name="T22" fmla="*/ 91 w 287"/>
                <a:gd name="T23" fmla="*/ 76 h 347"/>
                <a:gd name="T24" fmla="*/ 91 w 287"/>
                <a:gd name="T25" fmla="*/ 270 h 347"/>
                <a:gd name="T26" fmla="*/ 111 w 287"/>
                <a:gd name="T27" fmla="*/ 270 h 347"/>
                <a:gd name="T28" fmla="*/ 173 w 287"/>
                <a:gd name="T29" fmla="*/ 245 h 347"/>
                <a:gd name="T30" fmla="*/ 192 w 287"/>
                <a:gd name="T31" fmla="*/ 170 h 3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287" h="347">
                  <a:moveTo>
                    <a:pt x="287" y="166"/>
                  </a:moveTo>
                  <a:cubicBezTo>
                    <a:pt x="287" y="224"/>
                    <a:pt x="271" y="269"/>
                    <a:pt x="240" y="300"/>
                  </a:cubicBezTo>
                  <a:cubicBezTo>
                    <a:pt x="209" y="331"/>
                    <a:pt x="165" y="347"/>
                    <a:pt x="109" y="347"/>
                  </a:cubicBezTo>
                  <a:cubicBezTo>
                    <a:pt x="0" y="347"/>
                    <a:pt x="0" y="347"/>
                    <a:pt x="0" y="347"/>
                  </a:cubicBezTo>
                  <a:cubicBezTo>
                    <a:pt x="0" y="0"/>
                    <a:pt x="0" y="0"/>
                    <a:pt x="0" y="0"/>
                  </a:cubicBezTo>
                  <a:cubicBezTo>
                    <a:pt x="117" y="0"/>
                    <a:pt x="117" y="0"/>
                    <a:pt x="117" y="0"/>
                  </a:cubicBezTo>
                  <a:cubicBezTo>
                    <a:pt x="171" y="0"/>
                    <a:pt x="213" y="15"/>
                    <a:pt x="243" y="43"/>
                  </a:cubicBezTo>
                  <a:cubicBezTo>
                    <a:pt x="272" y="72"/>
                    <a:pt x="287" y="113"/>
                    <a:pt x="287" y="166"/>
                  </a:cubicBezTo>
                  <a:moveTo>
                    <a:pt x="192" y="170"/>
                  </a:moveTo>
                  <a:cubicBezTo>
                    <a:pt x="192" y="138"/>
                    <a:pt x="186" y="114"/>
                    <a:pt x="174" y="99"/>
                  </a:cubicBezTo>
                  <a:cubicBezTo>
                    <a:pt x="161" y="84"/>
                    <a:pt x="143" y="76"/>
                    <a:pt x="118" y="76"/>
                  </a:cubicBezTo>
                  <a:cubicBezTo>
                    <a:pt x="91" y="76"/>
                    <a:pt x="91" y="76"/>
                    <a:pt x="91" y="76"/>
                  </a:cubicBezTo>
                  <a:cubicBezTo>
                    <a:pt x="91" y="270"/>
                    <a:pt x="91" y="270"/>
                    <a:pt x="91" y="270"/>
                  </a:cubicBezTo>
                  <a:cubicBezTo>
                    <a:pt x="111" y="270"/>
                    <a:pt x="111" y="270"/>
                    <a:pt x="111" y="270"/>
                  </a:cubicBezTo>
                  <a:cubicBezTo>
                    <a:pt x="139" y="270"/>
                    <a:pt x="160" y="262"/>
                    <a:pt x="173" y="245"/>
                  </a:cubicBezTo>
                  <a:cubicBezTo>
                    <a:pt x="186" y="229"/>
                    <a:pt x="192" y="204"/>
                    <a:pt x="192" y="170"/>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noProof="0" dirty="0">
                <a:solidFill>
                  <a:schemeClr val="bg1"/>
                </a:solidFill>
              </a:endParaRPr>
            </a:p>
          </p:txBody>
        </p:sp>
        <p:sp>
          <p:nvSpPr>
            <p:cNvPr id="12" name="Rectangle 7"/>
            <p:cNvSpPr>
              <a:spLocks noChangeArrowheads="1"/>
            </p:cNvSpPr>
            <p:nvPr userDrawn="1"/>
          </p:nvSpPr>
          <p:spPr bwMode="auto">
            <a:xfrm>
              <a:off x="906463" y="404813"/>
              <a:ext cx="74612" cy="303213"/>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noProof="0" dirty="0">
                <a:solidFill>
                  <a:schemeClr val="bg1"/>
                </a:solidFill>
              </a:endParaRPr>
            </a:p>
          </p:txBody>
        </p:sp>
        <p:sp>
          <p:nvSpPr>
            <p:cNvPr id="13" name="Freeform 8"/>
            <p:cNvSpPr>
              <a:spLocks noEditPoints="1"/>
            </p:cNvSpPr>
            <p:nvPr userDrawn="1"/>
          </p:nvSpPr>
          <p:spPr bwMode="auto">
            <a:xfrm>
              <a:off x="1011238" y="479426"/>
              <a:ext cx="215900" cy="231775"/>
            </a:xfrm>
            <a:custGeom>
              <a:avLst/>
              <a:gdLst>
                <a:gd name="T0" fmla="*/ 252 w 252"/>
                <a:gd name="T1" fmla="*/ 133 h 267"/>
                <a:gd name="T2" fmla="*/ 218 w 252"/>
                <a:gd name="T3" fmla="*/ 232 h 267"/>
                <a:gd name="T4" fmla="*/ 125 w 252"/>
                <a:gd name="T5" fmla="*/ 267 h 267"/>
                <a:gd name="T6" fmla="*/ 34 w 252"/>
                <a:gd name="T7" fmla="*/ 231 h 267"/>
                <a:gd name="T8" fmla="*/ 0 w 252"/>
                <a:gd name="T9" fmla="*/ 133 h 267"/>
                <a:gd name="T10" fmla="*/ 33 w 252"/>
                <a:gd name="T11" fmla="*/ 35 h 267"/>
                <a:gd name="T12" fmla="*/ 127 w 252"/>
                <a:gd name="T13" fmla="*/ 0 h 267"/>
                <a:gd name="T14" fmla="*/ 192 w 252"/>
                <a:gd name="T15" fmla="*/ 16 h 267"/>
                <a:gd name="T16" fmla="*/ 236 w 252"/>
                <a:gd name="T17" fmla="*/ 63 h 267"/>
                <a:gd name="T18" fmla="*/ 252 w 252"/>
                <a:gd name="T19" fmla="*/ 133 h 267"/>
                <a:gd name="T20" fmla="*/ 88 w 252"/>
                <a:gd name="T21" fmla="*/ 133 h 267"/>
                <a:gd name="T22" fmla="*/ 97 w 252"/>
                <a:gd name="T23" fmla="*/ 184 h 267"/>
                <a:gd name="T24" fmla="*/ 126 w 252"/>
                <a:gd name="T25" fmla="*/ 201 h 267"/>
                <a:gd name="T26" fmla="*/ 155 w 252"/>
                <a:gd name="T27" fmla="*/ 184 h 267"/>
                <a:gd name="T28" fmla="*/ 163 w 252"/>
                <a:gd name="T29" fmla="*/ 133 h 267"/>
                <a:gd name="T30" fmla="*/ 155 w 252"/>
                <a:gd name="T31" fmla="*/ 83 h 267"/>
                <a:gd name="T32" fmla="*/ 126 w 252"/>
                <a:gd name="T33" fmla="*/ 66 h 267"/>
                <a:gd name="T34" fmla="*/ 97 w 252"/>
                <a:gd name="T35" fmla="*/ 83 h 267"/>
                <a:gd name="T36" fmla="*/ 88 w 252"/>
                <a:gd name="T37" fmla="*/ 133 h 26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52" h="267">
                  <a:moveTo>
                    <a:pt x="252" y="133"/>
                  </a:moveTo>
                  <a:cubicBezTo>
                    <a:pt x="252" y="175"/>
                    <a:pt x="241" y="208"/>
                    <a:pt x="218" y="232"/>
                  </a:cubicBezTo>
                  <a:cubicBezTo>
                    <a:pt x="196" y="256"/>
                    <a:pt x="165" y="267"/>
                    <a:pt x="125" y="267"/>
                  </a:cubicBezTo>
                  <a:cubicBezTo>
                    <a:pt x="87" y="267"/>
                    <a:pt x="56" y="255"/>
                    <a:pt x="34" y="231"/>
                  </a:cubicBezTo>
                  <a:cubicBezTo>
                    <a:pt x="11" y="207"/>
                    <a:pt x="0" y="174"/>
                    <a:pt x="0" y="133"/>
                  </a:cubicBezTo>
                  <a:cubicBezTo>
                    <a:pt x="0" y="91"/>
                    <a:pt x="11" y="58"/>
                    <a:pt x="33" y="35"/>
                  </a:cubicBezTo>
                  <a:cubicBezTo>
                    <a:pt x="55" y="12"/>
                    <a:pt x="86" y="0"/>
                    <a:pt x="127" y="0"/>
                  </a:cubicBezTo>
                  <a:cubicBezTo>
                    <a:pt x="151" y="0"/>
                    <a:pt x="173" y="5"/>
                    <a:pt x="192" y="16"/>
                  </a:cubicBezTo>
                  <a:cubicBezTo>
                    <a:pt x="211" y="27"/>
                    <a:pt x="226" y="42"/>
                    <a:pt x="236" y="63"/>
                  </a:cubicBezTo>
                  <a:cubicBezTo>
                    <a:pt x="247" y="83"/>
                    <a:pt x="252" y="106"/>
                    <a:pt x="252" y="133"/>
                  </a:cubicBezTo>
                  <a:moveTo>
                    <a:pt x="88" y="133"/>
                  </a:moveTo>
                  <a:cubicBezTo>
                    <a:pt x="88" y="155"/>
                    <a:pt x="91" y="172"/>
                    <a:pt x="97" y="184"/>
                  </a:cubicBezTo>
                  <a:cubicBezTo>
                    <a:pt x="103" y="195"/>
                    <a:pt x="112" y="201"/>
                    <a:pt x="126" y="201"/>
                  </a:cubicBezTo>
                  <a:cubicBezTo>
                    <a:pt x="140" y="201"/>
                    <a:pt x="149" y="195"/>
                    <a:pt x="155" y="184"/>
                  </a:cubicBezTo>
                  <a:cubicBezTo>
                    <a:pt x="160" y="172"/>
                    <a:pt x="163" y="155"/>
                    <a:pt x="163" y="133"/>
                  </a:cubicBezTo>
                  <a:cubicBezTo>
                    <a:pt x="163" y="111"/>
                    <a:pt x="160" y="94"/>
                    <a:pt x="155" y="83"/>
                  </a:cubicBezTo>
                  <a:cubicBezTo>
                    <a:pt x="149" y="72"/>
                    <a:pt x="139" y="66"/>
                    <a:pt x="126" y="66"/>
                  </a:cubicBezTo>
                  <a:cubicBezTo>
                    <a:pt x="112" y="66"/>
                    <a:pt x="103" y="72"/>
                    <a:pt x="97" y="83"/>
                  </a:cubicBezTo>
                  <a:cubicBezTo>
                    <a:pt x="91" y="94"/>
                    <a:pt x="88" y="111"/>
                    <a:pt x="88" y="133"/>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noProof="0" dirty="0">
                <a:solidFill>
                  <a:schemeClr val="bg1"/>
                </a:solidFill>
              </a:endParaRPr>
            </a:p>
          </p:txBody>
        </p:sp>
        <p:sp>
          <p:nvSpPr>
            <p:cNvPr id="14" name="Rectangle 9"/>
            <p:cNvSpPr>
              <a:spLocks noChangeArrowheads="1"/>
            </p:cNvSpPr>
            <p:nvPr userDrawn="1"/>
          </p:nvSpPr>
          <p:spPr bwMode="auto">
            <a:xfrm>
              <a:off x="1257300" y="482601"/>
              <a:ext cx="74612" cy="225425"/>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noProof="0" dirty="0">
                <a:solidFill>
                  <a:schemeClr val="bg1"/>
                </a:solidFill>
              </a:endParaRPr>
            </a:p>
          </p:txBody>
        </p:sp>
        <p:sp>
          <p:nvSpPr>
            <p:cNvPr id="15" name="Rectangle 10"/>
            <p:cNvSpPr>
              <a:spLocks noChangeArrowheads="1"/>
            </p:cNvSpPr>
            <p:nvPr userDrawn="1"/>
          </p:nvSpPr>
          <p:spPr bwMode="auto">
            <a:xfrm>
              <a:off x="1257300" y="404813"/>
              <a:ext cx="74612" cy="50800"/>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noProof="0" dirty="0">
                <a:solidFill>
                  <a:schemeClr val="bg1"/>
                </a:solidFill>
              </a:endParaRPr>
            </a:p>
          </p:txBody>
        </p:sp>
        <p:sp>
          <p:nvSpPr>
            <p:cNvPr id="16" name="Freeform 11"/>
            <p:cNvSpPr>
              <a:spLocks/>
            </p:cNvSpPr>
            <p:nvPr userDrawn="1"/>
          </p:nvSpPr>
          <p:spPr bwMode="auto">
            <a:xfrm>
              <a:off x="1362075" y="411163"/>
              <a:ext cx="158750" cy="300038"/>
            </a:xfrm>
            <a:custGeom>
              <a:avLst/>
              <a:gdLst>
                <a:gd name="T0" fmla="*/ 142 w 184"/>
                <a:gd name="T1" fmla="*/ 274 h 344"/>
                <a:gd name="T2" fmla="*/ 184 w 184"/>
                <a:gd name="T3" fmla="*/ 265 h 344"/>
                <a:gd name="T4" fmla="*/ 184 w 184"/>
                <a:gd name="T5" fmla="*/ 330 h 344"/>
                <a:gd name="T6" fmla="*/ 150 w 184"/>
                <a:gd name="T7" fmla="*/ 341 h 344"/>
                <a:gd name="T8" fmla="*/ 113 w 184"/>
                <a:gd name="T9" fmla="*/ 344 h 344"/>
                <a:gd name="T10" fmla="*/ 50 w 184"/>
                <a:gd name="T11" fmla="*/ 322 h 344"/>
                <a:gd name="T12" fmla="*/ 30 w 184"/>
                <a:gd name="T13" fmla="*/ 255 h 344"/>
                <a:gd name="T14" fmla="*/ 30 w 184"/>
                <a:gd name="T15" fmla="*/ 148 h 344"/>
                <a:gd name="T16" fmla="*/ 0 w 184"/>
                <a:gd name="T17" fmla="*/ 148 h 344"/>
                <a:gd name="T18" fmla="*/ 0 w 184"/>
                <a:gd name="T19" fmla="*/ 81 h 344"/>
                <a:gd name="T20" fmla="*/ 30 w 184"/>
                <a:gd name="T21" fmla="*/ 81 h 344"/>
                <a:gd name="T22" fmla="*/ 30 w 184"/>
                <a:gd name="T23" fmla="*/ 16 h 344"/>
                <a:gd name="T24" fmla="*/ 118 w 184"/>
                <a:gd name="T25" fmla="*/ 0 h 344"/>
                <a:gd name="T26" fmla="*/ 118 w 184"/>
                <a:gd name="T27" fmla="*/ 81 h 344"/>
                <a:gd name="T28" fmla="*/ 174 w 184"/>
                <a:gd name="T29" fmla="*/ 81 h 344"/>
                <a:gd name="T30" fmla="*/ 174 w 184"/>
                <a:gd name="T31" fmla="*/ 148 h 344"/>
                <a:gd name="T32" fmla="*/ 118 w 184"/>
                <a:gd name="T33" fmla="*/ 148 h 344"/>
                <a:gd name="T34" fmla="*/ 118 w 184"/>
                <a:gd name="T35" fmla="*/ 249 h 344"/>
                <a:gd name="T36" fmla="*/ 142 w 184"/>
                <a:gd name="T37" fmla="*/ 274 h 3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184" h="344">
                  <a:moveTo>
                    <a:pt x="142" y="274"/>
                  </a:moveTo>
                  <a:cubicBezTo>
                    <a:pt x="153" y="274"/>
                    <a:pt x="167" y="271"/>
                    <a:pt x="184" y="265"/>
                  </a:cubicBezTo>
                  <a:cubicBezTo>
                    <a:pt x="184" y="330"/>
                    <a:pt x="184" y="330"/>
                    <a:pt x="184" y="330"/>
                  </a:cubicBezTo>
                  <a:cubicBezTo>
                    <a:pt x="172" y="335"/>
                    <a:pt x="161" y="339"/>
                    <a:pt x="150" y="341"/>
                  </a:cubicBezTo>
                  <a:cubicBezTo>
                    <a:pt x="140" y="343"/>
                    <a:pt x="127" y="344"/>
                    <a:pt x="113" y="344"/>
                  </a:cubicBezTo>
                  <a:cubicBezTo>
                    <a:pt x="84" y="344"/>
                    <a:pt x="63" y="337"/>
                    <a:pt x="50" y="322"/>
                  </a:cubicBezTo>
                  <a:cubicBezTo>
                    <a:pt x="37" y="308"/>
                    <a:pt x="30" y="285"/>
                    <a:pt x="30" y="255"/>
                  </a:cubicBezTo>
                  <a:cubicBezTo>
                    <a:pt x="30" y="148"/>
                    <a:pt x="30" y="148"/>
                    <a:pt x="30" y="148"/>
                  </a:cubicBezTo>
                  <a:cubicBezTo>
                    <a:pt x="0" y="148"/>
                    <a:pt x="0" y="148"/>
                    <a:pt x="0" y="148"/>
                  </a:cubicBezTo>
                  <a:cubicBezTo>
                    <a:pt x="0" y="81"/>
                    <a:pt x="0" y="81"/>
                    <a:pt x="0" y="81"/>
                  </a:cubicBezTo>
                  <a:cubicBezTo>
                    <a:pt x="30" y="81"/>
                    <a:pt x="30" y="81"/>
                    <a:pt x="30" y="81"/>
                  </a:cubicBezTo>
                  <a:cubicBezTo>
                    <a:pt x="30" y="16"/>
                    <a:pt x="30" y="16"/>
                    <a:pt x="30" y="16"/>
                  </a:cubicBezTo>
                  <a:cubicBezTo>
                    <a:pt x="118" y="0"/>
                    <a:pt x="118" y="0"/>
                    <a:pt x="118" y="0"/>
                  </a:cubicBezTo>
                  <a:cubicBezTo>
                    <a:pt x="118" y="81"/>
                    <a:pt x="118" y="81"/>
                    <a:pt x="118" y="81"/>
                  </a:cubicBezTo>
                  <a:cubicBezTo>
                    <a:pt x="174" y="81"/>
                    <a:pt x="174" y="81"/>
                    <a:pt x="174" y="81"/>
                  </a:cubicBezTo>
                  <a:cubicBezTo>
                    <a:pt x="174" y="148"/>
                    <a:pt x="174" y="148"/>
                    <a:pt x="174" y="148"/>
                  </a:cubicBezTo>
                  <a:cubicBezTo>
                    <a:pt x="118" y="148"/>
                    <a:pt x="118" y="148"/>
                    <a:pt x="118" y="148"/>
                  </a:cubicBezTo>
                  <a:cubicBezTo>
                    <a:pt x="118" y="249"/>
                    <a:pt x="118" y="249"/>
                    <a:pt x="118" y="249"/>
                  </a:cubicBezTo>
                  <a:cubicBezTo>
                    <a:pt x="118" y="266"/>
                    <a:pt x="126" y="274"/>
                    <a:pt x="142" y="274"/>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noProof="0" dirty="0">
                <a:solidFill>
                  <a:schemeClr val="bg1"/>
                </a:solidFill>
              </a:endParaRPr>
            </a:p>
          </p:txBody>
        </p:sp>
        <p:sp>
          <p:nvSpPr>
            <p:cNvPr id="17" name="Freeform 12"/>
            <p:cNvSpPr>
              <a:spLocks/>
            </p:cNvSpPr>
            <p:nvPr userDrawn="1"/>
          </p:nvSpPr>
          <p:spPr bwMode="auto">
            <a:xfrm>
              <a:off x="1535113" y="411163"/>
              <a:ext cx="158750" cy="300038"/>
            </a:xfrm>
            <a:custGeom>
              <a:avLst/>
              <a:gdLst>
                <a:gd name="T0" fmla="*/ 142 w 184"/>
                <a:gd name="T1" fmla="*/ 274 h 344"/>
                <a:gd name="T2" fmla="*/ 184 w 184"/>
                <a:gd name="T3" fmla="*/ 265 h 344"/>
                <a:gd name="T4" fmla="*/ 184 w 184"/>
                <a:gd name="T5" fmla="*/ 330 h 344"/>
                <a:gd name="T6" fmla="*/ 151 w 184"/>
                <a:gd name="T7" fmla="*/ 341 h 344"/>
                <a:gd name="T8" fmla="*/ 114 w 184"/>
                <a:gd name="T9" fmla="*/ 344 h 344"/>
                <a:gd name="T10" fmla="*/ 50 w 184"/>
                <a:gd name="T11" fmla="*/ 322 h 344"/>
                <a:gd name="T12" fmla="*/ 31 w 184"/>
                <a:gd name="T13" fmla="*/ 255 h 344"/>
                <a:gd name="T14" fmla="*/ 31 w 184"/>
                <a:gd name="T15" fmla="*/ 148 h 344"/>
                <a:gd name="T16" fmla="*/ 0 w 184"/>
                <a:gd name="T17" fmla="*/ 148 h 344"/>
                <a:gd name="T18" fmla="*/ 0 w 184"/>
                <a:gd name="T19" fmla="*/ 81 h 344"/>
                <a:gd name="T20" fmla="*/ 31 w 184"/>
                <a:gd name="T21" fmla="*/ 81 h 344"/>
                <a:gd name="T22" fmla="*/ 31 w 184"/>
                <a:gd name="T23" fmla="*/ 15 h 344"/>
                <a:gd name="T24" fmla="*/ 119 w 184"/>
                <a:gd name="T25" fmla="*/ 0 h 344"/>
                <a:gd name="T26" fmla="*/ 119 w 184"/>
                <a:gd name="T27" fmla="*/ 81 h 344"/>
                <a:gd name="T28" fmla="*/ 174 w 184"/>
                <a:gd name="T29" fmla="*/ 81 h 344"/>
                <a:gd name="T30" fmla="*/ 174 w 184"/>
                <a:gd name="T31" fmla="*/ 148 h 344"/>
                <a:gd name="T32" fmla="*/ 119 w 184"/>
                <a:gd name="T33" fmla="*/ 148 h 344"/>
                <a:gd name="T34" fmla="*/ 119 w 184"/>
                <a:gd name="T35" fmla="*/ 249 h 344"/>
                <a:gd name="T36" fmla="*/ 142 w 184"/>
                <a:gd name="T37" fmla="*/ 274 h 3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184" h="344">
                  <a:moveTo>
                    <a:pt x="142" y="274"/>
                  </a:moveTo>
                  <a:cubicBezTo>
                    <a:pt x="154" y="274"/>
                    <a:pt x="168" y="271"/>
                    <a:pt x="184" y="265"/>
                  </a:cubicBezTo>
                  <a:cubicBezTo>
                    <a:pt x="184" y="330"/>
                    <a:pt x="184" y="330"/>
                    <a:pt x="184" y="330"/>
                  </a:cubicBezTo>
                  <a:cubicBezTo>
                    <a:pt x="173" y="335"/>
                    <a:pt x="161" y="339"/>
                    <a:pt x="151" y="341"/>
                  </a:cubicBezTo>
                  <a:cubicBezTo>
                    <a:pt x="140" y="343"/>
                    <a:pt x="128" y="344"/>
                    <a:pt x="114" y="344"/>
                  </a:cubicBezTo>
                  <a:cubicBezTo>
                    <a:pt x="84" y="344"/>
                    <a:pt x="63" y="337"/>
                    <a:pt x="50" y="322"/>
                  </a:cubicBezTo>
                  <a:cubicBezTo>
                    <a:pt x="37" y="308"/>
                    <a:pt x="31" y="285"/>
                    <a:pt x="31" y="255"/>
                  </a:cubicBezTo>
                  <a:cubicBezTo>
                    <a:pt x="31" y="148"/>
                    <a:pt x="31" y="148"/>
                    <a:pt x="31" y="148"/>
                  </a:cubicBezTo>
                  <a:cubicBezTo>
                    <a:pt x="0" y="148"/>
                    <a:pt x="0" y="148"/>
                    <a:pt x="0" y="148"/>
                  </a:cubicBezTo>
                  <a:cubicBezTo>
                    <a:pt x="0" y="81"/>
                    <a:pt x="0" y="81"/>
                    <a:pt x="0" y="81"/>
                  </a:cubicBezTo>
                  <a:cubicBezTo>
                    <a:pt x="31" y="81"/>
                    <a:pt x="31" y="81"/>
                    <a:pt x="31" y="81"/>
                  </a:cubicBezTo>
                  <a:cubicBezTo>
                    <a:pt x="31" y="15"/>
                    <a:pt x="31" y="15"/>
                    <a:pt x="31" y="15"/>
                  </a:cubicBezTo>
                  <a:cubicBezTo>
                    <a:pt x="119" y="0"/>
                    <a:pt x="119" y="0"/>
                    <a:pt x="119" y="0"/>
                  </a:cubicBezTo>
                  <a:cubicBezTo>
                    <a:pt x="119" y="81"/>
                    <a:pt x="119" y="81"/>
                    <a:pt x="119" y="81"/>
                  </a:cubicBezTo>
                  <a:cubicBezTo>
                    <a:pt x="174" y="81"/>
                    <a:pt x="174" y="81"/>
                    <a:pt x="174" y="81"/>
                  </a:cubicBezTo>
                  <a:cubicBezTo>
                    <a:pt x="174" y="148"/>
                    <a:pt x="174" y="148"/>
                    <a:pt x="174" y="148"/>
                  </a:cubicBezTo>
                  <a:cubicBezTo>
                    <a:pt x="119" y="148"/>
                    <a:pt x="119" y="148"/>
                    <a:pt x="119" y="148"/>
                  </a:cubicBezTo>
                  <a:cubicBezTo>
                    <a:pt x="119" y="249"/>
                    <a:pt x="119" y="249"/>
                    <a:pt x="119" y="249"/>
                  </a:cubicBezTo>
                  <a:cubicBezTo>
                    <a:pt x="119" y="266"/>
                    <a:pt x="127" y="274"/>
                    <a:pt x="142" y="274"/>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noProof="0" dirty="0">
                <a:solidFill>
                  <a:schemeClr val="bg1"/>
                </a:solidFill>
              </a:endParaRPr>
            </a:p>
          </p:txBody>
        </p:sp>
        <p:sp>
          <p:nvSpPr>
            <p:cNvPr id="18" name="Freeform 13"/>
            <p:cNvSpPr>
              <a:spLocks noEditPoints="1"/>
            </p:cNvSpPr>
            <p:nvPr userDrawn="1"/>
          </p:nvSpPr>
          <p:spPr bwMode="auto">
            <a:xfrm>
              <a:off x="1709738" y="479426"/>
              <a:ext cx="211137" cy="231775"/>
            </a:xfrm>
            <a:custGeom>
              <a:avLst/>
              <a:gdLst>
                <a:gd name="T0" fmla="*/ 213 w 244"/>
                <a:gd name="T1" fmla="*/ 30 h 267"/>
                <a:gd name="T2" fmla="*/ 125 w 244"/>
                <a:gd name="T3" fmla="*/ 0 h 267"/>
                <a:gd name="T4" fmla="*/ 33 w 244"/>
                <a:gd name="T5" fmla="*/ 35 h 267"/>
                <a:gd name="T6" fmla="*/ 0 w 244"/>
                <a:gd name="T7" fmla="*/ 135 h 267"/>
                <a:gd name="T8" fmla="*/ 35 w 244"/>
                <a:gd name="T9" fmla="*/ 233 h 267"/>
                <a:gd name="T10" fmla="*/ 133 w 244"/>
                <a:gd name="T11" fmla="*/ 267 h 267"/>
                <a:gd name="T12" fmla="*/ 185 w 244"/>
                <a:gd name="T13" fmla="*/ 263 h 267"/>
                <a:gd name="T14" fmla="*/ 227 w 244"/>
                <a:gd name="T15" fmla="*/ 249 h 267"/>
                <a:gd name="T16" fmla="*/ 214 w 244"/>
                <a:gd name="T17" fmla="*/ 190 h 267"/>
                <a:gd name="T18" fmla="*/ 186 w 244"/>
                <a:gd name="T19" fmla="*/ 200 h 267"/>
                <a:gd name="T20" fmla="*/ 144 w 244"/>
                <a:gd name="T21" fmla="*/ 204 h 267"/>
                <a:gd name="T22" fmla="*/ 104 w 244"/>
                <a:gd name="T23" fmla="*/ 192 h 267"/>
                <a:gd name="T24" fmla="*/ 88 w 244"/>
                <a:gd name="T25" fmla="*/ 158 h 267"/>
                <a:gd name="T26" fmla="*/ 244 w 244"/>
                <a:gd name="T27" fmla="*/ 158 h 267"/>
                <a:gd name="T28" fmla="*/ 244 w 244"/>
                <a:gd name="T29" fmla="*/ 118 h 267"/>
                <a:gd name="T30" fmla="*/ 213 w 244"/>
                <a:gd name="T31" fmla="*/ 30 h 267"/>
                <a:gd name="T32" fmla="*/ 90 w 244"/>
                <a:gd name="T33" fmla="*/ 102 h 267"/>
                <a:gd name="T34" fmla="*/ 102 w 244"/>
                <a:gd name="T35" fmla="*/ 70 h 267"/>
                <a:gd name="T36" fmla="*/ 128 w 244"/>
                <a:gd name="T37" fmla="*/ 61 h 267"/>
                <a:gd name="T38" fmla="*/ 155 w 244"/>
                <a:gd name="T39" fmla="*/ 72 h 267"/>
                <a:gd name="T40" fmla="*/ 165 w 244"/>
                <a:gd name="T41" fmla="*/ 102 h 267"/>
                <a:gd name="T42" fmla="*/ 90 w 244"/>
                <a:gd name="T43" fmla="*/ 102 h 26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244" h="267">
                  <a:moveTo>
                    <a:pt x="213" y="30"/>
                  </a:moveTo>
                  <a:cubicBezTo>
                    <a:pt x="192" y="10"/>
                    <a:pt x="163" y="0"/>
                    <a:pt x="125" y="0"/>
                  </a:cubicBezTo>
                  <a:cubicBezTo>
                    <a:pt x="85" y="0"/>
                    <a:pt x="54" y="12"/>
                    <a:pt x="33" y="35"/>
                  </a:cubicBezTo>
                  <a:cubicBezTo>
                    <a:pt x="11" y="58"/>
                    <a:pt x="0" y="92"/>
                    <a:pt x="0" y="135"/>
                  </a:cubicBezTo>
                  <a:cubicBezTo>
                    <a:pt x="0" y="178"/>
                    <a:pt x="12" y="210"/>
                    <a:pt x="35" y="233"/>
                  </a:cubicBezTo>
                  <a:cubicBezTo>
                    <a:pt x="59" y="256"/>
                    <a:pt x="91" y="267"/>
                    <a:pt x="133" y="267"/>
                  </a:cubicBezTo>
                  <a:cubicBezTo>
                    <a:pt x="153" y="267"/>
                    <a:pt x="171" y="266"/>
                    <a:pt x="185" y="263"/>
                  </a:cubicBezTo>
                  <a:cubicBezTo>
                    <a:pt x="200" y="261"/>
                    <a:pt x="214" y="256"/>
                    <a:pt x="227" y="249"/>
                  </a:cubicBezTo>
                  <a:cubicBezTo>
                    <a:pt x="214" y="190"/>
                    <a:pt x="214" y="190"/>
                    <a:pt x="214" y="190"/>
                  </a:cubicBezTo>
                  <a:cubicBezTo>
                    <a:pt x="204" y="194"/>
                    <a:pt x="195" y="197"/>
                    <a:pt x="186" y="200"/>
                  </a:cubicBezTo>
                  <a:cubicBezTo>
                    <a:pt x="173" y="202"/>
                    <a:pt x="159" y="204"/>
                    <a:pt x="144" y="204"/>
                  </a:cubicBezTo>
                  <a:cubicBezTo>
                    <a:pt x="127" y="204"/>
                    <a:pt x="114" y="200"/>
                    <a:pt x="104" y="192"/>
                  </a:cubicBezTo>
                  <a:cubicBezTo>
                    <a:pt x="94" y="183"/>
                    <a:pt x="89" y="172"/>
                    <a:pt x="88" y="158"/>
                  </a:cubicBezTo>
                  <a:cubicBezTo>
                    <a:pt x="244" y="158"/>
                    <a:pt x="244" y="158"/>
                    <a:pt x="244" y="158"/>
                  </a:cubicBezTo>
                  <a:cubicBezTo>
                    <a:pt x="244" y="118"/>
                    <a:pt x="244" y="118"/>
                    <a:pt x="244" y="118"/>
                  </a:cubicBezTo>
                  <a:cubicBezTo>
                    <a:pt x="244" y="80"/>
                    <a:pt x="234" y="51"/>
                    <a:pt x="213" y="30"/>
                  </a:cubicBezTo>
                  <a:moveTo>
                    <a:pt x="90" y="102"/>
                  </a:moveTo>
                  <a:cubicBezTo>
                    <a:pt x="91" y="87"/>
                    <a:pt x="95" y="77"/>
                    <a:pt x="102" y="70"/>
                  </a:cubicBezTo>
                  <a:cubicBezTo>
                    <a:pt x="109" y="64"/>
                    <a:pt x="118" y="61"/>
                    <a:pt x="128" y="61"/>
                  </a:cubicBezTo>
                  <a:cubicBezTo>
                    <a:pt x="139" y="61"/>
                    <a:pt x="148" y="64"/>
                    <a:pt x="155" y="72"/>
                  </a:cubicBezTo>
                  <a:cubicBezTo>
                    <a:pt x="161" y="79"/>
                    <a:pt x="165" y="89"/>
                    <a:pt x="165" y="102"/>
                  </a:cubicBezTo>
                  <a:lnTo>
                    <a:pt x="90" y="10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noProof="0" dirty="0">
                <a:solidFill>
                  <a:schemeClr val="bg1"/>
                </a:solidFill>
              </a:endParaRPr>
            </a:p>
          </p:txBody>
        </p:sp>
        <p:sp>
          <p:nvSpPr>
            <p:cNvPr id="19" name="Freeform 14"/>
            <p:cNvSpPr>
              <a:spLocks noEditPoints="1"/>
            </p:cNvSpPr>
            <p:nvPr userDrawn="1"/>
          </p:nvSpPr>
          <p:spPr bwMode="auto">
            <a:xfrm>
              <a:off x="668338" y="479426"/>
              <a:ext cx="209550" cy="231775"/>
            </a:xfrm>
            <a:custGeom>
              <a:avLst/>
              <a:gdLst>
                <a:gd name="T0" fmla="*/ 212 w 243"/>
                <a:gd name="T1" fmla="*/ 30 h 267"/>
                <a:gd name="T2" fmla="*/ 124 w 243"/>
                <a:gd name="T3" fmla="*/ 0 h 267"/>
                <a:gd name="T4" fmla="*/ 32 w 243"/>
                <a:gd name="T5" fmla="*/ 35 h 267"/>
                <a:gd name="T6" fmla="*/ 0 w 243"/>
                <a:gd name="T7" fmla="*/ 135 h 267"/>
                <a:gd name="T8" fmla="*/ 35 w 243"/>
                <a:gd name="T9" fmla="*/ 233 h 267"/>
                <a:gd name="T10" fmla="*/ 132 w 243"/>
                <a:gd name="T11" fmla="*/ 267 h 267"/>
                <a:gd name="T12" fmla="*/ 184 w 243"/>
                <a:gd name="T13" fmla="*/ 263 h 267"/>
                <a:gd name="T14" fmla="*/ 227 w 243"/>
                <a:gd name="T15" fmla="*/ 249 h 267"/>
                <a:gd name="T16" fmla="*/ 213 w 243"/>
                <a:gd name="T17" fmla="*/ 190 h 267"/>
                <a:gd name="T18" fmla="*/ 185 w 243"/>
                <a:gd name="T19" fmla="*/ 200 h 267"/>
                <a:gd name="T20" fmla="*/ 143 w 243"/>
                <a:gd name="T21" fmla="*/ 204 h 267"/>
                <a:gd name="T22" fmla="*/ 103 w 243"/>
                <a:gd name="T23" fmla="*/ 192 h 267"/>
                <a:gd name="T24" fmla="*/ 88 w 243"/>
                <a:gd name="T25" fmla="*/ 158 h 267"/>
                <a:gd name="T26" fmla="*/ 243 w 243"/>
                <a:gd name="T27" fmla="*/ 158 h 267"/>
                <a:gd name="T28" fmla="*/ 243 w 243"/>
                <a:gd name="T29" fmla="*/ 118 h 267"/>
                <a:gd name="T30" fmla="*/ 212 w 243"/>
                <a:gd name="T31" fmla="*/ 30 h 267"/>
                <a:gd name="T32" fmla="*/ 89 w 243"/>
                <a:gd name="T33" fmla="*/ 102 h 267"/>
                <a:gd name="T34" fmla="*/ 102 w 243"/>
                <a:gd name="T35" fmla="*/ 70 h 267"/>
                <a:gd name="T36" fmla="*/ 127 w 243"/>
                <a:gd name="T37" fmla="*/ 61 h 267"/>
                <a:gd name="T38" fmla="*/ 154 w 243"/>
                <a:gd name="T39" fmla="*/ 72 h 267"/>
                <a:gd name="T40" fmla="*/ 164 w 243"/>
                <a:gd name="T41" fmla="*/ 102 h 267"/>
                <a:gd name="T42" fmla="*/ 89 w 243"/>
                <a:gd name="T43" fmla="*/ 102 h 26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243" h="267">
                  <a:moveTo>
                    <a:pt x="212" y="30"/>
                  </a:moveTo>
                  <a:cubicBezTo>
                    <a:pt x="191" y="10"/>
                    <a:pt x="162" y="0"/>
                    <a:pt x="124" y="0"/>
                  </a:cubicBezTo>
                  <a:cubicBezTo>
                    <a:pt x="84" y="0"/>
                    <a:pt x="53" y="12"/>
                    <a:pt x="32" y="35"/>
                  </a:cubicBezTo>
                  <a:cubicBezTo>
                    <a:pt x="10" y="58"/>
                    <a:pt x="0" y="92"/>
                    <a:pt x="0" y="135"/>
                  </a:cubicBezTo>
                  <a:cubicBezTo>
                    <a:pt x="0" y="178"/>
                    <a:pt x="11" y="210"/>
                    <a:pt x="35" y="233"/>
                  </a:cubicBezTo>
                  <a:cubicBezTo>
                    <a:pt x="58" y="256"/>
                    <a:pt x="90" y="267"/>
                    <a:pt x="132" y="267"/>
                  </a:cubicBezTo>
                  <a:cubicBezTo>
                    <a:pt x="153" y="267"/>
                    <a:pt x="170" y="266"/>
                    <a:pt x="184" y="263"/>
                  </a:cubicBezTo>
                  <a:cubicBezTo>
                    <a:pt x="199" y="261"/>
                    <a:pt x="213" y="256"/>
                    <a:pt x="227" y="249"/>
                  </a:cubicBezTo>
                  <a:cubicBezTo>
                    <a:pt x="213" y="190"/>
                    <a:pt x="213" y="190"/>
                    <a:pt x="213" y="190"/>
                  </a:cubicBezTo>
                  <a:cubicBezTo>
                    <a:pt x="203" y="194"/>
                    <a:pt x="194" y="197"/>
                    <a:pt x="185" y="200"/>
                  </a:cubicBezTo>
                  <a:cubicBezTo>
                    <a:pt x="172" y="202"/>
                    <a:pt x="158" y="204"/>
                    <a:pt x="143" y="204"/>
                  </a:cubicBezTo>
                  <a:cubicBezTo>
                    <a:pt x="126" y="204"/>
                    <a:pt x="113" y="200"/>
                    <a:pt x="103" y="192"/>
                  </a:cubicBezTo>
                  <a:cubicBezTo>
                    <a:pt x="93" y="183"/>
                    <a:pt x="88" y="172"/>
                    <a:pt x="88" y="158"/>
                  </a:cubicBezTo>
                  <a:cubicBezTo>
                    <a:pt x="243" y="158"/>
                    <a:pt x="243" y="158"/>
                    <a:pt x="243" y="158"/>
                  </a:cubicBezTo>
                  <a:cubicBezTo>
                    <a:pt x="243" y="118"/>
                    <a:pt x="243" y="118"/>
                    <a:pt x="243" y="118"/>
                  </a:cubicBezTo>
                  <a:cubicBezTo>
                    <a:pt x="243" y="80"/>
                    <a:pt x="233" y="51"/>
                    <a:pt x="212" y="30"/>
                  </a:cubicBezTo>
                  <a:moveTo>
                    <a:pt x="89" y="102"/>
                  </a:moveTo>
                  <a:cubicBezTo>
                    <a:pt x="91" y="87"/>
                    <a:pt x="95" y="77"/>
                    <a:pt x="102" y="70"/>
                  </a:cubicBezTo>
                  <a:cubicBezTo>
                    <a:pt x="108" y="64"/>
                    <a:pt x="117" y="61"/>
                    <a:pt x="127" y="61"/>
                  </a:cubicBezTo>
                  <a:cubicBezTo>
                    <a:pt x="138" y="61"/>
                    <a:pt x="147" y="64"/>
                    <a:pt x="154" y="72"/>
                  </a:cubicBezTo>
                  <a:cubicBezTo>
                    <a:pt x="160" y="79"/>
                    <a:pt x="164" y="89"/>
                    <a:pt x="164" y="102"/>
                  </a:cubicBezTo>
                  <a:lnTo>
                    <a:pt x="89" y="10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noProof="0" dirty="0">
                <a:solidFill>
                  <a:schemeClr val="bg1"/>
                </a:solidFill>
              </a:endParaRPr>
            </a:p>
          </p:txBody>
        </p:sp>
      </p:grpSp>
    </p:spTree>
    <p:extLst>
      <p:ext uri="{BB962C8B-B14F-4D97-AF65-F5344CB8AC3E}">
        <p14:creationId xmlns:p14="http://schemas.microsoft.com/office/powerpoint/2010/main" val="2855275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Contents with image">
    <p:spTree>
      <p:nvGrpSpPr>
        <p:cNvPr id="1" name=""/>
        <p:cNvGrpSpPr/>
        <p:nvPr/>
      </p:nvGrpSpPr>
      <p:grpSpPr>
        <a:xfrm>
          <a:off x="0" y="0"/>
          <a:ext cx="0" cy="0"/>
          <a:chOff x="0" y="0"/>
          <a:chExt cx="0" cy="0"/>
        </a:xfrm>
      </p:grpSpPr>
      <p:sp>
        <p:nvSpPr>
          <p:cNvPr id="7" name="Title Placeholder 1"/>
          <p:cNvSpPr>
            <a:spLocks noGrp="1"/>
          </p:cNvSpPr>
          <p:nvPr>
            <p:ph type="title" hasCustomPrompt="1"/>
          </p:nvPr>
        </p:nvSpPr>
        <p:spPr>
          <a:xfrm>
            <a:off x="376238" y="317501"/>
            <a:ext cx="8391525" cy="698500"/>
          </a:xfrm>
          <a:prstGeom prst="rect">
            <a:avLst/>
          </a:prstGeom>
        </p:spPr>
        <p:txBody>
          <a:bodyPr vert="horz" lIns="0" tIns="0" rIns="0" bIns="0" rtlCol="0" anchor="t" anchorCtr="0">
            <a:noAutofit/>
          </a:bodyPr>
          <a:lstStyle>
            <a:lvl1pPr>
              <a:defRPr/>
            </a:lvl1pPr>
          </a:lstStyle>
          <a:p>
            <a:r>
              <a:rPr lang="en-US" noProof="0" dirty="0"/>
              <a:t>Click to add title</a:t>
            </a:r>
          </a:p>
        </p:txBody>
      </p:sp>
      <p:sp>
        <p:nvSpPr>
          <p:cNvPr id="5" name="Picture Placeholder 9"/>
          <p:cNvSpPr>
            <a:spLocks noGrp="1"/>
          </p:cNvSpPr>
          <p:nvPr>
            <p:ph type="pic" sz="quarter" idx="15"/>
          </p:nvPr>
        </p:nvSpPr>
        <p:spPr>
          <a:xfrm>
            <a:off x="4087763" y="1701801"/>
            <a:ext cx="4680000" cy="4679950"/>
          </a:xfrm>
        </p:spPr>
        <p:txBody>
          <a:bodyPr/>
          <a:lstStyle/>
          <a:p>
            <a:r>
              <a:rPr lang="en-US" noProof="0" smtClean="0"/>
              <a:t>Click icon to add picture</a:t>
            </a:r>
            <a:endParaRPr lang="en-US" noProof="0" dirty="0"/>
          </a:p>
        </p:txBody>
      </p:sp>
      <p:sp>
        <p:nvSpPr>
          <p:cNvPr id="6" name="Content Placeholder 3"/>
          <p:cNvSpPr>
            <a:spLocks noGrp="1"/>
          </p:cNvSpPr>
          <p:nvPr>
            <p:ph sz="quarter" idx="10"/>
          </p:nvPr>
        </p:nvSpPr>
        <p:spPr>
          <a:xfrm>
            <a:off x="376238" y="1665288"/>
            <a:ext cx="3342322" cy="4716463"/>
          </a:xfrm>
          <a:prstGeom prst="rect">
            <a:avLst/>
          </a:prstGeom>
        </p:spPr>
        <p:txBody>
          <a:bodyPr/>
          <a:lstStyle>
            <a:lvl1pPr>
              <a:tabLst>
                <a:tab pos="5029200" algn="r"/>
              </a:tabLst>
              <a:defRPr/>
            </a:lvl1pPr>
            <a:lvl2pPr>
              <a:tabLst>
                <a:tab pos="5029200" algn="r"/>
              </a:tabLst>
              <a:defRPr/>
            </a:lvl2pPr>
            <a:lvl3pPr>
              <a:tabLst>
                <a:tab pos="5029200" algn="r"/>
              </a:tabLst>
              <a:defRPr/>
            </a:lvl3pPr>
            <a:lvl4pPr>
              <a:tabLst>
                <a:tab pos="5029200" algn="r"/>
              </a:tabLst>
              <a:defRPr/>
            </a:lvl4pPr>
            <a:lvl5pPr>
              <a:tabLst>
                <a:tab pos="5029200" algn="r"/>
              </a:tabLst>
              <a:defRPr baseline="0"/>
            </a:lvl5p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dirty="0"/>
          </a:p>
        </p:txBody>
      </p:sp>
    </p:spTree>
    <p:extLst>
      <p:ext uri="{BB962C8B-B14F-4D97-AF65-F5344CB8AC3E}">
        <p14:creationId xmlns:p14="http://schemas.microsoft.com/office/powerpoint/2010/main" val="3382995826"/>
      </p:ext>
    </p:extLst>
  </p:cSld>
  <p:clrMapOvr>
    <a:masterClrMapping/>
  </p:clrMapOvr>
  <p:transition>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Title &amp; 1 column text">
    <p:spTree>
      <p:nvGrpSpPr>
        <p:cNvPr id="1" name=""/>
        <p:cNvGrpSpPr/>
        <p:nvPr/>
      </p:nvGrpSpPr>
      <p:grpSpPr>
        <a:xfrm>
          <a:off x="0" y="0"/>
          <a:ext cx="0" cy="0"/>
          <a:chOff x="0" y="0"/>
          <a:chExt cx="0" cy="0"/>
        </a:xfrm>
      </p:grpSpPr>
      <p:sp>
        <p:nvSpPr>
          <p:cNvPr id="2" name="Title 1"/>
          <p:cNvSpPr>
            <a:spLocks noGrp="1"/>
          </p:cNvSpPr>
          <p:nvPr>
            <p:ph type="title"/>
          </p:nvPr>
        </p:nvSpPr>
        <p:spPr>
          <a:xfrm>
            <a:off x="376238" y="317501"/>
            <a:ext cx="8391525" cy="698500"/>
          </a:xfrm>
        </p:spPr>
        <p:txBody>
          <a:bodyPr/>
          <a:lstStyle/>
          <a:p>
            <a:r>
              <a:rPr lang="en-US" smtClean="0"/>
              <a:t>Click to edit Master title style</a:t>
            </a:r>
            <a:endParaRPr lang="en-US" dirty="0"/>
          </a:p>
        </p:txBody>
      </p:sp>
      <p:sp>
        <p:nvSpPr>
          <p:cNvPr id="14" name="Text Placeholder 18"/>
          <p:cNvSpPr>
            <a:spLocks noGrp="1"/>
          </p:cNvSpPr>
          <p:nvPr>
            <p:ph idx="1"/>
          </p:nvPr>
        </p:nvSpPr>
        <p:spPr>
          <a:xfrm>
            <a:off x="376238" y="1665288"/>
            <a:ext cx="8374062" cy="4716463"/>
          </a:xfrm>
          <a:prstGeom prst="rect">
            <a:avLst/>
          </a:prstGeom>
        </p:spPr>
        <p:txBody>
          <a:bodyPr vert="horz" lIns="0" tIns="0" rIns="0" bIns="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a:p>
        </p:txBody>
      </p:sp>
    </p:spTree>
    <p:extLst>
      <p:ext uri="{BB962C8B-B14F-4D97-AF65-F5344CB8AC3E}">
        <p14:creationId xmlns:p14="http://schemas.microsoft.com/office/powerpoint/2010/main" val="2193819581"/>
      </p:ext>
    </p:extLst>
  </p:cSld>
  <p:clrMapOvr>
    <a:masterClrMapping/>
  </p:clrMapOvr>
  <p:transition>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Title, subtitle &amp; 1 column text">
    <p:spTree>
      <p:nvGrpSpPr>
        <p:cNvPr id="1" name=""/>
        <p:cNvGrpSpPr/>
        <p:nvPr/>
      </p:nvGrpSpPr>
      <p:grpSpPr>
        <a:xfrm>
          <a:off x="0" y="0"/>
          <a:ext cx="0" cy="0"/>
          <a:chOff x="0" y="0"/>
          <a:chExt cx="0" cy="0"/>
        </a:xfrm>
      </p:grpSpPr>
      <p:sp>
        <p:nvSpPr>
          <p:cNvPr id="9" name="Text Placeholder 8"/>
          <p:cNvSpPr>
            <a:spLocks noGrp="1"/>
          </p:cNvSpPr>
          <p:nvPr>
            <p:ph type="body" sz="quarter" idx="13" hasCustomPrompt="1"/>
          </p:nvPr>
        </p:nvSpPr>
        <p:spPr>
          <a:xfrm>
            <a:off x="376238" y="651600"/>
            <a:ext cx="8371762" cy="757255"/>
          </a:xfrm>
          <a:prstGeom prst="rect">
            <a:avLst/>
          </a:prstGeom>
        </p:spPr>
        <p:txBody>
          <a:bodyPr lIns="0" tIns="0" rIns="0" bIns="0">
            <a:noAutofit/>
          </a:bodyPr>
          <a:lstStyle>
            <a:lvl1pPr marL="0" indent="0">
              <a:buNone/>
              <a:defRPr sz="2000" b="0">
                <a:solidFill>
                  <a:srgbClr val="575757"/>
                </a:solidFill>
              </a:defRPr>
            </a:lvl1pPr>
          </a:lstStyle>
          <a:p>
            <a:pPr lvl="0"/>
            <a:r>
              <a:rPr lang="en-US" dirty="0"/>
              <a:t>Click to add subtitle</a:t>
            </a:r>
          </a:p>
        </p:txBody>
      </p:sp>
      <p:sp>
        <p:nvSpPr>
          <p:cNvPr id="14" name="Title Placeholder 1"/>
          <p:cNvSpPr>
            <a:spLocks noGrp="1"/>
          </p:cNvSpPr>
          <p:nvPr>
            <p:ph type="title"/>
          </p:nvPr>
        </p:nvSpPr>
        <p:spPr>
          <a:xfrm>
            <a:off x="376238" y="317499"/>
            <a:ext cx="8371762" cy="698501"/>
          </a:xfrm>
          <a:prstGeom prst="rect">
            <a:avLst/>
          </a:prstGeom>
        </p:spPr>
        <p:txBody>
          <a:bodyPr vert="horz" lIns="0" tIns="0" rIns="0" bIns="0" rtlCol="0" anchor="t" anchorCtr="0">
            <a:noAutofit/>
          </a:bodyPr>
          <a:lstStyle>
            <a:lvl1pPr>
              <a:defRPr/>
            </a:lvl1pPr>
          </a:lstStyle>
          <a:p>
            <a:r>
              <a:rPr lang="en-US" noProof="0" smtClean="0"/>
              <a:t>Click to edit Master title style</a:t>
            </a:r>
            <a:endParaRPr lang="en-US" noProof="0" dirty="0"/>
          </a:p>
        </p:txBody>
      </p:sp>
      <p:sp>
        <p:nvSpPr>
          <p:cNvPr id="8" name="Text Placeholder 18"/>
          <p:cNvSpPr>
            <a:spLocks noGrp="1"/>
          </p:cNvSpPr>
          <p:nvPr>
            <p:ph idx="1"/>
          </p:nvPr>
        </p:nvSpPr>
        <p:spPr>
          <a:xfrm>
            <a:off x="376238" y="1700213"/>
            <a:ext cx="8374062" cy="4678986"/>
          </a:xfrm>
          <a:prstGeom prst="rect">
            <a:avLst/>
          </a:prstGeom>
        </p:spPr>
        <p:txBody>
          <a:bodyPr vert="horz" lIns="0" tIns="0" rIns="0" bIns="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a:p>
        </p:txBody>
      </p:sp>
    </p:spTree>
    <p:extLst>
      <p:ext uri="{BB962C8B-B14F-4D97-AF65-F5344CB8AC3E}">
        <p14:creationId xmlns:p14="http://schemas.microsoft.com/office/powerpoint/2010/main" val="595562301"/>
      </p:ext>
    </p:extLst>
  </p:cSld>
  <p:clrMapOvr>
    <a:masterClrMapping/>
  </p:clrMapOvr>
  <p:transition>
    <p:fade/>
  </p:transition>
</p:sldLayout>
</file>

<file path=ppt/slideMasters/_rels/slideMaster1.xml.rels><?xml version="1.0" encoding="UTF-8" standalone="yes"?>
<Relationships xmlns="http://schemas.openxmlformats.org/package/2006/relationships"><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9" Type="http://schemas.openxmlformats.org/officeDocument/2006/relationships/slideLayout" Target="../slideLayouts/slideLayout39.xml"/><Relationship Id="rId21" Type="http://schemas.openxmlformats.org/officeDocument/2006/relationships/slideLayout" Target="../slideLayouts/slideLayout21.xml"/><Relationship Id="rId34" Type="http://schemas.openxmlformats.org/officeDocument/2006/relationships/slideLayout" Target="../slideLayouts/slideLayout34.xml"/><Relationship Id="rId42" Type="http://schemas.openxmlformats.org/officeDocument/2006/relationships/slideLayout" Target="../slideLayouts/slideLayout42.xml"/><Relationship Id="rId47" Type="http://schemas.openxmlformats.org/officeDocument/2006/relationships/slideLayout" Target="../slideLayouts/slideLayout47.xml"/><Relationship Id="rId50" Type="http://schemas.openxmlformats.org/officeDocument/2006/relationships/slideLayout" Target="../slideLayouts/slideLayout50.xml"/><Relationship Id="rId55" Type="http://schemas.openxmlformats.org/officeDocument/2006/relationships/slideLayout" Target="../slideLayouts/slideLayout55.xml"/><Relationship Id="rId63" Type="http://schemas.openxmlformats.org/officeDocument/2006/relationships/theme" Target="../theme/theme1.xml"/><Relationship Id="rId7" Type="http://schemas.openxmlformats.org/officeDocument/2006/relationships/slideLayout" Target="../slideLayouts/slideLayout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9" Type="http://schemas.openxmlformats.org/officeDocument/2006/relationships/slideLayout" Target="../slideLayouts/slideLayout29.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slideLayout" Target="../slideLayouts/slideLayout32.xml"/><Relationship Id="rId37" Type="http://schemas.openxmlformats.org/officeDocument/2006/relationships/slideLayout" Target="../slideLayouts/slideLayout37.xml"/><Relationship Id="rId40" Type="http://schemas.openxmlformats.org/officeDocument/2006/relationships/slideLayout" Target="../slideLayouts/slideLayout40.xml"/><Relationship Id="rId45" Type="http://schemas.openxmlformats.org/officeDocument/2006/relationships/slideLayout" Target="../slideLayouts/slideLayout45.xml"/><Relationship Id="rId53" Type="http://schemas.openxmlformats.org/officeDocument/2006/relationships/slideLayout" Target="../slideLayouts/slideLayout53.xml"/><Relationship Id="rId58" Type="http://schemas.openxmlformats.org/officeDocument/2006/relationships/slideLayout" Target="../slideLayouts/slideLayout58.xml"/><Relationship Id="rId66" Type="http://schemas.openxmlformats.org/officeDocument/2006/relationships/oleObject" Target="../embeddings/oleObject1.bin"/><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36" Type="http://schemas.openxmlformats.org/officeDocument/2006/relationships/slideLayout" Target="../slideLayouts/slideLayout36.xml"/><Relationship Id="rId49" Type="http://schemas.openxmlformats.org/officeDocument/2006/relationships/slideLayout" Target="../slideLayouts/slideLayout49.xml"/><Relationship Id="rId57" Type="http://schemas.openxmlformats.org/officeDocument/2006/relationships/slideLayout" Target="../slideLayouts/slideLayout57.xml"/><Relationship Id="rId61" Type="http://schemas.openxmlformats.org/officeDocument/2006/relationships/slideLayout" Target="../slideLayouts/slideLayout61.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slideLayout" Target="../slideLayouts/slideLayout31.xml"/><Relationship Id="rId44" Type="http://schemas.openxmlformats.org/officeDocument/2006/relationships/slideLayout" Target="../slideLayouts/slideLayout44.xml"/><Relationship Id="rId52" Type="http://schemas.openxmlformats.org/officeDocument/2006/relationships/slideLayout" Target="../slideLayouts/slideLayout52.xml"/><Relationship Id="rId60" Type="http://schemas.openxmlformats.org/officeDocument/2006/relationships/slideLayout" Target="../slideLayouts/slideLayout60.xml"/><Relationship Id="rId65" Type="http://schemas.openxmlformats.org/officeDocument/2006/relationships/tags" Target="../tags/tag2.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35" Type="http://schemas.openxmlformats.org/officeDocument/2006/relationships/slideLayout" Target="../slideLayouts/slideLayout35.xml"/><Relationship Id="rId43" Type="http://schemas.openxmlformats.org/officeDocument/2006/relationships/slideLayout" Target="../slideLayouts/slideLayout43.xml"/><Relationship Id="rId48" Type="http://schemas.openxmlformats.org/officeDocument/2006/relationships/slideLayout" Target="../slideLayouts/slideLayout48.xml"/><Relationship Id="rId56" Type="http://schemas.openxmlformats.org/officeDocument/2006/relationships/slideLayout" Target="../slideLayouts/slideLayout56.xml"/><Relationship Id="rId64" Type="http://schemas.openxmlformats.org/officeDocument/2006/relationships/vmlDrawing" Target="../drawings/vmlDrawing1.vml"/><Relationship Id="rId8" Type="http://schemas.openxmlformats.org/officeDocument/2006/relationships/slideLayout" Target="../slideLayouts/slideLayout8.xml"/><Relationship Id="rId51" Type="http://schemas.openxmlformats.org/officeDocument/2006/relationships/slideLayout" Target="../slideLayouts/slideLayout51.xml"/><Relationship Id="rId3" Type="http://schemas.openxmlformats.org/officeDocument/2006/relationships/slideLayout" Target="../slideLayouts/slideLayout3.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slideLayout" Target="../slideLayouts/slideLayout33.xml"/><Relationship Id="rId38" Type="http://schemas.openxmlformats.org/officeDocument/2006/relationships/slideLayout" Target="../slideLayouts/slideLayout38.xml"/><Relationship Id="rId46" Type="http://schemas.openxmlformats.org/officeDocument/2006/relationships/slideLayout" Target="../slideLayouts/slideLayout46.xml"/><Relationship Id="rId59" Type="http://schemas.openxmlformats.org/officeDocument/2006/relationships/slideLayout" Target="../slideLayouts/slideLayout59.xml"/><Relationship Id="rId67" Type="http://schemas.openxmlformats.org/officeDocument/2006/relationships/image" Target="../media/image1.emf"/><Relationship Id="rId20" Type="http://schemas.openxmlformats.org/officeDocument/2006/relationships/slideLayout" Target="../slideLayouts/slideLayout20.xml"/><Relationship Id="rId41" Type="http://schemas.openxmlformats.org/officeDocument/2006/relationships/slideLayout" Target="../slideLayouts/slideLayout41.xml"/><Relationship Id="rId54" Type="http://schemas.openxmlformats.org/officeDocument/2006/relationships/slideLayout" Target="../slideLayouts/slideLayout54.xml"/><Relationship Id="rId62" Type="http://schemas.openxmlformats.org/officeDocument/2006/relationships/slideLayout" Target="../slideLayouts/slideLayout6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aphicFrame>
        <p:nvGraphicFramePr>
          <p:cNvPr id="4" name="Object 3" hidden="1"/>
          <p:cNvGraphicFramePr>
            <a:graphicFrameLocks noChangeAspect="1"/>
          </p:cNvGraphicFramePr>
          <p:nvPr>
            <p:custDataLst>
              <p:tags r:id="rId65"/>
            </p:custDataLst>
            <p:extLst>
              <p:ext uri="{D42A27DB-BD31-4B8C-83A1-F6EECF244321}">
                <p14:modId xmlns:p14="http://schemas.microsoft.com/office/powerpoint/2010/main" val="2795546994"/>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spid="_x0000_s10335" name="think-cell Slide" r:id="rId66" imgW="270" imgH="270" progId="TCLayout.ActiveDocument.1">
                  <p:embed/>
                </p:oleObj>
              </mc:Choice>
              <mc:Fallback>
                <p:oleObj name="think-cell Slide" r:id="rId66" imgW="270" imgH="270" progId="TCLayout.ActiveDocument.1">
                  <p:embed/>
                  <p:pic>
                    <p:nvPicPr>
                      <p:cNvPr id="0" name=""/>
                      <p:cNvPicPr/>
                      <p:nvPr/>
                    </p:nvPicPr>
                    <p:blipFill>
                      <a:blip r:embed="rId67"/>
                      <a:stretch>
                        <a:fillRect/>
                      </a:stretch>
                    </p:blipFill>
                    <p:spPr>
                      <a:xfrm>
                        <a:off x="1588" y="1588"/>
                        <a:ext cx="1587" cy="1587"/>
                      </a:xfrm>
                      <a:prstGeom prst="rect">
                        <a:avLst/>
                      </a:prstGeom>
                    </p:spPr>
                  </p:pic>
                </p:oleObj>
              </mc:Fallback>
            </mc:AlternateContent>
          </a:graphicData>
        </a:graphic>
      </p:graphicFrame>
      <p:sp>
        <p:nvSpPr>
          <p:cNvPr id="2" name="Title Placeholder 1"/>
          <p:cNvSpPr>
            <a:spLocks noGrp="1"/>
          </p:cNvSpPr>
          <p:nvPr>
            <p:ph type="title"/>
          </p:nvPr>
        </p:nvSpPr>
        <p:spPr bwMode="gray">
          <a:xfrm>
            <a:off x="376238" y="317501"/>
            <a:ext cx="8391525" cy="692150"/>
          </a:xfrm>
          <a:prstGeom prst="rect">
            <a:avLst/>
          </a:prstGeom>
        </p:spPr>
        <p:txBody>
          <a:bodyPr vert="horz" lIns="0" tIns="0" rIns="0" bIns="0" rtlCol="0" anchor="t" anchorCtr="0">
            <a:noAutofit/>
          </a:bodyPr>
          <a:lstStyle/>
          <a:p>
            <a:r>
              <a:rPr lang="en-US" noProof="0" smtClean="0"/>
              <a:t>Click to edit Master title style</a:t>
            </a:r>
            <a:endParaRPr lang="en-US" noProof="0" dirty="0"/>
          </a:p>
        </p:txBody>
      </p:sp>
      <p:sp>
        <p:nvSpPr>
          <p:cNvPr id="18" name="TextBox 17"/>
          <p:cNvSpPr txBox="1"/>
          <p:nvPr/>
        </p:nvSpPr>
        <p:spPr>
          <a:xfrm>
            <a:off x="376237" y="6477000"/>
            <a:ext cx="4016376" cy="100027"/>
          </a:xfrm>
          <a:prstGeom prst="rect">
            <a:avLst/>
          </a:prstGeom>
          <a:noFill/>
        </p:spPr>
        <p:txBody>
          <a:bodyPr wrap="square" lIns="0" tIns="0" rIns="0" bIns="0" rtlCol="0">
            <a:spAutoFit/>
          </a:bodyPr>
          <a:lstStyle/>
          <a:p>
            <a:pPr marL="0" indent="0">
              <a:spcBef>
                <a:spcPts val="600"/>
              </a:spcBef>
              <a:buSzPct val="100000"/>
              <a:buFont typeface="Arial"/>
              <a:buNone/>
            </a:pPr>
            <a:r>
              <a:rPr lang="pl-PL" sz="650" baseline="0" noProof="0" dirty="0" smtClean="0">
                <a:solidFill>
                  <a:schemeClr val="tx1"/>
                </a:solidFill>
              </a:rPr>
              <a:t>© Deloitte Polska 2017 </a:t>
            </a:r>
            <a:endParaRPr lang="en-US" sz="650" noProof="0" dirty="0">
              <a:solidFill>
                <a:schemeClr val="tx1"/>
              </a:solidFill>
            </a:endParaRPr>
          </a:p>
        </p:txBody>
      </p:sp>
      <p:sp>
        <p:nvSpPr>
          <p:cNvPr id="19" name="Text Placeholder 18"/>
          <p:cNvSpPr>
            <a:spLocks noGrp="1"/>
          </p:cNvSpPr>
          <p:nvPr>
            <p:ph type="body" idx="1"/>
          </p:nvPr>
        </p:nvSpPr>
        <p:spPr>
          <a:xfrm>
            <a:off x="376237" y="1665289"/>
            <a:ext cx="8391525" cy="4716462"/>
          </a:xfrm>
          <a:prstGeom prst="rect">
            <a:avLst/>
          </a:prstGeom>
        </p:spPr>
        <p:txBody>
          <a:bodyPr vert="horz" lIns="0" tIns="0" rIns="0" bIns="0" rtlCol="0">
            <a:normAutofit/>
          </a:bodyPr>
          <a:lstStyle/>
          <a:p>
            <a:pPr lvl="0"/>
            <a:r>
              <a:rPr lang="en-US" noProof="0" dirty="0" smtClean="0"/>
              <a:t>Click to edit Master text styles</a:t>
            </a:r>
          </a:p>
          <a:p>
            <a:pPr lvl="1"/>
            <a:r>
              <a:rPr lang="en-US" noProof="0" dirty="0" smtClean="0"/>
              <a:t>Second level</a:t>
            </a:r>
          </a:p>
          <a:p>
            <a:pPr lvl="2"/>
            <a:r>
              <a:rPr lang="en-US" noProof="0" dirty="0" smtClean="0"/>
              <a:t>Third level</a:t>
            </a:r>
          </a:p>
          <a:p>
            <a:pPr lvl="3"/>
            <a:r>
              <a:rPr lang="en-US" noProof="0" dirty="0" smtClean="0"/>
              <a:t>Fourth level</a:t>
            </a:r>
          </a:p>
          <a:p>
            <a:pPr lvl="4"/>
            <a:r>
              <a:rPr lang="en-US" noProof="0" dirty="0" smtClean="0"/>
              <a:t>Fifth level</a:t>
            </a:r>
            <a:endParaRPr lang="en-US" noProof="0" dirty="0"/>
          </a:p>
        </p:txBody>
      </p:sp>
      <p:sp>
        <p:nvSpPr>
          <p:cNvPr id="3" name="TextBox 2"/>
          <p:cNvSpPr txBox="1"/>
          <p:nvPr/>
        </p:nvSpPr>
        <p:spPr>
          <a:xfrm>
            <a:off x="8536782" y="6477000"/>
            <a:ext cx="230981" cy="100027"/>
          </a:xfrm>
          <a:prstGeom prst="rect">
            <a:avLst/>
          </a:prstGeom>
          <a:noFill/>
        </p:spPr>
        <p:txBody>
          <a:bodyPr wrap="square" lIns="0" tIns="0" rIns="0" bIns="0" rtlCol="0">
            <a:spAutoFit/>
          </a:bodyPr>
          <a:lstStyle/>
          <a:p>
            <a:pPr marL="0" indent="0" algn="r">
              <a:spcBef>
                <a:spcPts val="600"/>
              </a:spcBef>
              <a:buSzPct val="100000"/>
              <a:buFont typeface="Arial"/>
              <a:buNone/>
            </a:pPr>
            <a:fld id="{C58DF478-B544-4ED8-9ED4-6A2648E2D233}" type="slidenum">
              <a:rPr lang="en-US" sz="650" noProof="0" smtClean="0">
                <a:solidFill>
                  <a:schemeClr val="tx1"/>
                </a:solidFill>
              </a:rPr>
              <a:pPr marL="0" indent="0" algn="r">
                <a:spcBef>
                  <a:spcPts val="600"/>
                </a:spcBef>
                <a:buSzPct val="100000"/>
                <a:buFont typeface="Arial"/>
                <a:buNone/>
              </a:pPr>
              <a:t>‹#›</a:t>
            </a:fld>
            <a:endParaRPr lang="en-US" sz="650" noProof="0" dirty="0">
              <a:solidFill>
                <a:schemeClr val="tx1"/>
              </a:solidFill>
            </a:endParaRPr>
          </a:p>
        </p:txBody>
      </p:sp>
      <p:sp>
        <p:nvSpPr>
          <p:cNvPr id="8" name="TextBox 7"/>
          <p:cNvSpPr txBox="1"/>
          <p:nvPr userDrawn="1"/>
        </p:nvSpPr>
        <p:spPr>
          <a:xfrm>
            <a:off x="4864362" y="6477000"/>
            <a:ext cx="3672420" cy="200055"/>
          </a:xfrm>
          <a:prstGeom prst="rect">
            <a:avLst/>
          </a:prstGeom>
          <a:noFill/>
        </p:spPr>
        <p:txBody>
          <a:bodyPr wrap="square" lIns="0" tIns="0" rIns="0" bIns="0" rtlCol="0">
            <a:noAutofit/>
          </a:bodyPr>
          <a:lstStyle/>
          <a:p>
            <a:pPr marL="0" indent="0" algn="r">
              <a:spcBef>
                <a:spcPts val="0"/>
              </a:spcBef>
              <a:buSzPct val="100000"/>
              <a:buFont typeface="Arial"/>
              <a:buNone/>
            </a:pPr>
            <a:r>
              <a:rPr lang="pl-PL" sz="650" noProof="0" dirty="0" smtClean="0">
                <a:solidFill>
                  <a:schemeClr val="tx1"/>
                </a:solidFill>
              </a:rPr>
              <a:t>Wszczęcie postępowania karnego skarbowego a istota przedawnienia zobowiązania podatkowego</a:t>
            </a:r>
            <a:endParaRPr lang="en-US" sz="650" noProof="0" dirty="0">
              <a:solidFill>
                <a:schemeClr val="tx1"/>
              </a:solidFill>
            </a:endParaRPr>
          </a:p>
        </p:txBody>
      </p:sp>
      <p:sp>
        <p:nvSpPr>
          <p:cNvPr id="10" name="TextBox 9"/>
          <p:cNvSpPr txBox="1"/>
          <p:nvPr userDrawn="1"/>
        </p:nvSpPr>
        <p:spPr>
          <a:xfrm>
            <a:off x="8536782" y="6477000"/>
            <a:ext cx="230981" cy="100027"/>
          </a:xfrm>
          <a:prstGeom prst="rect">
            <a:avLst/>
          </a:prstGeom>
          <a:noFill/>
        </p:spPr>
        <p:txBody>
          <a:bodyPr wrap="square" lIns="0" tIns="0" rIns="0" bIns="0" rtlCol="0">
            <a:noAutofit/>
          </a:bodyPr>
          <a:lstStyle/>
          <a:p>
            <a:pPr marL="0" indent="0" algn="r">
              <a:spcBef>
                <a:spcPts val="600"/>
              </a:spcBef>
              <a:buSzPct val="100000"/>
              <a:buFont typeface="Arial"/>
              <a:buNone/>
            </a:pPr>
            <a:fld id="{C58DF478-B544-4ED8-9ED4-6A2648E2D233}" type="slidenum">
              <a:rPr lang="en-US" sz="650" noProof="0" smtClean="0">
                <a:solidFill>
                  <a:schemeClr val="tx1"/>
                </a:solidFill>
              </a:rPr>
              <a:pPr marL="0" indent="0" algn="r">
                <a:spcBef>
                  <a:spcPts val="600"/>
                </a:spcBef>
                <a:buSzPct val="100000"/>
                <a:buFont typeface="Arial"/>
                <a:buNone/>
              </a:pPr>
              <a:t>‹#›</a:t>
            </a:fld>
            <a:endParaRPr lang="en-US" sz="650" noProof="0" dirty="0">
              <a:solidFill>
                <a:schemeClr val="tx1"/>
              </a:solidFill>
            </a:endParaRPr>
          </a:p>
        </p:txBody>
      </p:sp>
    </p:spTree>
    <p:extLst>
      <p:ext uri="{BB962C8B-B14F-4D97-AF65-F5344CB8AC3E}">
        <p14:creationId xmlns:p14="http://schemas.microsoft.com/office/powerpoint/2010/main" val="27677051"/>
      </p:ext>
    </p:extLst>
  </p:cSld>
  <p:clrMap bg1="lt1" tx1="dk1" bg2="lt2" tx2="dk2" accent1="accent1" accent2="accent2" accent3="accent3" accent4="accent4" accent5="accent5" accent6="accent6" hlink="hlink" folHlink="folHlink"/>
  <p:sldLayoutIdLst>
    <p:sldLayoutId id="2147483986" r:id="rId1"/>
    <p:sldLayoutId id="2147483987" r:id="rId2"/>
    <p:sldLayoutId id="2147483988" r:id="rId3"/>
    <p:sldLayoutId id="2147483989" r:id="rId4"/>
    <p:sldLayoutId id="2147483990" r:id="rId5"/>
    <p:sldLayoutId id="2147483991" r:id="rId6"/>
    <p:sldLayoutId id="2147483992" r:id="rId7"/>
    <p:sldLayoutId id="2147483993" r:id="rId8"/>
    <p:sldLayoutId id="2147483994" r:id="rId9"/>
    <p:sldLayoutId id="2147483995" r:id="rId10"/>
    <p:sldLayoutId id="2147483996" r:id="rId11"/>
    <p:sldLayoutId id="2147483997" r:id="rId12"/>
    <p:sldLayoutId id="2147483998" r:id="rId13"/>
    <p:sldLayoutId id="2147483999" r:id="rId14"/>
    <p:sldLayoutId id="2147484000" r:id="rId15"/>
    <p:sldLayoutId id="2147484001" r:id="rId16"/>
    <p:sldLayoutId id="2147484002" r:id="rId17"/>
    <p:sldLayoutId id="2147484003" r:id="rId18"/>
    <p:sldLayoutId id="2147484004" r:id="rId19"/>
    <p:sldLayoutId id="2147484005" r:id="rId20"/>
    <p:sldLayoutId id="2147484006" r:id="rId21"/>
    <p:sldLayoutId id="2147484007" r:id="rId22"/>
    <p:sldLayoutId id="2147484008" r:id="rId23"/>
    <p:sldLayoutId id="2147484009" r:id="rId24"/>
    <p:sldLayoutId id="2147484010" r:id="rId25"/>
    <p:sldLayoutId id="2147484011" r:id="rId26"/>
    <p:sldLayoutId id="2147484012" r:id="rId27"/>
    <p:sldLayoutId id="2147484013" r:id="rId28"/>
    <p:sldLayoutId id="2147484014" r:id="rId29"/>
    <p:sldLayoutId id="2147484019" r:id="rId30"/>
    <p:sldLayoutId id="2147484021" r:id="rId31"/>
    <p:sldLayoutId id="2147483702" r:id="rId32"/>
    <p:sldLayoutId id="2147483755" r:id="rId33"/>
    <p:sldLayoutId id="2147483706" r:id="rId34"/>
    <p:sldLayoutId id="2147483707" r:id="rId35"/>
    <p:sldLayoutId id="2147483713" r:id="rId36"/>
    <p:sldLayoutId id="2147483753" r:id="rId37"/>
    <p:sldLayoutId id="2147483679" r:id="rId38"/>
    <p:sldLayoutId id="2147483712" r:id="rId39"/>
    <p:sldLayoutId id="2147483678" r:id="rId40"/>
    <p:sldLayoutId id="2147483681" r:id="rId41"/>
    <p:sldLayoutId id="2147483735" r:id="rId42"/>
    <p:sldLayoutId id="2147483699" r:id="rId43"/>
    <p:sldLayoutId id="2147483714" r:id="rId44"/>
    <p:sldLayoutId id="2147483697" r:id="rId45"/>
    <p:sldLayoutId id="2147483715" r:id="rId46"/>
    <p:sldLayoutId id="2147483716" r:id="rId47"/>
    <p:sldLayoutId id="2147483717" r:id="rId48"/>
    <p:sldLayoutId id="2147483718" r:id="rId49"/>
    <p:sldLayoutId id="2147483728" r:id="rId50"/>
    <p:sldLayoutId id="2147483720" r:id="rId51"/>
    <p:sldLayoutId id="2147483721" r:id="rId52"/>
    <p:sldLayoutId id="2147483722" r:id="rId53"/>
    <p:sldLayoutId id="2147483695" r:id="rId54"/>
    <p:sldLayoutId id="2147483751" r:id="rId55"/>
    <p:sldLayoutId id="2147483724" r:id="rId56"/>
    <p:sldLayoutId id="2147483725" r:id="rId57"/>
    <p:sldLayoutId id="2147483726" r:id="rId58"/>
    <p:sldLayoutId id="2147483698" r:id="rId59"/>
    <p:sldLayoutId id="2147483752" r:id="rId60"/>
    <p:sldLayoutId id="2147483696" r:id="rId61"/>
    <p:sldLayoutId id="2147483750" r:id="rId62"/>
  </p:sldLayoutIdLst>
  <p:transition>
    <p:fade/>
  </p:transition>
  <p:hf hdr="0" dt="0"/>
  <p:txStyles>
    <p:titleStyle>
      <a:lvl1pPr algn="l" defTabSz="914400" rtl="0" eaLnBrk="1" latinLnBrk="0" hangingPunct="1">
        <a:spcBef>
          <a:spcPct val="0"/>
        </a:spcBef>
        <a:buNone/>
        <a:defRPr sz="2000" kern="1200">
          <a:solidFill>
            <a:schemeClr val="tx1"/>
          </a:solidFill>
          <a:latin typeface="+mj-lt"/>
          <a:ea typeface="+mj-ea"/>
          <a:cs typeface="+mj-cs"/>
        </a:defRPr>
      </a:lvl1pPr>
    </p:titleStyle>
    <p:bodyStyle>
      <a:lvl1pPr marL="0" indent="0" algn="l" defTabSz="914400" rtl="0" eaLnBrk="1" latinLnBrk="0" hangingPunct="1">
        <a:spcBef>
          <a:spcPts val="0"/>
        </a:spcBef>
        <a:spcAft>
          <a:spcPts val="1000"/>
        </a:spcAft>
        <a:buSzPct val="100000"/>
        <a:buFont typeface="Arial" panose="020B0604020202020204" pitchFamily="34" charset="0"/>
        <a:buNone/>
        <a:defRPr sz="1100" b="0" kern="1200">
          <a:solidFill>
            <a:schemeClr val="tx1"/>
          </a:solidFill>
          <a:latin typeface="+mn-lt"/>
          <a:ea typeface="+mn-ea"/>
          <a:cs typeface="+mn-cs"/>
        </a:defRPr>
      </a:lvl1pPr>
      <a:lvl2pPr marL="0" indent="0" algn="l" defTabSz="914400" rtl="0" eaLnBrk="1" latinLnBrk="0" hangingPunct="1">
        <a:spcBef>
          <a:spcPts val="0"/>
        </a:spcBef>
        <a:spcAft>
          <a:spcPts val="1000"/>
        </a:spcAft>
        <a:buClrTx/>
        <a:buSzPct val="100000"/>
        <a:buFont typeface="Arial"/>
        <a:buNone/>
        <a:defRPr lang="en-US" sz="1100" b="1" kern="1200" dirty="0" smtClean="0">
          <a:solidFill>
            <a:schemeClr val="tx1"/>
          </a:solidFill>
          <a:latin typeface="+mn-lt"/>
          <a:ea typeface="+mn-ea"/>
          <a:cs typeface="+mn-cs"/>
        </a:defRPr>
      </a:lvl2pPr>
      <a:lvl3pPr marL="176400" indent="-176400" algn="l" defTabSz="914400" rtl="0" eaLnBrk="1" latinLnBrk="0" hangingPunct="1">
        <a:spcBef>
          <a:spcPts val="0"/>
        </a:spcBef>
        <a:spcAft>
          <a:spcPts val="1000"/>
        </a:spcAft>
        <a:buClrTx/>
        <a:buSzPct val="100000"/>
        <a:buFont typeface="Arial" panose="020B0604020202020204" pitchFamily="34" charset="0"/>
        <a:buChar char="•"/>
        <a:defRPr lang="en-US" sz="1100" kern="1200" dirty="0" smtClean="0">
          <a:solidFill>
            <a:schemeClr val="tx1"/>
          </a:solidFill>
          <a:latin typeface="+mn-lt"/>
          <a:ea typeface="+mn-ea"/>
          <a:cs typeface="+mn-cs"/>
        </a:defRPr>
      </a:lvl3pPr>
      <a:lvl4pPr marL="356400" indent="-176400" algn="l" defTabSz="914400" rtl="0" eaLnBrk="1" latinLnBrk="0" hangingPunct="1">
        <a:spcBef>
          <a:spcPts val="0"/>
        </a:spcBef>
        <a:spcAft>
          <a:spcPts val="1000"/>
        </a:spcAft>
        <a:buClrTx/>
        <a:buSzPct val="100000"/>
        <a:buFont typeface="Verdana" panose="020B0604030504040204" pitchFamily="34" charset="0"/>
        <a:buChar char="−"/>
        <a:defRPr lang="en-US" sz="1100" kern="1200" baseline="0" dirty="0" smtClean="0">
          <a:solidFill>
            <a:schemeClr val="tx1"/>
          </a:solidFill>
          <a:latin typeface="+mn-lt"/>
          <a:ea typeface="+mn-ea"/>
          <a:cs typeface="+mn-cs"/>
        </a:defRPr>
      </a:lvl4pPr>
      <a:lvl5pPr marL="532800" indent="-176400" algn="l" defTabSz="798513" rtl="0" eaLnBrk="1" latinLnBrk="0" hangingPunct="1">
        <a:spcBef>
          <a:spcPts val="0"/>
        </a:spcBef>
        <a:spcAft>
          <a:spcPts val="1000"/>
        </a:spcAft>
        <a:buClrTx/>
        <a:buSzPct val="100000"/>
        <a:buFont typeface="Verdana" panose="020B0604030504040204" pitchFamily="34" charset="0"/>
        <a:buChar char="−"/>
        <a:tabLst/>
        <a:defRPr lang="en-US" sz="1100" kern="1200" baseline="0" dirty="0" smtClean="0">
          <a:solidFill>
            <a:schemeClr val="tx1"/>
          </a:solidFill>
          <a:latin typeface="+mn-lt"/>
          <a:ea typeface="+mn-ea"/>
          <a:cs typeface="+mn-cs"/>
        </a:defRPr>
      </a:lvl5pPr>
      <a:lvl6pPr marL="532800" indent="-176400" algn="l" defTabSz="914400" rtl="0" eaLnBrk="1" latinLnBrk="0" hangingPunct="1">
        <a:spcBef>
          <a:spcPts val="0"/>
        </a:spcBef>
        <a:spcAft>
          <a:spcPts val="1000"/>
        </a:spcAft>
        <a:buFont typeface="Verdana" panose="020B0604030504040204" pitchFamily="34" charset="0"/>
        <a:buChar char="−"/>
        <a:defRPr sz="1200" kern="1200" baseline="0">
          <a:solidFill>
            <a:schemeClr val="tx1"/>
          </a:solidFill>
          <a:latin typeface="+mn-lt"/>
          <a:ea typeface="+mn-ea"/>
          <a:cs typeface="+mn-cs"/>
        </a:defRPr>
      </a:lvl6pPr>
      <a:lvl7pPr marL="532800" indent="-176400" algn="l" defTabSz="914400" rtl="0" eaLnBrk="1" latinLnBrk="0" hangingPunct="1">
        <a:spcBef>
          <a:spcPts val="0"/>
        </a:spcBef>
        <a:spcAft>
          <a:spcPts val="1000"/>
        </a:spcAft>
        <a:buFont typeface="Verdana" panose="020B0604030504040204" pitchFamily="34" charset="0"/>
        <a:buChar char="−"/>
        <a:defRPr sz="1200" kern="1200">
          <a:solidFill>
            <a:schemeClr val="tx1"/>
          </a:solidFill>
          <a:latin typeface="+mn-lt"/>
          <a:ea typeface="+mn-ea"/>
          <a:cs typeface="+mn-cs"/>
        </a:defRPr>
      </a:lvl7pPr>
      <a:lvl8pPr marL="532800" indent="-176400" algn="l" defTabSz="914400" rtl="0" eaLnBrk="1" latinLnBrk="0" hangingPunct="1">
        <a:spcBef>
          <a:spcPts val="0"/>
        </a:spcBef>
        <a:spcAft>
          <a:spcPts val="1000"/>
        </a:spcAft>
        <a:buFont typeface="Verdana" panose="020B0604030504040204" pitchFamily="34" charset="0"/>
        <a:buChar char="−"/>
        <a:defRPr sz="1200" kern="1200" baseline="0">
          <a:solidFill>
            <a:schemeClr val="tx1"/>
          </a:solidFill>
          <a:latin typeface="+mn-lt"/>
          <a:ea typeface="+mn-ea"/>
          <a:cs typeface="+mn-cs"/>
        </a:defRPr>
      </a:lvl8pPr>
      <a:lvl9pPr marL="532800" indent="-176400" algn="l" defTabSz="914400" rtl="0" eaLnBrk="1" latinLnBrk="0" hangingPunct="1">
        <a:spcBef>
          <a:spcPts val="0"/>
        </a:spcBef>
        <a:spcAft>
          <a:spcPts val="1000"/>
        </a:spcAft>
        <a:buFont typeface="Verdana" panose="020B0604030504040204" pitchFamily="34" charset="0"/>
        <a:buChar char="−"/>
        <a:defRPr sz="1200" kern="1200" baseline="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0" pos="3834" userDrawn="1">
          <p15:clr>
            <a:srgbClr val="F26B43"/>
          </p15:clr>
        </p15:guide>
        <p15:guide id="1" orient="horz" pos="2160" userDrawn="1">
          <p15:clr>
            <a:srgbClr val="F26B43"/>
          </p15:clr>
        </p15:guide>
        <p15:guide id="2" orient="horz" pos="4020" userDrawn="1">
          <p15:clr>
            <a:srgbClr val="F26B43"/>
          </p15:clr>
        </p15:guide>
        <p15:guide id="3" pos="237" userDrawn="1">
          <p15:clr>
            <a:srgbClr val="F26B43"/>
          </p15:clr>
        </p15:guide>
        <p15:guide id="4" pos="5523" userDrawn="1">
          <p15:clr>
            <a:srgbClr val="F26B43"/>
          </p15:clr>
        </p15:guide>
        <p15:guide id="5" orient="horz" pos="1071" userDrawn="1">
          <p15:clr>
            <a:srgbClr val="F26B43"/>
          </p15:clr>
        </p15:guide>
        <p15:guide id="6" orient="horz" pos="200" userDrawn="1">
          <p15:clr>
            <a:srgbClr val="F26B43"/>
          </p15:clr>
        </p15:guide>
        <p15:guide id="7" orient="horz" pos="4080" userDrawn="1">
          <p15:clr>
            <a:srgbClr val="F26B43"/>
          </p15:clr>
        </p15:guide>
        <p15:guide id="8" pos="3721" userDrawn="1">
          <p15:clr>
            <a:srgbClr val="F26B43"/>
          </p15:clr>
        </p15:guide>
        <p15:guide id="9" orient="horz" pos="236" userDrawn="1">
          <p15:clr>
            <a:srgbClr val="F26B43"/>
          </p15:clr>
        </p15:guide>
        <p15:guide id="10" pos="1022" userDrawn="1">
          <p15:clr>
            <a:srgbClr val="F26B43"/>
          </p15:clr>
        </p15:guide>
        <p15:guide id="11" pos="1137" userDrawn="1">
          <p15:clr>
            <a:srgbClr val="F26B43"/>
          </p15:clr>
        </p15:guide>
        <p15:guide id="12" pos="1920" userDrawn="1">
          <p15:clr>
            <a:srgbClr val="F26B43"/>
          </p15:clr>
        </p15:guide>
        <p15:guide id="13" pos="2033" userDrawn="1">
          <p15:clr>
            <a:srgbClr val="F26B43"/>
          </p15:clr>
        </p15:guide>
        <p15:guide id="14" pos="4620" userDrawn="1">
          <p15:clr>
            <a:srgbClr val="F26B43"/>
          </p15:clr>
        </p15:guide>
        <p15:guide id="15" pos="2823" userDrawn="1">
          <p15:clr>
            <a:srgbClr val="F26B43"/>
          </p15:clr>
        </p15:guide>
        <p15:guide id="16" pos="2937" userDrawn="1">
          <p15:clr>
            <a:srgbClr val="F26B43"/>
          </p15:clr>
        </p15:guide>
        <p15:guide id="17" pos="2880" userDrawn="1">
          <p15:clr>
            <a:srgbClr val="F26B43"/>
          </p15:clr>
        </p15:guide>
        <p15:guide id="18" pos="4734" userDrawn="1">
          <p15:clr>
            <a:srgbClr val="F26B43"/>
          </p15:clr>
        </p15:guide>
        <p15:guide id="19" orient="horz" pos="1049" userDrawn="1">
          <p15:clr>
            <a:srgbClr val="F26B43"/>
          </p15:clr>
        </p15:guide>
        <p15:guide id="20" orient="horz" pos="640" userDrawn="1">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2.xml"/><Relationship Id="rId1" Type="http://schemas.openxmlformats.org/officeDocument/2006/relationships/slideLayout" Target="../slideLayouts/slideLayout3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59.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59.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59.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59.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59.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59.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5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59.xml"/></Relationships>
</file>

<file path=ppt/slides/_rels/slide21.xml.rels><?xml version="1.0" encoding="UTF-8" standalone="yes"?>
<Relationships xmlns="http://schemas.openxmlformats.org/package/2006/relationships"><Relationship Id="rId3" Type="http://schemas.openxmlformats.org/officeDocument/2006/relationships/hyperlink" Target="mailto:mguzek@deloittece.com" TargetMode="External"/><Relationship Id="rId2" Type="http://schemas.openxmlformats.org/officeDocument/2006/relationships/notesSlide" Target="../notesSlides/notesSlide5.xml"/><Relationship Id="rId1" Type="http://schemas.openxmlformats.org/officeDocument/2006/relationships/slideLayout" Target="../slideLayouts/slideLayout9.xml"/><Relationship Id="rId4" Type="http://schemas.openxmlformats.org/officeDocument/2006/relationships/image" Target="../media/image4.jpe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9.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9.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59.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5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Picture 9"/>
          <p:cNvPicPr/>
          <p:nvPr/>
        </p:nvPicPr>
        <p:blipFill>
          <a:blip r:embed="rId3">
            <a:extLst>
              <a:ext uri="{28A0092B-C50C-407E-A947-70E740481C1C}">
                <a14:useLocalDpi xmlns:a14="http://schemas.microsoft.com/office/drawing/2010/main" val="0"/>
              </a:ext>
            </a:extLst>
          </a:blip>
          <a:srcRect t="15" b="15"/>
          <a:stretch>
            <a:fillRect/>
          </a:stretch>
        </p:blipFill>
        <p:spPr>
          <a:xfrm>
            <a:off x="1945480" y="656264"/>
            <a:ext cx="5253039" cy="5047715"/>
          </a:xfrm>
          <a:prstGeom prst="rect">
            <a:avLst/>
          </a:prstGeom>
        </p:spPr>
      </p:pic>
      <p:sp>
        <p:nvSpPr>
          <p:cNvPr id="6" name="Title 5"/>
          <p:cNvSpPr>
            <a:spLocks noGrp="1"/>
          </p:cNvSpPr>
          <p:nvPr>
            <p:ph type="ctrTitle"/>
          </p:nvPr>
        </p:nvSpPr>
        <p:spPr>
          <a:xfrm>
            <a:off x="376238" y="5218398"/>
            <a:ext cx="5096514" cy="322593"/>
          </a:xfrm>
        </p:spPr>
        <p:txBody>
          <a:bodyPr/>
          <a:lstStyle/>
          <a:p>
            <a:r>
              <a:rPr lang="pl-PL" dirty="0"/>
              <a:t>Wszczęcie postępowania karnego skarbowego a istota przedawnienia zobowiązania podatkowego</a:t>
            </a:r>
          </a:p>
        </p:txBody>
      </p:sp>
      <p:sp>
        <p:nvSpPr>
          <p:cNvPr id="8" name="Text Placeholder 7"/>
          <p:cNvSpPr>
            <a:spLocks noGrp="1"/>
          </p:cNvSpPr>
          <p:nvPr>
            <p:ph type="body" sz="quarter" idx="10"/>
          </p:nvPr>
        </p:nvSpPr>
        <p:spPr>
          <a:xfrm>
            <a:off x="376238" y="6152164"/>
            <a:ext cx="4195762" cy="298450"/>
          </a:xfrm>
        </p:spPr>
        <p:txBody>
          <a:bodyPr>
            <a:normAutofit lnSpcReduction="10000"/>
          </a:bodyPr>
          <a:lstStyle/>
          <a:p>
            <a:r>
              <a:rPr lang="pl-PL" dirty="0"/>
              <a:t>dr Joanna </a:t>
            </a:r>
            <a:r>
              <a:rPr lang="pl-PL" dirty="0" smtClean="0"/>
              <a:t>Zawiejska-Rataj</a:t>
            </a:r>
          </a:p>
          <a:p>
            <a:r>
              <a:rPr lang="pl-PL" dirty="0" smtClean="0"/>
              <a:t>31 marca 2017 r.</a:t>
            </a:r>
            <a:endParaRPr lang="pl-PL" dirty="0"/>
          </a:p>
          <a:p>
            <a:endParaRPr lang="pl-PL" dirty="0"/>
          </a:p>
        </p:txBody>
      </p:sp>
    </p:spTree>
    <p:extLst>
      <p:ext uri="{BB962C8B-B14F-4D97-AF65-F5344CB8AC3E}">
        <p14:creationId xmlns:p14="http://schemas.microsoft.com/office/powerpoint/2010/main" val="2220472297"/>
      </p:ext>
    </p:extLst>
  </p:cSld>
  <p:clrMapOvr>
    <a:masterClrMapping/>
  </p:clrMapOvr>
  <p:transition>
    <p:fad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idx="1"/>
          </p:nvPr>
        </p:nvSpPr>
        <p:spPr/>
        <p:txBody>
          <a:bodyPr/>
          <a:lstStyle/>
          <a:p>
            <a:r>
              <a:rPr lang="pl-PL" dirty="0" smtClean="0"/>
              <a:t>Przełomowe orzecznictwo</a:t>
            </a:r>
            <a:endParaRPr lang="en-US" dirty="0"/>
          </a:p>
        </p:txBody>
      </p:sp>
      <p:pic>
        <p:nvPicPr>
          <p:cNvPr id="4" name="Picture 3" descr="41.emf"/>
          <p:cNvPicPr>
            <a:picLocks noChangeAspect="1"/>
          </p:cNvPicPr>
          <p:nvPr/>
        </p:nvPicPr>
        <p:blipFill>
          <a:blip r:embed="rId3">
            <a:biLevel thresh="50000"/>
          </a:blip>
          <a:stretch>
            <a:fillRect/>
          </a:stretch>
        </p:blipFill>
        <p:spPr>
          <a:xfrm>
            <a:off x="8311683" y="308326"/>
            <a:ext cx="559735" cy="559735"/>
          </a:xfrm>
          <a:prstGeom prst="rect">
            <a:avLst/>
          </a:prstGeom>
        </p:spPr>
      </p:pic>
    </p:spTree>
    <p:extLst>
      <p:ext uri="{BB962C8B-B14F-4D97-AF65-F5344CB8AC3E}">
        <p14:creationId xmlns:p14="http://schemas.microsoft.com/office/powerpoint/2010/main" val="824020308"/>
      </p:ext>
    </p:extLst>
  </p:cSld>
  <p:clrMapOvr>
    <a:masterClrMapping/>
  </p:clrMapOvr>
  <p:transition>
    <p:fade/>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3"/>
          </p:nvPr>
        </p:nvSpPr>
        <p:spPr>
          <a:xfrm>
            <a:off x="376237" y="484549"/>
            <a:ext cx="8391525" cy="757255"/>
          </a:xfrm>
        </p:spPr>
        <p:txBody>
          <a:bodyPr/>
          <a:lstStyle/>
          <a:p>
            <a:endParaRPr lang="pl-PL" dirty="0" smtClean="0"/>
          </a:p>
          <a:p>
            <a:r>
              <a:rPr lang="pl-PL" dirty="0" smtClean="0"/>
              <a:t>Przełomowe orzecznictwo</a:t>
            </a:r>
            <a:endParaRPr lang="pl-PL" dirty="0"/>
          </a:p>
        </p:txBody>
      </p:sp>
      <p:sp>
        <p:nvSpPr>
          <p:cNvPr id="3" name="Title 2"/>
          <p:cNvSpPr>
            <a:spLocks noGrp="1"/>
          </p:cNvSpPr>
          <p:nvPr>
            <p:ph type="title"/>
          </p:nvPr>
        </p:nvSpPr>
        <p:spPr/>
        <p:txBody>
          <a:bodyPr/>
          <a:lstStyle/>
          <a:p>
            <a:r>
              <a:rPr lang="pl-PL" dirty="0"/>
              <a:t>Wszczęcie postępowania karnego skarbowego a istota przedawnienia zobowiązania podatkowego</a:t>
            </a:r>
          </a:p>
        </p:txBody>
      </p:sp>
      <p:sp>
        <p:nvSpPr>
          <p:cNvPr id="6" name="TextBox 5"/>
          <p:cNvSpPr txBox="1"/>
          <p:nvPr/>
        </p:nvSpPr>
        <p:spPr>
          <a:xfrm>
            <a:off x="376237" y="1339919"/>
            <a:ext cx="8132763" cy="538609"/>
          </a:xfrm>
          <a:prstGeom prst="rect">
            <a:avLst/>
          </a:prstGeom>
          <a:noFill/>
        </p:spPr>
        <p:txBody>
          <a:bodyPr wrap="square" lIns="0" tIns="0" rIns="0" bIns="0" rtlCol="0">
            <a:spAutoFit/>
          </a:bodyPr>
          <a:lstStyle/>
          <a:p>
            <a:pPr defTabSz="957263"/>
            <a:r>
              <a:rPr lang="pl-PL" sz="1000" dirty="0" smtClean="0"/>
              <a:t>W wyrokach z 2016 r</a:t>
            </a:r>
            <a:r>
              <a:rPr lang="pl-PL" sz="1000" dirty="0"/>
              <a:t>. Naczelny Sąd Administracyjny podkreśla naganną praktykę </a:t>
            </a:r>
            <a:r>
              <a:rPr lang="pl-PL" sz="1000" dirty="0" smtClean="0"/>
              <a:t>organów podatkowych oraz wskazuje, iż stosowanie regulacji z art. </a:t>
            </a:r>
            <a:r>
              <a:rPr lang="pl-PL" sz="1000" dirty="0"/>
              <a:t>70 § 6 pkt. 1) OP </a:t>
            </a:r>
            <a:r>
              <a:rPr lang="pl-PL" sz="1000" dirty="0" smtClean="0"/>
              <a:t>powinno mieć charakter tylko wyjątkowy, szczególny.</a:t>
            </a:r>
            <a:endParaRPr lang="pl-PL" sz="1000" dirty="0"/>
          </a:p>
          <a:p>
            <a:pPr>
              <a:spcBef>
                <a:spcPts val="600"/>
              </a:spcBef>
              <a:buSzPct val="100000"/>
            </a:pPr>
            <a:endParaRPr lang="pl-PL" sz="1000" dirty="0" smtClean="0"/>
          </a:p>
        </p:txBody>
      </p:sp>
      <p:sp>
        <p:nvSpPr>
          <p:cNvPr id="10" name="Rounded Rectangle 9"/>
          <p:cNvSpPr/>
          <p:nvPr/>
        </p:nvSpPr>
        <p:spPr bwMode="gray">
          <a:xfrm>
            <a:off x="376237" y="1833682"/>
            <a:ext cx="8297863" cy="4343598"/>
          </a:xfrm>
          <a:prstGeom prst="roundRect">
            <a:avLst/>
          </a:prstGeom>
          <a:solidFill>
            <a:schemeClr val="accent3"/>
          </a:solidFill>
          <a:ln w="38100" algn="ctr">
            <a:solidFill>
              <a:schemeClr val="bg1"/>
            </a:solidFill>
            <a:miter lim="800000"/>
            <a:headEnd/>
            <a:tailEnd/>
          </a:ln>
        </p:spPr>
        <p:txBody>
          <a:bodyPr wrap="square" lIns="88900" tIns="88900" rIns="88900" bIns="88900" rtlCol="0" anchor="ctr"/>
          <a:lstStyle/>
          <a:p>
            <a:pPr algn="ctr">
              <a:lnSpc>
                <a:spcPct val="106000"/>
              </a:lnSpc>
              <a:buFont typeface="Wingdings 2" pitchFamily="18" charset="2"/>
              <a:buNone/>
            </a:pPr>
            <a:endParaRPr lang="pl-PL" sz="1600" b="1" dirty="0" smtClean="0">
              <a:solidFill>
                <a:schemeClr val="bg1"/>
              </a:solidFill>
            </a:endParaRPr>
          </a:p>
        </p:txBody>
      </p:sp>
      <p:sp>
        <p:nvSpPr>
          <p:cNvPr id="11" name="Content Placeholder 3"/>
          <p:cNvSpPr>
            <a:spLocks noGrp="1"/>
          </p:cNvSpPr>
          <p:nvPr>
            <p:ph idx="1"/>
          </p:nvPr>
        </p:nvSpPr>
        <p:spPr>
          <a:xfrm>
            <a:off x="571499" y="1878528"/>
            <a:ext cx="8001000" cy="4066550"/>
          </a:xfrm>
        </p:spPr>
        <p:txBody>
          <a:bodyPr/>
          <a:lstStyle/>
          <a:p>
            <a:r>
              <a:rPr lang="pl-PL" sz="1000" i="1" dirty="0" smtClean="0">
                <a:solidFill>
                  <a:schemeClr val="bg1"/>
                </a:solidFill>
              </a:rPr>
              <a:t>„</a:t>
            </a:r>
          </a:p>
          <a:p>
            <a:r>
              <a:rPr lang="pl-PL" sz="1000" i="1" dirty="0" smtClean="0">
                <a:solidFill>
                  <a:schemeClr val="bg1"/>
                </a:solidFill>
              </a:rPr>
              <a:t>Nie </a:t>
            </a:r>
            <a:r>
              <a:rPr lang="pl-PL" sz="1000" i="1" dirty="0">
                <a:solidFill>
                  <a:schemeClr val="bg1"/>
                </a:solidFill>
              </a:rPr>
              <a:t>ulega zatem wątpliwości, że instytucja zawieszenia biegu terminu przedawnienia </a:t>
            </a:r>
            <a:r>
              <a:rPr lang="pl-PL" sz="1000" i="1" u="sng" dirty="0">
                <a:solidFill>
                  <a:schemeClr val="bg1"/>
                </a:solidFill>
              </a:rPr>
              <a:t>w realiach rozpatrywanej sprawy została zastosowana wyłącznie w celu ukrycia indolencji organu podatkowego I instancji, który bez jakiejkolwiek racjonalnej przyczyny potrzebował okresu pięciu lat i sześciu miesięcy dla analizy jednego dokumentu, który został dostarczony przez samą stronę.</a:t>
            </a:r>
            <a:r>
              <a:rPr lang="pl-PL" sz="1000" i="1" dirty="0">
                <a:solidFill>
                  <a:schemeClr val="bg1"/>
                </a:solidFill>
              </a:rPr>
              <a:t> Oceniając instytucję zawieszenia biegu terminu przedawnienia Trybunał Konstytucyjny w wyroku z dnia 17 lipca 2012 r., w sprawie P 30/11 (</a:t>
            </a:r>
            <a:r>
              <a:rPr lang="pl-PL" sz="1000" i="1" dirty="0" err="1">
                <a:solidFill>
                  <a:schemeClr val="bg1"/>
                </a:solidFill>
              </a:rPr>
              <a:t>publ</a:t>
            </a:r>
            <a:r>
              <a:rPr lang="pl-PL" sz="1000" i="1" dirty="0">
                <a:solidFill>
                  <a:schemeClr val="bg1"/>
                </a:solidFill>
              </a:rPr>
              <a:t>. OTK-A 2012/7/81), wskazał, że u podstaw długości i biegu terminów przedawnienia leżą okoliczności związane z realną możliwością egzekwowania przez organy podatkowe niezapłaconych należności. Wskazano w nim, że </a:t>
            </a:r>
            <a:r>
              <a:rPr lang="pl-PL" sz="1000" i="1" u="sng" dirty="0">
                <a:solidFill>
                  <a:schemeClr val="bg1"/>
                </a:solidFill>
              </a:rPr>
              <a:t>ustawodawca stanowiąc przepisy dotyczące zawieszenia bądź przerwania biegu zasiedzenia powinien wziąć pod uwagę również okoliczności faktyczne</a:t>
            </a:r>
            <a:r>
              <a:rPr lang="pl-PL" sz="1000" i="1" dirty="0">
                <a:solidFill>
                  <a:schemeClr val="bg1"/>
                </a:solidFill>
              </a:rPr>
              <a:t>, towarzyszące egzekwowaniu należności podatkowych, jak chociażby zachowania podatników uchylających się od opodatkowania czy też ukrywających majątek przed egzekucją</a:t>
            </a:r>
            <a:r>
              <a:rPr lang="pl-PL" sz="1000" i="1" dirty="0" smtClean="0">
                <a:solidFill>
                  <a:schemeClr val="bg1"/>
                </a:solidFill>
              </a:rPr>
              <a:t>.”</a:t>
            </a:r>
          </a:p>
          <a:p>
            <a:r>
              <a:rPr lang="pl-PL" sz="1000" i="1" dirty="0" smtClean="0">
                <a:solidFill>
                  <a:schemeClr val="bg1"/>
                </a:solidFill>
              </a:rPr>
              <a:t>(…)</a:t>
            </a:r>
            <a:endParaRPr lang="pl-PL" sz="1000" i="1" dirty="0">
              <a:solidFill>
                <a:schemeClr val="bg1"/>
              </a:solidFill>
            </a:endParaRPr>
          </a:p>
          <a:p>
            <a:r>
              <a:rPr lang="pl-PL" sz="1000" i="1" dirty="0">
                <a:solidFill>
                  <a:schemeClr val="bg1"/>
                </a:solidFill>
              </a:rPr>
              <a:t>„Ponadto trafnie wskazano, że </a:t>
            </a:r>
            <a:r>
              <a:rPr lang="pl-PL" sz="1000" i="1" u="sng" dirty="0">
                <a:solidFill>
                  <a:schemeClr val="bg1"/>
                </a:solidFill>
              </a:rPr>
              <a:t>zawieszenie biegu terminu przedawnienia zobowiązania podatkowego jest instytucją nadzwyczajną, stanowiącą wyjątek od zasady</a:t>
            </a:r>
            <a:r>
              <a:rPr lang="pl-PL" sz="1000" i="1" dirty="0">
                <a:solidFill>
                  <a:schemeClr val="bg1"/>
                </a:solidFill>
              </a:rPr>
              <a:t>, że każde zobowiązanie podatkowe przedawnia się po upływie 5 lat, licząc od końca roku kalendarzowego, w którym upłynął termin płatności podatku (art. 70 § 1 Ordynacji podatkowej). Wyjątkowość tej instytucji wynika z tego, że organy podatkowe w pierwszej kolejności powinny dążyć do wyegzekwowania zobowiązania podatkowego przed upływem terminu jego przedawnienia. Na tym etapie dysponują one szeroką gamą różnych instrumentów, takich jak czynności sprawdzające, kontrola podatkowa czy kontrola skarbowa. </a:t>
            </a:r>
            <a:r>
              <a:rPr lang="pl-PL" sz="1000" i="1" u="sng" dirty="0">
                <a:solidFill>
                  <a:schemeClr val="bg1"/>
                </a:solidFill>
              </a:rPr>
              <a:t>Organy podatkowe i skarbowe tego rodzaju działania powinny podejmować z odpowiednim wyprzedzeniem, tak by ostateczne wyjaśnienie sprawy wywiązania się podatnika z ciążącego na nim obowiązku podatkowego nastąpiło przed upływem terminu przedawnienia zobowiązania podatkowego.</a:t>
            </a:r>
            <a:r>
              <a:rPr lang="pl-PL" sz="1000" i="1" dirty="0">
                <a:solidFill>
                  <a:schemeClr val="bg1"/>
                </a:solidFill>
              </a:rPr>
              <a:t> Podzielić należy zapatrywanie wyrażone w wyroku Trybunału Konstytucyjnego, że jedynie szczególne okoliczności mogą uzasadniać podejmowanie działań kontrolnych tuż przed upływem terminu przedawnienia zobowiązania podatkowego i ich kontynuowanie po tym terminie.”</a:t>
            </a:r>
          </a:p>
          <a:p>
            <a:r>
              <a:rPr lang="pl-PL" sz="1000" b="1" dirty="0" smtClean="0">
                <a:solidFill>
                  <a:schemeClr val="bg1"/>
                </a:solidFill>
              </a:rPr>
              <a:t>Wyrok </a:t>
            </a:r>
            <a:r>
              <a:rPr lang="pl-PL" sz="1000" b="1" dirty="0">
                <a:solidFill>
                  <a:schemeClr val="bg1"/>
                </a:solidFill>
              </a:rPr>
              <a:t>NSA z dnia 17 maja 2016 r. </a:t>
            </a:r>
            <a:r>
              <a:rPr lang="pl-PL" sz="1000" b="1" dirty="0" smtClean="0">
                <a:solidFill>
                  <a:schemeClr val="bg1"/>
                </a:solidFill>
              </a:rPr>
              <a:t>sygn. akt II </a:t>
            </a:r>
            <a:r>
              <a:rPr lang="pl-PL" sz="1000" b="1" dirty="0">
                <a:solidFill>
                  <a:schemeClr val="bg1"/>
                </a:solidFill>
              </a:rPr>
              <a:t>FSK 894/14</a:t>
            </a:r>
          </a:p>
        </p:txBody>
      </p:sp>
    </p:spTree>
    <p:extLst>
      <p:ext uri="{BB962C8B-B14F-4D97-AF65-F5344CB8AC3E}">
        <p14:creationId xmlns:p14="http://schemas.microsoft.com/office/powerpoint/2010/main" val="1541546037"/>
      </p:ext>
    </p:extLst>
  </p:cSld>
  <p:clrMapOvr>
    <a:masterClrMapping/>
  </p:clrMapOvr>
  <p:transition>
    <p:fade/>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3"/>
          </p:nvPr>
        </p:nvSpPr>
        <p:spPr>
          <a:xfrm>
            <a:off x="376237" y="484549"/>
            <a:ext cx="8391525" cy="757255"/>
          </a:xfrm>
        </p:spPr>
        <p:txBody>
          <a:bodyPr/>
          <a:lstStyle/>
          <a:p>
            <a:endParaRPr lang="pl-PL" dirty="0" smtClean="0"/>
          </a:p>
          <a:p>
            <a:r>
              <a:rPr lang="pl-PL" dirty="0" smtClean="0"/>
              <a:t>Przełomowe orzecznictwo</a:t>
            </a:r>
            <a:endParaRPr lang="pl-PL" dirty="0"/>
          </a:p>
        </p:txBody>
      </p:sp>
      <p:sp>
        <p:nvSpPr>
          <p:cNvPr id="3" name="Title 2"/>
          <p:cNvSpPr>
            <a:spLocks noGrp="1"/>
          </p:cNvSpPr>
          <p:nvPr>
            <p:ph type="title"/>
          </p:nvPr>
        </p:nvSpPr>
        <p:spPr/>
        <p:txBody>
          <a:bodyPr/>
          <a:lstStyle/>
          <a:p>
            <a:r>
              <a:rPr lang="pl-PL" dirty="0"/>
              <a:t>Wszczęcie postępowania karnego skarbowego a istota przedawnienia zobowiązania podatkowego</a:t>
            </a:r>
          </a:p>
        </p:txBody>
      </p:sp>
      <p:sp>
        <p:nvSpPr>
          <p:cNvPr id="6" name="TextBox 5"/>
          <p:cNvSpPr txBox="1"/>
          <p:nvPr/>
        </p:nvSpPr>
        <p:spPr>
          <a:xfrm>
            <a:off x="376237" y="1241804"/>
            <a:ext cx="8132763" cy="538609"/>
          </a:xfrm>
          <a:prstGeom prst="rect">
            <a:avLst/>
          </a:prstGeom>
          <a:noFill/>
        </p:spPr>
        <p:txBody>
          <a:bodyPr wrap="square" lIns="0" tIns="0" rIns="0" bIns="0" rtlCol="0">
            <a:spAutoFit/>
          </a:bodyPr>
          <a:lstStyle/>
          <a:p>
            <a:pPr defTabSz="957263"/>
            <a:r>
              <a:rPr lang="pl-PL" sz="1000" dirty="0" smtClean="0"/>
              <a:t>W wyrokach z 2016 r</a:t>
            </a:r>
            <a:r>
              <a:rPr lang="pl-PL" sz="1000" dirty="0"/>
              <a:t>. Naczelny Sąd Administracyjny podkreśla naganną praktykę </a:t>
            </a:r>
            <a:r>
              <a:rPr lang="pl-PL" sz="1000" dirty="0" smtClean="0"/>
              <a:t>organów podatkowych oraz wskazuje, iż stosowanie regulacji z art. </a:t>
            </a:r>
            <a:r>
              <a:rPr lang="pl-PL" sz="1000" dirty="0"/>
              <a:t>70 § 6 pkt. 1) OP </a:t>
            </a:r>
            <a:r>
              <a:rPr lang="pl-PL" sz="1000" dirty="0" smtClean="0"/>
              <a:t>powinno mieć charakter tylko wyjątkowy, szczególny.</a:t>
            </a:r>
            <a:endParaRPr lang="pl-PL" sz="1000" dirty="0"/>
          </a:p>
          <a:p>
            <a:pPr>
              <a:spcBef>
                <a:spcPts val="600"/>
              </a:spcBef>
              <a:buSzPct val="100000"/>
            </a:pPr>
            <a:endParaRPr lang="pl-PL" sz="1000" dirty="0" smtClean="0"/>
          </a:p>
        </p:txBody>
      </p:sp>
      <p:sp>
        <p:nvSpPr>
          <p:cNvPr id="15" name="Rounded Rectangle 14"/>
          <p:cNvSpPr/>
          <p:nvPr/>
        </p:nvSpPr>
        <p:spPr bwMode="gray">
          <a:xfrm>
            <a:off x="376238" y="1832007"/>
            <a:ext cx="8196262" cy="4274153"/>
          </a:xfrm>
          <a:prstGeom prst="roundRect">
            <a:avLst/>
          </a:prstGeom>
          <a:solidFill>
            <a:schemeClr val="bg1"/>
          </a:solidFill>
          <a:ln w="38100" algn="ctr">
            <a:solidFill>
              <a:schemeClr val="accent3"/>
            </a:solidFill>
            <a:miter lim="800000"/>
            <a:headEnd/>
            <a:tailEnd/>
          </a:ln>
        </p:spPr>
        <p:txBody>
          <a:bodyPr wrap="square" lIns="88900" tIns="88900" rIns="88900" bIns="88900" rtlCol="0" anchor="ctr"/>
          <a:lstStyle/>
          <a:p>
            <a:pPr algn="ctr">
              <a:lnSpc>
                <a:spcPct val="106000"/>
              </a:lnSpc>
              <a:buFont typeface="Wingdings 2" pitchFamily="18" charset="2"/>
              <a:buNone/>
            </a:pPr>
            <a:endParaRPr lang="pl-PL" sz="1600" b="1" dirty="0" smtClean="0">
              <a:solidFill>
                <a:schemeClr val="bg1"/>
              </a:solidFill>
            </a:endParaRPr>
          </a:p>
        </p:txBody>
      </p:sp>
      <p:sp>
        <p:nvSpPr>
          <p:cNvPr id="4" name="Content Placeholder 3"/>
          <p:cNvSpPr>
            <a:spLocks noGrp="1"/>
          </p:cNvSpPr>
          <p:nvPr>
            <p:ph idx="1"/>
          </p:nvPr>
        </p:nvSpPr>
        <p:spPr>
          <a:xfrm>
            <a:off x="678178" y="2032000"/>
            <a:ext cx="7592061" cy="3891280"/>
          </a:xfrm>
        </p:spPr>
        <p:txBody>
          <a:bodyPr/>
          <a:lstStyle/>
          <a:p>
            <a:endParaRPr lang="pl-PL" i="1" dirty="0" smtClean="0"/>
          </a:p>
          <a:p>
            <a:r>
              <a:rPr lang="pl-PL" sz="1000" i="1" dirty="0" smtClean="0"/>
              <a:t>„Na </a:t>
            </a:r>
            <a:r>
              <a:rPr lang="pl-PL" sz="1000" i="1" dirty="0"/>
              <a:t>skutek postanowienia o umorzeniu dochodzenia czy</a:t>
            </a:r>
            <a:r>
              <a:rPr lang="pl-PL" sz="1000" i="1" u="sng" dirty="0"/>
              <a:t>nności podjęte w jego toku traktowane są jako niebyłe, innymi słowy rozstrzygnięcie takie – w rozpatrywanym przypadku – uchyliło wszelkie skutki procesowe podjęte przez organy w ramach tego postępowania</a:t>
            </a:r>
            <a:r>
              <a:rPr lang="pl-PL" sz="1000" i="1" dirty="0"/>
              <a:t>. W takiej sytuacji nie sposób przyjąć, że pozbawiona mocy procesowej czynność wszczęcia dochodzenia może mieć wpływ na bieg terminu przedawnienia zobowiązania podatkowego</a:t>
            </a:r>
            <a:r>
              <a:rPr lang="pl-PL" sz="1000" i="1" dirty="0" smtClean="0"/>
              <a:t>.</a:t>
            </a:r>
          </a:p>
          <a:p>
            <a:r>
              <a:rPr lang="pl-PL" sz="1000" i="1" dirty="0" smtClean="0"/>
              <a:t>(…)</a:t>
            </a:r>
          </a:p>
          <a:p>
            <a:r>
              <a:rPr lang="pl-PL" sz="1000" i="1" dirty="0" smtClean="0"/>
              <a:t>Naczelny </a:t>
            </a:r>
            <a:r>
              <a:rPr lang="pl-PL" sz="1000" i="1" dirty="0"/>
              <a:t>Sąd Administracyjny (…) uznaje, że przyjęcie stanowiska zaprezentowanego w sprawie przez właściwe organy oraz WSA w Lublinie </a:t>
            </a:r>
            <a:r>
              <a:rPr lang="pl-PL" sz="1000" i="1" u="sng" dirty="0"/>
              <a:t>kłóciłoby się z celami instytucji zawieszenia biegu przedawnienia, uregulowanej w art. 70 § 1 Ordynacji podatkowej, otwierałoby bowiem organom administracji skarbowej drogę do instrumentalnego wykorzystywania przepisu art. 70 § 6 pkt 1) tej ustawy, co byłoby nie do przyjęcia w demokratycznym państwie prawnym</a:t>
            </a:r>
            <a:r>
              <a:rPr lang="pl-PL" sz="1000" i="1" dirty="0"/>
              <a:t>. Przy takiej wykładni każde wszczęcie postępowania karnego (karnoskarbowego), nawet w sytuacji braku jakichkolwiek podstaw materialnoprawnych czy procesowych, wywoływałoby skutek w zakresie biegu terminu przedawnienia zobowiązania podatkowego. Należy mieć na uwadze, że </a:t>
            </a:r>
            <a:r>
              <a:rPr lang="pl-PL" sz="1000" i="1" u="sng" dirty="0"/>
              <a:t>przypadek określony w art. 70 § 6 pkt 1) Ordynacji podatkowej stanowi wyjątek od ogólnej zasady przedawnienia zobowiązań podatkowych, w związku z czym przepis ten powinien być rozumiany w sposób ścisły, przede wszystkim zaś w zgodzie z funkcją instytucji przedawnienia</a:t>
            </a:r>
            <a:r>
              <a:rPr lang="pl-PL" sz="1000" i="1" dirty="0"/>
              <a:t>. Interpretacja tego przepisu przyjęta przez sąd administracyjny pierwszej instancji niweczyłaby w istocie gwarancyjną funkcję instytucji przedawnienia zobowiązań podatkowych</a:t>
            </a:r>
            <a:r>
              <a:rPr lang="pl-PL" sz="1000" i="1" dirty="0" smtClean="0"/>
              <a:t>.”</a:t>
            </a:r>
          </a:p>
          <a:p>
            <a:r>
              <a:rPr lang="pl-PL" sz="1000" b="1" dirty="0" smtClean="0"/>
              <a:t>Wyrok </a:t>
            </a:r>
            <a:r>
              <a:rPr lang="pl-PL" sz="1000" b="1" dirty="0"/>
              <a:t>NSA z dnia 24 listopada 2016 r. </a:t>
            </a:r>
            <a:r>
              <a:rPr lang="pl-PL" sz="1000" b="1" dirty="0" smtClean="0"/>
              <a:t>sygn. akt II </a:t>
            </a:r>
            <a:r>
              <a:rPr lang="pl-PL" sz="1000" b="1" dirty="0"/>
              <a:t>FSK 1488/15</a:t>
            </a:r>
            <a:endParaRPr lang="pl-PL" sz="1000" i="1" dirty="0"/>
          </a:p>
          <a:p>
            <a:endParaRPr lang="pl-PL" dirty="0"/>
          </a:p>
        </p:txBody>
      </p:sp>
    </p:spTree>
    <p:extLst>
      <p:ext uri="{BB962C8B-B14F-4D97-AF65-F5344CB8AC3E}">
        <p14:creationId xmlns:p14="http://schemas.microsoft.com/office/powerpoint/2010/main" val="3962534864"/>
      </p:ext>
    </p:extLst>
  </p:cSld>
  <p:clrMapOvr>
    <a:masterClrMapping/>
  </p:clrMapOvr>
  <p:transition>
    <p:fade/>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idx="1"/>
          </p:nvPr>
        </p:nvSpPr>
        <p:spPr/>
        <p:txBody>
          <a:bodyPr/>
          <a:lstStyle/>
          <a:p>
            <a:r>
              <a:rPr lang="pl-PL" sz="4000" dirty="0"/>
              <a:t>Dopuszczalność przyjęcia wykładni celowościowej</a:t>
            </a:r>
          </a:p>
        </p:txBody>
      </p:sp>
      <p:sp>
        <p:nvSpPr>
          <p:cNvPr id="4" name="Freeform 984"/>
          <p:cNvSpPr>
            <a:spLocks noChangeAspect="1" noEditPoints="1"/>
          </p:cNvSpPr>
          <p:nvPr/>
        </p:nvSpPr>
        <p:spPr bwMode="auto">
          <a:xfrm>
            <a:off x="8281988" y="241682"/>
            <a:ext cx="606970" cy="605191"/>
          </a:xfrm>
          <a:custGeom>
            <a:avLst/>
            <a:gdLst>
              <a:gd name="T0" fmla="*/ 256 w 512"/>
              <a:gd name="T1" fmla="*/ 0 h 512"/>
              <a:gd name="T2" fmla="*/ 0 w 512"/>
              <a:gd name="T3" fmla="*/ 256 h 512"/>
              <a:gd name="T4" fmla="*/ 256 w 512"/>
              <a:gd name="T5" fmla="*/ 512 h 512"/>
              <a:gd name="T6" fmla="*/ 512 w 512"/>
              <a:gd name="T7" fmla="*/ 256 h 512"/>
              <a:gd name="T8" fmla="*/ 256 w 512"/>
              <a:gd name="T9" fmla="*/ 0 h 512"/>
              <a:gd name="T10" fmla="*/ 393 w 512"/>
              <a:gd name="T11" fmla="*/ 132 h 512"/>
              <a:gd name="T12" fmla="*/ 255 w 512"/>
              <a:gd name="T13" fmla="*/ 410 h 512"/>
              <a:gd name="T14" fmla="*/ 245 w 512"/>
              <a:gd name="T15" fmla="*/ 416 h 512"/>
              <a:gd name="T16" fmla="*/ 244 w 512"/>
              <a:gd name="T17" fmla="*/ 416 h 512"/>
              <a:gd name="T18" fmla="*/ 235 w 512"/>
              <a:gd name="T19" fmla="*/ 409 h 512"/>
              <a:gd name="T20" fmla="*/ 200 w 512"/>
              <a:gd name="T21" fmla="*/ 312 h 512"/>
              <a:gd name="T22" fmla="*/ 103 w 512"/>
              <a:gd name="T23" fmla="*/ 276 h 512"/>
              <a:gd name="T24" fmla="*/ 96 w 512"/>
              <a:gd name="T25" fmla="*/ 267 h 512"/>
              <a:gd name="T26" fmla="*/ 102 w 512"/>
              <a:gd name="T27" fmla="*/ 257 h 512"/>
              <a:gd name="T28" fmla="*/ 379 w 512"/>
              <a:gd name="T29" fmla="*/ 118 h 512"/>
              <a:gd name="T30" fmla="*/ 391 w 512"/>
              <a:gd name="T31" fmla="*/ 120 h 512"/>
              <a:gd name="T32" fmla="*/ 393 w 512"/>
              <a:gd name="T33" fmla="*/ 132 h 512"/>
              <a:gd name="T34" fmla="*/ 133 w 512"/>
              <a:gd name="T35" fmla="*/ 265 h 512"/>
              <a:gd name="T36" fmla="*/ 360 w 512"/>
              <a:gd name="T37" fmla="*/ 152 h 512"/>
              <a:gd name="T38" fmla="*/ 247 w 512"/>
              <a:gd name="T39" fmla="*/ 378 h 512"/>
              <a:gd name="T40" fmla="*/ 218 w 512"/>
              <a:gd name="T41" fmla="*/ 300 h 512"/>
              <a:gd name="T42" fmla="*/ 212 w 512"/>
              <a:gd name="T43" fmla="*/ 294 h 512"/>
              <a:gd name="T44" fmla="*/ 133 w 512"/>
              <a:gd name="T45" fmla="*/ 265 h 5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512" h="512">
                <a:moveTo>
                  <a:pt x="256" y="0"/>
                </a:moveTo>
                <a:cubicBezTo>
                  <a:pt x="114" y="0"/>
                  <a:pt x="0" y="114"/>
                  <a:pt x="0" y="256"/>
                </a:cubicBezTo>
                <a:cubicBezTo>
                  <a:pt x="0" y="397"/>
                  <a:pt x="114" y="512"/>
                  <a:pt x="256" y="512"/>
                </a:cubicBezTo>
                <a:cubicBezTo>
                  <a:pt x="397" y="512"/>
                  <a:pt x="512" y="397"/>
                  <a:pt x="512" y="256"/>
                </a:cubicBezTo>
                <a:cubicBezTo>
                  <a:pt x="512" y="114"/>
                  <a:pt x="397" y="0"/>
                  <a:pt x="256" y="0"/>
                </a:cubicBezTo>
                <a:close/>
                <a:moveTo>
                  <a:pt x="393" y="132"/>
                </a:moveTo>
                <a:cubicBezTo>
                  <a:pt x="255" y="410"/>
                  <a:pt x="255" y="410"/>
                  <a:pt x="255" y="410"/>
                </a:cubicBezTo>
                <a:cubicBezTo>
                  <a:pt x="253" y="413"/>
                  <a:pt x="249" y="416"/>
                  <a:pt x="245" y="416"/>
                </a:cubicBezTo>
                <a:cubicBezTo>
                  <a:pt x="245" y="416"/>
                  <a:pt x="245" y="416"/>
                  <a:pt x="244" y="416"/>
                </a:cubicBezTo>
                <a:cubicBezTo>
                  <a:pt x="240" y="415"/>
                  <a:pt x="236" y="413"/>
                  <a:pt x="235" y="409"/>
                </a:cubicBezTo>
                <a:cubicBezTo>
                  <a:pt x="200" y="312"/>
                  <a:pt x="200" y="312"/>
                  <a:pt x="200" y="312"/>
                </a:cubicBezTo>
                <a:cubicBezTo>
                  <a:pt x="103" y="276"/>
                  <a:pt x="103" y="276"/>
                  <a:pt x="103" y="276"/>
                </a:cubicBezTo>
                <a:cubicBezTo>
                  <a:pt x="99" y="275"/>
                  <a:pt x="96" y="271"/>
                  <a:pt x="96" y="267"/>
                </a:cubicBezTo>
                <a:cubicBezTo>
                  <a:pt x="95" y="263"/>
                  <a:pt x="98" y="259"/>
                  <a:pt x="102" y="257"/>
                </a:cubicBezTo>
                <a:cubicBezTo>
                  <a:pt x="379" y="118"/>
                  <a:pt x="379" y="118"/>
                  <a:pt x="379" y="118"/>
                </a:cubicBezTo>
                <a:cubicBezTo>
                  <a:pt x="383" y="116"/>
                  <a:pt x="388" y="117"/>
                  <a:pt x="391" y="120"/>
                </a:cubicBezTo>
                <a:cubicBezTo>
                  <a:pt x="394" y="123"/>
                  <a:pt x="395" y="128"/>
                  <a:pt x="393" y="132"/>
                </a:cubicBezTo>
                <a:close/>
                <a:moveTo>
                  <a:pt x="133" y="265"/>
                </a:moveTo>
                <a:cubicBezTo>
                  <a:pt x="360" y="152"/>
                  <a:pt x="360" y="152"/>
                  <a:pt x="360" y="152"/>
                </a:cubicBezTo>
                <a:cubicBezTo>
                  <a:pt x="247" y="378"/>
                  <a:pt x="247" y="378"/>
                  <a:pt x="247" y="378"/>
                </a:cubicBezTo>
                <a:cubicBezTo>
                  <a:pt x="218" y="300"/>
                  <a:pt x="218" y="300"/>
                  <a:pt x="218" y="300"/>
                </a:cubicBezTo>
                <a:cubicBezTo>
                  <a:pt x="217" y="297"/>
                  <a:pt x="215" y="295"/>
                  <a:pt x="212" y="294"/>
                </a:cubicBezTo>
                <a:lnTo>
                  <a:pt x="133" y="265"/>
                </a:lnTo>
                <a:close/>
              </a:path>
            </a:pathLst>
          </a:custGeom>
          <a:solidFill>
            <a:schemeClr val="bg1"/>
          </a:solidFill>
          <a:ln>
            <a:noFill/>
          </a:ln>
          <a:extLst/>
        </p:spPr>
        <p:txBody>
          <a:bodyPr vert="horz" wrap="square" lIns="91440" tIns="45720" rIns="91440" bIns="45720" numCol="1" anchor="t" anchorCtr="0" compatLnSpc="1">
            <a:prstTxWarp prst="textNoShape">
              <a:avLst/>
            </a:prstTxWarp>
          </a:bodyPr>
          <a:lstStyle/>
          <a:p>
            <a:endParaRPr lang="en-GB"/>
          </a:p>
        </p:txBody>
      </p:sp>
    </p:spTree>
    <p:extLst>
      <p:ext uri="{BB962C8B-B14F-4D97-AF65-F5344CB8AC3E}">
        <p14:creationId xmlns:p14="http://schemas.microsoft.com/office/powerpoint/2010/main" val="172247474"/>
      </p:ext>
    </p:extLst>
  </p:cSld>
  <p:clrMapOvr>
    <a:masterClrMapping/>
  </p:clrMapOvr>
  <p:transition>
    <p:fade/>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3"/>
          </p:nvPr>
        </p:nvSpPr>
        <p:spPr>
          <a:xfrm>
            <a:off x="376237" y="484549"/>
            <a:ext cx="8391525" cy="757255"/>
          </a:xfrm>
        </p:spPr>
        <p:txBody>
          <a:bodyPr/>
          <a:lstStyle/>
          <a:p>
            <a:endParaRPr lang="pl-PL" dirty="0" smtClean="0"/>
          </a:p>
          <a:p>
            <a:r>
              <a:rPr lang="pl-PL" dirty="0" smtClean="0"/>
              <a:t>Dopuszczalność przyjęcia wykładni celowościowej</a:t>
            </a:r>
            <a:endParaRPr lang="pl-PL" dirty="0"/>
          </a:p>
        </p:txBody>
      </p:sp>
      <p:sp>
        <p:nvSpPr>
          <p:cNvPr id="3" name="Title 2"/>
          <p:cNvSpPr>
            <a:spLocks noGrp="1"/>
          </p:cNvSpPr>
          <p:nvPr>
            <p:ph type="title"/>
          </p:nvPr>
        </p:nvSpPr>
        <p:spPr/>
        <p:txBody>
          <a:bodyPr/>
          <a:lstStyle/>
          <a:p>
            <a:r>
              <a:rPr lang="pl-PL" dirty="0"/>
              <a:t>Wszczęcie postępowania karnego skarbowego a istota przedawnienia zobowiązania podatkowego</a:t>
            </a:r>
          </a:p>
        </p:txBody>
      </p:sp>
      <p:sp>
        <p:nvSpPr>
          <p:cNvPr id="6" name="TextBox 5"/>
          <p:cNvSpPr txBox="1"/>
          <p:nvPr/>
        </p:nvSpPr>
        <p:spPr>
          <a:xfrm>
            <a:off x="376237" y="1241804"/>
            <a:ext cx="8132763" cy="307777"/>
          </a:xfrm>
          <a:prstGeom prst="rect">
            <a:avLst/>
          </a:prstGeom>
          <a:noFill/>
        </p:spPr>
        <p:txBody>
          <a:bodyPr wrap="square" lIns="0" tIns="0" rIns="0" bIns="0" rtlCol="0">
            <a:spAutoFit/>
          </a:bodyPr>
          <a:lstStyle/>
          <a:p>
            <a:pPr defTabSz="957263"/>
            <a:r>
              <a:rPr lang="pl-PL" sz="1000" dirty="0" smtClean="0"/>
              <a:t>Naczelny Sąd Administracyjny dopuszcza możliwość odejścia od wykładni literalnej na rzecz wykładni celowościowej jeżeli jest to uzasadnione. Takim uzasadnieniem może być odwołanie się do wartości konstytucyjnych.</a:t>
            </a:r>
          </a:p>
        </p:txBody>
      </p:sp>
      <p:sp>
        <p:nvSpPr>
          <p:cNvPr id="7" name="Rectangle 6"/>
          <p:cNvSpPr/>
          <p:nvPr/>
        </p:nvSpPr>
        <p:spPr>
          <a:xfrm>
            <a:off x="2286000" y="3105835"/>
            <a:ext cx="4572000" cy="1200329"/>
          </a:xfrm>
          <a:prstGeom prst="rect">
            <a:avLst/>
          </a:prstGeom>
        </p:spPr>
        <p:txBody>
          <a:bodyPr>
            <a:spAutoFit/>
          </a:bodyPr>
          <a:lstStyle/>
          <a:p>
            <a:pPr algn="ctr" defTabSz="957263"/>
            <a:r>
              <a:rPr lang="pl-PL" b="1" dirty="0">
                <a:solidFill>
                  <a:schemeClr val="bg1"/>
                </a:solidFill>
              </a:rPr>
              <a:t>jeżeli wymagają tego wartości konstytucyjne</a:t>
            </a:r>
            <a:r>
              <a:rPr lang="pl-PL" b="1" dirty="0" smtClean="0">
                <a:solidFill>
                  <a:schemeClr val="bg1"/>
                </a:solidFill>
              </a:rPr>
              <a:t>.</a:t>
            </a:r>
            <a:r>
              <a:rPr lang="pl-PL" b="1" dirty="0">
                <a:solidFill>
                  <a:schemeClr val="bg1"/>
                </a:solidFill>
              </a:rPr>
              <a:t> jeżeli wymagają tego wartości konstytucyjne.</a:t>
            </a:r>
          </a:p>
          <a:p>
            <a:pPr algn="ctr" defTabSz="957263"/>
            <a:endParaRPr lang="pl-PL" b="1" dirty="0">
              <a:solidFill>
                <a:schemeClr val="bg1"/>
              </a:solidFill>
            </a:endParaRPr>
          </a:p>
        </p:txBody>
      </p:sp>
      <p:sp>
        <p:nvSpPr>
          <p:cNvPr id="9" name="Rounded Rectangle 8"/>
          <p:cNvSpPr/>
          <p:nvPr/>
        </p:nvSpPr>
        <p:spPr bwMode="gray">
          <a:xfrm>
            <a:off x="4445875" y="1651054"/>
            <a:ext cx="4210445" cy="4318634"/>
          </a:xfrm>
          <a:prstGeom prst="roundRect">
            <a:avLst/>
          </a:prstGeom>
          <a:ln>
            <a:solidFill>
              <a:schemeClr val="accent3"/>
            </a:solidFill>
            <a:headEnd/>
            <a:tailEnd/>
          </a:ln>
        </p:spPr>
        <p:style>
          <a:lnRef idx="2">
            <a:schemeClr val="accent1"/>
          </a:lnRef>
          <a:fillRef idx="1">
            <a:schemeClr val="lt1"/>
          </a:fillRef>
          <a:effectRef idx="0">
            <a:schemeClr val="accent1"/>
          </a:effectRef>
          <a:fontRef idx="minor">
            <a:schemeClr val="dk1"/>
          </a:fontRef>
        </p:style>
        <p:txBody>
          <a:bodyPr wrap="square" lIns="88900" tIns="88900" rIns="88900" bIns="88900" rtlCol="0" anchor="ctr"/>
          <a:lstStyle/>
          <a:p>
            <a:pPr>
              <a:lnSpc>
                <a:spcPct val="106000"/>
              </a:lnSpc>
              <a:buFont typeface="Wingdings 2" pitchFamily="18" charset="2"/>
              <a:buNone/>
            </a:pPr>
            <a:r>
              <a:rPr lang="pl-PL" sz="1050" i="1" dirty="0">
                <a:solidFill>
                  <a:schemeClr val="tx2"/>
                </a:solidFill>
              </a:rPr>
              <a:t>„(…) Stąd też w ślad za powyższym zauważyć należy, że o ile nie budzi wątpliwości zarówno w orzecznictwie, jak i w doktrynie prymat wykładni językowej nad wykładnią funkcjonalną i celowościową, to wszak gdy wyniku pierwszej tej wykładni nie da się zaakceptować ze względu na konsekwencje o charakterze systemowym, należy się posiłkować tymi ostatnimi. Oznacza to, iż </a:t>
            </a:r>
            <a:r>
              <a:rPr lang="pl-PL" sz="1050" i="1" u="sng" dirty="0" smtClean="0">
                <a:solidFill>
                  <a:schemeClr val="tx2"/>
                </a:solidFill>
              </a:rPr>
              <a:t>granice </a:t>
            </a:r>
            <a:r>
              <a:rPr lang="pl-PL" sz="1050" i="1" u="sng" dirty="0">
                <a:solidFill>
                  <a:schemeClr val="tx2"/>
                </a:solidFill>
              </a:rPr>
              <a:t>wykładni językowej nie są bezwzględne i ich przekroczenie jest uzasadnione w sytuacji odwołania się do wartości konstytucyjnych.</a:t>
            </a:r>
            <a:r>
              <a:rPr lang="pl-PL" sz="1050" i="1" dirty="0" smtClean="0">
                <a:solidFill>
                  <a:schemeClr val="tx2"/>
                </a:solidFill>
              </a:rPr>
              <a:t>(…)</a:t>
            </a:r>
            <a:endParaRPr lang="pl-PL" sz="1050" i="1" dirty="0">
              <a:solidFill>
                <a:schemeClr val="tx2"/>
              </a:solidFill>
            </a:endParaRPr>
          </a:p>
          <a:p>
            <a:pPr>
              <a:lnSpc>
                <a:spcPct val="106000"/>
              </a:lnSpc>
              <a:buFont typeface="Wingdings 2" pitchFamily="18" charset="2"/>
              <a:buNone/>
            </a:pPr>
            <a:r>
              <a:rPr lang="pl-PL" sz="1050" i="1" dirty="0">
                <a:solidFill>
                  <a:schemeClr val="tx2"/>
                </a:solidFill>
              </a:rPr>
              <a:t>Poprzez podległość sędziów Konstytucji i ustawom w rozumieniu 178 ust. 1 Konstytucji RP należy - między innymi - rozumieć to, iż </a:t>
            </a:r>
            <a:r>
              <a:rPr lang="pl-PL" sz="1050" i="1" u="sng" dirty="0">
                <a:solidFill>
                  <a:schemeClr val="tx2"/>
                </a:solidFill>
              </a:rPr>
              <a:t>interpretując przepisy ustaw sędziowie zobowiązani są wziąć pod uwagę nie tylko ich literalną treść, ale także przepisy Konstytucji RP. </a:t>
            </a:r>
            <a:r>
              <a:rPr lang="pl-PL" sz="1050" i="1" dirty="0" smtClean="0">
                <a:solidFill>
                  <a:schemeClr val="tx2"/>
                </a:solidFill>
              </a:rPr>
              <a:t>(…)”</a:t>
            </a:r>
          </a:p>
          <a:p>
            <a:pPr>
              <a:lnSpc>
                <a:spcPct val="106000"/>
              </a:lnSpc>
              <a:buFont typeface="Wingdings 2" pitchFamily="18" charset="2"/>
              <a:buNone/>
            </a:pPr>
            <a:endParaRPr lang="pl-PL" sz="1050" i="1" dirty="0" smtClean="0">
              <a:solidFill>
                <a:schemeClr val="tx2"/>
              </a:solidFill>
            </a:endParaRPr>
          </a:p>
          <a:p>
            <a:pPr>
              <a:lnSpc>
                <a:spcPct val="106000"/>
              </a:lnSpc>
            </a:pPr>
            <a:r>
              <a:rPr lang="pl-PL" sz="1050" b="1" dirty="0">
                <a:solidFill>
                  <a:schemeClr val="tx2"/>
                </a:solidFill>
              </a:rPr>
              <a:t>Wyrok NSA z dnia 7 października 2009 r. </a:t>
            </a:r>
            <a:r>
              <a:rPr lang="pl-PL" sz="1050" b="1" dirty="0" smtClean="0">
                <a:solidFill>
                  <a:schemeClr val="tx2"/>
                </a:solidFill>
              </a:rPr>
              <a:t>sygn. akt I </a:t>
            </a:r>
            <a:r>
              <a:rPr lang="pl-PL" sz="1050" b="1" dirty="0">
                <a:solidFill>
                  <a:schemeClr val="tx2"/>
                </a:solidFill>
              </a:rPr>
              <a:t>OSK 1499/08</a:t>
            </a:r>
          </a:p>
          <a:p>
            <a:pPr>
              <a:lnSpc>
                <a:spcPct val="106000"/>
              </a:lnSpc>
              <a:buFont typeface="Wingdings 2" pitchFamily="18" charset="2"/>
              <a:buNone/>
            </a:pPr>
            <a:endParaRPr lang="pl-PL" sz="1050" i="1" dirty="0" smtClean="0"/>
          </a:p>
        </p:txBody>
      </p:sp>
      <p:sp>
        <p:nvSpPr>
          <p:cNvPr id="10" name="Rounded Rectangle 9"/>
          <p:cNvSpPr/>
          <p:nvPr/>
        </p:nvSpPr>
        <p:spPr bwMode="gray">
          <a:xfrm>
            <a:off x="376235" y="1651054"/>
            <a:ext cx="3904544" cy="4318634"/>
          </a:xfrm>
          <a:prstGeom prst="roundRect">
            <a:avLst/>
          </a:prstGeom>
          <a:solidFill>
            <a:schemeClr val="accent3"/>
          </a:solidFill>
          <a:ln>
            <a:headEnd/>
            <a:tailEnd/>
          </a:ln>
          <a:effectLst>
            <a:outerShdw blurRad="40000" rotWithShape="0">
              <a:schemeClr val="accent3">
                <a:alpha val="0"/>
              </a:schemeClr>
            </a:outerShdw>
          </a:effectLst>
        </p:spPr>
        <p:style>
          <a:lnRef idx="3">
            <a:schemeClr val="lt1"/>
          </a:lnRef>
          <a:fillRef idx="1">
            <a:schemeClr val="accent1"/>
          </a:fillRef>
          <a:effectRef idx="1">
            <a:schemeClr val="accent1"/>
          </a:effectRef>
          <a:fontRef idx="minor">
            <a:schemeClr val="lt1"/>
          </a:fontRef>
        </p:style>
        <p:txBody>
          <a:bodyPr wrap="square" lIns="88900" tIns="88900" rIns="88900" bIns="88900" rtlCol="0" anchor="ctr"/>
          <a:lstStyle/>
          <a:p>
            <a:pPr>
              <a:lnSpc>
                <a:spcPct val="106000"/>
              </a:lnSpc>
              <a:buFont typeface="Wingdings 2" pitchFamily="18" charset="2"/>
              <a:buNone/>
            </a:pPr>
            <a:r>
              <a:rPr lang="pl-PL" sz="1050" i="1" dirty="0">
                <a:solidFill>
                  <a:schemeClr val="tx1"/>
                </a:solidFill>
              </a:rPr>
              <a:t>„(…) Jak bowiem słusznie zauważa się w orzecznictwie sądowym dopuszczalne, a nawet konieczne jest odstąpienie od wykładni językowej, </a:t>
            </a:r>
            <a:r>
              <a:rPr lang="pl-PL" sz="1050" i="1" u="sng" dirty="0">
                <a:solidFill>
                  <a:schemeClr val="tx1"/>
                </a:solidFill>
              </a:rPr>
              <a:t>jeżeli za takim rozwiązaniem przemawiają nader istotne argumenty </a:t>
            </a:r>
            <a:r>
              <a:rPr lang="pl-PL" sz="1050" i="1" dirty="0">
                <a:solidFill>
                  <a:schemeClr val="tx1"/>
                </a:solidFill>
              </a:rPr>
              <a:t>(por. wyrok NSA z 10 listopada 2011 r., I FSK 1634/10</a:t>
            </a:r>
            <a:r>
              <a:rPr lang="pl-PL" sz="1050" i="1" u="sng" dirty="0">
                <a:solidFill>
                  <a:schemeClr val="tx1"/>
                </a:solidFill>
              </a:rPr>
              <a:t>) lub gdy wykładnia językowa przepisu prowadziłaby do wniosków </a:t>
            </a:r>
            <a:r>
              <a:rPr lang="pl-PL" sz="1050" i="1" u="sng" dirty="0" smtClean="0">
                <a:solidFill>
                  <a:schemeClr val="tx1"/>
                </a:solidFill>
              </a:rPr>
              <a:t>absurdalnych</a:t>
            </a:r>
            <a:r>
              <a:rPr lang="pl-PL" sz="1050" i="1" dirty="0" smtClean="0">
                <a:solidFill>
                  <a:schemeClr val="tx1"/>
                </a:solidFill>
              </a:rPr>
              <a:t> (por</a:t>
            </a:r>
            <a:r>
              <a:rPr lang="pl-PL" sz="1050" i="1" dirty="0">
                <a:solidFill>
                  <a:schemeClr val="tx1"/>
                </a:solidFill>
              </a:rPr>
              <a:t>. L. Morawski, Wykładnia w orzecznictwie sądów, Toruń 2002, s. 18). Skoro wykładnia prawa musi opierać się na założeniu </a:t>
            </a:r>
            <a:r>
              <a:rPr lang="pl-PL" sz="1050" i="1" u="sng" dirty="0">
                <a:solidFill>
                  <a:schemeClr val="tx1"/>
                </a:solidFill>
              </a:rPr>
              <a:t>racjonalności ustawodawcy, wewnętrznej spójności aktu prawnego, ale i całego sytemu prawa, to pominięcie wykładni językowej w niektórych przypadkach usprawiedliwia również konieczność nadania interpretowanym przepisom znaczenia, które uczyni je rozwiązaniami najtrafniejszymi </a:t>
            </a:r>
            <a:r>
              <a:rPr lang="pl-PL" sz="1050" i="1" u="sng" dirty="0" smtClean="0">
                <a:solidFill>
                  <a:schemeClr val="tx1"/>
                </a:solidFill>
              </a:rPr>
              <a:t>prakseologicznie (…)</a:t>
            </a:r>
            <a:r>
              <a:rPr lang="pl-PL" sz="1050" i="1" dirty="0" smtClean="0">
                <a:solidFill>
                  <a:schemeClr val="tx1"/>
                </a:solidFill>
              </a:rPr>
              <a:t>”</a:t>
            </a:r>
            <a:endParaRPr lang="pl-PL" sz="1050" i="1" dirty="0">
              <a:solidFill>
                <a:schemeClr val="tx1"/>
              </a:solidFill>
            </a:endParaRPr>
          </a:p>
          <a:p>
            <a:pPr>
              <a:lnSpc>
                <a:spcPct val="106000"/>
              </a:lnSpc>
              <a:buFont typeface="Wingdings 2" pitchFamily="18" charset="2"/>
              <a:buNone/>
            </a:pPr>
            <a:endParaRPr lang="pl-PL" sz="1050" b="1" dirty="0" smtClean="0">
              <a:solidFill>
                <a:schemeClr val="tx1"/>
              </a:solidFill>
            </a:endParaRPr>
          </a:p>
          <a:p>
            <a:pPr>
              <a:lnSpc>
                <a:spcPct val="106000"/>
              </a:lnSpc>
              <a:buFont typeface="Wingdings 2" pitchFamily="18" charset="2"/>
              <a:buNone/>
            </a:pPr>
            <a:r>
              <a:rPr lang="pl-PL" sz="1050" b="1" dirty="0">
                <a:solidFill>
                  <a:schemeClr val="tx1"/>
                </a:solidFill>
              </a:rPr>
              <a:t>Wyrok NSA z dnia 12 stycznia 2017 r</a:t>
            </a:r>
            <a:r>
              <a:rPr lang="pl-PL" sz="1050" b="1" dirty="0" smtClean="0">
                <a:solidFill>
                  <a:schemeClr val="tx1"/>
                </a:solidFill>
              </a:rPr>
              <a:t>. sygn. akt </a:t>
            </a:r>
            <a:r>
              <a:rPr lang="pl-PL" sz="1050" b="1" dirty="0">
                <a:solidFill>
                  <a:schemeClr val="tx1"/>
                </a:solidFill>
              </a:rPr>
              <a:t>I OSK 984/16</a:t>
            </a:r>
            <a:endParaRPr lang="pl-PL" sz="1050" i="1" dirty="0">
              <a:solidFill>
                <a:schemeClr val="tx1"/>
              </a:solidFill>
            </a:endParaRPr>
          </a:p>
        </p:txBody>
      </p:sp>
    </p:spTree>
    <p:extLst>
      <p:ext uri="{BB962C8B-B14F-4D97-AF65-F5344CB8AC3E}">
        <p14:creationId xmlns:p14="http://schemas.microsoft.com/office/powerpoint/2010/main" val="1103640391"/>
      </p:ext>
    </p:extLst>
  </p:cSld>
  <p:clrMapOvr>
    <a:masterClrMapping/>
  </p:clrMapOvr>
  <p:transition>
    <p:fade/>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 Placeholder 8"/>
          <p:cNvSpPr>
            <a:spLocks noGrp="1"/>
          </p:cNvSpPr>
          <p:nvPr>
            <p:ph type="body" sz="quarter" idx="13"/>
          </p:nvPr>
        </p:nvSpPr>
        <p:spPr>
          <a:xfrm>
            <a:off x="376237" y="508000"/>
            <a:ext cx="8391525" cy="900855"/>
          </a:xfrm>
        </p:spPr>
        <p:txBody>
          <a:bodyPr/>
          <a:lstStyle/>
          <a:p>
            <a:endParaRPr lang="pl-PL" dirty="0" smtClean="0"/>
          </a:p>
          <a:p>
            <a:endParaRPr lang="pl-PL" dirty="0"/>
          </a:p>
        </p:txBody>
      </p:sp>
      <p:sp>
        <p:nvSpPr>
          <p:cNvPr id="8" name="Content Placeholder 7"/>
          <p:cNvSpPr>
            <a:spLocks noGrp="1"/>
          </p:cNvSpPr>
          <p:nvPr>
            <p:ph idx="1"/>
          </p:nvPr>
        </p:nvSpPr>
        <p:spPr>
          <a:xfrm>
            <a:off x="376237" y="1020417"/>
            <a:ext cx="8208963" cy="5459895"/>
          </a:xfrm>
          <a:solidFill>
            <a:srgbClr val="86BC25"/>
          </a:solidFill>
        </p:spPr>
        <p:txBody>
          <a:bodyPr lIns="252000" tIns="180000" rIns="252000" bIns="0" anchor="ctr" anchorCtr="0">
            <a:noAutofit/>
          </a:bodyPr>
          <a:lstStyle/>
          <a:p>
            <a:pPr algn="just">
              <a:spcAft>
                <a:spcPts val="600"/>
              </a:spcAft>
            </a:pPr>
            <a:r>
              <a:rPr lang="pl-PL" sz="1400" b="1" dirty="0">
                <a:solidFill>
                  <a:schemeClr val="bg1"/>
                </a:solidFill>
              </a:rPr>
              <a:t>Wyrok Trybunału </a:t>
            </a:r>
            <a:r>
              <a:rPr lang="pl-PL" sz="1400" b="1" dirty="0" smtClean="0">
                <a:solidFill>
                  <a:schemeClr val="bg1"/>
                </a:solidFill>
              </a:rPr>
              <a:t>Konstytucyjnego z dnia 17 lipca 2012 r., </a:t>
            </a:r>
            <a:r>
              <a:rPr lang="pl-PL" sz="1400" b="1" dirty="0">
                <a:solidFill>
                  <a:schemeClr val="bg1"/>
                </a:solidFill>
              </a:rPr>
              <a:t>sygn. akt P </a:t>
            </a:r>
            <a:r>
              <a:rPr lang="pl-PL" sz="1400" b="1" dirty="0" smtClean="0">
                <a:solidFill>
                  <a:schemeClr val="bg1"/>
                </a:solidFill>
              </a:rPr>
              <a:t>30/11:</a:t>
            </a:r>
          </a:p>
          <a:p>
            <a:pPr algn="just">
              <a:spcAft>
                <a:spcPts val="600"/>
              </a:spcAft>
            </a:pPr>
            <a:r>
              <a:rPr lang="pl-PL" sz="1400" i="1" dirty="0" smtClean="0">
                <a:solidFill>
                  <a:schemeClr val="bg1"/>
                </a:solidFill>
              </a:rPr>
              <a:t>„</a:t>
            </a:r>
            <a:r>
              <a:rPr lang="pl-PL" sz="1400" i="1" dirty="0">
                <a:solidFill>
                  <a:schemeClr val="bg1"/>
                </a:solidFill>
              </a:rPr>
              <a:t>Instytucja przedawnienia zobowiązań podatkowych służy realizacji dwóch istotnych wartości konstytucyjnych. Pierwszą z nich jest konieczność </a:t>
            </a:r>
            <a:r>
              <a:rPr lang="pl-PL" sz="1400" b="1" i="1" dirty="0">
                <a:solidFill>
                  <a:schemeClr val="bg1"/>
                </a:solidFill>
              </a:rPr>
              <a:t>zachowania równowagi budżetowej. Przedawnienie zobowiązań podatkowych działa bowiem dyscyplinująco na wierzyciela publicznego, zmuszając go do egzekwowania należności podatkowych w ściśle określonych ramach czasowych. </a:t>
            </a:r>
            <a:r>
              <a:rPr lang="pl-PL" sz="1400" i="1" dirty="0">
                <a:solidFill>
                  <a:schemeClr val="bg1"/>
                </a:solidFill>
              </a:rPr>
              <a:t>Drugą wartością konstytucyjną, która uzasadnia wprowadzenie instytucji przedawnienia do prawa podatkowego, jest </a:t>
            </a:r>
            <a:r>
              <a:rPr lang="pl-PL" sz="1400" b="1" i="1" dirty="0">
                <a:solidFill>
                  <a:schemeClr val="bg1"/>
                </a:solidFill>
              </a:rPr>
              <a:t>stabilizacja stosunków społecznych </a:t>
            </a:r>
            <a:r>
              <a:rPr lang="pl-PL" sz="1400" i="1" dirty="0">
                <a:solidFill>
                  <a:schemeClr val="bg1"/>
                </a:solidFill>
              </a:rPr>
              <a:t>poprzez wygaszanie zadawnionych zobowiązań podatkowych. Nie ma zatem wątpliwości, że przedawnienie zobowiązań podatkowych, choć nie jest expressis verbis uregulowane w ustawie zasadniczej, znajduje oparcie w wartościach konstytucyjnie chronionych"..”</a:t>
            </a:r>
          </a:p>
          <a:p>
            <a:pPr algn="just">
              <a:spcAft>
                <a:spcPts val="600"/>
              </a:spcAft>
            </a:pPr>
            <a:r>
              <a:rPr lang="pl-PL" sz="1400" i="1" dirty="0" smtClean="0">
                <a:solidFill>
                  <a:schemeClr val="bg1"/>
                </a:solidFill>
              </a:rPr>
              <a:t>„Choć </a:t>
            </a:r>
            <a:r>
              <a:rPr lang="pl-PL" sz="1400" i="1" dirty="0">
                <a:solidFill>
                  <a:schemeClr val="bg1"/>
                </a:solidFill>
              </a:rPr>
              <a:t>instytucja przedawnienia zobowiązania podatkowego może niekiedy sankcjonować naruszenie przez podatnika konstytucyjnego obowiązku płacenia podatków, to jednak, skoro została wprowadzona do systemu prawnego, musi realizować stawiane jej zadania. Jednym z nich zaś jest stabilizowanie stosunków społecznych poprzez wygaszanie z upływem czasu zadawnionych zobowiązań podatkowych. Jak podkreślił Trybunał w wyroku sygn. P 41/10, stabilizacja stosunków społecznych jest zaś wartością konstytucyjną zakotwiczoną w zasadzie bezpieczeństwa prawnego, wywodzonej z art. 2 Konstytucji. [...] </a:t>
            </a:r>
            <a:r>
              <a:rPr lang="pl-PL" sz="1400" b="1" i="1" dirty="0">
                <a:solidFill>
                  <a:schemeClr val="bg1"/>
                </a:solidFill>
              </a:rPr>
              <a:t>Przedawnienie zobowiązania podatkowego, aby nie było instytucją pozorną, musi również realizować stawiane mu cele, tj. dawać podatnikowi poczucie pewności co do braku ciążących na nim zobowiązań podatkowych i działać w sposób dyscyplinujący na wierzyciela podatkowego”</a:t>
            </a:r>
          </a:p>
          <a:p>
            <a:endParaRPr lang="pl-PL" sz="1400" b="1" dirty="0" smtClean="0">
              <a:solidFill>
                <a:schemeClr val="bg1"/>
              </a:solidFill>
            </a:endParaRPr>
          </a:p>
        </p:txBody>
      </p:sp>
      <p:sp>
        <p:nvSpPr>
          <p:cNvPr id="12" name="Freeform 936"/>
          <p:cNvSpPr>
            <a:spLocks noEditPoints="1"/>
          </p:cNvSpPr>
          <p:nvPr/>
        </p:nvSpPr>
        <p:spPr bwMode="auto">
          <a:xfrm>
            <a:off x="8053868" y="2240086"/>
            <a:ext cx="231181" cy="230095"/>
          </a:xfrm>
          <a:custGeom>
            <a:avLst/>
            <a:gdLst>
              <a:gd name="T0" fmla="*/ 320 w 321"/>
              <a:gd name="T1" fmla="*/ 221 h 320"/>
              <a:gd name="T2" fmla="*/ 278 w 321"/>
              <a:gd name="T3" fmla="*/ 50 h 320"/>
              <a:gd name="T4" fmla="*/ 277 w 321"/>
              <a:gd name="T5" fmla="*/ 50 h 320"/>
              <a:gd name="T6" fmla="*/ 277 w 321"/>
              <a:gd name="T7" fmla="*/ 48 h 320"/>
              <a:gd name="T8" fmla="*/ 275 w 321"/>
              <a:gd name="T9" fmla="*/ 46 h 320"/>
              <a:gd name="T10" fmla="*/ 274 w 321"/>
              <a:gd name="T11" fmla="*/ 45 h 320"/>
              <a:gd name="T12" fmla="*/ 272 w 321"/>
              <a:gd name="T13" fmla="*/ 44 h 320"/>
              <a:gd name="T14" fmla="*/ 271 w 321"/>
              <a:gd name="T15" fmla="*/ 43 h 320"/>
              <a:gd name="T16" fmla="*/ 268 w 321"/>
              <a:gd name="T17" fmla="*/ 42 h 320"/>
              <a:gd name="T18" fmla="*/ 267 w 321"/>
              <a:gd name="T19" fmla="*/ 42 h 320"/>
              <a:gd name="T20" fmla="*/ 267 w 321"/>
              <a:gd name="T21" fmla="*/ 42 h 320"/>
              <a:gd name="T22" fmla="*/ 171 w 321"/>
              <a:gd name="T23" fmla="*/ 42 h 320"/>
              <a:gd name="T24" fmla="*/ 171 w 321"/>
              <a:gd name="T25" fmla="*/ 10 h 320"/>
              <a:gd name="T26" fmla="*/ 161 w 321"/>
              <a:gd name="T27" fmla="*/ 0 h 320"/>
              <a:gd name="T28" fmla="*/ 150 w 321"/>
              <a:gd name="T29" fmla="*/ 10 h 320"/>
              <a:gd name="T30" fmla="*/ 150 w 321"/>
              <a:gd name="T31" fmla="*/ 42 h 320"/>
              <a:gd name="T32" fmla="*/ 65 w 321"/>
              <a:gd name="T33" fmla="*/ 42 h 320"/>
              <a:gd name="T34" fmla="*/ 64 w 321"/>
              <a:gd name="T35" fmla="*/ 42 h 320"/>
              <a:gd name="T36" fmla="*/ 61 w 321"/>
              <a:gd name="T37" fmla="*/ 43 h 320"/>
              <a:gd name="T38" fmla="*/ 60 w 321"/>
              <a:gd name="T39" fmla="*/ 44 h 320"/>
              <a:gd name="T40" fmla="*/ 58 w 321"/>
              <a:gd name="T41" fmla="*/ 45 h 320"/>
              <a:gd name="T42" fmla="*/ 57 w 321"/>
              <a:gd name="T43" fmla="*/ 46 h 320"/>
              <a:gd name="T44" fmla="*/ 55 w 321"/>
              <a:gd name="T45" fmla="*/ 48 h 320"/>
              <a:gd name="T46" fmla="*/ 55 w 321"/>
              <a:gd name="T47" fmla="*/ 49 h 320"/>
              <a:gd name="T48" fmla="*/ 54 w 321"/>
              <a:gd name="T49" fmla="*/ 50 h 320"/>
              <a:gd name="T50" fmla="*/ 1 w 321"/>
              <a:gd name="T51" fmla="*/ 220 h 320"/>
              <a:gd name="T52" fmla="*/ 3 w 321"/>
              <a:gd name="T53" fmla="*/ 230 h 320"/>
              <a:gd name="T54" fmla="*/ 11 w 321"/>
              <a:gd name="T55" fmla="*/ 234 h 320"/>
              <a:gd name="T56" fmla="*/ 107 w 321"/>
              <a:gd name="T57" fmla="*/ 234 h 320"/>
              <a:gd name="T58" fmla="*/ 116 w 321"/>
              <a:gd name="T59" fmla="*/ 230 h 320"/>
              <a:gd name="T60" fmla="*/ 118 w 321"/>
              <a:gd name="T61" fmla="*/ 221 h 320"/>
              <a:gd name="T62" fmla="*/ 78 w 321"/>
              <a:gd name="T63" fmla="*/ 64 h 320"/>
              <a:gd name="T64" fmla="*/ 150 w 321"/>
              <a:gd name="T65" fmla="*/ 64 h 320"/>
              <a:gd name="T66" fmla="*/ 150 w 321"/>
              <a:gd name="T67" fmla="*/ 298 h 320"/>
              <a:gd name="T68" fmla="*/ 97 w 321"/>
              <a:gd name="T69" fmla="*/ 298 h 320"/>
              <a:gd name="T70" fmla="*/ 86 w 321"/>
              <a:gd name="T71" fmla="*/ 309 h 320"/>
              <a:gd name="T72" fmla="*/ 97 w 321"/>
              <a:gd name="T73" fmla="*/ 320 h 320"/>
              <a:gd name="T74" fmla="*/ 225 w 321"/>
              <a:gd name="T75" fmla="*/ 320 h 320"/>
              <a:gd name="T76" fmla="*/ 235 w 321"/>
              <a:gd name="T77" fmla="*/ 309 h 320"/>
              <a:gd name="T78" fmla="*/ 225 w 321"/>
              <a:gd name="T79" fmla="*/ 298 h 320"/>
              <a:gd name="T80" fmla="*/ 171 w 321"/>
              <a:gd name="T81" fmla="*/ 298 h 320"/>
              <a:gd name="T82" fmla="*/ 171 w 321"/>
              <a:gd name="T83" fmla="*/ 64 h 320"/>
              <a:gd name="T84" fmla="*/ 253 w 321"/>
              <a:gd name="T85" fmla="*/ 64 h 320"/>
              <a:gd name="T86" fmla="*/ 204 w 321"/>
              <a:gd name="T87" fmla="*/ 220 h 320"/>
              <a:gd name="T88" fmla="*/ 205 w 321"/>
              <a:gd name="T89" fmla="*/ 230 h 320"/>
              <a:gd name="T90" fmla="*/ 214 w 321"/>
              <a:gd name="T91" fmla="*/ 234 h 320"/>
              <a:gd name="T92" fmla="*/ 310 w 321"/>
              <a:gd name="T93" fmla="*/ 234 h 320"/>
              <a:gd name="T94" fmla="*/ 318 w 321"/>
              <a:gd name="T95" fmla="*/ 230 h 320"/>
              <a:gd name="T96" fmla="*/ 320 w 321"/>
              <a:gd name="T97" fmla="*/ 221 h 320"/>
              <a:gd name="T98" fmla="*/ 26 w 321"/>
              <a:gd name="T99" fmla="*/ 213 h 320"/>
              <a:gd name="T100" fmla="*/ 64 w 321"/>
              <a:gd name="T101" fmla="*/ 92 h 320"/>
              <a:gd name="T102" fmla="*/ 94 w 321"/>
              <a:gd name="T103" fmla="*/ 213 h 320"/>
              <a:gd name="T104" fmla="*/ 26 w 321"/>
              <a:gd name="T105" fmla="*/ 213 h 320"/>
              <a:gd name="T106" fmla="*/ 229 w 321"/>
              <a:gd name="T107" fmla="*/ 213 h 320"/>
              <a:gd name="T108" fmla="*/ 266 w 321"/>
              <a:gd name="T109" fmla="*/ 92 h 320"/>
              <a:gd name="T110" fmla="*/ 296 w 321"/>
              <a:gd name="T111" fmla="*/ 213 h 320"/>
              <a:gd name="T112" fmla="*/ 229 w 321"/>
              <a:gd name="T113" fmla="*/ 213 h 3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321" h="320">
                <a:moveTo>
                  <a:pt x="320" y="221"/>
                </a:moveTo>
                <a:cubicBezTo>
                  <a:pt x="278" y="50"/>
                  <a:pt x="278" y="50"/>
                  <a:pt x="278" y="50"/>
                </a:cubicBezTo>
                <a:cubicBezTo>
                  <a:pt x="278" y="50"/>
                  <a:pt x="277" y="50"/>
                  <a:pt x="277" y="50"/>
                </a:cubicBezTo>
                <a:cubicBezTo>
                  <a:pt x="277" y="49"/>
                  <a:pt x="277" y="49"/>
                  <a:pt x="277" y="48"/>
                </a:cubicBezTo>
                <a:cubicBezTo>
                  <a:pt x="276" y="47"/>
                  <a:pt x="276" y="47"/>
                  <a:pt x="275" y="46"/>
                </a:cubicBezTo>
                <a:cubicBezTo>
                  <a:pt x="275" y="46"/>
                  <a:pt x="275" y="45"/>
                  <a:pt x="274" y="45"/>
                </a:cubicBezTo>
                <a:cubicBezTo>
                  <a:pt x="274" y="45"/>
                  <a:pt x="273" y="44"/>
                  <a:pt x="272" y="44"/>
                </a:cubicBezTo>
                <a:cubicBezTo>
                  <a:pt x="272" y="43"/>
                  <a:pt x="272" y="43"/>
                  <a:pt x="271" y="43"/>
                </a:cubicBezTo>
                <a:cubicBezTo>
                  <a:pt x="270" y="43"/>
                  <a:pt x="269" y="42"/>
                  <a:pt x="268" y="42"/>
                </a:cubicBezTo>
                <a:cubicBezTo>
                  <a:pt x="268" y="42"/>
                  <a:pt x="268" y="42"/>
                  <a:pt x="267" y="42"/>
                </a:cubicBezTo>
                <a:cubicBezTo>
                  <a:pt x="267" y="42"/>
                  <a:pt x="267" y="42"/>
                  <a:pt x="267" y="42"/>
                </a:cubicBezTo>
                <a:cubicBezTo>
                  <a:pt x="171" y="42"/>
                  <a:pt x="171" y="42"/>
                  <a:pt x="171" y="42"/>
                </a:cubicBezTo>
                <a:cubicBezTo>
                  <a:pt x="171" y="10"/>
                  <a:pt x="171" y="10"/>
                  <a:pt x="171" y="10"/>
                </a:cubicBezTo>
                <a:cubicBezTo>
                  <a:pt x="171" y="4"/>
                  <a:pt x="167" y="0"/>
                  <a:pt x="161" y="0"/>
                </a:cubicBezTo>
                <a:cubicBezTo>
                  <a:pt x="155" y="0"/>
                  <a:pt x="150" y="4"/>
                  <a:pt x="150" y="10"/>
                </a:cubicBezTo>
                <a:cubicBezTo>
                  <a:pt x="150" y="42"/>
                  <a:pt x="150" y="42"/>
                  <a:pt x="150" y="42"/>
                </a:cubicBezTo>
                <a:cubicBezTo>
                  <a:pt x="65" y="42"/>
                  <a:pt x="65" y="42"/>
                  <a:pt x="65" y="42"/>
                </a:cubicBezTo>
                <a:cubicBezTo>
                  <a:pt x="64" y="42"/>
                  <a:pt x="64" y="42"/>
                  <a:pt x="64" y="42"/>
                </a:cubicBezTo>
                <a:cubicBezTo>
                  <a:pt x="63" y="43"/>
                  <a:pt x="62" y="43"/>
                  <a:pt x="61" y="43"/>
                </a:cubicBezTo>
                <a:cubicBezTo>
                  <a:pt x="61" y="43"/>
                  <a:pt x="60" y="43"/>
                  <a:pt x="60" y="44"/>
                </a:cubicBezTo>
                <a:cubicBezTo>
                  <a:pt x="59" y="44"/>
                  <a:pt x="58" y="45"/>
                  <a:pt x="58" y="45"/>
                </a:cubicBezTo>
                <a:cubicBezTo>
                  <a:pt x="57" y="45"/>
                  <a:pt x="57" y="46"/>
                  <a:pt x="57" y="46"/>
                </a:cubicBezTo>
                <a:cubicBezTo>
                  <a:pt x="56" y="47"/>
                  <a:pt x="56" y="47"/>
                  <a:pt x="55" y="48"/>
                </a:cubicBezTo>
                <a:cubicBezTo>
                  <a:pt x="55" y="49"/>
                  <a:pt x="55" y="49"/>
                  <a:pt x="55" y="49"/>
                </a:cubicBezTo>
                <a:cubicBezTo>
                  <a:pt x="55" y="49"/>
                  <a:pt x="55" y="50"/>
                  <a:pt x="54" y="50"/>
                </a:cubicBezTo>
                <a:cubicBezTo>
                  <a:pt x="1" y="220"/>
                  <a:pt x="1" y="220"/>
                  <a:pt x="1" y="220"/>
                </a:cubicBezTo>
                <a:cubicBezTo>
                  <a:pt x="0" y="224"/>
                  <a:pt x="1" y="227"/>
                  <a:pt x="3" y="230"/>
                </a:cubicBezTo>
                <a:cubicBezTo>
                  <a:pt x="5" y="233"/>
                  <a:pt x="8" y="234"/>
                  <a:pt x="11" y="234"/>
                </a:cubicBezTo>
                <a:cubicBezTo>
                  <a:pt x="107" y="234"/>
                  <a:pt x="107" y="234"/>
                  <a:pt x="107" y="234"/>
                </a:cubicBezTo>
                <a:cubicBezTo>
                  <a:pt x="111" y="234"/>
                  <a:pt x="114" y="233"/>
                  <a:pt x="116" y="230"/>
                </a:cubicBezTo>
                <a:cubicBezTo>
                  <a:pt x="118" y="228"/>
                  <a:pt x="118" y="224"/>
                  <a:pt x="118" y="221"/>
                </a:cubicBezTo>
                <a:cubicBezTo>
                  <a:pt x="78" y="64"/>
                  <a:pt x="78" y="64"/>
                  <a:pt x="78" y="64"/>
                </a:cubicBezTo>
                <a:cubicBezTo>
                  <a:pt x="150" y="64"/>
                  <a:pt x="150" y="64"/>
                  <a:pt x="150" y="64"/>
                </a:cubicBezTo>
                <a:cubicBezTo>
                  <a:pt x="150" y="298"/>
                  <a:pt x="150" y="298"/>
                  <a:pt x="150" y="298"/>
                </a:cubicBezTo>
                <a:cubicBezTo>
                  <a:pt x="97" y="298"/>
                  <a:pt x="97" y="298"/>
                  <a:pt x="97" y="298"/>
                </a:cubicBezTo>
                <a:cubicBezTo>
                  <a:pt x="91" y="298"/>
                  <a:pt x="86" y="303"/>
                  <a:pt x="86" y="309"/>
                </a:cubicBezTo>
                <a:cubicBezTo>
                  <a:pt x="86" y="315"/>
                  <a:pt x="91" y="320"/>
                  <a:pt x="97" y="320"/>
                </a:cubicBezTo>
                <a:cubicBezTo>
                  <a:pt x="225" y="320"/>
                  <a:pt x="225" y="320"/>
                  <a:pt x="225" y="320"/>
                </a:cubicBezTo>
                <a:cubicBezTo>
                  <a:pt x="231" y="320"/>
                  <a:pt x="235" y="315"/>
                  <a:pt x="235" y="309"/>
                </a:cubicBezTo>
                <a:cubicBezTo>
                  <a:pt x="235" y="303"/>
                  <a:pt x="231" y="298"/>
                  <a:pt x="225" y="298"/>
                </a:cubicBezTo>
                <a:cubicBezTo>
                  <a:pt x="171" y="298"/>
                  <a:pt x="171" y="298"/>
                  <a:pt x="171" y="298"/>
                </a:cubicBezTo>
                <a:cubicBezTo>
                  <a:pt x="171" y="64"/>
                  <a:pt x="171" y="64"/>
                  <a:pt x="171" y="64"/>
                </a:cubicBezTo>
                <a:cubicBezTo>
                  <a:pt x="253" y="64"/>
                  <a:pt x="253" y="64"/>
                  <a:pt x="253" y="64"/>
                </a:cubicBezTo>
                <a:cubicBezTo>
                  <a:pt x="204" y="220"/>
                  <a:pt x="204" y="220"/>
                  <a:pt x="204" y="220"/>
                </a:cubicBezTo>
                <a:cubicBezTo>
                  <a:pt x="203" y="224"/>
                  <a:pt x="203" y="227"/>
                  <a:pt x="205" y="230"/>
                </a:cubicBezTo>
                <a:cubicBezTo>
                  <a:pt x="207" y="233"/>
                  <a:pt x="211" y="234"/>
                  <a:pt x="214" y="234"/>
                </a:cubicBezTo>
                <a:cubicBezTo>
                  <a:pt x="310" y="234"/>
                  <a:pt x="310" y="234"/>
                  <a:pt x="310" y="234"/>
                </a:cubicBezTo>
                <a:cubicBezTo>
                  <a:pt x="313" y="234"/>
                  <a:pt x="316" y="233"/>
                  <a:pt x="318" y="230"/>
                </a:cubicBezTo>
                <a:cubicBezTo>
                  <a:pt x="320" y="228"/>
                  <a:pt x="321" y="224"/>
                  <a:pt x="320" y="221"/>
                </a:cubicBezTo>
                <a:close/>
                <a:moveTo>
                  <a:pt x="26" y="213"/>
                </a:moveTo>
                <a:cubicBezTo>
                  <a:pt x="64" y="92"/>
                  <a:pt x="64" y="92"/>
                  <a:pt x="64" y="92"/>
                </a:cubicBezTo>
                <a:cubicBezTo>
                  <a:pt x="94" y="213"/>
                  <a:pt x="94" y="213"/>
                  <a:pt x="94" y="213"/>
                </a:cubicBezTo>
                <a:lnTo>
                  <a:pt x="26" y="213"/>
                </a:lnTo>
                <a:close/>
                <a:moveTo>
                  <a:pt x="229" y="213"/>
                </a:moveTo>
                <a:cubicBezTo>
                  <a:pt x="266" y="92"/>
                  <a:pt x="266" y="92"/>
                  <a:pt x="266" y="92"/>
                </a:cubicBezTo>
                <a:cubicBezTo>
                  <a:pt x="296" y="213"/>
                  <a:pt x="296" y="213"/>
                  <a:pt x="296" y="213"/>
                </a:cubicBezTo>
                <a:lnTo>
                  <a:pt x="229" y="213"/>
                </a:lnTo>
                <a:close/>
              </a:path>
            </a:pathLst>
          </a:custGeom>
          <a:solidFill>
            <a:schemeClr val="bg1"/>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3" name="Text Placeholder 6"/>
          <p:cNvSpPr txBox="1">
            <a:spLocks/>
          </p:cNvSpPr>
          <p:nvPr/>
        </p:nvSpPr>
        <p:spPr>
          <a:xfrm>
            <a:off x="376238" y="677000"/>
            <a:ext cx="8371762" cy="1037500"/>
          </a:xfrm>
          <a:prstGeom prst="rect">
            <a:avLst/>
          </a:prstGeom>
        </p:spPr>
        <p:txBody>
          <a:bodyPr vert="horz" lIns="0" tIns="0" rIns="0" bIns="0" rtlCol="0">
            <a:noAutofit/>
          </a:bodyPr>
          <a:lstStyle>
            <a:lvl1pPr marL="0" indent="0" algn="l" defTabSz="914400" rtl="0" eaLnBrk="1" latinLnBrk="0" hangingPunct="1">
              <a:spcBef>
                <a:spcPts val="0"/>
              </a:spcBef>
              <a:spcAft>
                <a:spcPts val="1000"/>
              </a:spcAft>
              <a:buSzPct val="100000"/>
              <a:buFont typeface="Arial" panose="020B0604020202020204" pitchFamily="34" charset="0"/>
              <a:buNone/>
              <a:defRPr sz="2000" b="0" kern="1200">
                <a:solidFill>
                  <a:srgbClr val="575757"/>
                </a:solidFill>
                <a:latin typeface="+mn-lt"/>
                <a:ea typeface="+mn-ea"/>
                <a:cs typeface="+mn-cs"/>
              </a:defRPr>
            </a:lvl1pPr>
            <a:lvl2pPr marL="0" indent="0" algn="l" defTabSz="914400" rtl="0" eaLnBrk="1" latinLnBrk="0" hangingPunct="1">
              <a:spcBef>
                <a:spcPts val="0"/>
              </a:spcBef>
              <a:spcAft>
                <a:spcPts val="1000"/>
              </a:spcAft>
              <a:buClrTx/>
              <a:buSzPct val="100000"/>
              <a:buFont typeface="Arial"/>
              <a:buNone/>
              <a:defRPr lang="en-US" sz="1100" b="1" kern="1200" dirty="0" smtClean="0">
                <a:solidFill>
                  <a:schemeClr val="tx1"/>
                </a:solidFill>
                <a:latin typeface="+mn-lt"/>
                <a:ea typeface="+mn-ea"/>
                <a:cs typeface="+mn-cs"/>
              </a:defRPr>
            </a:lvl2pPr>
            <a:lvl3pPr marL="176400" indent="-176400" algn="l" defTabSz="914400" rtl="0" eaLnBrk="1" latinLnBrk="0" hangingPunct="1">
              <a:spcBef>
                <a:spcPts val="0"/>
              </a:spcBef>
              <a:spcAft>
                <a:spcPts val="1000"/>
              </a:spcAft>
              <a:buClrTx/>
              <a:buSzPct val="100000"/>
              <a:buFont typeface="Arial" panose="020B0604020202020204" pitchFamily="34" charset="0"/>
              <a:buChar char="•"/>
              <a:defRPr lang="en-US" sz="1100" kern="1200" dirty="0" smtClean="0">
                <a:solidFill>
                  <a:schemeClr val="tx1"/>
                </a:solidFill>
                <a:latin typeface="+mn-lt"/>
                <a:ea typeface="+mn-ea"/>
                <a:cs typeface="+mn-cs"/>
              </a:defRPr>
            </a:lvl3pPr>
            <a:lvl4pPr marL="356400" indent="-176400" algn="l" defTabSz="914400" rtl="0" eaLnBrk="1" latinLnBrk="0" hangingPunct="1">
              <a:spcBef>
                <a:spcPts val="0"/>
              </a:spcBef>
              <a:spcAft>
                <a:spcPts val="1000"/>
              </a:spcAft>
              <a:buClrTx/>
              <a:buSzPct val="100000"/>
              <a:buFont typeface="Verdana" panose="020B0604030504040204" pitchFamily="34" charset="0"/>
              <a:buChar char="−"/>
              <a:defRPr lang="en-US" sz="1100" kern="1200" baseline="0" dirty="0" smtClean="0">
                <a:solidFill>
                  <a:schemeClr val="tx1"/>
                </a:solidFill>
                <a:latin typeface="+mn-lt"/>
                <a:ea typeface="+mn-ea"/>
                <a:cs typeface="+mn-cs"/>
              </a:defRPr>
            </a:lvl4pPr>
            <a:lvl5pPr marL="532800" indent="-176400" algn="l" defTabSz="798513" rtl="0" eaLnBrk="1" latinLnBrk="0" hangingPunct="1">
              <a:spcBef>
                <a:spcPts val="0"/>
              </a:spcBef>
              <a:spcAft>
                <a:spcPts val="1000"/>
              </a:spcAft>
              <a:buClrTx/>
              <a:buSzPct val="100000"/>
              <a:buFont typeface="Verdana" panose="020B0604030504040204" pitchFamily="34" charset="0"/>
              <a:buChar char="−"/>
              <a:tabLst/>
              <a:defRPr lang="en-US" sz="1100" kern="1200" baseline="0" dirty="0" smtClean="0">
                <a:solidFill>
                  <a:schemeClr val="tx1"/>
                </a:solidFill>
                <a:latin typeface="+mn-lt"/>
                <a:ea typeface="+mn-ea"/>
                <a:cs typeface="+mn-cs"/>
              </a:defRPr>
            </a:lvl5pPr>
            <a:lvl6pPr marL="532800" indent="-176400" algn="l" defTabSz="914400" rtl="0" eaLnBrk="1" latinLnBrk="0" hangingPunct="1">
              <a:spcBef>
                <a:spcPts val="0"/>
              </a:spcBef>
              <a:spcAft>
                <a:spcPts val="1000"/>
              </a:spcAft>
              <a:buFont typeface="Verdana" panose="020B0604030504040204" pitchFamily="34" charset="0"/>
              <a:buChar char="−"/>
              <a:defRPr sz="1200" kern="1200" baseline="0">
                <a:solidFill>
                  <a:schemeClr val="tx1"/>
                </a:solidFill>
                <a:latin typeface="+mn-lt"/>
                <a:ea typeface="+mn-ea"/>
                <a:cs typeface="+mn-cs"/>
              </a:defRPr>
            </a:lvl6pPr>
            <a:lvl7pPr marL="532800" indent="-176400" algn="l" defTabSz="914400" rtl="0" eaLnBrk="1" latinLnBrk="0" hangingPunct="1">
              <a:spcBef>
                <a:spcPts val="0"/>
              </a:spcBef>
              <a:spcAft>
                <a:spcPts val="1000"/>
              </a:spcAft>
              <a:buFont typeface="Verdana" panose="020B0604030504040204" pitchFamily="34" charset="0"/>
              <a:buChar char="−"/>
              <a:defRPr sz="1200" kern="1200">
                <a:solidFill>
                  <a:schemeClr val="tx1"/>
                </a:solidFill>
                <a:latin typeface="+mn-lt"/>
                <a:ea typeface="+mn-ea"/>
                <a:cs typeface="+mn-cs"/>
              </a:defRPr>
            </a:lvl7pPr>
            <a:lvl8pPr marL="532800" indent="-176400" algn="l" defTabSz="914400" rtl="0" eaLnBrk="1" latinLnBrk="0" hangingPunct="1">
              <a:spcBef>
                <a:spcPts val="0"/>
              </a:spcBef>
              <a:spcAft>
                <a:spcPts val="1000"/>
              </a:spcAft>
              <a:buFont typeface="Verdana" panose="020B0604030504040204" pitchFamily="34" charset="0"/>
              <a:buChar char="−"/>
              <a:defRPr sz="1200" kern="1200" baseline="0">
                <a:solidFill>
                  <a:schemeClr val="tx1"/>
                </a:solidFill>
                <a:latin typeface="+mn-lt"/>
                <a:ea typeface="+mn-ea"/>
                <a:cs typeface="+mn-cs"/>
              </a:defRPr>
            </a:lvl8pPr>
            <a:lvl9pPr marL="532800" indent="-176400" algn="l" defTabSz="914400" rtl="0" eaLnBrk="1" latinLnBrk="0" hangingPunct="1">
              <a:spcBef>
                <a:spcPts val="0"/>
              </a:spcBef>
              <a:spcAft>
                <a:spcPts val="1000"/>
              </a:spcAft>
              <a:buFont typeface="Verdana" panose="020B0604030504040204" pitchFamily="34" charset="0"/>
              <a:buChar char="−"/>
              <a:defRPr sz="1200" kern="1200" baseline="0">
                <a:solidFill>
                  <a:schemeClr val="tx1"/>
                </a:solidFill>
                <a:latin typeface="+mn-lt"/>
                <a:ea typeface="+mn-ea"/>
                <a:cs typeface="+mn-cs"/>
              </a:defRPr>
            </a:lvl9pPr>
          </a:lstStyle>
          <a:p>
            <a:r>
              <a:rPr lang="pl-PL" dirty="0" smtClean="0"/>
              <a:t>Praktyka organów i jej implikacje</a:t>
            </a:r>
          </a:p>
        </p:txBody>
      </p:sp>
      <p:sp>
        <p:nvSpPr>
          <p:cNvPr id="14" name="Title 4"/>
          <p:cNvSpPr>
            <a:spLocks noGrp="1"/>
          </p:cNvSpPr>
          <p:nvPr>
            <p:ph type="title"/>
          </p:nvPr>
        </p:nvSpPr>
        <p:spPr>
          <a:xfrm>
            <a:off x="376238" y="317499"/>
            <a:ext cx="8371762" cy="334101"/>
          </a:xfrm>
        </p:spPr>
        <p:txBody>
          <a:bodyPr/>
          <a:lstStyle/>
          <a:p>
            <a:r>
              <a:rPr lang="pl-PL" dirty="0"/>
              <a:t>Instytucja wszczęcia postępowania karnego </a:t>
            </a:r>
            <a:r>
              <a:rPr lang="pl-PL" dirty="0" smtClean="0"/>
              <a:t>skarbowego</a:t>
            </a:r>
            <a:endParaRPr lang="pl-PL" dirty="0"/>
          </a:p>
        </p:txBody>
      </p:sp>
    </p:spTree>
    <p:extLst>
      <p:ext uri="{BB962C8B-B14F-4D97-AF65-F5344CB8AC3E}">
        <p14:creationId xmlns:p14="http://schemas.microsoft.com/office/powerpoint/2010/main" val="739927230"/>
      </p:ext>
    </p:extLst>
  </p:cSld>
  <p:clrMapOvr>
    <a:masterClrMapping/>
  </p:clrMapOvr>
  <p:transition>
    <p:fade/>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tx2"/>
        </a:solidFill>
        <a:effectLst/>
      </p:bgPr>
    </p:bg>
    <p:spTree>
      <p:nvGrpSpPr>
        <p:cNvPr id="1" name=""/>
        <p:cNvGrpSpPr/>
        <p:nvPr/>
      </p:nvGrpSpPr>
      <p:grpSpPr>
        <a:xfrm>
          <a:off x="0" y="0"/>
          <a:ext cx="0" cy="0"/>
          <a:chOff x="0" y="0"/>
          <a:chExt cx="0" cy="0"/>
        </a:xfrm>
      </p:grpSpPr>
      <p:sp>
        <p:nvSpPr>
          <p:cNvPr id="2" name="Text Placeholder 1"/>
          <p:cNvSpPr>
            <a:spLocks noGrp="1"/>
          </p:cNvSpPr>
          <p:nvPr>
            <p:ph type="body" idx="1"/>
          </p:nvPr>
        </p:nvSpPr>
        <p:spPr/>
        <p:txBody>
          <a:bodyPr/>
          <a:lstStyle/>
          <a:p>
            <a:r>
              <a:rPr lang="pl-PL" sz="4000" dirty="0" smtClean="0"/>
              <a:t>Podstawy prawne przełomowych wyroków</a:t>
            </a:r>
          </a:p>
          <a:p>
            <a:r>
              <a:rPr lang="pl-PL" sz="4000" dirty="0" smtClean="0"/>
              <a:t>Art</a:t>
            </a:r>
            <a:r>
              <a:rPr lang="pl-PL" sz="4000" dirty="0"/>
              <a:t>. 121 OP jako samodzielna podstawa uchylenia decyzji</a:t>
            </a:r>
            <a:endParaRPr lang="en-US" noProof="0" dirty="0"/>
          </a:p>
        </p:txBody>
      </p:sp>
      <p:sp>
        <p:nvSpPr>
          <p:cNvPr id="4" name="Freeform 538"/>
          <p:cNvSpPr>
            <a:spLocks noChangeAspect="1" noEditPoints="1"/>
          </p:cNvSpPr>
          <p:nvPr/>
        </p:nvSpPr>
        <p:spPr bwMode="auto">
          <a:xfrm>
            <a:off x="8369550" y="166608"/>
            <a:ext cx="575072" cy="575072"/>
          </a:xfrm>
          <a:custGeom>
            <a:avLst/>
            <a:gdLst>
              <a:gd name="T0" fmla="*/ 226 w 512"/>
              <a:gd name="T1" fmla="*/ 352 h 512"/>
              <a:gd name="T2" fmla="*/ 286 w 512"/>
              <a:gd name="T3" fmla="*/ 352 h 512"/>
              <a:gd name="T4" fmla="*/ 279 w 512"/>
              <a:gd name="T5" fmla="*/ 394 h 512"/>
              <a:gd name="T6" fmla="*/ 233 w 512"/>
              <a:gd name="T7" fmla="*/ 394 h 512"/>
              <a:gd name="T8" fmla="*/ 226 w 512"/>
              <a:gd name="T9" fmla="*/ 352 h 512"/>
              <a:gd name="T10" fmla="*/ 256 w 512"/>
              <a:gd name="T11" fmla="*/ 117 h 512"/>
              <a:gd name="T12" fmla="*/ 178 w 512"/>
              <a:gd name="T13" fmla="*/ 191 h 512"/>
              <a:gd name="T14" fmla="*/ 194 w 512"/>
              <a:gd name="T15" fmla="*/ 242 h 512"/>
              <a:gd name="T16" fmla="*/ 224 w 512"/>
              <a:gd name="T17" fmla="*/ 309 h 512"/>
              <a:gd name="T18" fmla="*/ 224 w 512"/>
              <a:gd name="T19" fmla="*/ 330 h 512"/>
              <a:gd name="T20" fmla="*/ 245 w 512"/>
              <a:gd name="T21" fmla="*/ 330 h 512"/>
              <a:gd name="T22" fmla="*/ 245 w 512"/>
              <a:gd name="T23" fmla="*/ 249 h 512"/>
              <a:gd name="T24" fmla="*/ 227 w 512"/>
              <a:gd name="T25" fmla="*/ 231 h 512"/>
              <a:gd name="T26" fmla="*/ 227 w 512"/>
              <a:gd name="T27" fmla="*/ 216 h 512"/>
              <a:gd name="T28" fmla="*/ 242 w 512"/>
              <a:gd name="T29" fmla="*/ 216 h 512"/>
              <a:gd name="T30" fmla="*/ 256 w 512"/>
              <a:gd name="T31" fmla="*/ 230 h 512"/>
              <a:gd name="T32" fmla="*/ 269 w 512"/>
              <a:gd name="T33" fmla="*/ 216 h 512"/>
              <a:gd name="T34" fmla="*/ 285 w 512"/>
              <a:gd name="T35" fmla="*/ 216 h 512"/>
              <a:gd name="T36" fmla="*/ 285 w 512"/>
              <a:gd name="T37" fmla="*/ 231 h 512"/>
              <a:gd name="T38" fmla="*/ 266 w 512"/>
              <a:gd name="T39" fmla="*/ 249 h 512"/>
              <a:gd name="T40" fmla="*/ 266 w 512"/>
              <a:gd name="T41" fmla="*/ 330 h 512"/>
              <a:gd name="T42" fmla="*/ 288 w 512"/>
              <a:gd name="T43" fmla="*/ 330 h 512"/>
              <a:gd name="T44" fmla="*/ 288 w 512"/>
              <a:gd name="T45" fmla="*/ 309 h 512"/>
              <a:gd name="T46" fmla="*/ 318 w 512"/>
              <a:gd name="T47" fmla="*/ 243 h 512"/>
              <a:gd name="T48" fmla="*/ 334 w 512"/>
              <a:gd name="T49" fmla="*/ 191 h 512"/>
              <a:gd name="T50" fmla="*/ 256 w 512"/>
              <a:gd name="T51" fmla="*/ 117 h 512"/>
              <a:gd name="T52" fmla="*/ 512 w 512"/>
              <a:gd name="T53" fmla="*/ 256 h 512"/>
              <a:gd name="T54" fmla="*/ 256 w 512"/>
              <a:gd name="T55" fmla="*/ 512 h 512"/>
              <a:gd name="T56" fmla="*/ 0 w 512"/>
              <a:gd name="T57" fmla="*/ 256 h 512"/>
              <a:gd name="T58" fmla="*/ 256 w 512"/>
              <a:gd name="T59" fmla="*/ 0 h 512"/>
              <a:gd name="T60" fmla="*/ 512 w 512"/>
              <a:gd name="T61" fmla="*/ 256 h 512"/>
              <a:gd name="T62" fmla="*/ 356 w 512"/>
              <a:gd name="T63" fmla="*/ 191 h 512"/>
              <a:gd name="T64" fmla="*/ 256 w 512"/>
              <a:gd name="T65" fmla="*/ 96 h 512"/>
              <a:gd name="T66" fmla="*/ 256 w 512"/>
              <a:gd name="T67" fmla="*/ 96 h 512"/>
              <a:gd name="T68" fmla="*/ 256 w 512"/>
              <a:gd name="T69" fmla="*/ 96 h 512"/>
              <a:gd name="T70" fmla="*/ 256 w 512"/>
              <a:gd name="T71" fmla="*/ 96 h 512"/>
              <a:gd name="T72" fmla="*/ 255 w 512"/>
              <a:gd name="T73" fmla="*/ 96 h 512"/>
              <a:gd name="T74" fmla="*/ 157 w 512"/>
              <a:gd name="T75" fmla="*/ 191 h 512"/>
              <a:gd name="T76" fmla="*/ 176 w 512"/>
              <a:gd name="T77" fmla="*/ 254 h 512"/>
              <a:gd name="T78" fmla="*/ 202 w 512"/>
              <a:gd name="T79" fmla="*/ 309 h 512"/>
              <a:gd name="T80" fmla="*/ 202 w 512"/>
              <a:gd name="T81" fmla="*/ 341 h 512"/>
              <a:gd name="T82" fmla="*/ 203 w 512"/>
              <a:gd name="T83" fmla="*/ 342 h 512"/>
              <a:gd name="T84" fmla="*/ 202 w 512"/>
              <a:gd name="T85" fmla="*/ 343 h 512"/>
              <a:gd name="T86" fmla="*/ 213 w 512"/>
              <a:gd name="T87" fmla="*/ 407 h 512"/>
              <a:gd name="T88" fmla="*/ 224 w 512"/>
              <a:gd name="T89" fmla="*/ 416 h 512"/>
              <a:gd name="T90" fmla="*/ 288 w 512"/>
              <a:gd name="T91" fmla="*/ 416 h 512"/>
              <a:gd name="T92" fmla="*/ 298 w 512"/>
              <a:gd name="T93" fmla="*/ 407 h 512"/>
              <a:gd name="T94" fmla="*/ 309 w 512"/>
              <a:gd name="T95" fmla="*/ 343 h 512"/>
              <a:gd name="T96" fmla="*/ 309 w 512"/>
              <a:gd name="T97" fmla="*/ 342 h 512"/>
              <a:gd name="T98" fmla="*/ 309 w 512"/>
              <a:gd name="T99" fmla="*/ 341 h 512"/>
              <a:gd name="T100" fmla="*/ 309 w 512"/>
              <a:gd name="T101" fmla="*/ 309 h 512"/>
              <a:gd name="T102" fmla="*/ 336 w 512"/>
              <a:gd name="T103" fmla="*/ 254 h 512"/>
              <a:gd name="T104" fmla="*/ 356 w 512"/>
              <a:gd name="T105" fmla="*/ 191 h 5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Lst>
            <a:rect l="0" t="0" r="r" b="b"/>
            <a:pathLst>
              <a:path w="512" h="512">
                <a:moveTo>
                  <a:pt x="226" y="352"/>
                </a:moveTo>
                <a:cubicBezTo>
                  <a:pt x="286" y="352"/>
                  <a:pt x="286" y="352"/>
                  <a:pt x="286" y="352"/>
                </a:cubicBezTo>
                <a:cubicBezTo>
                  <a:pt x="279" y="394"/>
                  <a:pt x="279" y="394"/>
                  <a:pt x="279" y="394"/>
                </a:cubicBezTo>
                <a:cubicBezTo>
                  <a:pt x="233" y="394"/>
                  <a:pt x="233" y="394"/>
                  <a:pt x="233" y="394"/>
                </a:cubicBezTo>
                <a:lnTo>
                  <a:pt x="226" y="352"/>
                </a:lnTo>
                <a:close/>
                <a:moveTo>
                  <a:pt x="256" y="117"/>
                </a:moveTo>
                <a:cubicBezTo>
                  <a:pt x="214" y="117"/>
                  <a:pt x="178" y="151"/>
                  <a:pt x="178" y="191"/>
                </a:cubicBezTo>
                <a:cubicBezTo>
                  <a:pt x="178" y="219"/>
                  <a:pt x="194" y="242"/>
                  <a:pt x="194" y="242"/>
                </a:cubicBezTo>
                <a:cubicBezTo>
                  <a:pt x="201" y="254"/>
                  <a:pt x="224" y="292"/>
                  <a:pt x="224" y="309"/>
                </a:cubicBezTo>
                <a:cubicBezTo>
                  <a:pt x="224" y="330"/>
                  <a:pt x="224" y="330"/>
                  <a:pt x="224" y="330"/>
                </a:cubicBezTo>
                <a:cubicBezTo>
                  <a:pt x="245" y="330"/>
                  <a:pt x="245" y="330"/>
                  <a:pt x="245" y="330"/>
                </a:cubicBezTo>
                <a:cubicBezTo>
                  <a:pt x="245" y="249"/>
                  <a:pt x="245" y="249"/>
                  <a:pt x="245" y="249"/>
                </a:cubicBezTo>
                <a:cubicBezTo>
                  <a:pt x="227" y="231"/>
                  <a:pt x="227" y="231"/>
                  <a:pt x="227" y="231"/>
                </a:cubicBezTo>
                <a:cubicBezTo>
                  <a:pt x="223" y="227"/>
                  <a:pt x="223" y="220"/>
                  <a:pt x="227" y="216"/>
                </a:cubicBezTo>
                <a:cubicBezTo>
                  <a:pt x="231" y="212"/>
                  <a:pt x="238" y="212"/>
                  <a:pt x="242" y="216"/>
                </a:cubicBezTo>
                <a:cubicBezTo>
                  <a:pt x="256" y="230"/>
                  <a:pt x="256" y="230"/>
                  <a:pt x="256" y="230"/>
                </a:cubicBezTo>
                <a:cubicBezTo>
                  <a:pt x="269" y="216"/>
                  <a:pt x="269" y="216"/>
                  <a:pt x="269" y="216"/>
                </a:cubicBezTo>
                <a:cubicBezTo>
                  <a:pt x="274" y="212"/>
                  <a:pt x="280" y="212"/>
                  <a:pt x="285" y="216"/>
                </a:cubicBezTo>
                <a:cubicBezTo>
                  <a:pt x="289" y="220"/>
                  <a:pt x="289" y="227"/>
                  <a:pt x="285" y="231"/>
                </a:cubicBezTo>
                <a:cubicBezTo>
                  <a:pt x="266" y="249"/>
                  <a:pt x="266" y="249"/>
                  <a:pt x="266" y="249"/>
                </a:cubicBezTo>
                <a:cubicBezTo>
                  <a:pt x="266" y="330"/>
                  <a:pt x="266" y="330"/>
                  <a:pt x="266" y="330"/>
                </a:cubicBezTo>
                <a:cubicBezTo>
                  <a:pt x="288" y="330"/>
                  <a:pt x="288" y="330"/>
                  <a:pt x="288" y="330"/>
                </a:cubicBezTo>
                <a:cubicBezTo>
                  <a:pt x="288" y="309"/>
                  <a:pt x="288" y="309"/>
                  <a:pt x="288" y="309"/>
                </a:cubicBezTo>
                <a:cubicBezTo>
                  <a:pt x="288" y="292"/>
                  <a:pt x="311" y="254"/>
                  <a:pt x="318" y="243"/>
                </a:cubicBezTo>
                <a:cubicBezTo>
                  <a:pt x="318" y="242"/>
                  <a:pt x="334" y="218"/>
                  <a:pt x="334" y="191"/>
                </a:cubicBezTo>
                <a:cubicBezTo>
                  <a:pt x="334" y="151"/>
                  <a:pt x="298" y="117"/>
                  <a:pt x="256" y="117"/>
                </a:cubicBezTo>
                <a:close/>
                <a:moveTo>
                  <a:pt x="512" y="256"/>
                </a:moveTo>
                <a:cubicBezTo>
                  <a:pt x="512" y="397"/>
                  <a:pt x="397" y="512"/>
                  <a:pt x="256" y="512"/>
                </a:cubicBezTo>
                <a:cubicBezTo>
                  <a:pt x="114" y="512"/>
                  <a:pt x="0" y="397"/>
                  <a:pt x="0" y="256"/>
                </a:cubicBezTo>
                <a:cubicBezTo>
                  <a:pt x="0" y="114"/>
                  <a:pt x="114" y="0"/>
                  <a:pt x="256" y="0"/>
                </a:cubicBezTo>
                <a:cubicBezTo>
                  <a:pt x="397" y="0"/>
                  <a:pt x="512" y="114"/>
                  <a:pt x="512" y="256"/>
                </a:cubicBezTo>
                <a:close/>
                <a:moveTo>
                  <a:pt x="356" y="191"/>
                </a:moveTo>
                <a:cubicBezTo>
                  <a:pt x="356" y="140"/>
                  <a:pt x="310" y="96"/>
                  <a:pt x="256" y="96"/>
                </a:cubicBezTo>
                <a:cubicBezTo>
                  <a:pt x="256" y="96"/>
                  <a:pt x="256" y="96"/>
                  <a:pt x="256" y="96"/>
                </a:cubicBezTo>
                <a:cubicBezTo>
                  <a:pt x="256" y="96"/>
                  <a:pt x="256" y="96"/>
                  <a:pt x="256" y="96"/>
                </a:cubicBezTo>
                <a:cubicBezTo>
                  <a:pt x="256" y="96"/>
                  <a:pt x="256" y="96"/>
                  <a:pt x="256" y="96"/>
                </a:cubicBezTo>
                <a:cubicBezTo>
                  <a:pt x="256" y="96"/>
                  <a:pt x="256" y="96"/>
                  <a:pt x="255" y="96"/>
                </a:cubicBezTo>
                <a:cubicBezTo>
                  <a:pt x="202" y="96"/>
                  <a:pt x="157" y="140"/>
                  <a:pt x="157" y="191"/>
                </a:cubicBezTo>
                <a:cubicBezTo>
                  <a:pt x="157" y="225"/>
                  <a:pt x="175" y="253"/>
                  <a:pt x="176" y="254"/>
                </a:cubicBezTo>
                <a:cubicBezTo>
                  <a:pt x="189" y="275"/>
                  <a:pt x="202" y="302"/>
                  <a:pt x="202" y="309"/>
                </a:cubicBezTo>
                <a:cubicBezTo>
                  <a:pt x="202" y="341"/>
                  <a:pt x="202" y="341"/>
                  <a:pt x="202" y="341"/>
                </a:cubicBezTo>
                <a:cubicBezTo>
                  <a:pt x="202" y="341"/>
                  <a:pt x="202" y="342"/>
                  <a:pt x="203" y="342"/>
                </a:cubicBezTo>
                <a:cubicBezTo>
                  <a:pt x="203" y="342"/>
                  <a:pt x="202" y="342"/>
                  <a:pt x="202" y="343"/>
                </a:cubicBezTo>
                <a:cubicBezTo>
                  <a:pt x="213" y="407"/>
                  <a:pt x="213" y="407"/>
                  <a:pt x="213" y="407"/>
                </a:cubicBezTo>
                <a:cubicBezTo>
                  <a:pt x="214" y="412"/>
                  <a:pt x="218" y="416"/>
                  <a:pt x="224" y="416"/>
                </a:cubicBezTo>
                <a:cubicBezTo>
                  <a:pt x="288" y="416"/>
                  <a:pt x="288" y="416"/>
                  <a:pt x="288" y="416"/>
                </a:cubicBezTo>
                <a:cubicBezTo>
                  <a:pt x="293" y="416"/>
                  <a:pt x="297" y="412"/>
                  <a:pt x="298" y="407"/>
                </a:cubicBezTo>
                <a:cubicBezTo>
                  <a:pt x="309" y="343"/>
                  <a:pt x="309" y="343"/>
                  <a:pt x="309" y="343"/>
                </a:cubicBezTo>
                <a:cubicBezTo>
                  <a:pt x="309" y="342"/>
                  <a:pt x="309" y="342"/>
                  <a:pt x="309" y="342"/>
                </a:cubicBezTo>
                <a:cubicBezTo>
                  <a:pt x="309" y="342"/>
                  <a:pt x="309" y="341"/>
                  <a:pt x="309" y="341"/>
                </a:cubicBezTo>
                <a:cubicBezTo>
                  <a:pt x="309" y="309"/>
                  <a:pt x="309" y="309"/>
                  <a:pt x="309" y="309"/>
                </a:cubicBezTo>
                <a:cubicBezTo>
                  <a:pt x="309" y="302"/>
                  <a:pt x="323" y="275"/>
                  <a:pt x="336" y="254"/>
                </a:cubicBezTo>
                <a:cubicBezTo>
                  <a:pt x="337" y="253"/>
                  <a:pt x="356" y="225"/>
                  <a:pt x="356" y="191"/>
                </a:cubicBezTo>
                <a:close/>
              </a:path>
            </a:pathLst>
          </a:custGeom>
          <a:solidFill>
            <a:schemeClr val="bg1"/>
          </a:solidFill>
          <a:ln>
            <a:noFill/>
          </a:ln>
          <a:extLst/>
        </p:spPr>
        <p:txBody>
          <a:bodyPr vert="horz" wrap="square" lIns="91440" tIns="45720" rIns="91440" bIns="45720" numCol="1" anchor="t" anchorCtr="0" compatLnSpc="1">
            <a:prstTxWarp prst="textNoShape">
              <a:avLst/>
            </a:prstTxWarp>
          </a:bodyPr>
          <a:lstStyle/>
          <a:p>
            <a:endParaRPr lang="en-GB"/>
          </a:p>
        </p:txBody>
      </p:sp>
    </p:spTree>
    <p:extLst>
      <p:ext uri="{BB962C8B-B14F-4D97-AF65-F5344CB8AC3E}">
        <p14:creationId xmlns:p14="http://schemas.microsoft.com/office/powerpoint/2010/main" val="1283259922"/>
      </p:ext>
    </p:extLst>
  </p:cSld>
  <p:clrMapOvr>
    <a:masterClrMapping/>
  </p:clrMapOvr>
  <p:transition>
    <p:fade/>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3"/>
          </p:nvPr>
        </p:nvSpPr>
        <p:spPr>
          <a:xfrm>
            <a:off x="376237" y="484549"/>
            <a:ext cx="8391525" cy="757255"/>
          </a:xfrm>
        </p:spPr>
        <p:txBody>
          <a:bodyPr/>
          <a:lstStyle/>
          <a:p>
            <a:endParaRPr lang="pl-PL" dirty="0" smtClean="0"/>
          </a:p>
          <a:p>
            <a:r>
              <a:rPr lang="pl-PL" dirty="0"/>
              <a:t>Art. 121 OP jako samodzielna podstawa uchylenia decyzji</a:t>
            </a:r>
          </a:p>
        </p:txBody>
      </p:sp>
      <p:sp>
        <p:nvSpPr>
          <p:cNvPr id="3" name="Title 2"/>
          <p:cNvSpPr>
            <a:spLocks noGrp="1"/>
          </p:cNvSpPr>
          <p:nvPr>
            <p:ph type="title"/>
          </p:nvPr>
        </p:nvSpPr>
        <p:spPr/>
        <p:txBody>
          <a:bodyPr/>
          <a:lstStyle/>
          <a:p>
            <a:r>
              <a:rPr lang="pl-PL" dirty="0"/>
              <a:t>Wszczęcie postępowania karnego skarbowego a istota przedawnienia zobowiązania podatkowego</a:t>
            </a:r>
          </a:p>
        </p:txBody>
      </p:sp>
      <p:sp>
        <p:nvSpPr>
          <p:cNvPr id="6" name="TextBox 5"/>
          <p:cNvSpPr txBox="1"/>
          <p:nvPr/>
        </p:nvSpPr>
        <p:spPr>
          <a:xfrm>
            <a:off x="376237" y="1241804"/>
            <a:ext cx="8132763" cy="540789"/>
          </a:xfrm>
          <a:prstGeom prst="rect">
            <a:avLst/>
          </a:prstGeom>
          <a:noFill/>
        </p:spPr>
        <p:txBody>
          <a:bodyPr wrap="square" lIns="0" tIns="0" rIns="0" bIns="0" rtlCol="0">
            <a:spAutoFit/>
          </a:bodyPr>
          <a:lstStyle/>
          <a:p>
            <a:pPr>
              <a:spcBef>
                <a:spcPts val="600"/>
              </a:spcBef>
              <a:buSzPct val="100000"/>
            </a:pPr>
            <a:r>
              <a:rPr lang="pl-PL" sz="1000" dirty="0"/>
              <a:t>Naczelny Sąd Administracyjny podkreśla, iż art. 121 OP może stanowić samodzielną podstawę do uchylenia decyzji podatkowej</a:t>
            </a:r>
          </a:p>
          <a:p>
            <a:pPr>
              <a:spcBef>
                <a:spcPts val="600"/>
              </a:spcBef>
              <a:buSzPct val="100000"/>
            </a:pPr>
            <a:endParaRPr lang="pl-PL" sz="1000" dirty="0" smtClean="0"/>
          </a:p>
        </p:txBody>
      </p:sp>
      <p:sp>
        <p:nvSpPr>
          <p:cNvPr id="10" name="Rounded Rectangle 9"/>
          <p:cNvSpPr/>
          <p:nvPr/>
        </p:nvSpPr>
        <p:spPr bwMode="gray">
          <a:xfrm>
            <a:off x="376234" y="3839581"/>
            <a:ext cx="8391527" cy="2130107"/>
          </a:xfrm>
          <a:prstGeom prst="roundRect">
            <a:avLst/>
          </a:prstGeom>
          <a:solidFill>
            <a:schemeClr val="tx2"/>
          </a:solidFill>
          <a:ln w="38100" algn="ctr">
            <a:solidFill>
              <a:schemeClr val="tx2"/>
            </a:solidFill>
            <a:miter lim="800000"/>
            <a:headEnd/>
            <a:tailEnd/>
          </a:ln>
        </p:spPr>
        <p:txBody>
          <a:bodyPr wrap="square" lIns="88900" tIns="88900" rIns="88900" bIns="88900" rtlCol="0" anchor="ctr"/>
          <a:lstStyle/>
          <a:p>
            <a:pPr>
              <a:lnSpc>
                <a:spcPct val="106000"/>
              </a:lnSpc>
              <a:buFont typeface="Wingdings 2" pitchFamily="18" charset="2"/>
              <a:buNone/>
            </a:pPr>
            <a:r>
              <a:rPr lang="pl-PL" sz="1050" i="1" dirty="0" smtClean="0">
                <a:solidFill>
                  <a:schemeClr val="bg1"/>
                </a:solidFill>
              </a:rPr>
              <a:t>„Przede </a:t>
            </a:r>
            <a:r>
              <a:rPr lang="pl-PL" sz="1050" i="1" dirty="0">
                <a:solidFill>
                  <a:schemeClr val="bg1"/>
                </a:solidFill>
              </a:rPr>
              <a:t>wszystkim została naruszona zasada legalizmu, wynikająca z art. 120 Ordynacji </a:t>
            </a:r>
            <a:r>
              <a:rPr lang="pl-PL" sz="1050" i="1" dirty="0" smtClean="0">
                <a:solidFill>
                  <a:schemeClr val="bg1"/>
                </a:solidFill>
              </a:rPr>
              <a:t>podatkowej, </a:t>
            </a:r>
            <a:r>
              <a:rPr lang="pl-PL" sz="1050" i="1" dirty="0">
                <a:solidFill>
                  <a:schemeClr val="bg1"/>
                </a:solidFill>
              </a:rPr>
              <a:t>w </a:t>
            </a:r>
            <a:r>
              <a:rPr lang="pl-PL" sz="1050" i="1" dirty="0" smtClean="0">
                <a:solidFill>
                  <a:schemeClr val="bg1"/>
                </a:solidFill>
              </a:rPr>
              <a:t>myśl </a:t>
            </a:r>
            <a:r>
              <a:rPr lang="pl-PL" sz="1050" i="1" dirty="0">
                <a:solidFill>
                  <a:schemeClr val="bg1"/>
                </a:solidFill>
              </a:rPr>
              <a:t>której organy podatkowe działają na podstawie przepisów prawa. Ponadto naruszona została wynikająca z art. 121 Ordynacji podatkowej zasada prowadzenia postępowania w sposób budzący zaufanie, tzw. zasada "informowania". </a:t>
            </a:r>
            <a:r>
              <a:rPr lang="pl-PL" sz="1050" i="1" u="sng" dirty="0">
                <a:solidFill>
                  <a:schemeClr val="bg1"/>
                </a:solidFill>
              </a:rPr>
              <a:t>Zasada ta nie jest wyłącznie postulatem ustawodawcy wobec tych organów, ale także przesłanką oceny ich działania, w wyniku, której może dojść do uchylenia decyzji administracyjnej, nawet jeżeli w toku postępowania nie naruszono innych przepisów Ordynacji </a:t>
            </a:r>
            <a:r>
              <a:rPr lang="pl-PL" sz="1050" i="1" u="sng" dirty="0" smtClean="0">
                <a:solidFill>
                  <a:schemeClr val="bg1"/>
                </a:solidFill>
              </a:rPr>
              <a:t>podatkowej</a:t>
            </a:r>
          </a:p>
          <a:p>
            <a:pPr>
              <a:lnSpc>
                <a:spcPct val="106000"/>
              </a:lnSpc>
              <a:buFont typeface="Wingdings 2" pitchFamily="18" charset="2"/>
              <a:buNone/>
            </a:pPr>
            <a:r>
              <a:rPr lang="pl-PL" sz="1050" i="1" dirty="0">
                <a:solidFill>
                  <a:schemeClr val="bg1"/>
                </a:solidFill>
              </a:rPr>
              <a:t>Ponadto postępowanie budzące zaufanie to </a:t>
            </a:r>
            <a:r>
              <a:rPr lang="pl-PL" sz="1050" i="1" u="sng" dirty="0">
                <a:solidFill>
                  <a:schemeClr val="bg1"/>
                </a:solidFill>
              </a:rPr>
              <a:t>postępowanie staranne i merytorycznie poprawne, w którym dopuszcza się wnioskowane dowody, traktuje się równo interesy podatnika i Skarbu Państwa</a:t>
            </a:r>
            <a:r>
              <a:rPr lang="pl-PL" sz="1050" i="1" dirty="0">
                <a:solidFill>
                  <a:schemeClr val="bg1"/>
                </a:solidFill>
              </a:rPr>
              <a:t>, nie zmienia się ocen tych interesów, a materialnoprawnych wątpliwości nie rozstrzyga się na niekorzyść podatnika</a:t>
            </a:r>
            <a:r>
              <a:rPr lang="pl-PL" sz="1050" i="1" dirty="0" smtClean="0">
                <a:solidFill>
                  <a:schemeClr val="bg1"/>
                </a:solidFill>
              </a:rPr>
              <a:t>”</a:t>
            </a:r>
          </a:p>
          <a:p>
            <a:pPr>
              <a:lnSpc>
                <a:spcPct val="106000"/>
              </a:lnSpc>
              <a:buFont typeface="Wingdings 2" pitchFamily="18" charset="2"/>
              <a:buNone/>
            </a:pPr>
            <a:endParaRPr lang="pl-PL" sz="1050" i="1" dirty="0" smtClean="0">
              <a:solidFill>
                <a:schemeClr val="bg1"/>
              </a:solidFill>
            </a:endParaRPr>
          </a:p>
          <a:p>
            <a:pPr>
              <a:lnSpc>
                <a:spcPct val="106000"/>
              </a:lnSpc>
              <a:buFont typeface="Wingdings 2" pitchFamily="18" charset="2"/>
              <a:buNone/>
            </a:pPr>
            <a:r>
              <a:rPr lang="pl-PL" sz="1050" b="1" dirty="0" smtClean="0">
                <a:solidFill>
                  <a:schemeClr val="bg1"/>
                </a:solidFill>
              </a:rPr>
              <a:t>Wyrok WSA w Warszawie </a:t>
            </a:r>
            <a:r>
              <a:rPr lang="pl-PL" sz="1050" b="1" dirty="0">
                <a:solidFill>
                  <a:schemeClr val="bg1"/>
                </a:solidFill>
              </a:rPr>
              <a:t>z dnia </a:t>
            </a:r>
            <a:r>
              <a:rPr lang="pl-PL" sz="1050" b="1" dirty="0" smtClean="0">
                <a:solidFill>
                  <a:schemeClr val="bg1"/>
                </a:solidFill>
              </a:rPr>
              <a:t>24 sierpnia 2016 </a:t>
            </a:r>
            <a:r>
              <a:rPr lang="pl-PL" sz="1050" b="1" dirty="0">
                <a:solidFill>
                  <a:schemeClr val="bg1"/>
                </a:solidFill>
              </a:rPr>
              <a:t>r. </a:t>
            </a:r>
            <a:r>
              <a:rPr lang="pl-PL" sz="1050" b="1" dirty="0" smtClean="0">
                <a:solidFill>
                  <a:schemeClr val="bg1"/>
                </a:solidFill>
              </a:rPr>
              <a:t>sygn. akt III SA/</a:t>
            </a:r>
            <a:r>
              <a:rPr lang="pl-PL" sz="1050" b="1" dirty="0" err="1" smtClean="0">
                <a:solidFill>
                  <a:schemeClr val="bg1"/>
                </a:solidFill>
              </a:rPr>
              <a:t>Wa</a:t>
            </a:r>
            <a:r>
              <a:rPr lang="pl-PL" sz="1050" b="1" dirty="0" smtClean="0">
                <a:solidFill>
                  <a:schemeClr val="bg1"/>
                </a:solidFill>
              </a:rPr>
              <a:t> 1949/15</a:t>
            </a:r>
            <a:endParaRPr lang="pl-PL" sz="1050" i="1" dirty="0">
              <a:solidFill>
                <a:schemeClr val="bg1"/>
              </a:solidFill>
            </a:endParaRPr>
          </a:p>
        </p:txBody>
      </p:sp>
      <p:sp>
        <p:nvSpPr>
          <p:cNvPr id="17" name="Rounded Rectangle 16"/>
          <p:cNvSpPr/>
          <p:nvPr/>
        </p:nvSpPr>
        <p:spPr bwMode="gray">
          <a:xfrm>
            <a:off x="376234" y="1960676"/>
            <a:ext cx="8297862" cy="1700822"/>
          </a:xfrm>
          <a:prstGeom prst="roundRect">
            <a:avLst/>
          </a:prstGeom>
          <a:solidFill>
            <a:schemeClr val="bg1"/>
          </a:solidFill>
          <a:ln w="38100" algn="ctr">
            <a:solidFill>
              <a:schemeClr val="tx2"/>
            </a:solidFill>
            <a:miter lim="800000"/>
            <a:headEnd/>
            <a:tailEnd/>
          </a:ln>
        </p:spPr>
        <p:txBody>
          <a:bodyPr wrap="square" lIns="88900" tIns="88900" rIns="88900" bIns="88900" rtlCol="0" anchor="ctr"/>
          <a:lstStyle/>
          <a:p>
            <a:pPr>
              <a:lnSpc>
                <a:spcPct val="106000"/>
              </a:lnSpc>
              <a:buFont typeface="Wingdings 2" pitchFamily="18" charset="2"/>
              <a:buNone/>
            </a:pPr>
            <a:r>
              <a:rPr lang="pl-PL" sz="1050" b="1" dirty="0"/>
              <a:t>Art. 121 </a:t>
            </a:r>
            <a:r>
              <a:rPr lang="pl-PL" sz="1050" b="1" dirty="0" smtClean="0"/>
              <a:t>Ordynacji podatkowej</a:t>
            </a:r>
          </a:p>
          <a:p>
            <a:endParaRPr lang="pl-PL" sz="1050" b="1" dirty="0" smtClean="0"/>
          </a:p>
          <a:p>
            <a:r>
              <a:rPr lang="pl-PL" sz="1050" b="1" dirty="0" smtClean="0"/>
              <a:t>§ </a:t>
            </a:r>
            <a:r>
              <a:rPr lang="pl-PL" sz="1050" b="1" dirty="0"/>
              <a:t>1. Postępowanie podatkowe </a:t>
            </a:r>
            <a:r>
              <a:rPr lang="pl-PL" sz="1050" b="1" u="sng" dirty="0"/>
              <a:t>powinno być prowadzone w sposób budzący zaufanie</a:t>
            </a:r>
            <a:r>
              <a:rPr lang="pl-PL" sz="1050" b="1" dirty="0"/>
              <a:t> do organów podatkowych.</a:t>
            </a:r>
          </a:p>
          <a:p>
            <a:endParaRPr lang="pl-PL" sz="1050" b="1" dirty="0" smtClean="0"/>
          </a:p>
          <a:p>
            <a:r>
              <a:rPr lang="pl-PL" sz="1050" b="1" dirty="0" smtClean="0"/>
              <a:t>§ </a:t>
            </a:r>
            <a:r>
              <a:rPr lang="pl-PL" sz="1050" b="1" dirty="0"/>
              <a:t>2. Organy podatkowe w postępowaniu podatkowym obowiązane są udzielać niezbędnych informacji i wyjaśnień o przepisach prawa podatkowego pozostających w związku z przedmiotem tego postępowania</a:t>
            </a:r>
            <a:r>
              <a:rPr lang="pl-PL" sz="1050" b="1" dirty="0" smtClean="0"/>
              <a:t>.</a:t>
            </a:r>
            <a:endParaRPr lang="pl-PL" sz="1050" b="1" dirty="0"/>
          </a:p>
        </p:txBody>
      </p:sp>
    </p:spTree>
    <p:extLst>
      <p:ext uri="{BB962C8B-B14F-4D97-AF65-F5344CB8AC3E}">
        <p14:creationId xmlns:p14="http://schemas.microsoft.com/office/powerpoint/2010/main" val="272411206"/>
      </p:ext>
    </p:extLst>
  </p:cSld>
  <p:clrMapOvr>
    <a:masterClrMapping/>
  </p:clrMapOvr>
  <p:transition>
    <p:fade/>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3"/>
          </p:nvPr>
        </p:nvSpPr>
        <p:spPr>
          <a:xfrm>
            <a:off x="376237" y="484549"/>
            <a:ext cx="8391525" cy="757255"/>
          </a:xfrm>
        </p:spPr>
        <p:txBody>
          <a:bodyPr/>
          <a:lstStyle/>
          <a:p>
            <a:endParaRPr lang="pl-PL" dirty="0" smtClean="0"/>
          </a:p>
          <a:p>
            <a:r>
              <a:rPr lang="pl-PL" dirty="0"/>
              <a:t>Art. 121 OP jako samodzielna podstawa uchylenia decyzji</a:t>
            </a:r>
          </a:p>
        </p:txBody>
      </p:sp>
      <p:sp>
        <p:nvSpPr>
          <p:cNvPr id="3" name="Title 2"/>
          <p:cNvSpPr>
            <a:spLocks noGrp="1"/>
          </p:cNvSpPr>
          <p:nvPr>
            <p:ph type="title"/>
          </p:nvPr>
        </p:nvSpPr>
        <p:spPr/>
        <p:txBody>
          <a:bodyPr/>
          <a:lstStyle/>
          <a:p>
            <a:r>
              <a:rPr lang="pl-PL" dirty="0"/>
              <a:t>Wszczęcie postępowania karnego skarbowego a istota przedawnienia zobowiązania podatkowego</a:t>
            </a:r>
          </a:p>
        </p:txBody>
      </p:sp>
      <p:sp>
        <p:nvSpPr>
          <p:cNvPr id="6" name="TextBox 5"/>
          <p:cNvSpPr txBox="1"/>
          <p:nvPr/>
        </p:nvSpPr>
        <p:spPr>
          <a:xfrm>
            <a:off x="376237" y="1241804"/>
            <a:ext cx="8132763" cy="540789"/>
          </a:xfrm>
          <a:prstGeom prst="rect">
            <a:avLst/>
          </a:prstGeom>
          <a:noFill/>
        </p:spPr>
        <p:txBody>
          <a:bodyPr wrap="square" lIns="0" tIns="0" rIns="0" bIns="0" rtlCol="0">
            <a:spAutoFit/>
          </a:bodyPr>
          <a:lstStyle/>
          <a:p>
            <a:pPr>
              <a:spcBef>
                <a:spcPts val="600"/>
              </a:spcBef>
              <a:buSzPct val="100000"/>
            </a:pPr>
            <a:r>
              <a:rPr lang="pl-PL" sz="1000" dirty="0"/>
              <a:t>Naczelny Sąd Administracyjny podkreśla, iż art. 121 OP może stanowić samodzielną podstawę do uchylenia decyzji podatkowej</a:t>
            </a:r>
          </a:p>
          <a:p>
            <a:pPr>
              <a:spcBef>
                <a:spcPts val="600"/>
              </a:spcBef>
              <a:buSzPct val="100000"/>
            </a:pPr>
            <a:endParaRPr lang="pl-PL" sz="1000" dirty="0" smtClean="0"/>
          </a:p>
        </p:txBody>
      </p:sp>
      <p:sp>
        <p:nvSpPr>
          <p:cNvPr id="10" name="Rounded Rectangle 9"/>
          <p:cNvSpPr/>
          <p:nvPr/>
        </p:nvSpPr>
        <p:spPr bwMode="gray">
          <a:xfrm>
            <a:off x="376235" y="1651054"/>
            <a:ext cx="3904544" cy="4318634"/>
          </a:xfrm>
          <a:prstGeom prst="roundRect">
            <a:avLst/>
          </a:prstGeom>
          <a:solidFill>
            <a:schemeClr val="tx2"/>
          </a:solidFill>
          <a:ln w="38100" algn="ctr">
            <a:solidFill>
              <a:schemeClr val="tx2"/>
            </a:solidFill>
            <a:miter lim="800000"/>
            <a:headEnd/>
            <a:tailEnd/>
          </a:ln>
        </p:spPr>
        <p:txBody>
          <a:bodyPr wrap="square" lIns="88900" tIns="88900" rIns="88900" bIns="88900" rtlCol="0" anchor="ctr"/>
          <a:lstStyle/>
          <a:p>
            <a:pPr>
              <a:lnSpc>
                <a:spcPct val="106000"/>
              </a:lnSpc>
              <a:buFont typeface="Wingdings 2" pitchFamily="18" charset="2"/>
              <a:buNone/>
            </a:pPr>
            <a:endParaRPr lang="pl-PL" sz="1050" i="1" dirty="0" smtClean="0">
              <a:solidFill>
                <a:schemeClr val="bg1"/>
              </a:solidFill>
            </a:endParaRPr>
          </a:p>
          <a:p>
            <a:pPr>
              <a:lnSpc>
                <a:spcPct val="106000"/>
              </a:lnSpc>
              <a:buFont typeface="Wingdings 2" pitchFamily="18" charset="2"/>
              <a:buNone/>
            </a:pPr>
            <a:endParaRPr lang="pl-PL" sz="1050" i="1" dirty="0">
              <a:solidFill>
                <a:schemeClr val="bg1"/>
              </a:solidFill>
            </a:endParaRPr>
          </a:p>
          <a:p>
            <a:pPr>
              <a:lnSpc>
                <a:spcPct val="106000"/>
              </a:lnSpc>
              <a:buFont typeface="Wingdings 2" pitchFamily="18" charset="2"/>
              <a:buNone/>
            </a:pPr>
            <a:r>
              <a:rPr lang="pl-PL" sz="1050" i="1" dirty="0" smtClean="0">
                <a:solidFill>
                  <a:schemeClr val="bg1"/>
                </a:solidFill>
              </a:rPr>
              <a:t>„należy </a:t>
            </a:r>
            <a:r>
              <a:rPr lang="pl-PL" sz="1050" i="1" dirty="0">
                <a:solidFill>
                  <a:schemeClr val="bg1"/>
                </a:solidFill>
              </a:rPr>
              <a:t>podzielić stanowisko Sądu I instancji, że w toku postępowania administracyjnego organy podatkowe dopuściły się naruszenia zasady wynikającego z art. 121 § 1 </a:t>
            </a:r>
            <a:r>
              <a:rPr lang="pl-PL" sz="1050" i="1" dirty="0" err="1">
                <a:solidFill>
                  <a:schemeClr val="bg1"/>
                </a:solidFill>
              </a:rPr>
              <a:t>OrdPU</a:t>
            </a:r>
            <a:r>
              <a:rPr lang="pl-PL" sz="1050" i="1" dirty="0">
                <a:solidFill>
                  <a:schemeClr val="bg1"/>
                </a:solidFill>
              </a:rPr>
              <a:t> Z treści tegoż przepisu wynika, że postępowanie podatkowe powinno być prowadzone w sposób budzący zaufanie do organów podatkowych. </a:t>
            </a:r>
          </a:p>
          <a:p>
            <a:pPr>
              <a:lnSpc>
                <a:spcPct val="106000"/>
              </a:lnSpc>
              <a:buFont typeface="Wingdings 2" pitchFamily="18" charset="2"/>
              <a:buNone/>
            </a:pPr>
            <a:r>
              <a:rPr lang="pl-PL" sz="1050" i="1" dirty="0">
                <a:solidFill>
                  <a:schemeClr val="bg1"/>
                </a:solidFill>
              </a:rPr>
              <a:t>Oznacza to, że </a:t>
            </a:r>
            <a:r>
              <a:rPr lang="pl-PL" sz="1050" i="1" u="sng" dirty="0">
                <a:solidFill>
                  <a:schemeClr val="bg1"/>
                </a:solidFill>
              </a:rPr>
              <a:t>przepis ten nie może być traktowany jako postulat ustawodawcy wobec organów podatkowych, ale powinien być przesłanką oceny ich działalności, w wyniku której może dojść do uchylenia decyzji administracyjnej, nawet wówczas gdy w toku postępowania nie dojdzie do naruszenia innych przepisów Ordynacji </a:t>
            </a:r>
            <a:r>
              <a:rPr lang="pl-PL" sz="1050" i="1" dirty="0">
                <a:solidFill>
                  <a:schemeClr val="bg1"/>
                </a:solidFill>
              </a:rPr>
              <a:t>podatkowej</a:t>
            </a:r>
            <a:r>
              <a:rPr lang="pl-PL" sz="1050" i="1" dirty="0" smtClean="0">
                <a:solidFill>
                  <a:schemeClr val="bg1"/>
                </a:solidFill>
              </a:rPr>
              <a:t>.”</a:t>
            </a:r>
          </a:p>
          <a:p>
            <a:pPr>
              <a:lnSpc>
                <a:spcPct val="106000"/>
              </a:lnSpc>
              <a:buFont typeface="Wingdings 2" pitchFamily="18" charset="2"/>
              <a:buNone/>
            </a:pPr>
            <a:endParaRPr lang="pl-PL" sz="1050" i="1" dirty="0" smtClean="0">
              <a:solidFill>
                <a:schemeClr val="bg1"/>
              </a:solidFill>
            </a:endParaRPr>
          </a:p>
          <a:p>
            <a:pPr>
              <a:lnSpc>
                <a:spcPct val="106000"/>
              </a:lnSpc>
              <a:buFont typeface="Wingdings 2" pitchFamily="18" charset="2"/>
              <a:buNone/>
            </a:pPr>
            <a:endParaRPr lang="pl-PL" sz="1050" b="1" dirty="0" smtClean="0">
              <a:solidFill>
                <a:schemeClr val="bg1"/>
              </a:solidFill>
            </a:endParaRPr>
          </a:p>
          <a:p>
            <a:pPr>
              <a:lnSpc>
                <a:spcPct val="106000"/>
              </a:lnSpc>
              <a:buFont typeface="Wingdings 2" pitchFamily="18" charset="2"/>
              <a:buNone/>
            </a:pPr>
            <a:r>
              <a:rPr lang="pl-PL" sz="1050" b="1" dirty="0" smtClean="0">
                <a:solidFill>
                  <a:schemeClr val="bg1"/>
                </a:solidFill>
              </a:rPr>
              <a:t>Wyrok </a:t>
            </a:r>
            <a:r>
              <a:rPr lang="pl-PL" sz="1050" b="1" dirty="0">
                <a:solidFill>
                  <a:schemeClr val="bg1"/>
                </a:solidFill>
              </a:rPr>
              <a:t>NSA z dnia 10 kwietnia 2014 r. </a:t>
            </a:r>
            <a:r>
              <a:rPr lang="pl-PL" sz="1050" b="1" dirty="0" smtClean="0">
                <a:solidFill>
                  <a:schemeClr val="bg1"/>
                </a:solidFill>
              </a:rPr>
              <a:t>sygn. akt I </a:t>
            </a:r>
            <a:r>
              <a:rPr lang="pl-PL" sz="1050" b="1" dirty="0">
                <a:solidFill>
                  <a:schemeClr val="bg1"/>
                </a:solidFill>
              </a:rPr>
              <a:t>GSK 893/12</a:t>
            </a:r>
            <a:endParaRPr lang="pl-PL" sz="1050" i="1" dirty="0">
              <a:solidFill>
                <a:schemeClr val="bg1"/>
              </a:solidFill>
            </a:endParaRPr>
          </a:p>
        </p:txBody>
      </p:sp>
      <p:sp>
        <p:nvSpPr>
          <p:cNvPr id="17" name="Rounded Rectangle 16"/>
          <p:cNvSpPr/>
          <p:nvPr/>
        </p:nvSpPr>
        <p:spPr bwMode="gray">
          <a:xfrm>
            <a:off x="4445875" y="1651054"/>
            <a:ext cx="4210445" cy="4318634"/>
          </a:xfrm>
          <a:prstGeom prst="roundRect">
            <a:avLst/>
          </a:prstGeom>
          <a:solidFill>
            <a:schemeClr val="bg1"/>
          </a:solidFill>
          <a:ln w="38100" algn="ctr">
            <a:solidFill>
              <a:schemeClr val="tx2"/>
            </a:solidFill>
            <a:miter lim="800000"/>
            <a:headEnd/>
            <a:tailEnd/>
          </a:ln>
        </p:spPr>
        <p:txBody>
          <a:bodyPr wrap="square" lIns="88900" tIns="88900" rIns="88900" bIns="88900" rtlCol="0" anchor="ctr"/>
          <a:lstStyle/>
          <a:p>
            <a:pPr>
              <a:lnSpc>
                <a:spcPct val="106000"/>
              </a:lnSpc>
              <a:buFont typeface="Wingdings 2" pitchFamily="18" charset="2"/>
              <a:buNone/>
            </a:pPr>
            <a:r>
              <a:rPr lang="pl-PL" sz="1050" i="1" dirty="0" smtClean="0">
                <a:solidFill>
                  <a:schemeClr val="tx2"/>
                </a:solidFill>
              </a:rPr>
              <a:t>„Z </a:t>
            </a:r>
            <a:r>
              <a:rPr lang="pl-PL" sz="1050" i="1" dirty="0">
                <a:solidFill>
                  <a:schemeClr val="tx2"/>
                </a:solidFill>
              </a:rPr>
              <a:t>uwagi na powyższe w sytuacji, gdy na gruncie tego samego stanu faktycznego i prawnego Minister Finansów, wydając kilkanaście dni wcześniej inną interpretacje odmiennej treści niż ta, która jest przedmiotem kontroli sądowej w niniejszej sprawie, w żaden sposób nie wyjaśnia wnioskodawcy przyczyny tego postępowania, </a:t>
            </a:r>
            <a:r>
              <a:rPr lang="pl-PL" sz="1050" i="1" u="sng" dirty="0">
                <a:solidFill>
                  <a:schemeClr val="tx2"/>
                </a:solidFill>
              </a:rPr>
              <a:t>sprawia, że zasada zaufania określona w art. 121 § 1 </a:t>
            </a:r>
            <a:r>
              <a:rPr lang="pl-PL" sz="1050" i="1" u="sng" dirty="0" err="1">
                <a:solidFill>
                  <a:schemeClr val="tx2"/>
                </a:solidFill>
              </a:rPr>
              <a:t>OrdPU</a:t>
            </a:r>
            <a:r>
              <a:rPr lang="pl-PL" sz="1050" i="1" u="sng" dirty="0">
                <a:solidFill>
                  <a:schemeClr val="tx2"/>
                </a:solidFill>
              </a:rPr>
              <a:t> jest naruszona. Brak bowiem wyjaśnienia zajęcia odmiennego stanowiska powoduje, że wnioskodawca może mieć uzasadnione przeświadczenie, że organ wydający interpretację działa w sposób dowolny i uznaniowy. </a:t>
            </a:r>
            <a:r>
              <a:rPr lang="pl-PL" sz="1050" i="1" dirty="0">
                <a:solidFill>
                  <a:schemeClr val="tx2"/>
                </a:solidFill>
              </a:rPr>
              <a:t>Zwłaszcza, że jak wynika z oświadczenia pełnomocnika Ministra Finansów złożonego na rozprawie przed sądem odwoławczym, poprzednio wydane interpretacje nie zostały zmienione, czy też uchylone</a:t>
            </a:r>
            <a:r>
              <a:rPr lang="pl-PL" sz="1050" i="1" dirty="0" smtClean="0">
                <a:solidFill>
                  <a:schemeClr val="tx2"/>
                </a:solidFill>
              </a:rPr>
              <a:t>.</a:t>
            </a:r>
          </a:p>
          <a:p>
            <a:pPr>
              <a:lnSpc>
                <a:spcPct val="106000"/>
              </a:lnSpc>
              <a:buFont typeface="Wingdings 2" pitchFamily="18" charset="2"/>
              <a:buNone/>
            </a:pPr>
            <a:r>
              <a:rPr lang="pl-PL" sz="1050" i="1" u="sng" dirty="0" smtClean="0">
                <a:solidFill>
                  <a:schemeClr val="tx2"/>
                </a:solidFill>
              </a:rPr>
              <a:t>Z </a:t>
            </a:r>
            <a:r>
              <a:rPr lang="pl-PL" sz="1050" i="1" u="sng" dirty="0">
                <a:solidFill>
                  <a:schemeClr val="tx2"/>
                </a:solidFill>
              </a:rPr>
              <a:t>uwagi na powyższe Naczelny Sąd Administracyjny </a:t>
            </a:r>
            <a:r>
              <a:rPr lang="pl-PL" sz="1050" i="1" u="sng" dirty="0" smtClean="0">
                <a:solidFill>
                  <a:schemeClr val="tx2"/>
                </a:solidFill>
              </a:rPr>
              <a:t>(…) oddalił </a:t>
            </a:r>
            <a:r>
              <a:rPr lang="pl-PL" sz="1050" i="1" dirty="0">
                <a:solidFill>
                  <a:schemeClr val="tx2"/>
                </a:solidFill>
              </a:rPr>
              <a:t>skargę kasacyjną jako pozbawioną uzasadnionych podstaw.”</a:t>
            </a:r>
            <a:endParaRPr lang="pl-PL" sz="1050" i="1" dirty="0" smtClean="0">
              <a:solidFill>
                <a:schemeClr val="tx2"/>
              </a:solidFill>
            </a:endParaRPr>
          </a:p>
          <a:p>
            <a:pPr>
              <a:lnSpc>
                <a:spcPct val="106000"/>
              </a:lnSpc>
              <a:buFont typeface="Wingdings 2" pitchFamily="18" charset="2"/>
              <a:buNone/>
            </a:pPr>
            <a:endParaRPr lang="pl-PL" sz="1050" i="1" dirty="0" smtClean="0">
              <a:solidFill>
                <a:schemeClr val="tx2"/>
              </a:solidFill>
            </a:endParaRPr>
          </a:p>
          <a:p>
            <a:pPr>
              <a:lnSpc>
                <a:spcPct val="106000"/>
              </a:lnSpc>
            </a:pPr>
            <a:r>
              <a:rPr lang="pl-PL" sz="1050" b="1" dirty="0">
                <a:solidFill>
                  <a:schemeClr val="tx2"/>
                </a:solidFill>
              </a:rPr>
              <a:t>Wyrok NSA z dnia 16 grudnia 2015 r. sygn. akt I FSK 1539/14</a:t>
            </a:r>
          </a:p>
          <a:p>
            <a:pPr>
              <a:lnSpc>
                <a:spcPct val="106000"/>
              </a:lnSpc>
              <a:buFont typeface="Wingdings 2" pitchFamily="18" charset="2"/>
              <a:buNone/>
            </a:pPr>
            <a:endParaRPr lang="pl-PL" sz="1050" i="1" dirty="0" smtClean="0"/>
          </a:p>
        </p:txBody>
      </p:sp>
    </p:spTree>
    <p:extLst>
      <p:ext uri="{BB962C8B-B14F-4D97-AF65-F5344CB8AC3E}">
        <p14:creationId xmlns:p14="http://schemas.microsoft.com/office/powerpoint/2010/main" val="166531596"/>
      </p:ext>
    </p:extLst>
  </p:cSld>
  <p:clrMapOvr>
    <a:masterClrMapping/>
  </p:clrMapOvr>
  <p:transition>
    <p:fade/>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3"/>
          </p:nvPr>
        </p:nvSpPr>
        <p:spPr>
          <a:xfrm>
            <a:off x="376237" y="484549"/>
            <a:ext cx="8391525" cy="757255"/>
          </a:xfrm>
        </p:spPr>
        <p:txBody>
          <a:bodyPr/>
          <a:lstStyle/>
          <a:p>
            <a:endParaRPr lang="pl-PL" dirty="0" smtClean="0"/>
          </a:p>
          <a:p>
            <a:r>
              <a:rPr lang="pl-PL" dirty="0"/>
              <a:t>Art. 121 OP jako samodzielna podstawa uchylenia decyzji</a:t>
            </a:r>
          </a:p>
        </p:txBody>
      </p:sp>
      <p:sp>
        <p:nvSpPr>
          <p:cNvPr id="3" name="Title 2"/>
          <p:cNvSpPr>
            <a:spLocks noGrp="1"/>
          </p:cNvSpPr>
          <p:nvPr>
            <p:ph type="title"/>
          </p:nvPr>
        </p:nvSpPr>
        <p:spPr/>
        <p:txBody>
          <a:bodyPr/>
          <a:lstStyle/>
          <a:p>
            <a:r>
              <a:rPr lang="pl-PL" dirty="0"/>
              <a:t>Wszczęcie postępowania karnego skarbowego a istota przedawnienia zobowiązania podatkowego</a:t>
            </a:r>
          </a:p>
        </p:txBody>
      </p:sp>
      <p:sp>
        <p:nvSpPr>
          <p:cNvPr id="6" name="TextBox 5"/>
          <p:cNvSpPr txBox="1"/>
          <p:nvPr/>
        </p:nvSpPr>
        <p:spPr>
          <a:xfrm>
            <a:off x="376237" y="1241804"/>
            <a:ext cx="8132763" cy="540789"/>
          </a:xfrm>
          <a:prstGeom prst="rect">
            <a:avLst/>
          </a:prstGeom>
          <a:noFill/>
        </p:spPr>
        <p:txBody>
          <a:bodyPr wrap="square" lIns="0" tIns="0" rIns="0" bIns="0" rtlCol="0">
            <a:spAutoFit/>
          </a:bodyPr>
          <a:lstStyle/>
          <a:p>
            <a:pPr>
              <a:spcBef>
                <a:spcPts val="600"/>
              </a:spcBef>
              <a:buSzPct val="100000"/>
            </a:pPr>
            <a:r>
              <a:rPr lang="pl-PL" sz="1000" dirty="0"/>
              <a:t>Naczelny Sąd Administracyjny podkreśla, iż art. 121 OP może stanowić samodzielną podstawę do uchylenia decyzji podatkowej</a:t>
            </a:r>
          </a:p>
          <a:p>
            <a:pPr>
              <a:spcBef>
                <a:spcPts val="600"/>
              </a:spcBef>
              <a:buSzPct val="100000"/>
            </a:pPr>
            <a:endParaRPr lang="pl-PL" sz="1000" dirty="0" smtClean="0"/>
          </a:p>
        </p:txBody>
      </p:sp>
      <p:sp>
        <p:nvSpPr>
          <p:cNvPr id="10" name="Rounded Rectangle 9"/>
          <p:cNvSpPr/>
          <p:nvPr/>
        </p:nvSpPr>
        <p:spPr bwMode="gray">
          <a:xfrm>
            <a:off x="376235" y="1651054"/>
            <a:ext cx="3904544" cy="4318634"/>
          </a:xfrm>
          <a:prstGeom prst="roundRect">
            <a:avLst/>
          </a:prstGeom>
          <a:solidFill>
            <a:schemeClr val="tx2"/>
          </a:solidFill>
          <a:ln w="38100" algn="ctr">
            <a:solidFill>
              <a:schemeClr val="tx2"/>
            </a:solidFill>
            <a:miter lim="800000"/>
            <a:headEnd/>
            <a:tailEnd/>
          </a:ln>
        </p:spPr>
        <p:txBody>
          <a:bodyPr wrap="square" lIns="88900" tIns="88900" rIns="88900" bIns="88900" rtlCol="0" anchor="ctr"/>
          <a:lstStyle/>
          <a:p>
            <a:pPr>
              <a:lnSpc>
                <a:spcPct val="106000"/>
              </a:lnSpc>
              <a:buFont typeface="Wingdings 2" pitchFamily="18" charset="2"/>
              <a:buNone/>
            </a:pPr>
            <a:endParaRPr lang="pl-PL" sz="1050" i="1" dirty="0" smtClean="0">
              <a:solidFill>
                <a:schemeClr val="bg1"/>
              </a:solidFill>
            </a:endParaRPr>
          </a:p>
          <a:p>
            <a:pPr>
              <a:lnSpc>
                <a:spcPct val="106000"/>
              </a:lnSpc>
              <a:buFont typeface="Wingdings 2" pitchFamily="18" charset="2"/>
              <a:buNone/>
            </a:pPr>
            <a:endParaRPr lang="pl-PL" sz="1050" i="1" dirty="0">
              <a:solidFill>
                <a:schemeClr val="bg1"/>
              </a:solidFill>
            </a:endParaRPr>
          </a:p>
          <a:p>
            <a:pPr>
              <a:lnSpc>
                <a:spcPct val="106000"/>
              </a:lnSpc>
              <a:buFont typeface="Wingdings 2" pitchFamily="18" charset="2"/>
              <a:buNone/>
            </a:pPr>
            <a:r>
              <a:rPr lang="pl-PL" sz="1050" i="1" dirty="0" smtClean="0">
                <a:solidFill>
                  <a:schemeClr val="bg1"/>
                </a:solidFill>
              </a:rPr>
              <a:t>„należy </a:t>
            </a:r>
            <a:r>
              <a:rPr lang="pl-PL" sz="1050" i="1" dirty="0">
                <a:solidFill>
                  <a:schemeClr val="bg1"/>
                </a:solidFill>
              </a:rPr>
              <a:t>podzielić stanowisko Sądu I instancji, że w toku postępowania administracyjnego organy podatkowe dopuściły się naruszenia zasady wynikającego z art. 121 § 1 </a:t>
            </a:r>
            <a:r>
              <a:rPr lang="pl-PL" sz="1050" i="1" dirty="0" err="1">
                <a:solidFill>
                  <a:schemeClr val="bg1"/>
                </a:solidFill>
              </a:rPr>
              <a:t>OrdPU</a:t>
            </a:r>
            <a:r>
              <a:rPr lang="pl-PL" sz="1050" i="1" dirty="0">
                <a:solidFill>
                  <a:schemeClr val="bg1"/>
                </a:solidFill>
              </a:rPr>
              <a:t> Z treści tegoż przepisu wynika, że postępowanie podatkowe powinno być prowadzone w sposób budzący zaufanie do organów podatkowych. </a:t>
            </a:r>
          </a:p>
          <a:p>
            <a:pPr>
              <a:lnSpc>
                <a:spcPct val="106000"/>
              </a:lnSpc>
              <a:buFont typeface="Wingdings 2" pitchFamily="18" charset="2"/>
              <a:buNone/>
            </a:pPr>
            <a:r>
              <a:rPr lang="pl-PL" sz="1050" i="1" dirty="0">
                <a:solidFill>
                  <a:schemeClr val="bg1"/>
                </a:solidFill>
              </a:rPr>
              <a:t>Oznacza to, że </a:t>
            </a:r>
            <a:r>
              <a:rPr lang="pl-PL" sz="1050" i="1" u="sng" dirty="0">
                <a:solidFill>
                  <a:schemeClr val="bg1"/>
                </a:solidFill>
              </a:rPr>
              <a:t>przepis ten nie może być traktowany jako postulat ustawodawcy wobec organów podatkowych, ale powinien być przesłanką oceny ich działalności, w wyniku której może dojść do uchylenia decyzji administracyjnej, nawet wówczas gdy w toku postępowania nie dojdzie do naruszenia innych przepisów Ordynacji </a:t>
            </a:r>
            <a:r>
              <a:rPr lang="pl-PL" sz="1050" i="1" dirty="0">
                <a:solidFill>
                  <a:schemeClr val="bg1"/>
                </a:solidFill>
              </a:rPr>
              <a:t>podatkowej</a:t>
            </a:r>
            <a:r>
              <a:rPr lang="pl-PL" sz="1050" i="1" dirty="0" smtClean="0">
                <a:solidFill>
                  <a:schemeClr val="bg1"/>
                </a:solidFill>
              </a:rPr>
              <a:t>.”</a:t>
            </a:r>
          </a:p>
          <a:p>
            <a:pPr>
              <a:lnSpc>
                <a:spcPct val="106000"/>
              </a:lnSpc>
              <a:buFont typeface="Wingdings 2" pitchFamily="18" charset="2"/>
              <a:buNone/>
            </a:pPr>
            <a:endParaRPr lang="pl-PL" sz="1050" i="1" dirty="0" smtClean="0">
              <a:solidFill>
                <a:schemeClr val="bg1"/>
              </a:solidFill>
            </a:endParaRPr>
          </a:p>
          <a:p>
            <a:pPr>
              <a:lnSpc>
                <a:spcPct val="106000"/>
              </a:lnSpc>
              <a:buFont typeface="Wingdings 2" pitchFamily="18" charset="2"/>
              <a:buNone/>
            </a:pPr>
            <a:endParaRPr lang="pl-PL" sz="1050" b="1" dirty="0" smtClean="0">
              <a:solidFill>
                <a:schemeClr val="bg1"/>
              </a:solidFill>
            </a:endParaRPr>
          </a:p>
          <a:p>
            <a:pPr>
              <a:lnSpc>
                <a:spcPct val="106000"/>
              </a:lnSpc>
              <a:buFont typeface="Wingdings 2" pitchFamily="18" charset="2"/>
              <a:buNone/>
            </a:pPr>
            <a:r>
              <a:rPr lang="pl-PL" sz="1050" b="1" dirty="0" smtClean="0">
                <a:solidFill>
                  <a:schemeClr val="bg1"/>
                </a:solidFill>
              </a:rPr>
              <a:t>Wyrok </a:t>
            </a:r>
            <a:r>
              <a:rPr lang="pl-PL" sz="1050" b="1" dirty="0">
                <a:solidFill>
                  <a:schemeClr val="bg1"/>
                </a:solidFill>
              </a:rPr>
              <a:t>NSA z dnia 10 kwietnia 2014 r. </a:t>
            </a:r>
            <a:r>
              <a:rPr lang="pl-PL" sz="1050" b="1" dirty="0" smtClean="0">
                <a:solidFill>
                  <a:schemeClr val="bg1"/>
                </a:solidFill>
              </a:rPr>
              <a:t>sygn. akt I </a:t>
            </a:r>
            <a:r>
              <a:rPr lang="pl-PL" sz="1050" b="1" dirty="0">
                <a:solidFill>
                  <a:schemeClr val="bg1"/>
                </a:solidFill>
              </a:rPr>
              <a:t>GSK 893/12</a:t>
            </a:r>
            <a:endParaRPr lang="pl-PL" sz="1050" i="1" dirty="0">
              <a:solidFill>
                <a:schemeClr val="bg1"/>
              </a:solidFill>
            </a:endParaRPr>
          </a:p>
        </p:txBody>
      </p:sp>
      <p:sp>
        <p:nvSpPr>
          <p:cNvPr id="17" name="Rounded Rectangle 16"/>
          <p:cNvSpPr/>
          <p:nvPr/>
        </p:nvSpPr>
        <p:spPr bwMode="gray">
          <a:xfrm>
            <a:off x="4445875" y="1651054"/>
            <a:ext cx="4210445" cy="4318634"/>
          </a:xfrm>
          <a:prstGeom prst="roundRect">
            <a:avLst/>
          </a:prstGeom>
          <a:solidFill>
            <a:schemeClr val="bg1"/>
          </a:solidFill>
          <a:ln w="38100" algn="ctr">
            <a:solidFill>
              <a:schemeClr val="tx2"/>
            </a:solidFill>
            <a:miter lim="800000"/>
            <a:headEnd/>
            <a:tailEnd/>
          </a:ln>
        </p:spPr>
        <p:txBody>
          <a:bodyPr wrap="square" lIns="88900" tIns="88900" rIns="88900" bIns="88900" rtlCol="0" anchor="ctr"/>
          <a:lstStyle/>
          <a:p>
            <a:pPr>
              <a:lnSpc>
                <a:spcPct val="106000"/>
              </a:lnSpc>
              <a:buFont typeface="Wingdings 2" pitchFamily="18" charset="2"/>
              <a:buNone/>
            </a:pPr>
            <a:r>
              <a:rPr lang="pl-PL" sz="1050" i="1" dirty="0" smtClean="0">
                <a:solidFill>
                  <a:schemeClr val="tx2"/>
                </a:solidFill>
              </a:rPr>
              <a:t>„Z </a:t>
            </a:r>
            <a:r>
              <a:rPr lang="pl-PL" sz="1050" i="1" dirty="0">
                <a:solidFill>
                  <a:schemeClr val="tx2"/>
                </a:solidFill>
              </a:rPr>
              <a:t>uwagi na powyższe w sytuacji, gdy na gruncie tego samego stanu faktycznego i prawnego Minister Finansów, wydając kilkanaście dni wcześniej inną interpretacje odmiennej treści niż ta, która jest przedmiotem kontroli sądowej w niniejszej sprawie, w żaden sposób nie wyjaśnia wnioskodawcy przyczyny tego postępowania, </a:t>
            </a:r>
            <a:r>
              <a:rPr lang="pl-PL" sz="1050" i="1" u="sng" dirty="0">
                <a:solidFill>
                  <a:schemeClr val="tx2"/>
                </a:solidFill>
              </a:rPr>
              <a:t>sprawia, że zasada zaufania określona w art. 121 § 1 </a:t>
            </a:r>
            <a:r>
              <a:rPr lang="pl-PL" sz="1050" i="1" u="sng" dirty="0" err="1">
                <a:solidFill>
                  <a:schemeClr val="tx2"/>
                </a:solidFill>
              </a:rPr>
              <a:t>OrdPU</a:t>
            </a:r>
            <a:r>
              <a:rPr lang="pl-PL" sz="1050" i="1" u="sng" dirty="0">
                <a:solidFill>
                  <a:schemeClr val="tx2"/>
                </a:solidFill>
              </a:rPr>
              <a:t> jest naruszona. Brak bowiem wyjaśnienia zajęcia odmiennego stanowiska powoduje, że wnioskodawca może mieć uzasadnione przeświadczenie, że organ wydający interpretację działa w sposób dowolny i uznaniowy. </a:t>
            </a:r>
            <a:r>
              <a:rPr lang="pl-PL" sz="1050" i="1" dirty="0">
                <a:solidFill>
                  <a:schemeClr val="tx2"/>
                </a:solidFill>
              </a:rPr>
              <a:t>Zwłaszcza, że jak wynika z oświadczenia pełnomocnika Ministra Finansów złożonego na rozprawie przed sądem odwoławczym, poprzednio wydane interpretacje nie zostały zmienione, czy też uchylone</a:t>
            </a:r>
            <a:r>
              <a:rPr lang="pl-PL" sz="1050" i="1" dirty="0" smtClean="0">
                <a:solidFill>
                  <a:schemeClr val="tx2"/>
                </a:solidFill>
              </a:rPr>
              <a:t>.</a:t>
            </a:r>
          </a:p>
          <a:p>
            <a:pPr>
              <a:lnSpc>
                <a:spcPct val="106000"/>
              </a:lnSpc>
              <a:buFont typeface="Wingdings 2" pitchFamily="18" charset="2"/>
              <a:buNone/>
            </a:pPr>
            <a:r>
              <a:rPr lang="pl-PL" sz="1050" i="1" u="sng" dirty="0" smtClean="0">
                <a:solidFill>
                  <a:schemeClr val="tx2"/>
                </a:solidFill>
              </a:rPr>
              <a:t>Z </a:t>
            </a:r>
            <a:r>
              <a:rPr lang="pl-PL" sz="1050" i="1" u="sng" dirty="0">
                <a:solidFill>
                  <a:schemeClr val="tx2"/>
                </a:solidFill>
              </a:rPr>
              <a:t>uwagi na powyższe Naczelny Sąd Administracyjny </a:t>
            </a:r>
            <a:r>
              <a:rPr lang="pl-PL" sz="1050" i="1" u="sng" dirty="0" smtClean="0">
                <a:solidFill>
                  <a:schemeClr val="tx2"/>
                </a:solidFill>
              </a:rPr>
              <a:t>(…) oddalił </a:t>
            </a:r>
            <a:r>
              <a:rPr lang="pl-PL" sz="1050" i="1" dirty="0">
                <a:solidFill>
                  <a:schemeClr val="tx2"/>
                </a:solidFill>
              </a:rPr>
              <a:t>skargę kasacyjną jako pozbawioną uzasadnionych podstaw.”</a:t>
            </a:r>
            <a:endParaRPr lang="pl-PL" sz="1050" i="1" dirty="0" smtClean="0">
              <a:solidFill>
                <a:schemeClr val="tx2"/>
              </a:solidFill>
            </a:endParaRPr>
          </a:p>
          <a:p>
            <a:pPr>
              <a:lnSpc>
                <a:spcPct val="106000"/>
              </a:lnSpc>
              <a:buFont typeface="Wingdings 2" pitchFamily="18" charset="2"/>
              <a:buNone/>
            </a:pPr>
            <a:endParaRPr lang="pl-PL" sz="1050" i="1" dirty="0" smtClean="0">
              <a:solidFill>
                <a:schemeClr val="tx2"/>
              </a:solidFill>
            </a:endParaRPr>
          </a:p>
          <a:p>
            <a:pPr>
              <a:lnSpc>
                <a:spcPct val="106000"/>
              </a:lnSpc>
            </a:pPr>
            <a:r>
              <a:rPr lang="pl-PL" sz="1050" b="1" dirty="0">
                <a:solidFill>
                  <a:schemeClr val="tx2"/>
                </a:solidFill>
              </a:rPr>
              <a:t>Wyrok NSA z dnia 16 grudnia 2015 r. sygn. akt I FSK 1539/14</a:t>
            </a:r>
          </a:p>
          <a:p>
            <a:pPr>
              <a:lnSpc>
                <a:spcPct val="106000"/>
              </a:lnSpc>
              <a:buFont typeface="Wingdings 2" pitchFamily="18" charset="2"/>
              <a:buNone/>
            </a:pPr>
            <a:endParaRPr lang="pl-PL" sz="1050" i="1" dirty="0" smtClean="0"/>
          </a:p>
        </p:txBody>
      </p:sp>
    </p:spTree>
    <p:extLst>
      <p:ext uri="{BB962C8B-B14F-4D97-AF65-F5344CB8AC3E}">
        <p14:creationId xmlns:p14="http://schemas.microsoft.com/office/powerpoint/2010/main" val="2044780367"/>
      </p:ext>
    </p:extLst>
  </p:cSld>
  <p:clrMapOvr>
    <a:masterClrMapping/>
  </p:clrMapOvr>
  <p:transition>
    <p:fad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sz="quarter" idx="13"/>
          </p:nvPr>
        </p:nvSpPr>
        <p:spPr>
          <a:xfrm>
            <a:off x="374476" y="981049"/>
            <a:ext cx="8371762" cy="338470"/>
          </a:xfrm>
        </p:spPr>
        <p:txBody>
          <a:bodyPr/>
          <a:lstStyle/>
          <a:p>
            <a:r>
              <a:rPr lang="pl-PL" dirty="0" smtClean="0"/>
              <a:t>Plan </a:t>
            </a:r>
            <a:r>
              <a:rPr lang="pl-PL" dirty="0"/>
              <a:t>wystąpienia</a:t>
            </a:r>
          </a:p>
        </p:txBody>
      </p:sp>
      <p:sp>
        <p:nvSpPr>
          <p:cNvPr id="4" name="Title 3"/>
          <p:cNvSpPr>
            <a:spLocks noGrp="1"/>
          </p:cNvSpPr>
          <p:nvPr>
            <p:ph type="title"/>
          </p:nvPr>
        </p:nvSpPr>
        <p:spPr/>
        <p:txBody>
          <a:bodyPr/>
          <a:lstStyle/>
          <a:p>
            <a:r>
              <a:rPr lang="pl-PL" dirty="0"/>
              <a:t>Wszczęcie postępowania karnego skarbowego a przedawnienie zobowiązania podatkowego</a:t>
            </a:r>
          </a:p>
        </p:txBody>
      </p:sp>
      <p:sp>
        <p:nvSpPr>
          <p:cNvPr id="27" name="Text Box 28"/>
          <p:cNvSpPr txBox="1">
            <a:spLocks noChangeArrowheads="1"/>
          </p:cNvSpPr>
          <p:nvPr/>
        </p:nvSpPr>
        <p:spPr bwMode="auto">
          <a:xfrm>
            <a:off x="374474" y="1679550"/>
            <a:ext cx="8371764" cy="3000821"/>
          </a:xfrm>
          <a:prstGeom prst="rect">
            <a:avLst/>
          </a:prstGeom>
          <a:noFill/>
          <a:ln w="9525">
            <a:noFill/>
            <a:miter lim="800000"/>
            <a:headEnd/>
            <a:tailEnd/>
          </a:ln>
        </p:spPr>
        <p:txBody>
          <a:bodyPr wrap="square">
            <a:spAutoFit/>
          </a:bodyPr>
          <a:lstStyle/>
          <a:p>
            <a:pPr marL="228600" indent="-228600">
              <a:buFont typeface="+mj-lt"/>
              <a:buAutoNum type="arabicPeriod"/>
            </a:pPr>
            <a:r>
              <a:rPr lang="pl-PL" sz="1200" b="1" dirty="0" smtClean="0"/>
              <a:t>Instytucja zawieszenia terminu przedawnienia przy wszczęciu postępowania karnoskarbowego</a:t>
            </a:r>
          </a:p>
          <a:p>
            <a:pPr marL="685800" lvl="1" indent="-228600">
              <a:spcBef>
                <a:spcPts val="600"/>
              </a:spcBef>
              <a:buSzPct val="100000"/>
              <a:buFont typeface="Arial" panose="020B0604020202020204" pitchFamily="34" charset="0"/>
              <a:buChar char="•"/>
            </a:pPr>
            <a:r>
              <a:rPr lang="pl-PL" sz="1200" dirty="0">
                <a:solidFill>
                  <a:srgbClr val="313131"/>
                </a:solidFill>
              </a:rPr>
              <a:t>Praktyka organów i jej implikacje</a:t>
            </a:r>
          </a:p>
          <a:p>
            <a:pPr marL="685800" lvl="1" indent="-228600">
              <a:spcBef>
                <a:spcPts val="600"/>
              </a:spcBef>
              <a:buSzPct val="100000"/>
              <a:buFont typeface="Arial" panose="020B0604020202020204" pitchFamily="34" charset="0"/>
              <a:buChar char="•"/>
            </a:pPr>
            <a:r>
              <a:rPr lang="pl-PL" sz="1200" dirty="0"/>
              <a:t>Doktryna wobec wyroku TK i praktyki </a:t>
            </a:r>
            <a:r>
              <a:rPr lang="pl-PL" sz="1200" dirty="0" smtClean="0"/>
              <a:t>organów</a:t>
            </a:r>
          </a:p>
          <a:p>
            <a:pPr marL="685800" lvl="1" indent="-228600">
              <a:spcBef>
                <a:spcPts val="600"/>
              </a:spcBef>
              <a:buSzPct val="100000"/>
              <a:buFont typeface="Arial" panose="020B0604020202020204" pitchFamily="34" charset="0"/>
              <a:buChar char="•"/>
            </a:pPr>
            <a:r>
              <a:rPr lang="pl-PL" sz="1200" dirty="0"/>
              <a:t>Wniosek Rzecznika Praw Obywatelskich</a:t>
            </a:r>
          </a:p>
          <a:p>
            <a:pPr marL="685800" lvl="1" indent="-228600">
              <a:spcBef>
                <a:spcPts val="600"/>
              </a:spcBef>
              <a:buSzPct val="100000"/>
              <a:buFont typeface="+mj-lt"/>
              <a:buAutoNum type="arabicPeriod"/>
            </a:pPr>
            <a:endParaRPr lang="pl-PL" sz="1200" dirty="0" smtClean="0"/>
          </a:p>
          <a:p>
            <a:pPr marL="228600" indent="-228600">
              <a:spcBef>
                <a:spcPts val="600"/>
              </a:spcBef>
              <a:buSzPct val="100000"/>
              <a:buFont typeface="+mj-lt"/>
              <a:buAutoNum type="arabicPeriod"/>
            </a:pPr>
            <a:r>
              <a:rPr lang="pl-PL" sz="1200" b="1" dirty="0" smtClean="0"/>
              <a:t>Przełomowe orzecznictwo</a:t>
            </a:r>
          </a:p>
          <a:p>
            <a:pPr marL="685800" lvl="1" indent="-228600">
              <a:spcBef>
                <a:spcPts val="600"/>
              </a:spcBef>
              <a:buSzPct val="100000"/>
              <a:buFont typeface="Arial" panose="020B0604020202020204" pitchFamily="34" charset="0"/>
              <a:buChar char="•"/>
            </a:pPr>
            <a:r>
              <a:rPr lang="pl-PL" sz="1200" dirty="0" smtClean="0"/>
              <a:t>Dopuszczalność </a:t>
            </a:r>
            <a:r>
              <a:rPr lang="pl-PL" sz="1200" dirty="0"/>
              <a:t>przyjęcia wykładni </a:t>
            </a:r>
            <a:r>
              <a:rPr lang="pl-PL" sz="1200" dirty="0" smtClean="0"/>
              <a:t>celowościowej</a:t>
            </a:r>
          </a:p>
          <a:p>
            <a:pPr marL="685800" lvl="1" indent="-228600">
              <a:spcBef>
                <a:spcPts val="600"/>
              </a:spcBef>
              <a:buSzPct val="100000"/>
              <a:buFont typeface="+mj-lt"/>
              <a:buAutoNum type="arabicPeriod"/>
            </a:pPr>
            <a:endParaRPr lang="pl-PL" sz="1200" dirty="0"/>
          </a:p>
          <a:p>
            <a:pPr marL="228600" indent="-228600">
              <a:spcBef>
                <a:spcPts val="600"/>
              </a:spcBef>
              <a:buSzPct val="100000"/>
              <a:buFont typeface="+mj-lt"/>
              <a:buAutoNum type="arabicPeriod"/>
            </a:pPr>
            <a:r>
              <a:rPr lang="pl-PL" sz="1200" b="1" dirty="0" smtClean="0"/>
              <a:t>Art. 121 Ordynacji podatkowej jako samodzielna podstawa uchylenia decyzji</a:t>
            </a:r>
            <a:endParaRPr lang="pl-PL" sz="1200" b="1" dirty="0"/>
          </a:p>
          <a:p>
            <a:pPr marL="228600" indent="-228600">
              <a:spcBef>
                <a:spcPts val="600"/>
              </a:spcBef>
              <a:buSzPct val="100000"/>
              <a:buAutoNum type="arabicPeriod" startAt="2"/>
            </a:pPr>
            <a:endParaRPr lang="pl-PL" sz="1200" dirty="0"/>
          </a:p>
          <a:p>
            <a:pPr marL="228600" indent="-228600">
              <a:buAutoNum type="arabicPeriod"/>
            </a:pPr>
            <a:endParaRPr lang="en-US" sz="1200" b="1" dirty="0"/>
          </a:p>
        </p:txBody>
      </p:sp>
      <p:sp>
        <p:nvSpPr>
          <p:cNvPr id="17" name="Freeform 627"/>
          <p:cNvSpPr>
            <a:spLocks noChangeAspect="1" noEditPoints="1"/>
          </p:cNvSpPr>
          <p:nvPr/>
        </p:nvSpPr>
        <p:spPr bwMode="auto">
          <a:xfrm>
            <a:off x="8095290" y="1679550"/>
            <a:ext cx="650948" cy="650948"/>
          </a:xfrm>
          <a:custGeom>
            <a:avLst/>
            <a:gdLst>
              <a:gd name="T0" fmla="*/ 330 w 512"/>
              <a:gd name="T1" fmla="*/ 245 h 512"/>
              <a:gd name="T2" fmla="*/ 181 w 512"/>
              <a:gd name="T3" fmla="*/ 245 h 512"/>
              <a:gd name="T4" fmla="*/ 181 w 512"/>
              <a:gd name="T5" fmla="*/ 192 h 512"/>
              <a:gd name="T6" fmla="*/ 256 w 512"/>
              <a:gd name="T7" fmla="*/ 117 h 512"/>
              <a:gd name="T8" fmla="*/ 330 w 512"/>
              <a:gd name="T9" fmla="*/ 192 h 512"/>
              <a:gd name="T10" fmla="*/ 330 w 512"/>
              <a:gd name="T11" fmla="*/ 245 h 512"/>
              <a:gd name="T12" fmla="*/ 160 w 512"/>
              <a:gd name="T13" fmla="*/ 394 h 512"/>
              <a:gd name="T14" fmla="*/ 352 w 512"/>
              <a:gd name="T15" fmla="*/ 394 h 512"/>
              <a:gd name="T16" fmla="*/ 352 w 512"/>
              <a:gd name="T17" fmla="*/ 266 h 512"/>
              <a:gd name="T18" fmla="*/ 160 w 512"/>
              <a:gd name="T19" fmla="*/ 266 h 512"/>
              <a:gd name="T20" fmla="*/ 160 w 512"/>
              <a:gd name="T21" fmla="*/ 394 h 512"/>
              <a:gd name="T22" fmla="*/ 512 w 512"/>
              <a:gd name="T23" fmla="*/ 256 h 512"/>
              <a:gd name="T24" fmla="*/ 256 w 512"/>
              <a:gd name="T25" fmla="*/ 512 h 512"/>
              <a:gd name="T26" fmla="*/ 0 w 512"/>
              <a:gd name="T27" fmla="*/ 256 h 512"/>
              <a:gd name="T28" fmla="*/ 256 w 512"/>
              <a:gd name="T29" fmla="*/ 0 h 512"/>
              <a:gd name="T30" fmla="*/ 512 w 512"/>
              <a:gd name="T31" fmla="*/ 256 h 512"/>
              <a:gd name="T32" fmla="*/ 373 w 512"/>
              <a:gd name="T33" fmla="*/ 256 h 512"/>
              <a:gd name="T34" fmla="*/ 362 w 512"/>
              <a:gd name="T35" fmla="*/ 245 h 512"/>
              <a:gd name="T36" fmla="*/ 352 w 512"/>
              <a:gd name="T37" fmla="*/ 245 h 512"/>
              <a:gd name="T38" fmla="*/ 352 w 512"/>
              <a:gd name="T39" fmla="*/ 192 h 512"/>
              <a:gd name="T40" fmla="*/ 256 w 512"/>
              <a:gd name="T41" fmla="*/ 96 h 512"/>
              <a:gd name="T42" fmla="*/ 160 w 512"/>
              <a:gd name="T43" fmla="*/ 192 h 512"/>
              <a:gd name="T44" fmla="*/ 160 w 512"/>
              <a:gd name="T45" fmla="*/ 245 h 512"/>
              <a:gd name="T46" fmla="*/ 149 w 512"/>
              <a:gd name="T47" fmla="*/ 245 h 512"/>
              <a:gd name="T48" fmla="*/ 138 w 512"/>
              <a:gd name="T49" fmla="*/ 256 h 512"/>
              <a:gd name="T50" fmla="*/ 138 w 512"/>
              <a:gd name="T51" fmla="*/ 405 h 512"/>
              <a:gd name="T52" fmla="*/ 149 w 512"/>
              <a:gd name="T53" fmla="*/ 416 h 512"/>
              <a:gd name="T54" fmla="*/ 362 w 512"/>
              <a:gd name="T55" fmla="*/ 416 h 512"/>
              <a:gd name="T56" fmla="*/ 373 w 512"/>
              <a:gd name="T57" fmla="*/ 405 h 512"/>
              <a:gd name="T58" fmla="*/ 373 w 512"/>
              <a:gd name="T59" fmla="*/ 256 h 5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Lst>
            <a:rect l="0" t="0" r="r" b="b"/>
            <a:pathLst>
              <a:path w="512" h="512">
                <a:moveTo>
                  <a:pt x="330" y="245"/>
                </a:moveTo>
                <a:cubicBezTo>
                  <a:pt x="181" y="245"/>
                  <a:pt x="181" y="245"/>
                  <a:pt x="181" y="245"/>
                </a:cubicBezTo>
                <a:cubicBezTo>
                  <a:pt x="181" y="192"/>
                  <a:pt x="181" y="192"/>
                  <a:pt x="181" y="192"/>
                </a:cubicBezTo>
                <a:cubicBezTo>
                  <a:pt x="181" y="150"/>
                  <a:pt x="214" y="117"/>
                  <a:pt x="256" y="117"/>
                </a:cubicBezTo>
                <a:cubicBezTo>
                  <a:pt x="297" y="117"/>
                  <a:pt x="330" y="150"/>
                  <a:pt x="330" y="192"/>
                </a:cubicBezTo>
                <a:lnTo>
                  <a:pt x="330" y="245"/>
                </a:lnTo>
                <a:close/>
                <a:moveTo>
                  <a:pt x="160" y="394"/>
                </a:moveTo>
                <a:cubicBezTo>
                  <a:pt x="352" y="394"/>
                  <a:pt x="352" y="394"/>
                  <a:pt x="352" y="394"/>
                </a:cubicBezTo>
                <a:cubicBezTo>
                  <a:pt x="352" y="266"/>
                  <a:pt x="352" y="266"/>
                  <a:pt x="352" y="266"/>
                </a:cubicBezTo>
                <a:cubicBezTo>
                  <a:pt x="160" y="266"/>
                  <a:pt x="160" y="266"/>
                  <a:pt x="160" y="266"/>
                </a:cubicBezTo>
                <a:lnTo>
                  <a:pt x="160" y="394"/>
                </a:lnTo>
                <a:close/>
                <a:moveTo>
                  <a:pt x="512" y="256"/>
                </a:moveTo>
                <a:cubicBezTo>
                  <a:pt x="512" y="397"/>
                  <a:pt x="397" y="512"/>
                  <a:pt x="256" y="512"/>
                </a:cubicBezTo>
                <a:cubicBezTo>
                  <a:pt x="114" y="512"/>
                  <a:pt x="0" y="397"/>
                  <a:pt x="0" y="256"/>
                </a:cubicBezTo>
                <a:cubicBezTo>
                  <a:pt x="0" y="114"/>
                  <a:pt x="114" y="0"/>
                  <a:pt x="256" y="0"/>
                </a:cubicBezTo>
                <a:cubicBezTo>
                  <a:pt x="397" y="0"/>
                  <a:pt x="512" y="114"/>
                  <a:pt x="512" y="256"/>
                </a:cubicBezTo>
                <a:close/>
                <a:moveTo>
                  <a:pt x="373" y="256"/>
                </a:moveTo>
                <a:cubicBezTo>
                  <a:pt x="373" y="250"/>
                  <a:pt x="368" y="245"/>
                  <a:pt x="362" y="245"/>
                </a:cubicBezTo>
                <a:cubicBezTo>
                  <a:pt x="352" y="245"/>
                  <a:pt x="352" y="245"/>
                  <a:pt x="352" y="245"/>
                </a:cubicBezTo>
                <a:cubicBezTo>
                  <a:pt x="352" y="192"/>
                  <a:pt x="352" y="192"/>
                  <a:pt x="352" y="192"/>
                </a:cubicBezTo>
                <a:cubicBezTo>
                  <a:pt x="352" y="139"/>
                  <a:pt x="309" y="96"/>
                  <a:pt x="256" y="96"/>
                </a:cubicBezTo>
                <a:cubicBezTo>
                  <a:pt x="203" y="96"/>
                  <a:pt x="160" y="139"/>
                  <a:pt x="160" y="192"/>
                </a:cubicBezTo>
                <a:cubicBezTo>
                  <a:pt x="160" y="245"/>
                  <a:pt x="160" y="245"/>
                  <a:pt x="160" y="245"/>
                </a:cubicBezTo>
                <a:cubicBezTo>
                  <a:pt x="149" y="245"/>
                  <a:pt x="149" y="245"/>
                  <a:pt x="149" y="245"/>
                </a:cubicBezTo>
                <a:cubicBezTo>
                  <a:pt x="143" y="245"/>
                  <a:pt x="138" y="250"/>
                  <a:pt x="138" y="256"/>
                </a:cubicBezTo>
                <a:cubicBezTo>
                  <a:pt x="138" y="405"/>
                  <a:pt x="138" y="405"/>
                  <a:pt x="138" y="405"/>
                </a:cubicBezTo>
                <a:cubicBezTo>
                  <a:pt x="138" y="411"/>
                  <a:pt x="143" y="416"/>
                  <a:pt x="149" y="416"/>
                </a:cubicBezTo>
                <a:cubicBezTo>
                  <a:pt x="362" y="416"/>
                  <a:pt x="362" y="416"/>
                  <a:pt x="362" y="416"/>
                </a:cubicBezTo>
                <a:cubicBezTo>
                  <a:pt x="368" y="416"/>
                  <a:pt x="373" y="411"/>
                  <a:pt x="373" y="405"/>
                </a:cubicBezTo>
                <a:lnTo>
                  <a:pt x="373" y="256"/>
                </a:lnTo>
                <a:close/>
              </a:path>
            </a:pathLst>
          </a:custGeom>
          <a:solidFill>
            <a:schemeClr val="accent1"/>
          </a:solidFill>
          <a:ln>
            <a:noFill/>
          </a:ln>
          <a:extLst/>
        </p:spPr>
        <p:txBody>
          <a:bodyPr vert="horz" wrap="square" lIns="91440" tIns="45720" rIns="91440" bIns="45720" numCol="1" anchor="t" anchorCtr="0" compatLnSpc="1">
            <a:prstTxWarp prst="textNoShape">
              <a:avLst/>
            </a:prstTxWarp>
          </a:bodyPr>
          <a:lstStyle/>
          <a:p>
            <a:endParaRPr lang="en-GB"/>
          </a:p>
        </p:txBody>
      </p:sp>
      <p:sp>
        <p:nvSpPr>
          <p:cNvPr id="22" name="Freeform 976"/>
          <p:cNvSpPr>
            <a:spLocks noChangeAspect="1" noEditPoints="1"/>
          </p:cNvSpPr>
          <p:nvPr/>
        </p:nvSpPr>
        <p:spPr bwMode="auto">
          <a:xfrm>
            <a:off x="8095290" y="2994048"/>
            <a:ext cx="650948" cy="650946"/>
          </a:xfrm>
          <a:custGeom>
            <a:avLst/>
            <a:gdLst>
              <a:gd name="T0" fmla="*/ 256 w 512"/>
              <a:gd name="T1" fmla="*/ 0 h 512"/>
              <a:gd name="T2" fmla="*/ 0 w 512"/>
              <a:gd name="T3" fmla="*/ 256 h 512"/>
              <a:gd name="T4" fmla="*/ 256 w 512"/>
              <a:gd name="T5" fmla="*/ 512 h 512"/>
              <a:gd name="T6" fmla="*/ 512 w 512"/>
              <a:gd name="T7" fmla="*/ 256 h 512"/>
              <a:gd name="T8" fmla="*/ 256 w 512"/>
              <a:gd name="T9" fmla="*/ 0 h 512"/>
              <a:gd name="T10" fmla="*/ 256 w 512"/>
              <a:gd name="T11" fmla="*/ 373 h 512"/>
              <a:gd name="T12" fmla="*/ 128 w 512"/>
              <a:gd name="T13" fmla="*/ 373 h 512"/>
              <a:gd name="T14" fmla="*/ 117 w 512"/>
              <a:gd name="T15" fmla="*/ 362 h 512"/>
              <a:gd name="T16" fmla="*/ 128 w 512"/>
              <a:gd name="T17" fmla="*/ 352 h 512"/>
              <a:gd name="T18" fmla="*/ 256 w 512"/>
              <a:gd name="T19" fmla="*/ 352 h 512"/>
              <a:gd name="T20" fmla="*/ 266 w 512"/>
              <a:gd name="T21" fmla="*/ 362 h 512"/>
              <a:gd name="T22" fmla="*/ 256 w 512"/>
              <a:gd name="T23" fmla="*/ 373 h 512"/>
              <a:gd name="T24" fmla="*/ 391 w 512"/>
              <a:gd name="T25" fmla="*/ 370 h 512"/>
              <a:gd name="T26" fmla="*/ 384 w 512"/>
              <a:gd name="T27" fmla="*/ 373 h 512"/>
              <a:gd name="T28" fmla="*/ 376 w 512"/>
              <a:gd name="T29" fmla="*/ 370 h 512"/>
              <a:gd name="T30" fmla="*/ 279 w 512"/>
              <a:gd name="T31" fmla="*/ 272 h 512"/>
              <a:gd name="T32" fmla="*/ 242 w 512"/>
              <a:gd name="T33" fmla="*/ 310 h 512"/>
              <a:gd name="T34" fmla="*/ 242 w 512"/>
              <a:gd name="T35" fmla="*/ 310 h 512"/>
              <a:gd name="T36" fmla="*/ 242 w 512"/>
              <a:gd name="T37" fmla="*/ 325 h 512"/>
              <a:gd name="T38" fmla="*/ 234 w 512"/>
              <a:gd name="T39" fmla="*/ 328 h 512"/>
              <a:gd name="T40" fmla="*/ 227 w 512"/>
              <a:gd name="T41" fmla="*/ 325 h 512"/>
              <a:gd name="T42" fmla="*/ 151 w 512"/>
              <a:gd name="T43" fmla="*/ 250 h 512"/>
              <a:gd name="T44" fmla="*/ 151 w 512"/>
              <a:gd name="T45" fmla="*/ 235 h 512"/>
              <a:gd name="T46" fmla="*/ 166 w 512"/>
              <a:gd name="T47" fmla="*/ 235 h 512"/>
              <a:gd name="T48" fmla="*/ 257 w 512"/>
              <a:gd name="T49" fmla="*/ 144 h 512"/>
              <a:gd name="T50" fmla="*/ 257 w 512"/>
              <a:gd name="T51" fmla="*/ 129 h 512"/>
              <a:gd name="T52" fmla="*/ 272 w 512"/>
              <a:gd name="T53" fmla="*/ 129 h 512"/>
              <a:gd name="T54" fmla="*/ 347 w 512"/>
              <a:gd name="T55" fmla="*/ 204 h 512"/>
              <a:gd name="T56" fmla="*/ 347 w 512"/>
              <a:gd name="T57" fmla="*/ 220 h 512"/>
              <a:gd name="T58" fmla="*/ 340 w 512"/>
              <a:gd name="T59" fmla="*/ 223 h 512"/>
              <a:gd name="T60" fmla="*/ 332 w 512"/>
              <a:gd name="T61" fmla="*/ 220 h 512"/>
              <a:gd name="T62" fmla="*/ 295 w 512"/>
              <a:gd name="T63" fmla="*/ 257 h 512"/>
              <a:gd name="T64" fmla="*/ 295 w 512"/>
              <a:gd name="T65" fmla="*/ 257 h 512"/>
              <a:gd name="T66" fmla="*/ 391 w 512"/>
              <a:gd name="T67" fmla="*/ 355 h 512"/>
              <a:gd name="T68" fmla="*/ 391 w 512"/>
              <a:gd name="T69" fmla="*/ 370 h 512"/>
              <a:gd name="T70" fmla="*/ 317 w 512"/>
              <a:gd name="T71" fmla="*/ 204 h 512"/>
              <a:gd name="T72" fmla="*/ 227 w 512"/>
              <a:gd name="T73" fmla="*/ 295 h 512"/>
              <a:gd name="T74" fmla="*/ 181 w 512"/>
              <a:gd name="T75" fmla="*/ 250 h 512"/>
              <a:gd name="T76" fmla="*/ 272 w 512"/>
              <a:gd name="T77" fmla="*/ 159 h 512"/>
              <a:gd name="T78" fmla="*/ 317 w 512"/>
              <a:gd name="T79" fmla="*/ 204 h 5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512" h="512">
                <a:moveTo>
                  <a:pt x="256" y="0"/>
                </a:moveTo>
                <a:cubicBezTo>
                  <a:pt x="114" y="0"/>
                  <a:pt x="0" y="114"/>
                  <a:pt x="0" y="256"/>
                </a:cubicBezTo>
                <a:cubicBezTo>
                  <a:pt x="0" y="397"/>
                  <a:pt x="114" y="512"/>
                  <a:pt x="256" y="512"/>
                </a:cubicBezTo>
                <a:cubicBezTo>
                  <a:pt x="397" y="512"/>
                  <a:pt x="512" y="397"/>
                  <a:pt x="512" y="256"/>
                </a:cubicBezTo>
                <a:cubicBezTo>
                  <a:pt x="512" y="114"/>
                  <a:pt x="397" y="0"/>
                  <a:pt x="256" y="0"/>
                </a:cubicBezTo>
                <a:close/>
                <a:moveTo>
                  <a:pt x="256" y="373"/>
                </a:moveTo>
                <a:cubicBezTo>
                  <a:pt x="128" y="373"/>
                  <a:pt x="128" y="373"/>
                  <a:pt x="128" y="373"/>
                </a:cubicBezTo>
                <a:cubicBezTo>
                  <a:pt x="122" y="373"/>
                  <a:pt x="117" y="368"/>
                  <a:pt x="117" y="362"/>
                </a:cubicBezTo>
                <a:cubicBezTo>
                  <a:pt x="117" y="356"/>
                  <a:pt x="122" y="352"/>
                  <a:pt x="128" y="352"/>
                </a:cubicBezTo>
                <a:cubicBezTo>
                  <a:pt x="256" y="352"/>
                  <a:pt x="256" y="352"/>
                  <a:pt x="256" y="352"/>
                </a:cubicBezTo>
                <a:cubicBezTo>
                  <a:pt x="262" y="352"/>
                  <a:pt x="266" y="356"/>
                  <a:pt x="266" y="362"/>
                </a:cubicBezTo>
                <a:cubicBezTo>
                  <a:pt x="266" y="368"/>
                  <a:pt x="262" y="373"/>
                  <a:pt x="256" y="373"/>
                </a:cubicBezTo>
                <a:close/>
                <a:moveTo>
                  <a:pt x="391" y="370"/>
                </a:moveTo>
                <a:cubicBezTo>
                  <a:pt x="389" y="372"/>
                  <a:pt x="386" y="373"/>
                  <a:pt x="384" y="373"/>
                </a:cubicBezTo>
                <a:cubicBezTo>
                  <a:pt x="381" y="373"/>
                  <a:pt x="378" y="372"/>
                  <a:pt x="376" y="370"/>
                </a:cubicBezTo>
                <a:cubicBezTo>
                  <a:pt x="279" y="272"/>
                  <a:pt x="279" y="272"/>
                  <a:pt x="279" y="272"/>
                </a:cubicBezTo>
                <a:cubicBezTo>
                  <a:pt x="242" y="310"/>
                  <a:pt x="242" y="310"/>
                  <a:pt x="242" y="310"/>
                </a:cubicBezTo>
                <a:cubicBezTo>
                  <a:pt x="242" y="310"/>
                  <a:pt x="242" y="310"/>
                  <a:pt x="242" y="310"/>
                </a:cubicBezTo>
                <a:cubicBezTo>
                  <a:pt x="246" y="314"/>
                  <a:pt x="246" y="321"/>
                  <a:pt x="242" y="325"/>
                </a:cubicBezTo>
                <a:cubicBezTo>
                  <a:pt x="240" y="327"/>
                  <a:pt x="237" y="328"/>
                  <a:pt x="234" y="328"/>
                </a:cubicBezTo>
                <a:cubicBezTo>
                  <a:pt x="231" y="328"/>
                  <a:pt x="229" y="327"/>
                  <a:pt x="227" y="325"/>
                </a:cubicBezTo>
                <a:cubicBezTo>
                  <a:pt x="151" y="250"/>
                  <a:pt x="151" y="250"/>
                  <a:pt x="151" y="250"/>
                </a:cubicBezTo>
                <a:cubicBezTo>
                  <a:pt x="147" y="246"/>
                  <a:pt x="147" y="239"/>
                  <a:pt x="151" y="235"/>
                </a:cubicBezTo>
                <a:cubicBezTo>
                  <a:pt x="155" y="230"/>
                  <a:pt x="162" y="230"/>
                  <a:pt x="166" y="235"/>
                </a:cubicBezTo>
                <a:cubicBezTo>
                  <a:pt x="257" y="144"/>
                  <a:pt x="257" y="144"/>
                  <a:pt x="257" y="144"/>
                </a:cubicBezTo>
                <a:cubicBezTo>
                  <a:pt x="253" y="140"/>
                  <a:pt x="253" y="133"/>
                  <a:pt x="257" y="129"/>
                </a:cubicBezTo>
                <a:cubicBezTo>
                  <a:pt x="261" y="125"/>
                  <a:pt x="268" y="125"/>
                  <a:pt x="272" y="129"/>
                </a:cubicBezTo>
                <a:cubicBezTo>
                  <a:pt x="347" y="204"/>
                  <a:pt x="347" y="204"/>
                  <a:pt x="347" y="204"/>
                </a:cubicBezTo>
                <a:cubicBezTo>
                  <a:pt x="352" y="209"/>
                  <a:pt x="352" y="215"/>
                  <a:pt x="347" y="220"/>
                </a:cubicBezTo>
                <a:cubicBezTo>
                  <a:pt x="345" y="222"/>
                  <a:pt x="343" y="223"/>
                  <a:pt x="340" y="223"/>
                </a:cubicBezTo>
                <a:cubicBezTo>
                  <a:pt x="337" y="223"/>
                  <a:pt x="334" y="222"/>
                  <a:pt x="332" y="220"/>
                </a:cubicBezTo>
                <a:cubicBezTo>
                  <a:pt x="295" y="257"/>
                  <a:pt x="295" y="257"/>
                  <a:pt x="295" y="257"/>
                </a:cubicBezTo>
                <a:cubicBezTo>
                  <a:pt x="295" y="257"/>
                  <a:pt x="295" y="257"/>
                  <a:pt x="295" y="257"/>
                </a:cubicBezTo>
                <a:cubicBezTo>
                  <a:pt x="391" y="355"/>
                  <a:pt x="391" y="355"/>
                  <a:pt x="391" y="355"/>
                </a:cubicBezTo>
                <a:cubicBezTo>
                  <a:pt x="395" y="359"/>
                  <a:pt x="395" y="366"/>
                  <a:pt x="391" y="370"/>
                </a:cubicBezTo>
                <a:close/>
                <a:moveTo>
                  <a:pt x="317" y="204"/>
                </a:moveTo>
                <a:cubicBezTo>
                  <a:pt x="227" y="295"/>
                  <a:pt x="227" y="295"/>
                  <a:pt x="227" y="295"/>
                </a:cubicBezTo>
                <a:cubicBezTo>
                  <a:pt x="181" y="250"/>
                  <a:pt x="181" y="250"/>
                  <a:pt x="181" y="250"/>
                </a:cubicBezTo>
                <a:cubicBezTo>
                  <a:pt x="272" y="159"/>
                  <a:pt x="272" y="159"/>
                  <a:pt x="272" y="159"/>
                </a:cubicBezTo>
                <a:lnTo>
                  <a:pt x="317" y="204"/>
                </a:lnTo>
                <a:close/>
              </a:path>
            </a:pathLst>
          </a:custGeom>
          <a:solidFill>
            <a:schemeClr val="accent1"/>
          </a:solidFill>
          <a:ln>
            <a:noFill/>
          </a:ln>
          <a:extLst/>
        </p:spPr>
        <p:txBody>
          <a:bodyPr vert="horz" wrap="square" lIns="91440" tIns="45720" rIns="91440" bIns="45720" numCol="1" anchor="t" anchorCtr="0" compatLnSpc="1">
            <a:prstTxWarp prst="textNoShape">
              <a:avLst/>
            </a:prstTxWarp>
          </a:bodyPr>
          <a:lstStyle/>
          <a:p>
            <a:endParaRPr lang="en-GB"/>
          </a:p>
        </p:txBody>
      </p:sp>
      <p:sp>
        <p:nvSpPr>
          <p:cNvPr id="23" name="Freeform 626"/>
          <p:cNvSpPr>
            <a:spLocks noChangeAspect="1" noEditPoints="1"/>
          </p:cNvSpPr>
          <p:nvPr/>
        </p:nvSpPr>
        <p:spPr bwMode="auto">
          <a:xfrm>
            <a:off x="8095290" y="3890988"/>
            <a:ext cx="650948" cy="650948"/>
          </a:xfrm>
          <a:custGeom>
            <a:avLst/>
            <a:gdLst>
              <a:gd name="T0" fmla="*/ 381 w 512"/>
              <a:gd name="T1" fmla="*/ 227 h 512"/>
              <a:gd name="T2" fmla="*/ 319 w 512"/>
              <a:gd name="T3" fmla="*/ 230 h 512"/>
              <a:gd name="T4" fmla="*/ 287 w 512"/>
              <a:gd name="T5" fmla="*/ 142 h 512"/>
              <a:gd name="T6" fmla="*/ 381 w 512"/>
              <a:gd name="T7" fmla="*/ 227 h 512"/>
              <a:gd name="T8" fmla="*/ 256 w 512"/>
              <a:gd name="T9" fmla="*/ 140 h 512"/>
              <a:gd name="T10" fmla="*/ 214 w 512"/>
              <a:gd name="T11" fmla="*/ 225 h 512"/>
              <a:gd name="T12" fmla="*/ 259 w 512"/>
              <a:gd name="T13" fmla="*/ 213 h 512"/>
              <a:gd name="T14" fmla="*/ 297 w 512"/>
              <a:gd name="T15" fmla="*/ 223 h 512"/>
              <a:gd name="T16" fmla="*/ 256 w 512"/>
              <a:gd name="T17" fmla="*/ 140 h 512"/>
              <a:gd name="T18" fmla="*/ 512 w 512"/>
              <a:gd name="T19" fmla="*/ 256 h 512"/>
              <a:gd name="T20" fmla="*/ 256 w 512"/>
              <a:gd name="T21" fmla="*/ 512 h 512"/>
              <a:gd name="T22" fmla="*/ 0 w 512"/>
              <a:gd name="T23" fmla="*/ 256 h 512"/>
              <a:gd name="T24" fmla="*/ 256 w 512"/>
              <a:gd name="T25" fmla="*/ 0 h 512"/>
              <a:gd name="T26" fmla="*/ 512 w 512"/>
              <a:gd name="T27" fmla="*/ 256 h 512"/>
              <a:gd name="T28" fmla="*/ 405 w 512"/>
              <a:gd name="T29" fmla="*/ 244 h 512"/>
              <a:gd name="T30" fmla="*/ 266 w 512"/>
              <a:gd name="T31" fmla="*/ 117 h 512"/>
              <a:gd name="T32" fmla="*/ 266 w 512"/>
              <a:gd name="T33" fmla="*/ 106 h 512"/>
              <a:gd name="T34" fmla="*/ 256 w 512"/>
              <a:gd name="T35" fmla="*/ 96 h 512"/>
              <a:gd name="T36" fmla="*/ 245 w 512"/>
              <a:gd name="T37" fmla="*/ 106 h 512"/>
              <a:gd name="T38" fmla="*/ 245 w 512"/>
              <a:gd name="T39" fmla="*/ 117 h 512"/>
              <a:gd name="T40" fmla="*/ 106 w 512"/>
              <a:gd name="T41" fmla="*/ 244 h 512"/>
              <a:gd name="T42" fmla="*/ 111 w 512"/>
              <a:gd name="T43" fmla="*/ 254 h 512"/>
              <a:gd name="T44" fmla="*/ 122 w 512"/>
              <a:gd name="T45" fmla="*/ 255 h 512"/>
              <a:gd name="T46" fmla="*/ 197 w 512"/>
              <a:gd name="T47" fmla="*/ 254 h 512"/>
              <a:gd name="T48" fmla="*/ 209 w 512"/>
              <a:gd name="T49" fmla="*/ 254 h 512"/>
              <a:gd name="T50" fmla="*/ 245 w 512"/>
              <a:gd name="T51" fmla="*/ 236 h 512"/>
              <a:gd name="T52" fmla="*/ 245 w 512"/>
              <a:gd name="T53" fmla="*/ 384 h 512"/>
              <a:gd name="T54" fmla="*/ 234 w 512"/>
              <a:gd name="T55" fmla="*/ 394 h 512"/>
              <a:gd name="T56" fmla="*/ 224 w 512"/>
              <a:gd name="T57" fmla="*/ 384 h 512"/>
              <a:gd name="T58" fmla="*/ 213 w 512"/>
              <a:gd name="T59" fmla="*/ 373 h 512"/>
              <a:gd name="T60" fmla="*/ 202 w 512"/>
              <a:gd name="T61" fmla="*/ 384 h 512"/>
              <a:gd name="T62" fmla="*/ 234 w 512"/>
              <a:gd name="T63" fmla="*/ 416 h 512"/>
              <a:gd name="T64" fmla="*/ 266 w 512"/>
              <a:gd name="T65" fmla="*/ 384 h 512"/>
              <a:gd name="T66" fmla="*/ 266 w 512"/>
              <a:gd name="T67" fmla="*/ 235 h 512"/>
              <a:gd name="T68" fmla="*/ 301 w 512"/>
              <a:gd name="T69" fmla="*/ 252 h 512"/>
              <a:gd name="T70" fmla="*/ 309 w 512"/>
              <a:gd name="T71" fmla="*/ 256 h 512"/>
              <a:gd name="T72" fmla="*/ 313 w 512"/>
              <a:gd name="T73" fmla="*/ 255 h 512"/>
              <a:gd name="T74" fmla="*/ 388 w 512"/>
              <a:gd name="T75" fmla="*/ 253 h 512"/>
              <a:gd name="T76" fmla="*/ 399 w 512"/>
              <a:gd name="T77" fmla="*/ 254 h 512"/>
              <a:gd name="T78" fmla="*/ 405 w 512"/>
              <a:gd name="T79" fmla="*/ 244 h 512"/>
              <a:gd name="T80" fmla="*/ 131 w 512"/>
              <a:gd name="T81" fmla="*/ 228 h 512"/>
              <a:gd name="T82" fmla="*/ 192 w 512"/>
              <a:gd name="T83" fmla="*/ 228 h 512"/>
              <a:gd name="T84" fmla="*/ 224 w 512"/>
              <a:gd name="T85" fmla="*/ 142 h 512"/>
              <a:gd name="T86" fmla="*/ 131 w 512"/>
              <a:gd name="T87" fmla="*/ 228 h 5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512" h="512">
                <a:moveTo>
                  <a:pt x="381" y="227"/>
                </a:moveTo>
                <a:cubicBezTo>
                  <a:pt x="367" y="223"/>
                  <a:pt x="346" y="221"/>
                  <a:pt x="319" y="230"/>
                </a:cubicBezTo>
                <a:cubicBezTo>
                  <a:pt x="316" y="187"/>
                  <a:pt x="301" y="159"/>
                  <a:pt x="287" y="142"/>
                </a:cubicBezTo>
                <a:cubicBezTo>
                  <a:pt x="333" y="153"/>
                  <a:pt x="369" y="186"/>
                  <a:pt x="381" y="227"/>
                </a:cubicBezTo>
                <a:close/>
                <a:moveTo>
                  <a:pt x="256" y="140"/>
                </a:moveTo>
                <a:cubicBezTo>
                  <a:pt x="245" y="149"/>
                  <a:pt x="219" y="173"/>
                  <a:pt x="214" y="225"/>
                </a:cubicBezTo>
                <a:cubicBezTo>
                  <a:pt x="231" y="216"/>
                  <a:pt x="246" y="213"/>
                  <a:pt x="259" y="213"/>
                </a:cubicBezTo>
                <a:cubicBezTo>
                  <a:pt x="275" y="213"/>
                  <a:pt x="287" y="218"/>
                  <a:pt x="297" y="223"/>
                </a:cubicBezTo>
                <a:cubicBezTo>
                  <a:pt x="291" y="173"/>
                  <a:pt x="266" y="149"/>
                  <a:pt x="256" y="140"/>
                </a:cubicBezTo>
                <a:close/>
                <a:moveTo>
                  <a:pt x="512" y="256"/>
                </a:moveTo>
                <a:cubicBezTo>
                  <a:pt x="512" y="397"/>
                  <a:pt x="397" y="512"/>
                  <a:pt x="256" y="512"/>
                </a:cubicBezTo>
                <a:cubicBezTo>
                  <a:pt x="114" y="512"/>
                  <a:pt x="0" y="397"/>
                  <a:pt x="0" y="256"/>
                </a:cubicBezTo>
                <a:cubicBezTo>
                  <a:pt x="0" y="114"/>
                  <a:pt x="114" y="0"/>
                  <a:pt x="256" y="0"/>
                </a:cubicBezTo>
                <a:cubicBezTo>
                  <a:pt x="397" y="0"/>
                  <a:pt x="512" y="114"/>
                  <a:pt x="512" y="256"/>
                </a:cubicBezTo>
                <a:close/>
                <a:moveTo>
                  <a:pt x="405" y="244"/>
                </a:moveTo>
                <a:cubicBezTo>
                  <a:pt x="400" y="176"/>
                  <a:pt x="340" y="122"/>
                  <a:pt x="266" y="117"/>
                </a:cubicBezTo>
                <a:cubicBezTo>
                  <a:pt x="266" y="106"/>
                  <a:pt x="266" y="106"/>
                  <a:pt x="266" y="106"/>
                </a:cubicBezTo>
                <a:cubicBezTo>
                  <a:pt x="266" y="100"/>
                  <a:pt x="262" y="96"/>
                  <a:pt x="256" y="96"/>
                </a:cubicBezTo>
                <a:cubicBezTo>
                  <a:pt x="250" y="96"/>
                  <a:pt x="245" y="100"/>
                  <a:pt x="245" y="106"/>
                </a:cubicBezTo>
                <a:cubicBezTo>
                  <a:pt x="245" y="117"/>
                  <a:pt x="245" y="117"/>
                  <a:pt x="245" y="117"/>
                </a:cubicBezTo>
                <a:cubicBezTo>
                  <a:pt x="172" y="122"/>
                  <a:pt x="112" y="176"/>
                  <a:pt x="106" y="244"/>
                </a:cubicBezTo>
                <a:cubicBezTo>
                  <a:pt x="106" y="248"/>
                  <a:pt x="108" y="252"/>
                  <a:pt x="111" y="254"/>
                </a:cubicBezTo>
                <a:cubicBezTo>
                  <a:pt x="114" y="256"/>
                  <a:pt x="118" y="256"/>
                  <a:pt x="122" y="255"/>
                </a:cubicBezTo>
                <a:cubicBezTo>
                  <a:pt x="122" y="254"/>
                  <a:pt x="164" y="234"/>
                  <a:pt x="197" y="254"/>
                </a:cubicBezTo>
                <a:cubicBezTo>
                  <a:pt x="200" y="256"/>
                  <a:pt x="205" y="256"/>
                  <a:pt x="209" y="254"/>
                </a:cubicBezTo>
                <a:cubicBezTo>
                  <a:pt x="222" y="244"/>
                  <a:pt x="234" y="239"/>
                  <a:pt x="245" y="236"/>
                </a:cubicBezTo>
                <a:cubicBezTo>
                  <a:pt x="245" y="384"/>
                  <a:pt x="245" y="384"/>
                  <a:pt x="245" y="384"/>
                </a:cubicBezTo>
                <a:cubicBezTo>
                  <a:pt x="245" y="390"/>
                  <a:pt x="240" y="394"/>
                  <a:pt x="234" y="394"/>
                </a:cubicBezTo>
                <a:cubicBezTo>
                  <a:pt x="228" y="394"/>
                  <a:pt x="224" y="390"/>
                  <a:pt x="224" y="384"/>
                </a:cubicBezTo>
                <a:cubicBezTo>
                  <a:pt x="224" y="378"/>
                  <a:pt x="219" y="373"/>
                  <a:pt x="213" y="373"/>
                </a:cubicBezTo>
                <a:cubicBezTo>
                  <a:pt x="207" y="373"/>
                  <a:pt x="202" y="378"/>
                  <a:pt x="202" y="384"/>
                </a:cubicBezTo>
                <a:cubicBezTo>
                  <a:pt x="202" y="401"/>
                  <a:pt x="217" y="416"/>
                  <a:pt x="234" y="416"/>
                </a:cubicBezTo>
                <a:cubicBezTo>
                  <a:pt x="252" y="416"/>
                  <a:pt x="266" y="401"/>
                  <a:pt x="266" y="384"/>
                </a:cubicBezTo>
                <a:cubicBezTo>
                  <a:pt x="266" y="235"/>
                  <a:pt x="266" y="235"/>
                  <a:pt x="266" y="235"/>
                </a:cubicBezTo>
                <a:cubicBezTo>
                  <a:pt x="288" y="237"/>
                  <a:pt x="300" y="251"/>
                  <a:pt x="301" y="252"/>
                </a:cubicBezTo>
                <a:cubicBezTo>
                  <a:pt x="303" y="254"/>
                  <a:pt x="306" y="256"/>
                  <a:pt x="309" y="256"/>
                </a:cubicBezTo>
                <a:cubicBezTo>
                  <a:pt x="310" y="256"/>
                  <a:pt x="312" y="255"/>
                  <a:pt x="313" y="255"/>
                </a:cubicBezTo>
                <a:cubicBezTo>
                  <a:pt x="361" y="234"/>
                  <a:pt x="387" y="253"/>
                  <a:pt x="388" y="253"/>
                </a:cubicBezTo>
                <a:cubicBezTo>
                  <a:pt x="391" y="256"/>
                  <a:pt x="396" y="256"/>
                  <a:pt x="399" y="254"/>
                </a:cubicBezTo>
                <a:cubicBezTo>
                  <a:pt x="403" y="252"/>
                  <a:pt x="405" y="248"/>
                  <a:pt x="405" y="244"/>
                </a:cubicBezTo>
                <a:close/>
                <a:moveTo>
                  <a:pt x="131" y="228"/>
                </a:moveTo>
                <a:cubicBezTo>
                  <a:pt x="146" y="224"/>
                  <a:pt x="169" y="220"/>
                  <a:pt x="192" y="228"/>
                </a:cubicBezTo>
                <a:cubicBezTo>
                  <a:pt x="195" y="187"/>
                  <a:pt x="210" y="159"/>
                  <a:pt x="224" y="142"/>
                </a:cubicBezTo>
                <a:cubicBezTo>
                  <a:pt x="178" y="153"/>
                  <a:pt x="141" y="187"/>
                  <a:pt x="131" y="228"/>
                </a:cubicBezTo>
                <a:close/>
              </a:path>
            </a:pathLst>
          </a:custGeom>
          <a:solidFill>
            <a:schemeClr val="accent1"/>
          </a:solidFill>
          <a:ln>
            <a:noFill/>
          </a:ln>
          <a:extLst/>
        </p:spPr>
        <p:txBody>
          <a:bodyPr vert="horz" wrap="square" lIns="91440" tIns="45720" rIns="91440" bIns="45720" numCol="1" anchor="t" anchorCtr="0" compatLnSpc="1">
            <a:prstTxWarp prst="textNoShape">
              <a:avLst/>
            </a:prstTxWarp>
          </a:bodyPr>
          <a:lstStyle/>
          <a:p>
            <a:endParaRPr lang="en-GB"/>
          </a:p>
        </p:txBody>
      </p:sp>
    </p:spTree>
    <p:extLst>
      <p:ext uri="{BB962C8B-B14F-4D97-AF65-F5344CB8AC3E}">
        <p14:creationId xmlns:p14="http://schemas.microsoft.com/office/powerpoint/2010/main" val="1339477676"/>
      </p:ext>
    </p:extLst>
  </p:cSld>
  <p:clrMapOvr>
    <a:masterClrMapping/>
  </p:clrMapOvr>
  <p:transition>
    <p:fade/>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3"/>
          </p:nvPr>
        </p:nvSpPr>
        <p:spPr>
          <a:xfrm>
            <a:off x="376237" y="484549"/>
            <a:ext cx="8391525" cy="757255"/>
          </a:xfrm>
        </p:spPr>
        <p:txBody>
          <a:bodyPr/>
          <a:lstStyle/>
          <a:p>
            <a:endParaRPr lang="pl-PL" dirty="0" smtClean="0"/>
          </a:p>
          <a:p>
            <a:r>
              <a:rPr lang="pl-PL" dirty="0" smtClean="0"/>
              <a:t>Kwestie dyskusyjne</a:t>
            </a:r>
            <a:endParaRPr lang="pl-PL" dirty="0"/>
          </a:p>
        </p:txBody>
      </p:sp>
      <p:sp>
        <p:nvSpPr>
          <p:cNvPr id="3" name="Title 2"/>
          <p:cNvSpPr>
            <a:spLocks noGrp="1"/>
          </p:cNvSpPr>
          <p:nvPr>
            <p:ph type="title"/>
          </p:nvPr>
        </p:nvSpPr>
        <p:spPr/>
        <p:txBody>
          <a:bodyPr/>
          <a:lstStyle/>
          <a:p>
            <a:r>
              <a:rPr lang="pl-PL" dirty="0"/>
              <a:t>Wszczęcie postępowania karnego skarbowego a istota przedawnienia zobowiązania podatkowego</a:t>
            </a:r>
          </a:p>
        </p:txBody>
      </p:sp>
      <p:sp>
        <p:nvSpPr>
          <p:cNvPr id="6" name="TextBox 5"/>
          <p:cNvSpPr txBox="1"/>
          <p:nvPr/>
        </p:nvSpPr>
        <p:spPr>
          <a:xfrm>
            <a:off x="376237" y="1241804"/>
            <a:ext cx="8132763" cy="540789"/>
          </a:xfrm>
          <a:prstGeom prst="rect">
            <a:avLst/>
          </a:prstGeom>
          <a:noFill/>
        </p:spPr>
        <p:txBody>
          <a:bodyPr wrap="square" lIns="0" tIns="0" rIns="0" bIns="0" rtlCol="0">
            <a:spAutoFit/>
          </a:bodyPr>
          <a:lstStyle/>
          <a:p>
            <a:pPr>
              <a:spcBef>
                <a:spcPts val="600"/>
              </a:spcBef>
              <a:buSzPct val="100000"/>
            </a:pPr>
            <a:r>
              <a:rPr lang="pl-PL" sz="1000" dirty="0"/>
              <a:t>Naczelny Sąd Administracyjny podkreśla, iż art. 121 OP może stanowić samodzielną podstawę do uchylenia decyzji podatkowej</a:t>
            </a:r>
          </a:p>
          <a:p>
            <a:pPr>
              <a:spcBef>
                <a:spcPts val="600"/>
              </a:spcBef>
              <a:buSzPct val="100000"/>
            </a:pPr>
            <a:endParaRPr lang="pl-PL" sz="1000" dirty="0" smtClean="0"/>
          </a:p>
        </p:txBody>
      </p:sp>
      <p:sp>
        <p:nvSpPr>
          <p:cNvPr id="10" name="Rounded Rectangle 9"/>
          <p:cNvSpPr/>
          <p:nvPr/>
        </p:nvSpPr>
        <p:spPr bwMode="gray">
          <a:xfrm>
            <a:off x="376235" y="1651054"/>
            <a:ext cx="3904544" cy="4318634"/>
          </a:xfrm>
          <a:prstGeom prst="roundRect">
            <a:avLst/>
          </a:prstGeom>
          <a:solidFill>
            <a:schemeClr val="tx2"/>
          </a:solidFill>
          <a:ln w="38100" algn="ctr">
            <a:solidFill>
              <a:schemeClr val="tx2"/>
            </a:solidFill>
            <a:miter lim="800000"/>
            <a:headEnd/>
            <a:tailEnd/>
          </a:ln>
        </p:spPr>
        <p:txBody>
          <a:bodyPr wrap="square" lIns="88900" tIns="88900" rIns="88900" bIns="88900" rtlCol="0" anchor="t"/>
          <a:lstStyle/>
          <a:p>
            <a:pPr>
              <a:lnSpc>
                <a:spcPct val="106000"/>
              </a:lnSpc>
              <a:buFont typeface="Wingdings 2" pitchFamily="18" charset="2"/>
              <a:buNone/>
            </a:pPr>
            <a:endParaRPr lang="pl-PL" sz="1400" i="1" dirty="0">
              <a:solidFill>
                <a:schemeClr val="bg1"/>
              </a:solidFill>
            </a:endParaRPr>
          </a:p>
          <a:p>
            <a:pPr>
              <a:lnSpc>
                <a:spcPct val="106000"/>
              </a:lnSpc>
            </a:pPr>
            <a:r>
              <a:rPr lang="pl-PL" sz="1400" i="1" dirty="0" smtClean="0">
                <a:solidFill>
                  <a:schemeClr val="bg1"/>
                </a:solidFill>
              </a:rPr>
              <a:t>TEORIA</a:t>
            </a:r>
          </a:p>
          <a:p>
            <a:pPr marL="171450" indent="-171450">
              <a:lnSpc>
                <a:spcPct val="106000"/>
              </a:lnSpc>
              <a:buFont typeface="Arial" panose="020B0604020202020204" pitchFamily="34" charset="0"/>
              <a:buChar char="•"/>
            </a:pPr>
            <a:r>
              <a:rPr lang="pl-PL" sz="1400" i="1" dirty="0" smtClean="0">
                <a:solidFill>
                  <a:schemeClr val="bg1"/>
                </a:solidFill>
              </a:rPr>
              <a:t>Granice wykładni w prawie podatkowym</a:t>
            </a:r>
          </a:p>
          <a:p>
            <a:pPr marL="628650" lvl="1" indent="-171450">
              <a:lnSpc>
                <a:spcPct val="106000"/>
              </a:lnSpc>
              <a:buFont typeface="Arial" panose="020B0604020202020204" pitchFamily="34" charset="0"/>
              <a:buChar char="•"/>
            </a:pPr>
            <a:r>
              <a:rPr lang="pl-PL" sz="1400" i="1" dirty="0" smtClean="0">
                <a:solidFill>
                  <a:schemeClr val="bg1"/>
                </a:solidFill>
              </a:rPr>
              <a:t>Wykładnia celowościowa</a:t>
            </a:r>
          </a:p>
          <a:p>
            <a:pPr marL="628650" lvl="1" indent="-171450">
              <a:lnSpc>
                <a:spcPct val="106000"/>
              </a:lnSpc>
              <a:buFont typeface="Arial" panose="020B0604020202020204" pitchFamily="34" charset="0"/>
              <a:buChar char="•"/>
            </a:pPr>
            <a:r>
              <a:rPr lang="pl-PL" sz="1400" i="1" dirty="0" smtClean="0">
                <a:solidFill>
                  <a:schemeClr val="bg1"/>
                </a:solidFill>
              </a:rPr>
              <a:t>Wykładnia contra legem</a:t>
            </a:r>
          </a:p>
          <a:p>
            <a:pPr marL="628650" lvl="1" indent="-171450">
              <a:lnSpc>
                <a:spcPct val="106000"/>
              </a:lnSpc>
              <a:buFont typeface="Arial" panose="020B0604020202020204" pitchFamily="34" charset="0"/>
              <a:buChar char="•"/>
            </a:pPr>
            <a:r>
              <a:rPr lang="pl-PL" sz="1400" i="1" dirty="0" smtClean="0">
                <a:solidFill>
                  <a:schemeClr val="bg1"/>
                </a:solidFill>
              </a:rPr>
              <a:t>Wykładnia zawężająca</a:t>
            </a:r>
          </a:p>
          <a:p>
            <a:pPr marL="171450" indent="-171450">
              <a:lnSpc>
                <a:spcPct val="106000"/>
              </a:lnSpc>
              <a:buFont typeface="Arial" panose="020B0604020202020204" pitchFamily="34" charset="0"/>
              <a:buChar char="•"/>
            </a:pPr>
            <a:r>
              <a:rPr lang="pl-PL" sz="1400" i="1" dirty="0" smtClean="0">
                <a:solidFill>
                  <a:schemeClr val="bg1"/>
                </a:solidFill>
              </a:rPr>
              <a:t>Podstawa prawna wyroków</a:t>
            </a:r>
          </a:p>
          <a:p>
            <a:pPr marL="171450" indent="-171450">
              <a:lnSpc>
                <a:spcPct val="106000"/>
              </a:lnSpc>
              <a:buFont typeface="Arial" panose="020B0604020202020204" pitchFamily="34" charset="0"/>
              <a:buChar char="•"/>
            </a:pPr>
            <a:endParaRPr lang="pl-PL" sz="1400" i="1" dirty="0" smtClean="0">
              <a:solidFill>
                <a:schemeClr val="bg1"/>
              </a:solidFill>
            </a:endParaRPr>
          </a:p>
          <a:p>
            <a:pPr marL="628650" lvl="1" indent="-171450">
              <a:lnSpc>
                <a:spcPct val="106000"/>
              </a:lnSpc>
              <a:buFont typeface="Arial" panose="020B0604020202020204" pitchFamily="34" charset="0"/>
              <a:buChar char="•"/>
            </a:pPr>
            <a:r>
              <a:rPr lang="pl-PL" sz="1400" i="1" dirty="0" smtClean="0">
                <a:solidFill>
                  <a:schemeClr val="bg1"/>
                </a:solidFill>
              </a:rPr>
              <a:t>Art. 121 OP</a:t>
            </a:r>
          </a:p>
          <a:p>
            <a:pPr marL="628650" lvl="1" indent="-171450">
              <a:lnSpc>
                <a:spcPct val="106000"/>
              </a:lnSpc>
              <a:buFont typeface="Arial" panose="020B0604020202020204" pitchFamily="34" charset="0"/>
              <a:buChar char="•"/>
            </a:pPr>
            <a:r>
              <a:rPr lang="pl-PL" sz="1400" i="1" dirty="0" smtClean="0">
                <a:solidFill>
                  <a:schemeClr val="bg1"/>
                </a:solidFill>
              </a:rPr>
              <a:t>Efekt postępowania karnego skarbowego a skuteczność zawieszenia przedawnienia</a:t>
            </a:r>
            <a:endParaRPr lang="pl-PL" sz="1400" i="1" dirty="0">
              <a:solidFill>
                <a:schemeClr val="bg1"/>
              </a:solidFill>
            </a:endParaRPr>
          </a:p>
        </p:txBody>
      </p:sp>
      <p:sp>
        <p:nvSpPr>
          <p:cNvPr id="17" name="Rounded Rectangle 16"/>
          <p:cNvSpPr/>
          <p:nvPr/>
        </p:nvSpPr>
        <p:spPr bwMode="gray">
          <a:xfrm>
            <a:off x="4445875" y="1651054"/>
            <a:ext cx="4210445" cy="4318634"/>
          </a:xfrm>
          <a:prstGeom prst="roundRect">
            <a:avLst/>
          </a:prstGeom>
          <a:solidFill>
            <a:schemeClr val="bg1"/>
          </a:solidFill>
          <a:ln w="38100" algn="ctr">
            <a:solidFill>
              <a:schemeClr val="tx2"/>
            </a:solidFill>
            <a:miter lim="800000"/>
            <a:headEnd/>
            <a:tailEnd/>
          </a:ln>
        </p:spPr>
        <p:txBody>
          <a:bodyPr wrap="square" lIns="88900" tIns="88900" rIns="88900" bIns="88900" rtlCol="0" anchor="t"/>
          <a:lstStyle/>
          <a:p>
            <a:pPr>
              <a:lnSpc>
                <a:spcPct val="106000"/>
              </a:lnSpc>
              <a:buFont typeface="Wingdings 2" pitchFamily="18" charset="2"/>
              <a:buNone/>
            </a:pPr>
            <a:r>
              <a:rPr lang="pl-PL" sz="1400" i="1" dirty="0" smtClean="0">
                <a:solidFill>
                  <a:schemeClr val="tx2"/>
                </a:solidFill>
              </a:rPr>
              <a:t>PRAKTYKA</a:t>
            </a:r>
          </a:p>
          <a:p>
            <a:pPr marL="285750" indent="-285750">
              <a:lnSpc>
                <a:spcPct val="106000"/>
              </a:lnSpc>
              <a:buFont typeface="Arial" panose="020B0604020202020204" pitchFamily="34" charset="0"/>
              <a:buChar char="•"/>
            </a:pPr>
            <a:r>
              <a:rPr lang="pl-PL" sz="1400" i="1" dirty="0" smtClean="0">
                <a:solidFill>
                  <a:schemeClr val="tx2"/>
                </a:solidFill>
              </a:rPr>
              <a:t>Wypływ orzecznictwa na praktyczne zastosowanie przepisów</a:t>
            </a:r>
          </a:p>
          <a:p>
            <a:pPr marL="285750" indent="-285750">
              <a:lnSpc>
                <a:spcPct val="106000"/>
              </a:lnSpc>
              <a:buFont typeface="Arial" panose="020B0604020202020204" pitchFamily="34" charset="0"/>
              <a:buChar char="•"/>
            </a:pPr>
            <a:r>
              <a:rPr lang="pl-PL" sz="1400" i="1" dirty="0" smtClean="0">
                <a:solidFill>
                  <a:schemeClr val="tx2"/>
                </a:solidFill>
              </a:rPr>
              <a:t>Ochrona interesów Skarbu Państwa a konstytucyjne prawa podatnika</a:t>
            </a:r>
          </a:p>
          <a:p>
            <a:pPr marL="285750" indent="-285750">
              <a:lnSpc>
                <a:spcPct val="106000"/>
              </a:lnSpc>
              <a:buFont typeface="Arial" panose="020B0604020202020204" pitchFamily="34" charset="0"/>
              <a:buChar char="•"/>
            </a:pPr>
            <a:r>
              <a:rPr lang="pl-PL" sz="1400" i="1" dirty="0" smtClean="0">
                <a:solidFill>
                  <a:schemeClr val="tx2"/>
                </a:solidFill>
              </a:rPr>
              <a:t>Możliwości zmiany prawa</a:t>
            </a:r>
          </a:p>
          <a:p>
            <a:pPr marL="285750" indent="-285750">
              <a:lnSpc>
                <a:spcPct val="106000"/>
              </a:lnSpc>
              <a:buFont typeface="Arial" panose="020B0604020202020204" pitchFamily="34" charset="0"/>
              <a:buChar char="•"/>
            </a:pPr>
            <a:endParaRPr lang="pl-PL" sz="1400" i="1" dirty="0" smtClean="0"/>
          </a:p>
        </p:txBody>
      </p:sp>
    </p:spTree>
    <p:extLst>
      <p:ext uri="{BB962C8B-B14F-4D97-AF65-F5344CB8AC3E}">
        <p14:creationId xmlns:p14="http://schemas.microsoft.com/office/powerpoint/2010/main" val="762025514"/>
      </p:ext>
    </p:extLst>
  </p:cSld>
  <p:clrMapOvr>
    <a:masterClrMapping/>
  </p:clrMapOvr>
  <p:transition>
    <p:fade/>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Placeholder 5"/>
          <p:cNvSpPr>
            <a:spLocks noGrp="1"/>
          </p:cNvSpPr>
          <p:nvPr>
            <p:ph type="body" sz="quarter" idx="13"/>
          </p:nvPr>
        </p:nvSpPr>
        <p:spPr>
          <a:xfrm>
            <a:off x="376238" y="859451"/>
            <a:ext cx="8371762" cy="757255"/>
          </a:xfrm>
        </p:spPr>
        <p:txBody>
          <a:bodyPr/>
          <a:lstStyle/>
          <a:p>
            <a:r>
              <a:rPr lang="pl-PL" dirty="0" smtClean="0"/>
              <a:t>Kontakt</a:t>
            </a:r>
            <a:endParaRPr lang="pl-PL" dirty="0"/>
          </a:p>
        </p:txBody>
      </p:sp>
      <p:sp>
        <p:nvSpPr>
          <p:cNvPr id="11" name="Freeform 5"/>
          <p:cNvSpPr>
            <a:spLocks noChangeAspect="1" noEditPoints="1"/>
          </p:cNvSpPr>
          <p:nvPr/>
        </p:nvSpPr>
        <p:spPr bwMode="auto">
          <a:xfrm>
            <a:off x="7857427" y="309765"/>
            <a:ext cx="815294" cy="816670"/>
          </a:xfrm>
          <a:custGeom>
            <a:avLst/>
            <a:gdLst>
              <a:gd name="T0" fmla="*/ 256 w 512"/>
              <a:gd name="T1" fmla="*/ 0 h 512"/>
              <a:gd name="T2" fmla="*/ 0 w 512"/>
              <a:gd name="T3" fmla="*/ 256 h 512"/>
              <a:gd name="T4" fmla="*/ 256 w 512"/>
              <a:gd name="T5" fmla="*/ 512 h 512"/>
              <a:gd name="T6" fmla="*/ 512 w 512"/>
              <a:gd name="T7" fmla="*/ 256 h 512"/>
              <a:gd name="T8" fmla="*/ 256 w 512"/>
              <a:gd name="T9" fmla="*/ 0 h 512"/>
              <a:gd name="T10" fmla="*/ 351 w 512"/>
              <a:gd name="T11" fmla="*/ 394 h 512"/>
              <a:gd name="T12" fmla="*/ 338 w 512"/>
              <a:gd name="T13" fmla="*/ 393 h 512"/>
              <a:gd name="T14" fmla="*/ 195 w 512"/>
              <a:gd name="T15" fmla="*/ 316 h 512"/>
              <a:gd name="T16" fmla="*/ 119 w 512"/>
              <a:gd name="T17" fmla="*/ 173 h 512"/>
              <a:gd name="T18" fmla="*/ 131 w 512"/>
              <a:gd name="T19" fmla="*/ 132 h 512"/>
              <a:gd name="T20" fmla="*/ 133 w 512"/>
              <a:gd name="T21" fmla="*/ 129 h 512"/>
              <a:gd name="T22" fmla="*/ 160 w 512"/>
              <a:gd name="T23" fmla="*/ 107 h 512"/>
              <a:gd name="T24" fmla="*/ 160 w 512"/>
              <a:gd name="T25" fmla="*/ 107 h 512"/>
              <a:gd name="T26" fmla="*/ 189 w 512"/>
              <a:gd name="T27" fmla="*/ 115 h 512"/>
              <a:gd name="T28" fmla="*/ 238 w 512"/>
              <a:gd name="T29" fmla="*/ 177 h 512"/>
              <a:gd name="T30" fmla="*/ 236 w 512"/>
              <a:gd name="T31" fmla="*/ 186 h 512"/>
              <a:gd name="T32" fmla="*/ 212 w 512"/>
              <a:gd name="T33" fmla="*/ 210 h 512"/>
              <a:gd name="T34" fmla="*/ 219 w 512"/>
              <a:gd name="T35" fmla="*/ 222 h 512"/>
              <a:gd name="T36" fmla="*/ 251 w 512"/>
              <a:gd name="T37" fmla="*/ 261 h 512"/>
              <a:gd name="T38" fmla="*/ 290 w 512"/>
              <a:gd name="T39" fmla="*/ 292 h 512"/>
              <a:gd name="T40" fmla="*/ 302 w 512"/>
              <a:gd name="T41" fmla="*/ 299 h 512"/>
              <a:gd name="T42" fmla="*/ 326 w 512"/>
              <a:gd name="T43" fmla="*/ 276 h 512"/>
              <a:gd name="T44" fmla="*/ 335 w 512"/>
              <a:gd name="T45" fmla="*/ 273 h 512"/>
              <a:gd name="T46" fmla="*/ 397 w 512"/>
              <a:gd name="T47" fmla="*/ 322 h 512"/>
              <a:gd name="T48" fmla="*/ 404 w 512"/>
              <a:gd name="T49" fmla="*/ 350 h 512"/>
              <a:gd name="T50" fmla="*/ 404 w 512"/>
              <a:gd name="T51" fmla="*/ 350 h 512"/>
              <a:gd name="T52" fmla="*/ 382 w 512"/>
              <a:gd name="T53" fmla="*/ 378 h 512"/>
              <a:gd name="T54" fmla="*/ 379 w 512"/>
              <a:gd name="T55" fmla="*/ 381 h 512"/>
              <a:gd name="T56" fmla="*/ 351 w 512"/>
              <a:gd name="T57" fmla="*/ 394 h 512"/>
              <a:gd name="T58" fmla="*/ 166 w 512"/>
              <a:gd name="T59" fmla="*/ 128 h 512"/>
              <a:gd name="T60" fmla="*/ 149 w 512"/>
              <a:gd name="T61" fmla="*/ 144 h 512"/>
              <a:gd name="T62" fmla="*/ 146 w 512"/>
              <a:gd name="T63" fmla="*/ 147 h 512"/>
              <a:gd name="T64" fmla="*/ 140 w 512"/>
              <a:gd name="T65" fmla="*/ 169 h 512"/>
              <a:gd name="T66" fmla="*/ 140 w 512"/>
              <a:gd name="T67" fmla="*/ 171 h 512"/>
              <a:gd name="T68" fmla="*/ 210 w 512"/>
              <a:gd name="T69" fmla="*/ 301 h 512"/>
              <a:gd name="T70" fmla="*/ 341 w 512"/>
              <a:gd name="T71" fmla="*/ 372 h 512"/>
              <a:gd name="T72" fmla="*/ 342 w 512"/>
              <a:gd name="T73" fmla="*/ 372 h 512"/>
              <a:gd name="T74" fmla="*/ 364 w 512"/>
              <a:gd name="T75" fmla="*/ 365 h 512"/>
              <a:gd name="T76" fmla="*/ 368 w 512"/>
              <a:gd name="T77" fmla="*/ 362 h 512"/>
              <a:gd name="T78" fmla="*/ 383 w 512"/>
              <a:gd name="T79" fmla="*/ 346 h 512"/>
              <a:gd name="T80" fmla="*/ 337 w 512"/>
              <a:gd name="T81" fmla="*/ 295 h 512"/>
              <a:gd name="T82" fmla="*/ 311 w 512"/>
              <a:gd name="T83" fmla="*/ 321 h 512"/>
              <a:gd name="T84" fmla="*/ 297 w 512"/>
              <a:gd name="T85" fmla="*/ 322 h 512"/>
              <a:gd name="T86" fmla="*/ 279 w 512"/>
              <a:gd name="T87" fmla="*/ 310 h 512"/>
              <a:gd name="T88" fmla="*/ 235 w 512"/>
              <a:gd name="T89" fmla="*/ 276 h 512"/>
              <a:gd name="T90" fmla="*/ 201 w 512"/>
              <a:gd name="T91" fmla="*/ 233 h 512"/>
              <a:gd name="T92" fmla="*/ 189 w 512"/>
              <a:gd name="T93" fmla="*/ 214 h 512"/>
              <a:gd name="T94" fmla="*/ 191 w 512"/>
              <a:gd name="T95" fmla="*/ 201 h 512"/>
              <a:gd name="T96" fmla="*/ 217 w 512"/>
              <a:gd name="T97" fmla="*/ 175 h 512"/>
              <a:gd name="T98" fmla="*/ 166 w 512"/>
              <a:gd name="T99" fmla="*/ 128 h 5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Lst>
            <a:rect l="0" t="0" r="r" b="b"/>
            <a:pathLst>
              <a:path w="512" h="512">
                <a:moveTo>
                  <a:pt x="256" y="0"/>
                </a:moveTo>
                <a:cubicBezTo>
                  <a:pt x="114" y="0"/>
                  <a:pt x="0" y="114"/>
                  <a:pt x="0" y="256"/>
                </a:cubicBezTo>
                <a:cubicBezTo>
                  <a:pt x="0" y="397"/>
                  <a:pt x="114" y="512"/>
                  <a:pt x="256" y="512"/>
                </a:cubicBezTo>
                <a:cubicBezTo>
                  <a:pt x="397" y="512"/>
                  <a:pt x="512" y="397"/>
                  <a:pt x="512" y="256"/>
                </a:cubicBezTo>
                <a:cubicBezTo>
                  <a:pt x="512" y="114"/>
                  <a:pt x="397" y="0"/>
                  <a:pt x="256" y="0"/>
                </a:cubicBezTo>
                <a:close/>
                <a:moveTo>
                  <a:pt x="351" y="394"/>
                </a:moveTo>
                <a:cubicBezTo>
                  <a:pt x="347" y="394"/>
                  <a:pt x="343" y="394"/>
                  <a:pt x="338" y="393"/>
                </a:cubicBezTo>
                <a:cubicBezTo>
                  <a:pt x="329" y="392"/>
                  <a:pt x="257" y="381"/>
                  <a:pt x="195" y="316"/>
                </a:cubicBezTo>
                <a:cubicBezTo>
                  <a:pt x="130" y="254"/>
                  <a:pt x="120" y="182"/>
                  <a:pt x="119" y="173"/>
                </a:cubicBezTo>
                <a:cubicBezTo>
                  <a:pt x="113" y="150"/>
                  <a:pt x="122" y="141"/>
                  <a:pt x="131" y="132"/>
                </a:cubicBezTo>
                <a:cubicBezTo>
                  <a:pt x="133" y="129"/>
                  <a:pt x="133" y="129"/>
                  <a:pt x="133" y="129"/>
                </a:cubicBezTo>
                <a:cubicBezTo>
                  <a:pt x="143" y="119"/>
                  <a:pt x="149" y="110"/>
                  <a:pt x="160" y="107"/>
                </a:cubicBezTo>
                <a:cubicBezTo>
                  <a:pt x="160" y="107"/>
                  <a:pt x="160" y="107"/>
                  <a:pt x="160" y="107"/>
                </a:cubicBezTo>
                <a:cubicBezTo>
                  <a:pt x="160" y="106"/>
                  <a:pt x="171" y="106"/>
                  <a:pt x="189" y="115"/>
                </a:cubicBezTo>
                <a:cubicBezTo>
                  <a:pt x="216" y="129"/>
                  <a:pt x="234" y="151"/>
                  <a:pt x="238" y="177"/>
                </a:cubicBezTo>
                <a:cubicBezTo>
                  <a:pt x="239" y="180"/>
                  <a:pt x="238" y="183"/>
                  <a:pt x="236" y="186"/>
                </a:cubicBezTo>
                <a:cubicBezTo>
                  <a:pt x="212" y="210"/>
                  <a:pt x="212" y="210"/>
                  <a:pt x="212" y="210"/>
                </a:cubicBezTo>
                <a:cubicBezTo>
                  <a:pt x="215" y="214"/>
                  <a:pt x="217" y="218"/>
                  <a:pt x="219" y="222"/>
                </a:cubicBezTo>
                <a:cubicBezTo>
                  <a:pt x="227" y="233"/>
                  <a:pt x="232" y="242"/>
                  <a:pt x="251" y="261"/>
                </a:cubicBezTo>
                <a:cubicBezTo>
                  <a:pt x="269" y="280"/>
                  <a:pt x="278" y="285"/>
                  <a:pt x="290" y="292"/>
                </a:cubicBezTo>
                <a:cubicBezTo>
                  <a:pt x="293" y="294"/>
                  <a:pt x="297" y="297"/>
                  <a:pt x="302" y="299"/>
                </a:cubicBezTo>
                <a:cubicBezTo>
                  <a:pt x="326" y="276"/>
                  <a:pt x="326" y="276"/>
                  <a:pt x="326" y="276"/>
                </a:cubicBezTo>
                <a:cubicBezTo>
                  <a:pt x="328" y="273"/>
                  <a:pt x="331" y="272"/>
                  <a:pt x="335" y="273"/>
                </a:cubicBezTo>
                <a:cubicBezTo>
                  <a:pt x="361" y="276"/>
                  <a:pt x="383" y="294"/>
                  <a:pt x="397" y="322"/>
                </a:cubicBezTo>
                <a:cubicBezTo>
                  <a:pt x="403" y="335"/>
                  <a:pt x="406" y="345"/>
                  <a:pt x="404" y="350"/>
                </a:cubicBezTo>
                <a:cubicBezTo>
                  <a:pt x="404" y="350"/>
                  <a:pt x="404" y="350"/>
                  <a:pt x="404" y="350"/>
                </a:cubicBezTo>
                <a:cubicBezTo>
                  <a:pt x="402" y="359"/>
                  <a:pt x="393" y="368"/>
                  <a:pt x="382" y="378"/>
                </a:cubicBezTo>
                <a:cubicBezTo>
                  <a:pt x="379" y="381"/>
                  <a:pt x="379" y="381"/>
                  <a:pt x="379" y="381"/>
                </a:cubicBezTo>
                <a:cubicBezTo>
                  <a:pt x="372" y="387"/>
                  <a:pt x="365" y="394"/>
                  <a:pt x="351" y="394"/>
                </a:cubicBezTo>
                <a:close/>
                <a:moveTo>
                  <a:pt x="166" y="128"/>
                </a:moveTo>
                <a:cubicBezTo>
                  <a:pt x="161" y="131"/>
                  <a:pt x="153" y="140"/>
                  <a:pt x="149" y="144"/>
                </a:cubicBezTo>
                <a:cubicBezTo>
                  <a:pt x="146" y="147"/>
                  <a:pt x="146" y="147"/>
                  <a:pt x="146" y="147"/>
                </a:cubicBezTo>
                <a:cubicBezTo>
                  <a:pt x="139" y="155"/>
                  <a:pt x="137" y="157"/>
                  <a:pt x="140" y="169"/>
                </a:cubicBezTo>
                <a:cubicBezTo>
                  <a:pt x="140" y="170"/>
                  <a:pt x="140" y="170"/>
                  <a:pt x="140" y="171"/>
                </a:cubicBezTo>
                <a:cubicBezTo>
                  <a:pt x="140" y="171"/>
                  <a:pt x="148" y="242"/>
                  <a:pt x="210" y="301"/>
                </a:cubicBezTo>
                <a:cubicBezTo>
                  <a:pt x="270" y="364"/>
                  <a:pt x="340" y="371"/>
                  <a:pt x="341" y="372"/>
                </a:cubicBezTo>
                <a:cubicBezTo>
                  <a:pt x="341" y="372"/>
                  <a:pt x="342" y="372"/>
                  <a:pt x="342" y="372"/>
                </a:cubicBezTo>
                <a:cubicBezTo>
                  <a:pt x="355" y="375"/>
                  <a:pt x="357" y="373"/>
                  <a:pt x="364" y="365"/>
                </a:cubicBezTo>
                <a:cubicBezTo>
                  <a:pt x="368" y="362"/>
                  <a:pt x="368" y="362"/>
                  <a:pt x="368" y="362"/>
                </a:cubicBezTo>
                <a:cubicBezTo>
                  <a:pt x="371" y="359"/>
                  <a:pt x="380" y="350"/>
                  <a:pt x="383" y="346"/>
                </a:cubicBezTo>
                <a:cubicBezTo>
                  <a:pt x="380" y="336"/>
                  <a:pt x="368" y="303"/>
                  <a:pt x="337" y="295"/>
                </a:cubicBezTo>
                <a:cubicBezTo>
                  <a:pt x="311" y="321"/>
                  <a:pt x="311" y="321"/>
                  <a:pt x="311" y="321"/>
                </a:cubicBezTo>
                <a:cubicBezTo>
                  <a:pt x="307" y="324"/>
                  <a:pt x="301" y="325"/>
                  <a:pt x="297" y="322"/>
                </a:cubicBezTo>
                <a:cubicBezTo>
                  <a:pt x="290" y="317"/>
                  <a:pt x="284" y="313"/>
                  <a:pt x="279" y="310"/>
                </a:cubicBezTo>
                <a:cubicBezTo>
                  <a:pt x="267" y="303"/>
                  <a:pt x="256" y="296"/>
                  <a:pt x="235" y="276"/>
                </a:cubicBezTo>
                <a:cubicBezTo>
                  <a:pt x="215" y="255"/>
                  <a:pt x="209" y="245"/>
                  <a:pt x="201" y="233"/>
                </a:cubicBezTo>
                <a:cubicBezTo>
                  <a:pt x="198" y="227"/>
                  <a:pt x="194" y="222"/>
                  <a:pt x="189" y="214"/>
                </a:cubicBezTo>
                <a:cubicBezTo>
                  <a:pt x="186" y="210"/>
                  <a:pt x="187" y="204"/>
                  <a:pt x="191" y="201"/>
                </a:cubicBezTo>
                <a:cubicBezTo>
                  <a:pt x="217" y="175"/>
                  <a:pt x="217" y="175"/>
                  <a:pt x="217" y="175"/>
                </a:cubicBezTo>
                <a:cubicBezTo>
                  <a:pt x="209" y="144"/>
                  <a:pt x="175" y="131"/>
                  <a:pt x="166" y="128"/>
                </a:cubicBezTo>
                <a:close/>
              </a:path>
            </a:pathLst>
          </a:custGeom>
          <a:solidFill>
            <a:schemeClr val="accent1"/>
          </a:solidFill>
          <a:ln>
            <a:noFill/>
          </a:ln>
        </p:spPr>
        <p:txBody>
          <a:bodyPr vert="horz" wrap="square" lIns="91440" tIns="45720" rIns="91440" bIns="45720" numCol="1" anchor="t" anchorCtr="0" compatLnSpc="1">
            <a:prstTxWarp prst="textNoShape">
              <a:avLst/>
            </a:prstTxWarp>
          </a:bodyPr>
          <a:lstStyle/>
          <a:p>
            <a:endParaRPr lang="en-GB"/>
          </a:p>
        </p:txBody>
      </p:sp>
      <p:sp>
        <p:nvSpPr>
          <p:cNvPr id="17" name="Text Placeholder 2"/>
          <p:cNvSpPr txBox="1">
            <a:spLocks/>
          </p:cNvSpPr>
          <p:nvPr/>
        </p:nvSpPr>
        <p:spPr>
          <a:xfrm>
            <a:off x="2254210" y="1437245"/>
            <a:ext cx="3642074" cy="2481500"/>
          </a:xfrm>
          <a:prstGeom prst="rect">
            <a:avLst/>
          </a:prstGeom>
        </p:spPr>
        <p:txBody>
          <a:bodyPr/>
          <a:lstStyle>
            <a:lvl1pPr marL="0" indent="0" algn="l" defTabSz="914400" rtl="0" eaLnBrk="1" latinLnBrk="0" hangingPunct="1">
              <a:spcBef>
                <a:spcPts val="0"/>
              </a:spcBef>
              <a:spcAft>
                <a:spcPts val="1000"/>
              </a:spcAft>
              <a:buSzPct val="100000"/>
              <a:buFont typeface="Arial" panose="020B0604020202020204" pitchFamily="34" charset="0"/>
              <a:buNone/>
              <a:defRPr sz="1200" b="0" kern="1200">
                <a:solidFill>
                  <a:schemeClr val="tx1"/>
                </a:solidFill>
                <a:latin typeface="+mn-lt"/>
                <a:ea typeface="+mn-ea"/>
                <a:cs typeface="+mn-cs"/>
              </a:defRPr>
            </a:lvl1pPr>
            <a:lvl2pPr marL="0" indent="0" algn="l" defTabSz="914400" rtl="0" eaLnBrk="1" latinLnBrk="0" hangingPunct="1">
              <a:spcBef>
                <a:spcPts val="0"/>
              </a:spcBef>
              <a:spcAft>
                <a:spcPts val="1000"/>
              </a:spcAft>
              <a:buClrTx/>
              <a:buSzPct val="100000"/>
              <a:buFont typeface="Arial"/>
              <a:buNone/>
              <a:defRPr lang="en-US" sz="1200" b="1" kern="1200" dirty="0" smtClean="0">
                <a:solidFill>
                  <a:schemeClr val="tx1"/>
                </a:solidFill>
                <a:latin typeface="+mn-lt"/>
                <a:ea typeface="+mn-ea"/>
                <a:cs typeface="+mn-cs"/>
              </a:defRPr>
            </a:lvl2pPr>
            <a:lvl3pPr marL="176400" indent="-176400" algn="l" defTabSz="914400" rtl="0" eaLnBrk="1" latinLnBrk="0" hangingPunct="1">
              <a:spcBef>
                <a:spcPts val="0"/>
              </a:spcBef>
              <a:spcAft>
                <a:spcPts val="1000"/>
              </a:spcAft>
              <a:buClrTx/>
              <a:buSzPct val="100000"/>
              <a:buFont typeface="Arial" panose="020B0604020202020204" pitchFamily="34" charset="0"/>
              <a:buChar char="•"/>
              <a:defRPr lang="en-US" sz="1200" kern="1200" dirty="0" smtClean="0">
                <a:solidFill>
                  <a:schemeClr val="tx1"/>
                </a:solidFill>
                <a:latin typeface="+mn-lt"/>
                <a:ea typeface="+mn-ea"/>
                <a:cs typeface="+mn-cs"/>
              </a:defRPr>
            </a:lvl3pPr>
            <a:lvl4pPr marL="356400" indent="-176400" algn="l" defTabSz="914400" rtl="0" eaLnBrk="1" latinLnBrk="0" hangingPunct="1">
              <a:spcBef>
                <a:spcPts val="0"/>
              </a:spcBef>
              <a:spcAft>
                <a:spcPts val="1000"/>
              </a:spcAft>
              <a:buClrTx/>
              <a:buSzPct val="100000"/>
              <a:buFont typeface="Verdana" panose="020B0604030504040204" pitchFamily="34" charset="0"/>
              <a:buChar char="−"/>
              <a:defRPr lang="en-US" sz="1200" kern="1200" baseline="0" dirty="0" smtClean="0">
                <a:solidFill>
                  <a:schemeClr val="tx1"/>
                </a:solidFill>
                <a:latin typeface="+mn-lt"/>
                <a:ea typeface="+mn-ea"/>
                <a:cs typeface="+mn-cs"/>
              </a:defRPr>
            </a:lvl4pPr>
            <a:lvl5pPr marL="532800" indent="-176400" algn="l" defTabSz="798513" rtl="0" eaLnBrk="1" latinLnBrk="0" hangingPunct="1">
              <a:spcBef>
                <a:spcPts val="0"/>
              </a:spcBef>
              <a:spcAft>
                <a:spcPts val="1000"/>
              </a:spcAft>
              <a:buClrTx/>
              <a:buSzPct val="100000"/>
              <a:buFont typeface="Verdana" panose="020B0604030504040204" pitchFamily="34" charset="0"/>
              <a:buChar char="−"/>
              <a:tabLst/>
              <a:defRPr lang="en-US" sz="1200" kern="1200" baseline="0" dirty="0" smtClean="0">
                <a:solidFill>
                  <a:schemeClr val="tx1"/>
                </a:solidFill>
                <a:latin typeface="+mn-lt"/>
                <a:ea typeface="+mn-ea"/>
                <a:cs typeface="+mn-cs"/>
              </a:defRPr>
            </a:lvl5pPr>
            <a:lvl6pPr marL="532800" indent="-176400" algn="l" defTabSz="914400" rtl="0" eaLnBrk="1" latinLnBrk="0" hangingPunct="1">
              <a:spcBef>
                <a:spcPts val="0"/>
              </a:spcBef>
              <a:spcAft>
                <a:spcPts val="1000"/>
              </a:spcAft>
              <a:buFont typeface="Verdana" panose="020B0604030504040204" pitchFamily="34" charset="0"/>
              <a:buChar char="−"/>
              <a:defRPr sz="1200" kern="1200" baseline="0">
                <a:solidFill>
                  <a:schemeClr val="tx1"/>
                </a:solidFill>
                <a:latin typeface="+mn-lt"/>
                <a:ea typeface="+mn-ea"/>
                <a:cs typeface="+mn-cs"/>
              </a:defRPr>
            </a:lvl6pPr>
            <a:lvl7pPr marL="532800" indent="-176400" algn="l" defTabSz="914400" rtl="0" eaLnBrk="1" latinLnBrk="0" hangingPunct="1">
              <a:spcBef>
                <a:spcPts val="0"/>
              </a:spcBef>
              <a:spcAft>
                <a:spcPts val="1000"/>
              </a:spcAft>
              <a:buFont typeface="Verdana" panose="020B0604030504040204" pitchFamily="34" charset="0"/>
              <a:buChar char="−"/>
              <a:defRPr sz="1200" kern="1200">
                <a:solidFill>
                  <a:schemeClr val="tx1"/>
                </a:solidFill>
                <a:latin typeface="+mn-lt"/>
                <a:ea typeface="+mn-ea"/>
                <a:cs typeface="+mn-cs"/>
              </a:defRPr>
            </a:lvl7pPr>
            <a:lvl8pPr marL="532800" indent="-176400" algn="l" defTabSz="914400" rtl="0" eaLnBrk="1" latinLnBrk="0" hangingPunct="1">
              <a:spcBef>
                <a:spcPts val="0"/>
              </a:spcBef>
              <a:spcAft>
                <a:spcPts val="1000"/>
              </a:spcAft>
              <a:buFont typeface="Verdana" panose="020B0604030504040204" pitchFamily="34" charset="0"/>
              <a:buChar char="−"/>
              <a:defRPr sz="1200" kern="1200" baseline="0">
                <a:solidFill>
                  <a:schemeClr val="tx1"/>
                </a:solidFill>
                <a:latin typeface="+mn-lt"/>
                <a:ea typeface="+mn-ea"/>
                <a:cs typeface="+mn-cs"/>
              </a:defRPr>
            </a:lvl8pPr>
            <a:lvl9pPr marL="532800" indent="-176400" algn="l" defTabSz="914400" rtl="0" eaLnBrk="1" latinLnBrk="0" hangingPunct="1">
              <a:spcBef>
                <a:spcPts val="0"/>
              </a:spcBef>
              <a:spcAft>
                <a:spcPts val="1000"/>
              </a:spcAft>
              <a:buFont typeface="Verdana" panose="020B0604030504040204" pitchFamily="34" charset="0"/>
              <a:buChar char="−"/>
              <a:defRPr sz="1200" kern="1200" baseline="0">
                <a:solidFill>
                  <a:schemeClr val="tx1"/>
                </a:solidFill>
                <a:latin typeface="+mn-lt"/>
                <a:ea typeface="+mn-ea"/>
                <a:cs typeface="+mn-cs"/>
              </a:defRPr>
            </a:lvl9pPr>
          </a:lstStyle>
          <a:p>
            <a:pPr lvl="1">
              <a:spcAft>
                <a:spcPts val="0"/>
              </a:spcAft>
            </a:pPr>
            <a:r>
              <a:rPr lang="pl-PL" sz="1400" dirty="0"/>
              <a:t>dr Joanna Zawiejska - Rataj</a:t>
            </a:r>
          </a:p>
          <a:p>
            <a:pPr lvl="1">
              <a:spcAft>
                <a:spcPts val="0"/>
              </a:spcAft>
            </a:pPr>
            <a:r>
              <a:rPr lang="pl-PL" sz="1400" b="0" dirty="0" smtClean="0"/>
              <a:t>Starszy Menadżer</a:t>
            </a:r>
          </a:p>
          <a:p>
            <a:pPr lvl="1">
              <a:spcAft>
                <a:spcPts val="0"/>
              </a:spcAft>
            </a:pPr>
            <a:r>
              <a:rPr lang="pl-PL" sz="1400" b="0" dirty="0" smtClean="0"/>
              <a:t>Poznań</a:t>
            </a:r>
          </a:p>
          <a:p>
            <a:pPr lvl="1">
              <a:spcAft>
                <a:spcPts val="0"/>
              </a:spcAft>
            </a:pPr>
            <a:endParaRPr lang="pl-PL" sz="1400" dirty="0" smtClean="0"/>
          </a:p>
          <a:p>
            <a:pPr lvl="1">
              <a:spcAft>
                <a:spcPts val="0"/>
              </a:spcAft>
            </a:pPr>
            <a:r>
              <a:rPr lang="pl-PL" sz="1400" dirty="0" smtClean="0">
                <a:hlinkClick r:id="rId3"/>
              </a:rPr>
              <a:t>jzawiejska@deloittece.com</a:t>
            </a:r>
            <a:endParaRPr lang="pl-PL" sz="1400" dirty="0" smtClean="0"/>
          </a:p>
          <a:p>
            <a:pPr lvl="1">
              <a:spcAft>
                <a:spcPts val="0"/>
              </a:spcAft>
            </a:pPr>
            <a:r>
              <a:rPr lang="pl-PL" sz="1400" dirty="0"/>
              <a:t>tel. +48 (61) 882 42 44</a:t>
            </a:r>
          </a:p>
        </p:txBody>
      </p:sp>
      <p:pic>
        <p:nvPicPr>
          <p:cNvPr id="3074" name="Picture 2" descr="Asia Zawiejska"/>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98997" y="1437245"/>
            <a:ext cx="1832454" cy="2481500"/>
          </a:xfrm>
          <a:prstGeom prst="rect">
            <a:avLst/>
          </a:prstGeom>
          <a:noFill/>
          <a:extLst>
            <a:ext uri="{909E8E84-426E-40DD-AFC4-6F175D3DCCD1}">
              <a14:hiddenFill xmlns:a14="http://schemas.microsoft.com/office/drawing/2010/main">
                <a:solidFill>
                  <a:srgbClr val="FFFFFF"/>
                </a:solidFill>
              </a14:hiddenFill>
            </a:ext>
          </a:extLst>
        </p:spPr>
      </p:pic>
      <p:sp>
        <p:nvSpPr>
          <p:cNvPr id="7" name="Text Placeholder 2"/>
          <p:cNvSpPr txBox="1">
            <a:spLocks/>
          </p:cNvSpPr>
          <p:nvPr/>
        </p:nvSpPr>
        <p:spPr>
          <a:xfrm>
            <a:off x="2096117" y="3695246"/>
            <a:ext cx="3021981" cy="2059005"/>
          </a:xfrm>
          <a:prstGeom prst="rect">
            <a:avLst/>
          </a:prstGeom>
        </p:spPr>
        <p:txBody>
          <a:bodyPr/>
          <a:lstStyle>
            <a:lvl1pPr marL="0" indent="0" algn="l" defTabSz="914400" rtl="0" eaLnBrk="1" latinLnBrk="0" hangingPunct="1">
              <a:spcBef>
                <a:spcPts val="0"/>
              </a:spcBef>
              <a:spcAft>
                <a:spcPts val="1000"/>
              </a:spcAft>
              <a:buSzPct val="100000"/>
              <a:buFont typeface="Arial" panose="020B0604020202020204" pitchFamily="34" charset="0"/>
              <a:buNone/>
              <a:defRPr sz="1200" b="0" kern="1200">
                <a:solidFill>
                  <a:schemeClr val="tx1"/>
                </a:solidFill>
                <a:latin typeface="+mn-lt"/>
                <a:ea typeface="+mn-ea"/>
                <a:cs typeface="+mn-cs"/>
              </a:defRPr>
            </a:lvl1pPr>
            <a:lvl2pPr marL="0" indent="0" algn="l" defTabSz="914400" rtl="0" eaLnBrk="1" latinLnBrk="0" hangingPunct="1">
              <a:spcBef>
                <a:spcPts val="0"/>
              </a:spcBef>
              <a:spcAft>
                <a:spcPts val="1000"/>
              </a:spcAft>
              <a:buClrTx/>
              <a:buSzPct val="100000"/>
              <a:buFont typeface="Arial"/>
              <a:buNone/>
              <a:defRPr lang="en-US" sz="1200" b="1" kern="1200" dirty="0" smtClean="0">
                <a:solidFill>
                  <a:schemeClr val="tx1"/>
                </a:solidFill>
                <a:latin typeface="+mn-lt"/>
                <a:ea typeface="+mn-ea"/>
                <a:cs typeface="+mn-cs"/>
              </a:defRPr>
            </a:lvl2pPr>
            <a:lvl3pPr marL="176400" indent="-176400" algn="l" defTabSz="914400" rtl="0" eaLnBrk="1" latinLnBrk="0" hangingPunct="1">
              <a:spcBef>
                <a:spcPts val="0"/>
              </a:spcBef>
              <a:spcAft>
                <a:spcPts val="1000"/>
              </a:spcAft>
              <a:buClrTx/>
              <a:buSzPct val="100000"/>
              <a:buFont typeface="Arial" panose="020B0604020202020204" pitchFamily="34" charset="0"/>
              <a:buChar char="•"/>
              <a:defRPr lang="en-US" sz="1200" kern="1200" dirty="0" smtClean="0">
                <a:solidFill>
                  <a:schemeClr val="tx1"/>
                </a:solidFill>
                <a:latin typeface="+mn-lt"/>
                <a:ea typeface="+mn-ea"/>
                <a:cs typeface="+mn-cs"/>
              </a:defRPr>
            </a:lvl3pPr>
            <a:lvl4pPr marL="356400" indent="-176400" algn="l" defTabSz="914400" rtl="0" eaLnBrk="1" latinLnBrk="0" hangingPunct="1">
              <a:spcBef>
                <a:spcPts val="0"/>
              </a:spcBef>
              <a:spcAft>
                <a:spcPts val="1000"/>
              </a:spcAft>
              <a:buClrTx/>
              <a:buSzPct val="100000"/>
              <a:buFont typeface="Verdana" panose="020B0604030504040204" pitchFamily="34" charset="0"/>
              <a:buChar char="−"/>
              <a:defRPr lang="en-US" sz="1200" kern="1200" baseline="0" dirty="0" smtClean="0">
                <a:solidFill>
                  <a:schemeClr val="tx1"/>
                </a:solidFill>
                <a:latin typeface="+mn-lt"/>
                <a:ea typeface="+mn-ea"/>
                <a:cs typeface="+mn-cs"/>
              </a:defRPr>
            </a:lvl4pPr>
            <a:lvl5pPr marL="532800" indent="-176400" algn="l" defTabSz="798513" rtl="0" eaLnBrk="1" latinLnBrk="0" hangingPunct="1">
              <a:spcBef>
                <a:spcPts val="0"/>
              </a:spcBef>
              <a:spcAft>
                <a:spcPts val="1000"/>
              </a:spcAft>
              <a:buClrTx/>
              <a:buSzPct val="100000"/>
              <a:buFont typeface="Verdana" panose="020B0604030504040204" pitchFamily="34" charset="0"/>
              <a:buChar char="−"/>
              <a:tabLst/>
              <a:defRPr lang="en-US" sz="1200" kern="1200" baseline="0" dirty="0" smtClean="0">
                <a:solidFill>
                  <a:schemeClr val="tx1"/>
                </a:solidFill>
                <a:latin typeface="+mn-lt"/>
                <a:ea typeface="+mn-ea"/>
                <a:cs typeface="+mn-cs"/>
              </a:defRPr>
            </a:lvl5pPr>
            <a:lvl6pPr marL="532800" indent="-176400" algn="l" defTabSz="914400" rtl="0" eaLnBrk="1" latinLnBrk="0" hangingPunct="1">
              <a:spcBef>
                <a:spcPts val="0"/>
              </a:spcBef>
              <a:spcAft>
                <a:spcPts val="1000"/>
              </a:spcAft>
              <a:buFont typeface="Verdana" panose="020B0604030504040204" pitchFamily="34" charset="0"/>
              <a:buChar char="−"/>
              <a:defRPr sz="1200" kern="1200" baseline="0">
                <a:solidFill>
                  <a:schemeClr val="tx1"/>
                </a:solidFill>
                <a:latin typeface="+mn-lt"/>
                <a:ea typeface="+mn-ea"/>
                <a:cs typeface="+mn-cs"/>
              </a:defRPr>
            </a:lvl6pPr>
            <a:lvl7pPr marL="532800" indent="-176400" algn="l" defTabSz="914400" rtl="0" eaLnBrk="1" latinLnBrk="0" hangingPunct="1">
              <a:spcBef>
                <a:spcPts val="0"/>
              </a:spcBef>
              <a:spcAft>
                <a:spcPts val="1000"/>
              </a:spcAft>
              <a:buFont typeface="Verdana" panose="020B0604030504040204" pitchFamily="34" charset="0"/>
              <a:buChar char="−"/>
              <a:defRPr sz="1200" kern="1200">
                <a:solidFill>
                  <a:schemeClr val="tx1"/>
                </a:solidFill>
                <a:latin typeface="+mn-lt"/>
                <a:ea typeface="+mn-ea"/>
                <a:cs typeface="+mn-cs"/>
              </a:defRPr>
            </a:lvl7pPr>
            <a:lvl8pPr marL="532800" indent="-176400" algn="l" defTabSz="914400" rtl="0" eaLnBrk="1" latinLnBrk="0" hangingPunct="1">
              <a:spcBef>
                <a:spcPts val="0"/>
              </a:spcBef>
              <a:spcAft>
                <a:spcPts val="1000"/>
              </a:spcAft>
              <a:buFont typeface="Verdana" panose="020B0604030504040204" pitchFamily="34" charset="0"/>
              <a:buChar char="−"/>
              <a:defRPr sz="1200" kern="1200" baseline="0">
                <a:solidFill>
                  <a:schemeClr val="tx1"/>
                </a:solidFill>
                <a:latin typeface="+mn-lt"/>
                <a:ea typeface="+mn-ea"/>
                <a:cs typeface="+mn-cs"/>
              </a:defRPr>
            </a:lvl8pPr>
            <a:lvl9pPr marL="532800" indent="-176400" algn="l" defTabSz="914400" rtl="0" eaLnBrk="1" latinLnBrk="0" hangingPunct="1">
              <a:spcBef>
                <a:spcPts val="0"/>
              </a:spcBef>
              <a:spcAft>
                <a:spcPts val="1000"/>
              </a:spcAft>
              <a:buFont typeface="Verdana" panose="020B0604030504040204" pitchFamily="34" charset="0"/>
              <a:buChar char="−"/>
              <a:defRPr sz="1200" kern="1200" baseline="0">
                <a:solidFill>
                  <a:schemeClr val="tx1"/>
                </a:solidFill>
                <a:latin typeface="+mn-lt"/>
                <a:ea typeface="+mn-ea"/>
                <a:cs typeface="+mn-cs"/>
              </a:defRPr>
            </a:lvl9pPr>
          </a:lstStyle>
          <a:p>
            <a:pPr lvl="1">
              <a:spcAft>
                <a:spcPts val="0"/>
              </a:spcAft>
            </a:pPr>
            <a:endParaRPr lang="pl-PL" b="1" dirty="0"/>
          </a:p>
        </p:txBody>
      </p:sp>
      <p:sp>
        <p:nvSpPr>
          <p:cNvPr id="9" name="Title 4"/>
          <p:cNvSpPr txBox="1">
            <a:spLocks/>
          </p:cNvSpPr>
          <p:nvPr/>
        </p:nvSpPr>
        <p:spPr bwMode="gray">
          <a:xfrm>
            <a:off x="398997" y="295683"/>
            <a:ext cx="8359115" cy="469492"/>
          </a:xfrm>
          <a:prstGeom prst="rect">
            <a:avLst/>
          </a:prstGeom>
        </p:spPr>
        <p:txBody>
          <a:bodyPr vert="horz" lIns="0" tIns="0" rIns="0" bIns="0" rtlCol="0" anchor="t" anchorCtr="0">
            <a:noAutofit/>
          </a:bodyPr>
          <a:lstStyle>
            <a:lvl1pPr algn="l" defTabSz="914400" rtl="0" eaLnBrk="1" latinLnBrk="0" hangingPunct="1">
              <a:spcBef>
                <a:spcPct val="0"/>
              </a:spcBef>
              <a:buNone/>
              <a:defRPr sz="2000" kern="1200">
                <a:solidFill>
                  <a:schemeClr val="tx1"/>
                </a:solidFill>
                <a:latin typeface="+mj-lt"/>
                <a:ea typeface="+mj-ea"/>
                <a:cs typeface="+mj-cs"/>
              </a:defRPr>
            </a:lvl1pPr>
          </a:lstStyle>
          <a:p>
            <a:r>
              <a:rPr lang="pl-PL" sz="1600" dirty="0" smtClean="0"/>
              <a:t>Wszczęcie postępowania karnego skarbowego a istota przedawnienia zobowiązania podatkowego</a:t>
            </a:r>
            <a:endParaRPr lang="en-GB" sz="1600" dirty="0"/>
          </a:p>
        </p:txBody>
      </p:sp>
    </p:spTree>
    <p:extLst>
      <p:ext uri="{BB962C8B-B14F-4D97-AF65-F5344CB8AC3E}">
        <p14:creationId xmlns:p14="http://schemas.microsoft.com/office/powerpoint/2010/main" val="380150135"/>
      </p:ext>
    </p:extLst>
  </p:cSld>
  <p:clrMapOvr>
    <a:masterClrMapping/>
  </p:clrMapOvr>
  <p:transition>
    <p:fad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ounded Rectangle 7"/>
          <p:cNvSpPr/>
          <p:nvPr/>
        </p:nvSpPr>
        <p:spPr bwMode="gray">
          <a:xfrm>
            <a:off x="4480243" y="1665288"/>
            <a:ext cx="4267758" cy="4208374"/>
          </a:xfrm>
          <a:prstGeom prst="roundRect">
            <a:avLst/>
          </a:prstGeom>
          <a:solidFill>
            <a:schemeClr val="bg1"/>
          </a:solidFill>
          <a:ln w="38100" algn="ctr">
            <a:solidFill>
              <a:schemeClr val="accent1"/>
            </a:solidFill>
            <a:miter lim="800000"/>
            <a:headEnd/>
            <a:tailEnd/>
          </a:ln>
        </p:spPr>
        <p:txBody>
          <a:bodyPr wrap="square" lIns="88900" tIns="88900" rIns="88900" bIns="88900" rtlCol="0" anchor="ctr"/>
          <a:lstStyle/>
          <a:p>
            <a:pPr algn="ctr">
              <a:lnSpc>
                <a:spcPct val="106000"/>
              </a:lnSpc>
              <a:buFont typeface="Wingdings 2" pitchFamily="18" charset="2"/>
              <a:buNone/>
            </a:pPr>
            <a:endParaRPr lang="pl-PL" sz="1600" b="1" dirty="0" smtClean="0">
              <a:solidFill>
                <a:schemeClr val="bg1"/>
              </a:solidFill>
            </a:endParaRPr>
          </a:p>
        </p:txBody>
      </p:sp>
      <p:sp>
        <p:nvSpPr>
          <p:cNvPr id="6" name="Text Placeholder 5"/>
          <p:cNvSpPr>
            <a:spLocks noGrp="1"/>
          </p:cNvSpPr>
          <p:nvPr>
            <p:ph type="body" sz="quarter" idx="13"/>
          </p:nvPr>
        </p:nvSpPr>
        <p:spPr>
          <a:xfrm>
            <a:off x="376238" y="892773"/>
            <a:ext cx="8371762" cy="757255"/>
          </a:xfrm>
        </p:spPr>
        <p:txBody>
          <a:bodyPr/>
          <a:lstStyle/>
          <a:p>
            <a:r>
              <a:rPr lang="pl-PL" dirty="0"/>
              <a:t>Instytucja zawieszenia terminu przedawnienia przy wszczęciu postepowania karnoskarbowego</a:t>
            </a:r>
          </a:p>
          <a:p>
            <a:endParaRPr lang="pl-PL" dirty="0"/>
          </a:p>
        </p:txBody>
      </p:sp>
      <p:sp>
        <p:nvSpPr>
          <p:cNvPr id="4" name="Title 3"/>
          <p:cNvSpPr>
            <a:spLocks noGrp="1"/>
          </p:cNvSpPr>
          <p:nvPr>
            <p:ph type="title"/>
          </p:nvPr>
        </p:nvSpPr>
        <p:spPr>
          <a:xfrm>
            <a:off x="376238" y="322569"/>
            <a:ext cx="8371762" cy="698501"/>
          </a:xfrm>
        </p:spPr>
        <p:txBody>
          <a:bodyPr/>
          <a:lstStyle/>
          <a:p>
            <a:r>
              <a:rPr lang="pl-PL" dirty="0"/>
              <a:t>Wszczęcie postępowania karnego skarbowego a przedawnienie zobowiązania podatkowego</a:t>
            </a:r>
          </a:p>
        </p:txBody>
      </p:sp>
      <p:sp>
        <p:nvSpPr>
          <p:cNvPr id="7" name="Rectangle 6"/>
          <p:cNvSpPr/>
          <p:nvPr/>
        </p:nvSpPr>
        <p:spPr>
          <a:xfrm>
            <a:off x="5097179" y="2038232"/>
            <a:ext cx="3470197" cy="3462486"/>
          </a:xfrm>
          <a:prstGeom prst="rect">
            <a:avLst/>
          </a:prstGeom>
        </p:spPr>
        <p:txBody>
          <a:bodyPr wrap="square" lIns="0" tIns="0" rIns="0" bIns="0">
            <a:spAutoFit/>
          </a:bodyPr>
          <a:lstStyle/>
          <a:p>
            <a:pPr>
              <a:spcAft>
                <a:spcPts val="600"/>
              </a:spcAft>
            </a:pPr>
            <a:r>
              <a:rPr lang="pl-PL" sz="1400" b="1" dirty="0"/>
              <a:t>Ustawa z dnia 29 sierpnia 1997 r. - Ordynacja </a:t>
            </a:r>
            <a:r>
              <a:rPr lang="pl-PL" sz="1400" b="1" dirty="0" smtClean="0"/>
              <a:t>podatkowa</a:t>
            </a:r>
          </a:p>
          <a:p>
            <a:pPr>
              <a:spcAft>
                <a:spcPts val="600"/>
              </a:spcAft>
            </a:pPr>
            <a:r>
              <a:rPr lang="en-US" sz="1400" b="1" dirty="0" smtClean="0"/>
              <a:t>Art</a:t>
            </a:r>
            <a:r>
              <a:rPr lang="en-US" sz="1400" b="1" dirty="0"/>
              <a:t>.  70</a:t>
            </a:r>
            <a:r>
              <a:rPr lang="en-US" sz="1400" b="1" dirty="0" smtClean="0"/>
              <a:t>.</a:t>
            </a:r>
            <a:r>
              <a:rPr lang="pl-PL" sz="1400" b="1" dirty="0" smtClean="0"/>
              <a:t> </a:t>
            </a:r>
            <a:endParaRPr lang="pl-PL" sz="1400" dirty="0" smtClean="0"/>
          </a:p>
          <a:p>
            <a:pPr>
              <a:spcAft>
                <a:spcPts val="600"/>
              </a:spcAft>
            </a:pPr>
            <a:r>
              <a:rPr lang="pl-PL" sz="1400" dirty="0"/>
              <a:t>(…) </a:t>
            </a:r>
            <a:r>
              <a:rPr lang="pl-PL" sz="1400" dirty="0" smtClean="0"/>
              <a:t> §  </a:t>
            </a:r>
            <a:r>
              <a:rPr lang="pl-PL" sz="1400" dirty="0"/>
              <a:t>6. Bieg terminu przedawnienia zobowiązania podatkowego nie rozpoczyna się, a rozpoczęty ulega </a:t>
            </a:r>
            <a:r>
              <a:rPr lang="pl-PL" sz="1400" b="1" dirty="0"/>
              <a:t>zawieszeniu</a:t>
            </a:r>
            <a:r>
              <a:rPr lang="pl-PL" sz="1400" dirty="0"/>
              <a:t>, z dniem:</a:t>
            </a:r>
          </a:p>
          <a:p>
            <a:pPr>
              <a:spcAft>
                <a:spcPts val="600"/>
              </a:spcAft>
            </a:pPr>
            <a:r>
              <a:rPr lang="pl-PL" sz="1400" dirty="0"/>
              <a:t>1) wszczęcia postępowania w sprawie o przestępstwo skarbowe lub wykroczenie skarbowe, o którym podatnik został zawiadomiony, jeżeli podejrzenie popełnienia przestępstwa lub wykroczenia wiąże się z niewykonaniem tego zobowiązania; (…)</a:t>
            </a:r>
            <a:endParaRPr lang="en-US" sz="1400" dirty="0"/>
          </a:p>
        </p:txBody>
      </p:sp>
      <p:sp>
        <p:nvSpPr>
          <p:cNvPr id="5" name="Rounded Rectangle 4"/>
          <p:cNvSpPr/>
          <p:nvPr/>
        </p:nvSpPr>
        <p:spPr bwMode="gray">
          <a:xfrm>
            <a:off x="376238" y="1650029"/>
            <a:ext cx="3870642" cy="4223634"/>
          </a:xfrm>
          <a:prstGeom prst="roundRect">
            <a:avLst/>
          </a:prstGeom>
          <a:solidFill>
            <a:schemeClr val="accent1"/>
          </a:solidFill>
          <a:ln>
            <a:solidFill>
              <a:schemeClr val="accent1"/>
            </a:solidFill>
            <a:headEnd/>
            <a:tailEnd/>
          </a:ln>
        </p:spPr>
        <p:style>
          <a:lnRef idx="2">
            <a:schemeClr val="accent3"/>
          </a:lnRef>
          <a:fillRef idx="1">
            <a:schemeClr val="lt1"/>
          </a:fillRef>
          <a:effectRef idx="0">
            <a:schemeClr val="accent3"/>
          </a:effectRef>
          <a:fontRef idx="minor">
            <a:schemeClr val="dk1"/>
          </a:fontRef>
        </p:style>
        <p:txBody>
          <a:bodyPr wrap="square" lIns="88900" tIns="88900" rIns="88900" bIns="88900" rtlCol="0" anchor="ctr"/>
          <a:lstStyle/>
          <a:p>
            <a:pPr algn="ctr">
              <a:lnSpc>
                <a:spcPct val="106000"/>
              </a:lnSpc>
              <a:buFont typeface="Wingdings 2" pitchFamily="18" charset="2"/>
              <a:buNone/>
            </a:pPr>
            <a:endParaRPr lang="pl-PL" sz="1600" b="1" dirty="0" smtClean="0">
              <a:solidFill>
                <a:schemeClr val="bg1"/>
              </a:solidFill>
            </a:endParaRPr>
          </a:p>
        </p:txBody>
      </p:sp>
      <p:sp>
        <p:nvSpPr>
          <p:cNvPr id="10" name="TextBox 9"/>
          <p:cNvSpPr txBox="1"/>
          <p:nvPr/>
        </p:nvSpPr>
        <p:spPr>
          <a:xfrm>
            <a:off x="609600" y="1818640"/>
            <a:ext cx="3495040" cy="4047262"/>
          </a:xfrm>
          <a:prstGeom prst="rect">
            <a:avLst/>
          </a:prstGeom>
          <a:noFill/>
        </p:spPr>
        <p:txBody>
          <a:bodyPr wrap="square" lIns="0" tIns="0" rIns="0" bIns="0" rtlCol="0">
            <a:spAutoFit/>
          </a:bodyPr>
          <a:lstStyle/>
          <a:p>
            <a:r>
              <a:rPr lang="pl-PL" sz="1300" i="1" dirty="0"/>
              <a:t>„(…) zobowiązanie podatkowe zasadniczo przedawnia się z upływem </a:t>
            </a:r>
            <a:r>
              <a:rPr lang="pl-PL" sz="1300" b="1" i="1" dirty="0"/>
              <a:t>5 lat</a:t>
            </a:r>
            <a:r>
              <a:rPr lang="pl-PL" sz="1300" i="1" dirty="0"/>
              <a:t>, począwszy od końca roku kalendarzowego, w którym upłynął termin płatności podatku. Jednakże </a:t>
            </a:r>
            <a:r>
              <a:rPr lang="pl-PL" sz="1300" b="1" i="1" dirty="0"/>
              <a:t>ustawodawca przewidział dwie instytucje mogące wpłynąć na zmianę momentu przedawnienia zobowiązania podatkowego</a:t>
            </a:r>
            <a:r>
              <a:rPr lang="pl-PL" sz="1300" i="1" dirty="0"/>
              <a:t>: zawieszenie biegu terminu przedawnienia oraz przerwanie biegu terminu przedawnienia. W przypadku zaistnienia pierwszej z powyższych okoliczności </a:t>
            </a:r>
            <a:r>
              <a:rPr lang="pl-PL" sz="1300" b="1" i="1" dirty="0"/>
              <a:t>termin przedawnienia ulega przedłużeniu o czas, przez który jego bieg był </a:t>
            </a:r>
            <a:r>
              <a:rPr lang="pl-PL" sz="1300" b="1" i="1" dirty="0" smtClean="0"/>
              <a:t>zawieszony</a:t>
            </a:r>
            <a:r>
              <a:rPr lang="pl-PL" sz="1300" i="1" dirty="0" smtClean="0"/>
              <a:t>. </a:t>
            </a:r>
            <a:r>
              <a:rPr lang="pl-PL" sz="1300" i="1" dirty="0"/>
              <a:t>(…)</a:t>
            </a:r>
          </a:p>
          <a:p>
            <a:endParaRPr lang="pl-PL" sz="1400" dirty="0"/>
          </a:p>
          <a:p>
            <a:r>
              <a:rPr lang="pl-PL" sz="1100" b="1" dirty="0"/>
              <a:t>Ordynacja podatkowa. Komentarz red. prof. dr hab. Henryk Dzwonkowski, 2016</a:t>
            </a:r>
          </a:p>
          <a:p>
            <a:pPr marL="203200" indent="-203200">
              <a:spcBef>
                <a:spcPts val="600"/>
              </a:spcBef>
              <a:buSzPct val="100000"/>
              <a:buFont typeface="Arial"/>
              <a:buChar char="•"/>
            </a:pPr>
            <a:endParaRPr lang="pl-PL" sz="1400" dirty="0"/>
          </a:p>
        </p:txBody>
      </p:sp>
    </p:spTree>
    <p:extLst>
      <p:ext uri="{BB962C8B-B14F-4D97-AF65-F5344CB8AC3E}">
        <p14:creationId xmlns:p14="http://schemas.microsoft.com/office/powerpoint/2010/main" val="1304067150"/>
      </p:ext>
    </p:extLst>
  </p:cSld>
  <p:clrMapOvr>
    <a:masterClrMapping/>
  </p:clrMapOvr>
  <p:transition>
    <p:fad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Placeholder 5"/>
          <p:cNvSpPr>
            <a:spLocks noGrp="1"/>
          </p:cNvSpPr>
          <p:nvPr>
            <p:ph type="body" idx="1"/>
          </p:nvPr>
        </p:nvSpPr>
        <p:spPr/>
        <p:txBody>
          <a:bodyPr/>
          <a:lstStyle/>
          <a:p>
            <a:r>
              <a:rPr lang="pl-PL" dirty="0" smtClean="0"/>
              <a:t>Praktyka organów </a:t>
            </a:r>
            <a:r>
              <a:rPr lang="pl-PL" dirty="0"/>
              <a:t>i jej implikacje</a:t>
            </a:r>
          </a:p>
        </p:txBody>
      </p:sp>
      <p:sp>
        <p:nvSpPr>
          <p:cNvPr id="9" name="Freeform 926"/>
          <p:cNvSpPr>
            <a:spLocks noChangeAspect="1" noEditPoints="1"/>
          </p:cNvSpPr>
          <p:nvPr/>
        </p:nvSpPr>
        <p:spPr bwMode="auto">
          <a:xfrm>
            <a:off x="8300652" y="217063"/>
            <a:ext cx="595738" cy="595738"/>
          </a:xfrm>
          <a:custGeom>
            <a:avLst/>
            <a:gdLst>
              <a:gd name="T0" fmla="*/ 296 w 512"/>
              <a:gd name="T1" fmla="*/ 352 h 512"/>
              <a:gd name="T2" fmla="*/ 215 w 512"/>
              <a:gd name="T3" fmla="*/ 352 h 512"/>
              <a:gd name="T4" fmla="*/ 234 w 512"/>
              <a:gd name="T5" fmla="*/ 192 h 512"/>
              <a:gd name="T6" fmla="*/ 277 w 512"/>
              <a:gd name="T7" fmla="*/ 192 h 512"/>
              <a:gd name="T8" fmla="*/ 296 w 512"/>
              <a:gd name="T9" fmla="*/ 352 h 512"/>
              <a:gd name="T10" fmla="*/ 288 w 512"/>
              <a:gd name="T11" fmla="*/ 138 h 512"/>
              <a:gd name="T12" fmla="*/ 224 w 512"/>
              <a:gd name="T13" fmla="*/ 138 h 512"/>
              <a:gd name="T14" fmla="*/ 224 w 512"/>
              <a:gd name="T15" fmla="*/ 170 h 512"/>
              <a:gd name="T16" fmla="*/ 288 w 512"/>
              <a:gd name="T17" fmla="*/ 170 h 512"/>
              <a:gd name="T18" fmla="*/ 288 w 512"/>
              <a:gd name="T19" fmla="*/ 138 h 512"/>
              <a:gd name="T20" fmla="*/ 202 w 512"/>
              <a:gd name="T21" fmla="*/ 394 h 512"/>
              <a:gd name="T22" fmla="*/ 309 w 512"/>
              <a:gd name="T23" fmla="*/ 394 h 512"/>
              <a:gd name="T24" fmla="*/ 309 w 512"/>
              <a:gd name="T25" fmla="*/ 373 h 512"/>
              <a:gd name="T26" fmla="*/ 202 w 512"/>
              <a:gd name="T27" fmla="*/ 373 h 512"/>
              <a:gd name="T28" fmla="*/ 202 w 512"/>
              <a:gd name="T29" fmla="*/ 394 h 512"/>
              <a:gd name="T30" fmla="*/ 512 w 512"/>
              <a:gd name="T31" fmla="*/ 256 h 512"/>
              <a:gd name="T32" fmla="*/ 256 w 512"/>
              <a:gd name="T33" fmla="*/ 512 h 512"/>
              <a:gd name="T34" fmla="*/ 0 w 512"/>
              <a:gd name="T35" fmla="*/ 256 h 512"/>
              <a:gd name="T36" fmla="*/ 256 w 512"/>
              <a:gd name="T37" fmla="*/ 0 h 512"/>
              <a:gd name="T38" fmla="*/ 512 w 512"/>
              <a:gd name="T39" fmla="*/ 256 h 512"/>
              <a:gd name="T40" fmla="*/ 330 w 512"/>
              <a:gd name="T41" fmla="*/ 362 h 512"/>
              <a:gd name="T42" fmla="*/ 320 w 512"/>
              <a:gd name="T43" fmla="*/ 352 h 512"/>
              <a:gd name="T44" fmla="*/ 318 w 512"/>
              <a:gd name="T45" fmla="*/ 352 h 512"/>
              <a:gd name="T46" fmla="*/ 298 w 512"/>
              <a:gd name="T47" fmla="*/ 192 h 512"/>
              <a:gd name="T48" fmla="*/ 309 w 512"/>
              <a:gd name="T49" fmla="*/ 181 h 512"/>
              <a:gd name="T50" fmla="*/ 309 w 512"/>
              <a:gd name="T51" fmla="*/ 138 h 512"/>
              <a:gd name="T52" fmla="*/ 319 w 512"/>
              <a:gd name="T53" fmla="*/ 132 h 512"/>
              <a:gd name="T54" fmla="*/ 329 w 512"/>
              <a:gd name="T55" fmla="*/ 111 h 512"/>
              <a:gd name="T56" fmla="*/ 324 w 512"/>
              <a:gd name="T57" fmla="*/ 97 h 512"/>
              <a:gd name="T58" fmla="*/ 310 w 512"/>
              <a:gd name="T59" fmla="*/ 102 h 512"/>
              <a:gd name="T60" fmla="*/ 302 w 512"/>
              <a:gd name="T61" fmla="*/ 117 h 512"/>
              <a:gd name="T62" fmla="*/ 288 w 512"/>
              <a:gd name="T63" fmla="*/ 117 h 512"/>
              <a:gd name="T64" fmla="*/ 288 w 512"/>
              <a:gd name="T65" fmla="*/ 106 h 512"/>
              <a:gd name="T66" fmla="*/ 277 w 512"/>
              <a:gd name="T67" fmla="*/ 96 h 512"/>
              <a:gd name="T68" fmla="*/ 266 w 512"/>
              <a:gd name="T69" fmla="*/ 106 h 512"/>
              <a:gd name="T70" fmla="*/ 266 w 512"/>
              <a:gd name="T71" fmla="*/ 117 h 512"/>
              <a:gd name="T72" fmla="*/ 245 w 512"/>
              <a:gd name="T73" fmla="*/ 117 h 512"/>
              <a:gd name="T74" fmla="*/ 245 w 512"/>
              <a:gd name="T75" fmla="*/ 106 h 512"/>
              <a:gd name="T76" fmla="*/ 234 w 512"/>
              <a:gd name="T77" fmla="*/ 96 h 512"/>
              <a:gd name="T78" fmla="*/ 224 w 512"/>
              <a:gd name="T79" fmla="*/ 106 h 512"/>
              <a:gd name="T80" fmla="*/ 224 w 512"/>
              <a:gd name="T81" fmla="*/ 117 h 512"/>
              <a:gd name="T82" fmla="*/ 209 w 512"/>
              <a:gd name="T83" fmla="*/ 117 h 512"/>
              <a:gd name="T84" fmla="*/ 201 w 512"/>
              <a:gd name="T85" fmla="*/ 102 h 512"/>
              <a:gd name="T86" fmla="*/ 187 w 512"/>
              <a:gd name="T87" fmla="*/ 97 h 512"/>
              <a:gd name="T88" fmla="*/ 182 w 512"/>
              <a:gd name="T89" fmla="*/ 111 h 512"/>
              <a:gd name="T90" fmla="*/ 193 w 512"/>
              <a:gd name="T91" fmla="*/ 132 h 512"/>
              <a:gd name="T92" fmla="*/ 202 w 512"/>
              <a:gd name="T93" fmla="*/ 138 h 512"/>
              <a:gd name="T94" fmla="*/ 202 w 512"/>
              <a:gd name="T95" fmla="*/ 181 h 512"/>
              <a:gd name="T96" fmla="*/ 213 w 512"/>
              <a:gd name="T97" fmla="*/ 192 h 512"/>
              <a:gd name="T98" fmla="*/ 194 w 512"/>
              <a:gd name="T99" fmla="*/ 352 h 512"/>
              <a:gd name="T100" fmla="*/ 192 w 512"/>
              <a:gd name="T101" fmla="*/ 352 h 512"/>
              <a:gd name="T102" fmla="*/ 181 w 512"/>
              <a:gd name="T103" fmla="*/ 362 h 512"/>
              <a:gd name="T104" fmla="*/ 181 w 512"/>
              <a:gd name="T105" fmla="*/ 405 h 512"/>
              <a:gd name="T106" fmla="*/ 192 w 512"/>
              <a:gd name="T107" fmla="*/ 416 h 512"/>
              <a:gd name="T108" fmla="*/ 320 w 512"/>
              <a:gd name="T109" fmla="*/ 416 h 512"/>
              <a:gd name="T110" fmla="*/ 330 w 512"/>
              <a:gd name="T111" fmla="*/ 405 h 512"/>
              <a:gd name="T112" fmla="*/ 330 w 512"/>
              <a:gd name="T113" fmla="*/ 362 h 5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512" h="512">
                <a:moveTo>
                  <a:pt x="296" y="352"/>
                </a:moveTo>
                <a:cubicBezTo>
                  <a:pt x="215" y="352"/>
                  <a:pt x="215" y="352"/>
                  <a:pt x="215" y="352"/>
                </a:cubicBezTo>
                <a:cubicBezTo>
                  <a:pt x="221" y="324"/>
                  <a:pt x="233" y="256"/>
                  <a:pt x="234" y="192"/>
                </a:cubicBezTo>
                <a:cubicBezTo>
                  <a:pt x="277" y="192"/>
                  <a:pt x="277" y="192"/>
                  <a:pt x="277" y="192"/>
                </a:cubicBezTo>
                <a:cubicBezTo>
                  <a:pt x="278" y="256"/>
                  <a:pt x="290" y="324"/>
                  <a:pt x="296" y="352"/>
                </a:cubicBezTo>
                <a:close/>
                <a:moveTo>
                  <a:pt x="288" y="138"/>
                </a:moveTo>
                <a:cubicBezTo>
                  <a:pt x="224" y="138"/>
                  <a:pt x="224" y="138"/>
                  <a:pt x="224" y="138"/>
                </a:cubicBezTo>
                <a:cubicBezTo>
                  <a:pt x="224" y="170"/>
                  <a:pt x="224" y="170"/>
                  <a:pt x="224" y="170"/>
                </a:cubicBezTo>
                <a:cubicBezTo>
                  <a:pt x="288" y="170"/>
                  <a:pt x="288" y="170"/>
                  <a:pt x="288" y="170"/>
                </a:cubicBezTo>
                <a:lnTo>
                  <a:pt x="288" y="138"/>
                </a:lnTo>
                <a:close/>
                <a:moveTo>
                  <a:pt x="202" y="394"/>
                </a:moveTo>
                <a:cubicBezTo>
                  <a:pt x="309" y="394"/>
                  <a:pt x="309" y="394"/>
                  <a:pt x="309" y="394"/>
                </a:cubicBezTo>
                <a:cubicBezTo>
                  <a:pt x="309" y="373"/>
                  <a:pt x="309" y="373"/>
                  <a:pt x="309" y="373"/>
                </a:cubicBezTo>
                <a:cubicBezTo>
                  <a:pt x="202" y="373"/>
                  <a:pt x="202" y="373"/>
                  <a:pt x="202" y="373"/>
                </a:cubicBezTo>
                <a:lnTo>
                  <a:pt x="202" y="394"/>
                </a:lnTo>
                <a:close/>
                <a:moveTo>
                  <a:pt x="512" y="256"/>
                </a:moveTo>
                <a:cubicBezTo>
                  <a:pt x="512" y="397"/>
                  <a:pt x="397" y="512"/>
                  <a:pt x="256" y="512"/>
                </a:cubicBezTo>
                <a:cubicBezTo>
                  <a:pt x="114" y="512"/>
                  <a:pt x="0" y="397"/>
                  <a:pt x="0" y="256"/>
                </a:cubicBezTo>
                <a:cubicBezTo>
                  <a:pt x="0" y="114"/>
                  <a:pt x="114" y="0"/>
                  <a:pt x="256" y="0"/>
                </a:cubicBezTo>
                <a:cubicBezTo>
                  <a:pt x="397" y="0"/>
                  <a:pt x="512" y="114"/>
                  <a:pt x="512" y="256"/>
                </a:cubicBezTo>
                <a:close/>
                <a:moveTo>
                  <a:pt x="330" y="362"/>
                </a:moveTo>
                <a:cubicBezTo>
                  <a:pt x="330" y="356"/>
                  <a:pt x="326" y="352"/>
                  <a:pt x="320" y="352"/>
                </a:cubicBezTo>
                <a:cubicBezTo>
                  <a:pt x="318" y="352"/>
                  <a:pt x="318" y="352"/>
                  <a:pt x="318" y="352"/>
                </a:cubicBezTo>
                <a:cubicBezTo>
                  <a:pt x="313" y="328"/>
                  <a:pt x="300" y="257"/>
                  <a:pt x="298" y="192"/>
                </a:cubicBezTo>
                <a:cubicBezTo>
                  <a:pt x="304" y="192"/>
                  <a:pt x="309" y="187"/>
                  <a:pt x="309" y="181"/>
                </a:cubicBezTo>
                <a:cubicBezTo>
                  <a:pt x="309" y="138"/>
                  <a:pt x="309" y="138"/>
                  <a:pt x="309" y="138"/>
                </a:cubicBezTo>
                <a:cubicBezTo>
                  <a:pt x="313" y="138"/>
                  <a:pt x="317" y="136"/>
                  <a:pt x="319" y="132"/>
                </a:cubicBezTo>
                <a:cubicBezTo>
                  <a:pt x="329" y="111"/>
                  <a:pt x="329" y="111"/>
                  <a:pt x="329" y="111"/>
                </a:cubicBezTo>
                <a:cubicBezTo>
                  <a:pt x="332" y="106"/>
                  <a:pt x="330" y="99"/>
                  <a:pt x="324" y="97"/>
                </a:cubicBezTo>
                <a:cubicBezTo>
                  <a:pt x="319" y="94"/>
                  <a:pt x="313" y="96"/>
                  <a:pt x="310" y="102"/>
                </a:cubicBezTo>
                <a:cubicBezTo>
                  <a:pt x="302" y="117"/>
                  <a:pt x="302" y="117"/>
                  <a:pt x="302" y="117"/>
                </a:cubicBezTo>
                <a:cubicBezTo>
                  <a:pt x="288" y="117"/>
                  <a:pt x="288" y="117"/>
                  <a:pt x="288" y="117"/>
                </a:cubicBezTo>
                <a:cubicBezTo>
                  <a:pt x="288" y="106"/>
                  <a:pt x="288" y="106"/>
                  <a:pt x="288" y="106"/>
                </a:cubicBezTo>
                <a:cubicBezTo>
                  <a:pt x="288" y="100"/>
                  <a:pt x="283" y="96"/>
                  <a:pt x="277" y="96"/>
                </a:cubicBezTo>
                <a:cubicBezTo>
                  <a:pt x="271" y="96"/>
                  <a:pt x="266" y="100"/>
                  <a:pt x="266" y="106"/>
                </a:cubicBezTo>
                <a:cubicBezTo>
                  <a:pt x="266" y="117"/>
                  <a:pt x="266" y="117"/>
                  <a:pt x="266" y="117"/>
                </a:cubicBezTo>
                <a:cubicBezTo>
                  <a:pt x="245" y="117"/>
                  <a:pt x="245" y="117"/>
                  <a:pt x="245" y="117"/>
                </a:cubicBezTo>
                <a:cubicBezTo>
                  <a:pt x="245" y="106"/>
                  <a:pt x="245" y="106"/>
                  <a:pt x="245" y="106"/>
                </a:cubicBezTo>
                <a:cubicBezTo>
                  <a:pt x="245" y="100"/>
                  <a:pt x="240" y="96"/>
                  <a:pt x="234" y="96"/>
                </a:cubicBezTo>
                <a:cubicBezTo>
                  <a:pt x="228" y="96"/>
                  <a:pt x="224" y="100"/>
                  <a:pt x="224" y="106"/>
                </a:cubicBezTo>
                <a:cubicBezTo>
                  <a:pt x="224" y="117"/>
                  <a:pt x="224" y="117"/>
                  <a:pt x="224" y="117"/>
                </a:cubicBezTo>
                <a:cubicBezTo>
                  <a:pt x="209" y="117"/>
                  <a:pt x="209" y="117"/>
                  <a:pt x="209" y="117"/>
                </a:cubicBezTo>
                <a:cubicBezTo>
                  <a:pt x="201" y="102"/>
                  <a:pt x="201" y="102"/>
                  <a:pt x="201" y="102"/>
                </a:cubicBezTo>
                <a:cubicBezTo>
                  <a:pt x="199" y="96"/>
                  <a:pt x="192" y="94"/>
                  <a:pt x="187" y="97"/>
                </a:cubicBezTo>
                <a:cubicBezTo>
                  <a:pt x="182" y="99"/>
                  <a:pt x="179" y="106"/>
                  <a:pt x="182" y="111"/>
                </a:cubicBezTo>
                <a:cubicBezTo>
                  <a:pt x="193" y="132"/>
                  <a:pt x="193" y="132"/>
                  <a:pt x="193" y="132"/>
                </a:cubicBezTo>
                <a:cubicBezTo>
                  <a:pt x="195" y="136"/>
                  <a:pt x="198" y="138"/>
                  <a:pt x="202" y="138"/>
                </a:cubicBezTo>
                <a:cubicBezTo>
                  <a:pt x="202" y="181"/>
                  <a:pt x="202" y="181"/>
                  <a:pt x="202" y="181"/>
                </a:cubicBezTo>
                <a:cubicBezTo>
                  <a:pt x="202" y="187"/>
                  <a:pt x="207" y="192"/>
                  <a:pt x="213" y="192"/>
                </a:cubicBezTo>
                <a:cubicBezTo>
                  <a:pt x="211" y="257"/>
                  <a:pt x="198" y="328"/>
                  <a:pt x="194" y="352"/>
                </a:cubicBezTo>
                <a:cubicBezTo>
                  <a:pt x="192" y="352"/>
                  <a:pt x="192" y="352"/>
                  <a:pt x="192" y="352"/>
                </a:cubicBezTo>
                <a:cubicBezTo>
                  <a:pt x="186" y="352"/>
                  <a:pt x="181" y="356"/>
                  <a:pt x="181" y="362"/>
                </a:cubicBezTo>
                <a:cubicBezTo>
                  <a:pt x="181" y="405"/>
                  <a:pt x="181" y="405"/>
                  <a:pt x="181" y="405"/>
                </a:cubicBezTo>
                <a:cubicBezTo>
                  <a:pt x="181" y="411"/>
                  <a:pt x="186" y="416"/>
                  <a:pt x="192" y="416"/>
                </a:cubicBezTo>
                <a:cubicBezTo>
                  <a:pt x="320" y="416"/>
                  <a:pt x="320" y="416"/>
                  <a:pt x="320" y="416"/>
                </a:cubicBezTo>
                <a:cubicBezTo>
                  <a:pt x="326" y="416"/>
                  <a:pt x="330" y="411"/>
                  <a:pt x="330" y="405"/>
                </a:cubicBezTo>
                <a:lnTo>
                  <a:pt x="330" y="362"/>
                </a:lnTo>
                <a:close/>
              </a:path>
            </a:pathLst>
          </a:custGeom>
          <a:solidFill>
            <a:schemeClr val="bg1"/>
          </a:solidFill>
          <a:ln>
            <a:noFill/>
          </a:ln>
          <a:extLst/>
        </p:spPr>
        <p:txBody>
          <a:bodyPr vert="horz" wrap="square" lIns="91440" tIns="45720" rIns="91440" bIns="45720" numCol="1" anchor="t" anchorCtr="0" compatLnSpc="1">
            <a:prstTxWarp prst="textNoShape">
              <a:avLst/>
            </a:prstTxWarp>
          </a:bodyPr>
          <a:lstStyle/>
          <a:p>
            <a:endParaRPr lang="en-GB"/>
          </a:p>
        </p:txBody>
      </p:sp>
    </p:spTree>
    <p:extLst>
      <p:ext uri="{BB962C8B-B14F-4D97-AF65-F5344CB8AC3E}">
        <p14:creationId xmlns:p14="http://schemas.microsoft.com/office/powerpoint/2010/main" val="3095009348"/>
      </p:ext>
    </p:extLst>
  </p:cSld>
  <p:clrMapOvr>
    <a:masterClrMapping/>
  </p:clrMapOvr>
  <p:transition>
    <p:fad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pl-PL" dirty="0"/>
              <a:t>Wszczęcie postępowania karnego skarbowego a przedawnienie zobowiązania podatkowego</a:t>
            </a:r>
          </a:p>
        </p:txBody>
      </p:sp>
      <p:graphicFrame>
        <p:nvGraphicFramePr>
          <p:cNvPr id="8" name="Content Placeholder 6"/>
          <p:cNvGraphicFramePr>
            <a:graphicFrameLocks/>
          </p:cNvGraphicFramePr>
          <p:nvPr>
            <p:extLst>
              <p:ext uri="{D42A27DB-BD31-4B8C-83A1-F6EECF244321}">
                <p14:modId xmlns:p14="http://schemas.microsoft.com/office/powerpoint/2010/main" val="3489902882"/>
              </p:ext>
            </p:extLst>
          </p:nvPr>
        </p:nvGraphicFramePr>
        <p:xfrm>
          <a:off x="376238" y="1999587"/>
          <a:ext cx="8447488" cy="3181832"/>
        </p:xfrm>
        <a:graphic>
          <a:graphicData uri="http://schemas.openxmlformats.org/drawingml/2006/table">
            <a:tbl>
              <a:tblPr firstRow="1" bandRow="1">
                <a:tableStyleId>{5C22544A-7EE6-4342-B048-85BDC9FD1C3A}</a:tableStyleId>
              </a:tblPr>
              <a:tblGrid>
                <a:gridCol w="1480076">
                  <a:extLst>
                    <a:ext uri="{9D8B030D-6E8A-4147-A177-3AD203B41FA5}">
                      <a16:colId xmlns:a16="http://schemas.microsoft.com/office/drawing/2014/main" xmlns="" val="20000"/>
                    </a:ext>
                  </a:extLst>
                </a:gridCol>
                <a:gridCol w="2143125">
                  <a:extLst>
                    <a:ext uri="{9D8B030D-6E8A-4147-A177-3AD203B41FA5}">
                      <a16:colId xmlns:a16="http://schemas.microsoft.com/office/drawing/2014/main" xmlns="" val="20001"/>
                    </a:ext>
                  </a:extLst>
                </a:gridCol>
                <a:gridCol w="3095625">
                  <a:extLst>
                    <a:ext uri="{9D8B030D-6E8A-4147-A177-3AD203B41FA5}">
                      <a16:colId xmlns:a16="http://schemas.microsoft.com/office/drawing/2014/main" xmlns="" val="20002"/>
                    </a:ext>
                  </a:extLst>
                </a:gridCol>
                <a:gridCol w="1728662">
                  <a:extLst>
                    <a:ext uri="{9D8B030D-6E8A-4147-A177-3AD203B41FA5}">
                      <a16:colId xmlns:a16="http://schemas.microsoft.com/office/drawing/2014/main" xmlns="" val="20003"/>
                    </a:ext>
                  </a:extLst>
                </a:gridCol>
              </a:tblGrid>
              <a:tr h="530088">
                <a:tc>
                  <a:txBody>
                    <a:bodyPr/>
                    <a:lstStyle/>
                    <a:p>
                      <a:r>
                        <a:rPr lang="en-GB" sz="1000" b="0" dirty="0" err="1" smtClean="0">
                          <a:solidFill>
                            <a:schemeClr val="accent1"/>
                          </a:solidFill>
                        </a:rPr>
                        <a:t>Rok</a:t>
                      </a:r>
                      <a:endParaRPr lang="en-GB" sz="1000" b="0" dirty="0">
                        <a:solidFill>
                          <a:schemeClr val="accent1"/>
                        </a:solidFill>
                      </a:endParaRPr>
                    </a:p>
                  </a:txBody>
                  <a:tcPr marL="91632" marR="91632" anchor="ctr">
                    <a:lnL w="12700" cmpd="sng">
                      <a:noFill/>
                    </a:lnL>
                    <a:lnR w="12700" cmpd="sng">
                      <a:noFill/>
                    </a:lnR>
                    <a:lnT w="38100" cap="flat" cmpd="sng" algn="ctr">
                      <a:solidFill>
                        <a:schemeClr val="accent1"/>
                      </a:solidFill>
                      <a:prstDash val="solid"/>
                      <a:round/>
                      <a:headEnd type="none" w="med" len="med"/>
                      <a:tailEnd type="none" w="med" len="med"/>
                    </a:lnT>
                    <a:lnB w="6350" cap="flat" cmpd="sng" algn="ctr">
                      <a:solidFill>
                        <a:srgbClr val="BBBCBC"/>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lang="pl-PL" sz="1000" b="0" dirty="0" smtClean="0">
                          <a:solidFill>
                            <a:schemeClr val="accent1"/>
                          </a:solidFill>
                        </a:rPr>
                        <a:t>Postępowania kontrolne, w trakcie których wszczęto postępowania karne skarbowe</a:t>
                      </a:r>
                      <a:endParaRPr lang="en-GB" sz="1000" b="0" dirty="0">
                        <a:solidFill>
                          <a:schemeClr val="accent1"/>
                        </a:solidFill>
                      </a:endParaRPr>
                    </a:p>
                  </a:txBody>
                  <a:tcPr marL="91632" marR="91632" anchor="ctr">
                    <a:lnL w="12700" cmpd="sng">
                      <a:noFill/>
                    </a:lnL>
                    <a:lnR w="12700" cmpd="sng">
                      <a:noFill/>
                    </a:lnR>
                    <a:lnT w="38100" cap="flat" cmpd="sng" algn="ctr">
                      <a:solidFill>
                        <a:schemeClr val="accent1"/>
                      </a:solidFill>
                      <a:prstDash val="solid"/>
                      <a:round/>
                      <a:headEnd type="none" w="med" len="med"/>
                      <a:tailEnd type="none" w="med" len="med"/>
                    </a:lnT>
                    <a:lnB w="6350" cap="flat" cmpd="sng" algn="ctr">
                      <a:solidFill>
                        <a:srgbClr val="BBBCBC"/>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lang="pl-PL" sz="1000" b="0" dirty="0" smtClean="0">
                          <a:solidFill>
                            <a:schemeClr val="accent1"/>
                          </a:solidFill>
                        </a:rPr>
                        <a:t>Postępowania kontrolne, w trakcie których wszczęto postępowania karne skarbowe, dotyczące zobowiązań podatkowych przedawniających się z końcem roku, w którym wszczęto postępowanie karne skarbowe</a:t>
                      </a:r>
                      <a:endParaRPr lang="en-GB" sz="1000" b="0" dirty="0">
                        <a:solidFill>
                          <a:schemeClr val="accent1"/>
                        </a:solidFill>
                      </a:endParaRPr>
                    </a:p>
                  </a:txBody>
                  <a:tcPr marL="91632" marR="91632" anchor="ctr">
                    <a:lnL w="12700" cmpd="sng">
                      <a:noFill/>
                    </a:lnL>
                    <a:lnR w="12700" cmpd="sng">
                      <a:noFill/>
                    </a:lnR>
                    <a:lnT w="38100" cap="flat" cmpd="sng" algn="ctr">
                      <a:solidFill>
                        <a:schemeClr val="accent1"/>
                      </a:solidFill>
                      <a:prstDash val="solid"/>
                      <a:round/>
                      <a:headEnd type="none" w="med" len="med"/>
                      <a:tailEnd type="none" w="med" len="med"/>
                    </a:lnT>
                    <a:lnB w="6350" cap="flat" cmpd="sng" algn="ctr">
                      <a:solidFill>
                        <a:srgbClr val="BBBCBC"/>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lang="en-GB" sz="1000" b="0" dirty="0" err="1" smtClean="0">
                          <a:solidFill>
                            <a:schemeClr val="accent1"/>
                          </a:solidFill>
                        </a:rPr>
                        <a:t>Udział</a:t>
                      </a:r>
                      <a:r>
                        <a:rPr lang="en-GB" sz="1000" b="0" dirty="0" smtClean="0">
                          <a:solidFill>
                            <a:schemeClr val="accent1"/>
                          </a:solidFill>
                        </a:rPr>
                        <a:t> </a:t>
                      </a:r>
                      <a:r>
                        <a:rPr lang="en-GB" sz="1000" b="0" dirty="0" err="1" smtClean="0">
                          <a:solidFill>
                            <a:schemeClr val="accent1"/>
                          </a:solidFill>
                        </a:rPr>
                        <a:t>procentowy</a:t>
                      </a:r>
                      <a:endParaRPr lang="en-GB" sz="1000" b="0" dirty="0">
                        <a:solidFill>
                          <a:schemeClr val="accent1"/>
                        </a:solidFill>
                      </a:endParaRPr>
                    </a:p>
                  </a:txBody>
                  <a:tcPr marL="91632" marR="91632" anchor="ctr">
                    <a:lnL w="12700" cmpd="sng">
                      <a:noFill/>
                    </a:lnL>
                    <a:lnR w="12700" cmpd="sng">
                      <a:noFill/>
                    </a:lnR>
                    <a:lnT w="38100" cap="flat" cmpd="sng" algn="ctr">
                      <a:solidFill>
                        <a:schemeClr val="accent1"/>
                      </a:solidFill>
                      <a:prstDash val="solid"/>
                      <a:round/>
                      <a:headEnd type="none" w="med" len="med"/>
                      <a:tailEnd type="none" w="med" len="med"/>
                    </a:lnT>
                    <a:lnB w="6350" cap="flat" cmpd="sng" algn="ctr">
                      <a:solidFill>
                        <a:srgbClr val="BBBCBC"/>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xmlns="" val="10000"/>
                  </a:ext>
                </a:extLst>
              </a:tr>
              <a:tr h="310856">
                <a:tc>
                  <a:txBody>
                    <a:bodyPr/>
                    <a:lstStyle/>
                    <a:p>
                      <a:r>
                        <a:rPr lang="pl-PL" sz="1400" dirty="0" smtClean="0">
                          <a:solidFill>
                            <a:schemeClr val="tx1"/>
                          </a:solidFill>
                        </a:rPr>
                        <a:t>2008</a:t>
                      </a:r>
                      <a:endParaRPr lang="en-GB" sz="1400" dirty="0">
                        <a:solidFill>
                          <a:schemeClr val="tx1"/>
                        </a:solidFill>
                      </a:endParaRPr>
                    </a:p>
                  </a:txBody>
                  <a:tcPr marL="91632" marR="91632" anchor="ctr">
                    <a:lnL w="12700" cmpd="sng">
                      <a:noFill/>
                    </a:lnL>
                    <a:lnR w="12700" cmpd="sng">
                      <a:noFill/>
                    </a:lnR>
                    <a:lnT w="6350" cap="flat" cmpd="sng" algn="ctr">
                      <a:solidFill>
                        <a:srgbClr val="BBBCBC"/>
                      </a:solidFill>
                      <a:prstDash val="solid"/>
                      <a:round/>
                      <a:headEnd type="none" w="med" len="med"/>
                      <a:tailEnd type="none" w="med" len="med"/>
                    </a:lnT>
                    <a:lnB w="6350" cap="flat" cmpd="sng" algn="ctr">
                      <a:solidFill>
                        <a:srgbClr val="BBBCBC"/>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lang="pl-PL" sz="1400" dirty="0" smtClean="0">
                          <a:solidFill>
                            <a:schemeClr val="tx1"/>
                          </a:solidFill>
                        </a:rPr>
                        <a:t>29</a:t>
                      </a:r>
                      <a:endParaRPr lang="en-GB" sz="1400" dirty="0">
                        <a:solidFill>
                          <a:schemeClr val="tx1"/>
                        </a:solidFill>
                      </a:endParaRPr>
                    </a:p>
                  </a:txBody>
                  <a:tcPr marL="91632" marR="91632" anchor="ctr">
                    <a:lnL w="12700" cmpd="sng">
                      <a:noFill/>
                    </a:lnL>
                    <a:lnR w="12700" cmpd="sng">
                      <a:noFill/>
                    </a:lnR>
                    <a:lnT w="6350" cap="flat" cmpd="sng" algn="ctr">
                      <a:solidFill>
                        <a:srgbClr val="BBBCBC"/>
                      </a:solidFill>
                      <a:prstDash val="solid"/>
                      <a:round/>
                      <a:headEnd type="none" w="med" len="med"/>
                      <a:tailEnd type="none" w="med" len="med"/>
                    </a:lnT>
                    <a:lnB w="6350" cap="flat" cmpd="sng" algn="ctr">
                      <a:solidFill>
                        <a:srgbClr val="BBBCBC"/>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lang="pl-PL" sz="1400" dirty="0" smtClean="0">
                          <a:solidFill>
                            <a:schemeClr val="tx1"/>
                          </a:solidFill>
                        </a:rPr>
                        <a:t>24</a:t>
                      </a:r>
                      <a:endParaRPr lang="en-GB" sz="1400" dirty="0">
                        <a:solidFill>
                          <a:schemeClr val="tx1"/>
                        </a:solidFill>
                      </a:endParaRPr>
                    </a:p>
                  </a:txBody>
                  <a:tcPr marL="91632" marR="91632" anchor="ctr">
                    <a:lnL w="12700" cmpd="sng">
                      <a:noFill/>
                    </a:lnL>
                    <a:lnR w="12700" cmpd="sng">
                      <a:noFill/>
                    </a:lnR>
                    <a:lnT w="6350" cap="flat" cmpd="sng" algn="ctr">
                      <a:solidFill>
                        <a:srgbClr val="BBBCBC"/>
                      </a:solidFill>
                      <a:prstDash val="solid"/>
                      <a:round/>
                      <a:headEnd type="none" w="med" len="med"/>
                      <a:tailEnd type="none" w="med" len="med"/>
                    </a:lnT>
                    <a:lnB w="6350" cap="flat" cmpd="sng" algn="ctr">
                      <a:solidFill>
                        <a:srgbClr val="BBBCBC"/>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lang="pl-PL" sz="1400" dirty="0" smtClean="0">
                          <a:solidFill>
                            <a:schemeClr val="tx1"/>
                          </a:solidFill>
                        </a:rPr>
                        <a:t>82,7%</a:t>
                      </a:r>
                      <a:endParaRPr lang="en-GB" sz="1400" dirty="0">
                        <a:solidFill>
                          <a:schemeClr val="tx1"/>
                        </a:solidFill>
                      </a:endParaRPr>
                    </a:p>
                  </a:txBody>
                  <a:tcPr marL="91632" marR="91632" anchor="ctr">
                    <a:lnL w="12700" cmpd="sng">
                      <a:noFill/>
                    </a:lnL>
                    <a:lnR w="12700" cmpd="sng">
                      <a:noFill/>
                    </a:lnR>
                    <a:lnT w="6350" cap="flat" cmpd="sng" algn="ctr">
                      <a:solidFill>
                        <a:srgbClr val="BBBCBC"/>
                      </a:solidFill>
                      <a:prstDash val="solid"/>
                      <a:round/>
                      <a:headEnd type="none" w="med" len="med"/>
                      <a:tailEnd type="none" w="med" len="med"/>
                    </a:lnT>
                    <a:lnB w="6350" cap="flat" cmpd="sng" algn="ctr">
                      <a:solidFill>
                        <a:srgbClr val="BBBCBC"/>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xmlns="" val="10001"/>
                  </a:ext>
                </a:extLst>
              </a:tr>
              <a:tr h="310856">
                <a:tc>
                  <a:txBody>
                    <a:bodyPr/>
                    <a:lstStyle/>
                    <a:p>
                      <a:r>
                        <a:rPr lang="pl-PL" sz="1400" dirty="0" smtClean="0">
                          <a:solidFill>
                            <a:schemeClr val="tx1"/>
                          </a:solidFill>
                        </a:rPr>
                        <a:t>2009</a:t>
                      </a:r>
                      <a:endParaRPr lang="en-GB" sz="1400" dirty="0">
                        <a:solidFill>
                          <a:schemeClr val="tx1"/>
                        </a:solidFill>
                      </a:endParaRPr>
                    </a:p>
                  </a:txBody>
                  <a:tcPr marL="91632" marR="91632" anchor="ctr">
                    <a:lnL w="12700" cmpd="sng">
                      <a:noFill/>
                    </a:lnL>
                    <a:lnR w="12700" cmpd="sng">
                      <a:noFill/>
                    </a:lnR>
                    <a:lnT w="6350" cap="flat" cmpd="sng" algn="ctr">
                      <a:solidFill>
                        <a:srgbClr val="BBBCBC"/>
                      </a:solidFill>
                      <a:prstDash val="solid"/>
                      <a:round/>
                      <a:headEnd type="none" w="med" len="med"/>
                      <a:tailEnd type="none" w="med" len="med"/>
                    </a:lnT>
                    <a:lnB w="6350" cap="flat" cmpd="sng" algn="ctr">
                      <a:solidFill>
                        <a:srgbClr val="BBBCBC"/>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lang="pl-PL" sz="1400" dirty="0" smtClean="0">
                          <a:solidFill>
                            <a:schemeClr val="tx1"/>
                          </a:solidFill>
                        </a:rPr>
                        <a:t>64</a:t>
                      </a:r>
                      <a:endParaRPr lang="en-GB" sz="1400" dirty="0">
                        <a:solidFill>
                          <a:schemeClr val="tx1"/>
                        </a:solidFill>
                      </a:endParaRPr>
                    </a:p>
                  </a:txBody>
                  <a:tcPr marL="91632" marR="91632" anchor="ctr">
                    <a:lnL w="12700" cmpd="sng">
                      <a:noFill/>
                    </a:lnL>
                    <a:lnR w="12700" cmpd="sng">
                      <a:noFill/>
                    </a:lnR>
                    <a:lnT w="6350" cap="flat" cmpd="sng" algn="ctr">
                      <a:solidFill>
                        <a:srgbClr val="BBBCBC"/>
                      </a:solidFill>
                      <a:prstDash val="solid"/>
                      <a:round/>
                      <a:headEnd type="none" w="med" len="med"/>
                      <a:tailEnd type="none" w="med" len="med"/>
                    </a:lnT>
                    <a:lnB w="6350" cap="flat" cmpd="sng" algn="ctr">
                      <a:solidFill>
                        <a:srgbClr val="BBBCBC"/>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lang="pl-PL" sz="1400" dirty="0" smtClean="0">
                          <a:solidFill>
                            <a:schemeClr val="tx1"/>
                          </a:solidFill>
                        </a:rPr>
                        <a:t>59</a:t>
                      </a:r>
                      <a:endParaRPr lang="en-GB" sz="1400" dirty="0">
                        <a:solidFill>
                          <a:schemeClr val="tx1"/>
                        </a:solidFill>
                      </a:endParaRPr>
                    </a:p>
                  </a:txBody>
                  <a:tcPr marL="91632" marR="91632" anchor="ctr">
                    <a:lnL w="12700" cmpd="sng">
                      <a:noFill/>
                    </a:lnL>
                    <a:lnR w="12700" cmpd="sng">
                      <a:noFill/>
                    </a:lnR>
                    <a:lnT w="6350" cap="flat" cmpd="sng" algn="ctr">
                      <a:solidFill>
                        <a:srgbClr val="BBBCBC"/>
                      </a:solidFill>
                      <a:prstDash val="solid"/>
                      <a:round/>
                      <a:headEnd type="none" w="med" len="med"/>
                      <a:tailEnd type="none" w="med" len="med"/>
                    </a:lnT>
                    <a:lnB w="6350" cap="flat" cmpd="sng" algn="ctr">
                      <a:solidFill>
                        <a:srgbClr val="BBBCBC"/>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lang="pl-PL" sz="1400" dirty="0" smtClean="0">
                          <a:solidFill>
                            <a:schemeClr val="tx1"/>
                          </a:solidFill>
                        </a:rPr>
                        <a:t>92,1%</a:t>
                      </a:r>
                      <a:endParaRPr lang="en-GB" sz="1400" dirty="0">
                        <a:solidFill>
                          <a:schemeClr val="tx1"/>
                        </a:solidFill>
                      </a:endParaRPr>
                    </a:p>
                  </a:txBody>
                  <a:tcPr marL="91632" marR="91632" anchor="ctr">
                    <a:lnL w="12700" cmpd="sng">
                      <a:noFill/>
                    </a:lnL>
                    <a:lnR w="12700" cmpd="sng">
                      <a:noFill/>
                    </a:lnR>
                    <a:lnT w="6350" cap="flat" cmpd="sng" algn="ctr">
                      <a:solidFill>
                        <a:srgbClr val="BBBCBC"/>
                      </a:solidFill>
                      <a:prstDash val="solid"/>
                      <a:round/>
                      <a:headEnd type="none" w="med" len="med"/>
                      <a:tailEnd type="none" w="med" len="med"/>
                    </a:lnT>
                    <a:lnB w="6350" cap="flat" cmpd="sng" algn="ctr">
                      <a:solidFill>
                        <a:srgbClr val="BBBCBC"/>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xmlns="" val="10002"/>
                  </a:ext>
                </a:extLst>
              </a:tr>
              <a:tr h="310856">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pl-PL" sz="1400" dirty="0" smtClean="0">
                          <a:solidFill>
                            <a:schemeClr val="tx1"/>
                          </a:solidFill>
                        </a:rPr>
                        <a:t>2010</a:t>
                      </a:r>
                      <a:endParaRPr lang="en-GB" sz="1400" dirty="0" smtClean="0">
                        <a:solidFill>
                          <a:schemeClr val="tx1"/>
                        </a:solidFill>
                      </a:endParaRPr>
                    </a:p>
                  </a:txBody>
                  <a:tcPr marL="91632" marR="91632" anchor="ctr">
                    <a:lnL w="12700" cmpd="sng">
                      <a:noFill/>
                    </a:lnL>
                    <a:lnR w="12700" cmpd="sng">
                      <a:noFill/>
                    </a:lnR>
                    <a:lnT w="6350" cap="flat" cmpd="sng" algn="ctr">
                      <a:solidFill>
                        <a:srgbClr val="BBBCBC"/>
                      </a:solidFill>
                      <a:prstDash val="solid"/>
                      <a:round/>
                      <a:headEnd type="none" w="med" len="med"/>
                      <a:tailEnd type="none" w="med" len="med"/>
                    </a:lnT>
                    <a:lnB w="6350" cap="flat" cmpd="sng" algn="ctr">
                      <a:solidFill>
                        <a:srgbClr val="BBBCBC"/>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lang="pl-PL" sz="1400" dirty="0" smtClean="0">
                          <a:solidFill>
                            <a:schemeClr val="tx1"/>
                          </a:solidFill>
                        </a:rPr>
                        <a:t>138</a:t>
                      </a:r>
                      <a:endParaRPr lang="en-GB" sz="1400" dirty="0">
                        <a:solidFill>
                          <a:schemeClr val="tx1"/>
                        </a:solidFill>
                      </a:endParaRPr>
                    </a:p>
                  </a:txBody>
                  <a:tcPr marL="91632" marR="91632" anchor="ctr">
                    <a:lnL w="12700" cmpd="sng">
                      <a:noFill/>
                    </a:lnL>
                    <a:lnR w="12700" cmpd="sng">
                      <a:noFill/>
                    </a:lnR>
                    <a:lnT w="6350" cap="flat" cmpd="sng" algn="ctr">
                      <a:solidFill>
                        <a:srgbClr val="BBBCBC"/>
                      </a:solidFill>
                      <a:prstDash val="solid"/>
                      <a:round/>
                      <a:headEnd type="none" w="med" len="med"/>
                      <a:tailEnd type="none" w="med" len="med"/>
                    </a:lnT>
                    <a:lnB w="6350" cap="flat" cmpd="sng" algn="ctr">
                      <a:solidFill>
                        <a:srgbClr val="BBBCBC"/>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lang="pl-PL" sz="1400" dirty="0" smtClean="0">
                          <a:solidFill>
                            <a:schemeClr val="tx1"/>
                          </a:solidFill>
                        </a:rPr>
                        <a:t>117</a:t>
                      </a:r>
                      <a:endParaRPr lang="en-GB" sz="1400" dirty="0">
                        <a:solidFill>
                          <a:schemeClr val="tx1"/>
                        </a:solidFill>
                      </a:endParaRPr>
                    </a:p>
                  </a:txBody>
                  <a:tcPr marL="91632" marR="91632" anchor="ctr">
                    <a:lnL w="12700" cmpd="sng">
                      <a:noFill/>
                    </a:lnL>
                    <a:lnR w="12700" cmpd="sng">
                      <a:noFill/>
                    </a:lnR>
                    <a:lnT w="6350" cap="flat" cmpd="sng" algn="ctr">
                      <a:solidFill>
                        <a:srgbClr val="BBBCBC"/>
                      </a:solidFill>
                      <a:prstDash val="solid"/>
                      <a:round/>
                      <a:headEnd type="none" w="med" len="med"/>
                      <a:tailEnd type="none" w="med" len="med"/>
                    </a:lnT>
                    <a:lnB w="6350" cap="flat" cmpd="sng" algn="ctr">
                      <a:solidFill>
                        <a:srgbClr val="BBBCBC"/>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lang="pl-PL" sz="1400" dirty="0" smtClean="0">
                          <a:solidFill>
                            <a:schemeClr val="tx1"/>
                          </a:solidFill>
                        </a:rPr>
                        <a:t>84,7%</a:t>
                      </a:r>
                      <a:endParaRPr lang="en-GB" sz="1400" dirty="0">
                        <a:solidFill>
                          <a:schemeClr val="tx1"/>
                        </a:solidFill>
                      </a:endParaRPr>
                    </a:p>
                  </a:txBody>
                  <a:tcPr marL="91632" marR="91632" anchor="ctr">
                    <a:lnL w="12700" cmpd="sng">
                      <a:noFill/>
                    </a:lnL>
                    <a:lnR w="12700" cmpd="sng">
                      <a:noFill/>
                    </a:lnR>
                    <a:lnT w="6350" cap="flat" cmpd="sng" algn="ctr">
                      <a:solidFill>
                        <a:srgbClr val="BBBCBC"/>
                      </a:solidFill>
                      <a:prstDash val="solid"/>
                      <a:round/>
                      <a:headEnd type="none" w="med" len="med"/>
                      <a:tailEnd type="none" w="med" len="med"/>
                    </a:lnT>
                    <a:lnB w="6350" cap="flat" cmpd="sng" algn="ctr">
                      <a:solidFill>
                        <a:srgbClr val="BBBCBC"/>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xmlns="" val="10003"/>
                  </a:ext>
                </a:extLst>
              </a:tr>
              <a:tr h="310856">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pl-PL" sz="1400" dirty="0" smtClean="0">
                          <a:solidFill>
                            <a:schemeClr val="tx1"/>
                          </a:solidFill>
                        </a:rPr>
                        <a:t>2011</a:t>
                      </a:r>
                      <a:endParaRPr lang="en-GB" sz="1400" dirty="0" smtClean="0">
                        <a:solidFill>
                          <a:schemeClr val="tx1"/>
                        </a:solidFill>
                      </a:endParaRPr>
                    </a:p>
                  </a:txBody>
                  <a:tcPr marL="91632" marR="91632" anchor="ctr">
                    <a:lnL w="12700" cmpd="sng">
                      <a:noFill/>
                    </a:lnL>
                    <a:lnR w="12700" cmpd="sng">
                      <a:noFill/>
                    </a:lnR>
                    <a:lnT w="6350" cap="flat" cmpd="sng" algn="ctr">
                      <a:solidFill>
                        <a:srgbClr val="BBBCBC"/>
                      </a:solidFill>
                      <a:prstDash val="solid"/>
                      <a:round/>
                      <a:headEnd type="none" w="med" len="med"/>
                      <a:tailEnd type="none" w="med" len="med"/>
                    </a:lnT>
                    <a:lnB w="6350" cap="flat" cmpd="sng" algn="ctr">
                      <a:solidFill>
                        <a:srgbClr val="BBBCBC"/>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lang="pl-PL" sz="1400" dirty="0" smtClean="0">
                          <a:solidFill>
                            <a:schemeClr val="tx1"/>
                          </a:solidFill>
                        </a:rPr>
                        <a:t>182</a:t>
                      </a:r>
                      <a:endParaRPr lang="en-GB" sz="1400" dirty="0">
                        <a:solidFill>
                          <a:schemeClr val="tx1"/>
                        </a:solidFill>
                      </a:endParaRPr>
                    </a:p>
                  </a:txBody>
                  <a:tcPr marL="91632" marR="91632" anchor="ctr">
                    <a:lnL w="12700" cmpd="sng">
                      <a:noFill/>
                    </a:lnL>
                    <a:lnR w="12700" cmpd="sng">
                      <a:noFill/>
                    </a:lnR>
                    <a:lnT w="6350" cap="flat" cmpd="sng" algn="ctr">
                      <a:solidFill>
                        <a:srgbClr val="BBBCBC"/>
                      </a:solidFill>
                      <a:prstDash val="solid"/>
                      <a:round/>
                      <a:headEnd type="none" w="med" len="med"/>
                      <a:tailEnd type="none" w="med" len="med"/>
                    </a:lnT>
                    <a:lnB w="6350" cap="flat" cmpd="sng" algn="ctr">
                      <a:solidFill>
                        <a:srgbClr val="BBBCBC"/>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lang="pl-PL" sz="1400" dirty="0" smtClean="0">
                          <a:solidFill>
                            <a:schemeClr val="tx1"/>
                          </a:solidFill>
                        </a:rPr>
                        <a:t>161</a:t>
                      </a:r>
                      <a:endParaRPr lang="en-GB" sz="1400" dirty="0">
                        <a:solidFill>
                          <a:schemeClr val="tx1"/>
                        </a:solidFill>
                      </a:endParaRPr>
                    </a:p>
                  </a:txBody>
                  <a:tcPr marL="91632" marR="91632" anchor="ctr">
                    <a:lnL w="12700" cmpd="sng">
                      <a:noFill/>
                    </a:lnL>
                    <a:lnR w="12700" cmpd="sng">
                      <a:noFill/>
                    </a:lnR>
                    <a:lnT w="6350" cap="flat" cmpd="sng" algn="ctr">
                      <a:solidFill>
                        <a:srgbClr val="BBBCBC"/>
                      </a:solidFill>
                      <a:prstDash val="solid"/>
                      <a:round/>
                      <a:headEnd type="none" w="med" len="med"/>
                      <a:tailEnd type="none" w="med" len="med"/>
                    </a:lnT>
                    <a:lnB w="6350" cap="flat" cmpd="sng" algn="ctr">
                      <a:solidFill>
                        <a:srgbClr val="BBBCBC"/>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lang="pl-PL" sz="1400" dirty="0" smtClean="0">
                          <a:solidFill>
                            <a:schemeClr val="tx1"/>
                          </a:solidFill>
                        </a:rPr>
                        <a:t>88,5%</a:t>
                      </a:r>
                      <a:endParaRPr lang="en-GB" sz="1400" dirty="0">
                        <a:solidFill>
                          <a:schemeClr val="tx1"/>
                        </a:solidFill>
                      </a:endParaRPr>
                    </a:p>
                  </a:txBody>
                  <a:tcPr marL="91632" marR="91632" anchor="ctr">
                    <a:lnL w="12700" cmpd="sng">
                      <a:noFill/>
                    </a:lnL>
                    <a:lnR w="12700" cmpd="sng">
                      <a:noFill/>
                    </a:lnR>
                    <a:lnT w="6350" cap="flat" cmpd="sng" algn="ctr">
                      <a:solidFill>
                        <a:srgbClr val="BBBCBC"/>
                      </a:solidFill>
                      <a:prstDash val="solid"/>
                      <a:round/>
                      <a:headEnd type="none" w="med" len="med"/>
                      <a:tailEnd type="none" w="med" len="med"/>
                    </a:lnT>
                    <a:lnB w="6350" cap="flat" cmpd="sng" algn="ctr">
                      <a:solidFill>
                        <a:srgbClr val="BBBCBC"/>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xmlns="" val="10004"/>
                  </a:ext>
                </a:extLst>
              </a:tr>
              <a:tr h="310856">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pl-PL" sz="1400" dirty="0" smtClean="0">
                          <a:solidFill>
                            <a:schemeClr val="tx1"/>
                          </a:solidFill>
                        </a:rPr>
                        <a:t>2012</a:t>
                      </a:r>
                      <a:endParaRPr lang="en-GB" sz="1400" dirty="0" smtClean="0">
                        <a:solidFill>
                          <a:schemeClr val="tx1"/>
                        </a:solidFill>
                      </a:endParaRPr>
                    </a:p>
                  </a:txBody>
                  <a:tcPr marL="91632" marR="91632" anchor="ctr">
                    <a:lnL w="12700" cmpd="sng">
                      <a:noFill/>
                    </a:lnL>
                    <a:lnR w="12700" cmpd="sng">
                      <a:noFill/>
                    </a:lnR>
                    <a:lnT w="6350" cap="flat" cmpd="sng" algn="ctr">
                      <a:solidFill>
                        <a:srgbClr val="BBBCBC"/>
                      </a:solidFill>
                      <a:prstDash val="solid"/>
                      <a:round/>
                      <a:headEnd type="none" w="med" len="med"/>
                      <a:tailEnd type="none" w="med" len="med"/>
                    </a:lnT>
                    <a:lnB w="6350" cap="flat" cmpd="sng" algn="ctr">
                      <a:solidFill>
                        <a:srgbClr val="BBBCBC"/>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lang="pl-PL" sz="1400" dirty="0" smtClean="0">
                          <a:solidFill>
                            <a:schemeClr val="tx1"/>
                          </a:solidFill>
                        </a:rPr>
                        <a:t>275</a:t>
                      </a:r>
                      <a:endParaRPr lang="en-GB" sz="1400" dirty="0">
                        <a:solidFill>
                          <a:schemeClr val="tx1"/>
                        </a:solidFill>
                      </a:endParaRPr>
                    </a:p>
                  </a:txBody>
                  <a:tcPr marL="91632" marR="91632" anchor="ctr">
                    <a:lnL w="12700" cmpd="sng">
                      <a:noFill/>
                    </a:lnL>
                    <a:lnR w="12700" cmpd="sng">
                      <a:noFill/>
                    </a:lnR>
                    <a:lnT w="6350" cap="flat" cmpd="sng" algn="ctr">
                      <a:solidFill>
                        <a:srgbClr val="BBBCBC"/>
                      </a:solidFill>
                      <a:prstDash val="solid"/>
                      <a:round/>
                      <a:headEnd type="none" w="med" len="med"/>
                      <a:tailEnd type="none" w="med" len="med"/>
                    </a:lnT>
                    <a:lnB w="6350" cap="flat" cmpd="sng" algn="ctr">
                      <a:solidFill>
                        <a:srgbClr val="BBBCBC"/>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lang="pl-PL" sz="1400" dirty="0" smtClean="0">
                          <a:solidFill>
                            <a:schemeClr val="tx1"/>
                          </a:solidFill>
                        </a:rPr>
                        <a:t>236</a:t>
                      </a:r>
                      <a:endParaRPr lang="en-GB" sz="1400" dirty="0">
                        <a:solidFill>
                          <a:schemeClr val="tx1"/>
                        </a:solidFill>
                      </a:endParaRPr>
                    </a:p>
                  </a:txBody>
                  <a:tcPr marL="91632" marR="91632" anchor="ctr">
                    <a:lnL w="12700" cmpd="sng">
                      <a:noFill/>
                    </a:lnL>
                    <a:lnR w="12700" cmpd="sng">
                      <a:noFill/>
                    </a:lnR>
                    <a:lnT w="6350" cap="flat" cmpd="sng" algn="ctr">
                      <a:solidFill>
                        <a:srgbClr val="BBBCBC"/>
                      </a:solidFill>
                      <a:prstDash val="solid"/>
                      <a:round/>
                      <a:headEnd type="none" w="med" len="med"/>
                      <a:tailEnd type="none" w="med" len="med"/>
                    </a:lnT>
                    <a:lnB w="6350" cap="flat" cmpd="sng" algn="ctr">
                      <a:solidFill>
                        <a:srgbClr val="BBBCBC"/>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lang="pl-PL" sz="1400" dirty="0" smtClean="0">
                          <a:solidFill>
                            <a:schemeClr val="tx1"/>
                          </a:solidFill>
                        </a:rPr>
                        <a:t>85,8%</a:t>
                      </a:r>
                      <a:endParaRPr lang="en-GB" sz="1400" dirty="0">
                        <a:solidFill>
                          <a:schemeClr val="tx1"/>
                        </a:solidFill>
                      </a:endParaRPr>
                    </a:p>
                  </a:txBody>
                  <a:tcPr marL="91632" marR="91632" anchor="ctr">
                    <a:lnL w="12700" cmpd="sng">
                      <a:noFill/>
                    </a:lnL>
                    <a:lnR w="12700" cmpd="sng">
                      <a:noFill/>
                    </a:lnR>
                    <a:lnT w="6350" cap="flat" cmpd="sng" algn="ctr">
                      <a:solidFill>
                        <a:srgbClr val="BBBCBC"/>
                      </a:solidFill>
                      <a:prstDash val="solid"/>
                      <a:round/>
                      <a:headEnd type="none" w="med" len="med"/>
                      <a:tailEnd type="none" w="med" len="med"/>
                    </a:lnT>
                    <a:lnB w="6350" cap="flat" cmpd="sng" algn="ctr">
                      <a:solidFill>
                        <a:srgbClr val="BBBCBC"/>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xmlns="" val="10005"/>
                  </a:ext>
                </a:extLst>
              </a:tr>
              <a:tr h="310856">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pl-PL" sz="1400" dirty="0" smtClean="0">
                          <a:solidFill>
                            <a:schemeClr val="tx1"/>
                          </a:solidFill>
                        </a:rPr>
                        <a:t>2013</a:t>
                      </a:r>
                      <a:endParaRPr lang="en-GB" sz="1400" dirty="0" smtClean="0">
                        <a:solidFill>
                          <a:schemeClr val="tx1"/>
                        </a:solidFill>
                      </a:endParaRPr>
                    </a:p>
                  </a:txBody>
                  <a:tcPr marL="91632" marR="91632" anchor="ctr">
                    <a:lnL w="12700" cmpd="sng">
                      <a:noFill/>
                    </a:lnL>
                    <a:lnR w="12700" cmpd="sng">
                      <a:noFill/>
                    </a:lnR>
                    <a:lnT w="6350" cap="flat" cmpd="sng" algn="ctr">
                      <a:solidFill>
                        <a:srgbClr val="BBBCBC"/>
                      </a:solidFill>
                      <a:prstDash val="solid"/>
                      <a:round/>
                      <a:headEnd type="none" w="med" len="med"/>
                      <a:tailEnd type="none" w="med" len="med"/>
                    </a:lnT>
                    <a:lnB w="6350" cap="flat" cmpd="sng" algn="ctr">
                      <a:solidFill>
                        <a:srgbClr val="BBBCBC"/>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lang="pl-PL" sz="1400" dirty="0" smtClean="0">
                          <a:solidFill>
                            <a:schemeClr val="tx1"/>
                          </a:solidFill>
                        </a:rPr>
                        <a:t>201</a:t>
                      </a:r>
                      <a:endParaRPr lang="en-GB" sz="1400" dirty="0">
                        <a:solidFill>
                          <a:schemeClr val="tx1"/>
                        </a:solidFill>
                      </a:endParaRPr>
                    </a:p>
                  </a:txBody>
                  <a:tcPr marL="91632" marR="91632" anchor="ctr">
                    <a:lnL w="12700" cmpd="sng">
                      <a:noFill/>
                    </a:lnL>
                    <a:lnR w="12700" cmpd="sng">
                      <a:noFill/>
                    </a:lnR>
                    <a:lnT w="6350" cap="flat" cmpd="sng" algn="ctr">
                      <a:solidFill>
                        <a:srgbClr val="BBBCBC"/>
                      </a:solidFill>
                      <a:prstDash val="solid"/>
                      <a:round/>
                      <a:headEnd type="none" w="med" len="med"/>
                      <a:tailEnd type="none" w="med" len="med"/>
                    </a:lnT>
                    <a:lnB w="6350" cap="flat" cmpd="sng" algn="ctr">
                      <a:solidFill>
                        <a:srgbClr val="BBBCBC"/>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lang="pl-PL" sz="1400" dirty="0" smtClean="0">
                          <a:solidFill>
                            <a:schemeClr val="tx1"/>
                          </a:solidFill>
                        </a:rPr>
                        <a:t>186</a:t>
                      </a:r>
                      <a:endParaRPr lang="en-GB" sz="1400" dirty="0">
                        <a:solidFill>
                          <a:schemeClr val="tx1"/>
                        </a:solidFill>
                      </a:endParaRPr>
                    </a:p>
                  </a:txBody>
                  <a:tcPr marL="91632" marR="91632" anchor="ctr">
                    <a:lnL w="12700" cmpd="sng">
                      <a:noFill/>
                    </a:lnL>
                    <a:lnR w="12700" cmpd="sng">
                      <a:noFill/>
                    </a:lnR>
                    <a:lnT w="6350" cap="flat" cmpd="sng" algn="ctr">
                      <a:solidFill>
                        <a:srgbClr val="BBBCBC"/>
                      </a:solidFill>
                      <a:prstDash val="solid"/>
                      <a:round/>
                      <a:headEnd type="none" w="med" len="med"/>
                      <a:tailEnd type="none" w="med" len="med"/>
                    </a:lnT>
                    <a:lnB w="6350" cap="flat" cmpd="sng" algn="ctr">
                      <a:solidFill>
                        <a:srgbClr val="BBBCBC"/>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lang="pl-PL" sz="1400" dirty="0" smtClean="0">
                          <a:solidFill>
                            <a:schemeClr val="tx1"/>
                          </a:solidFill>
                        </a:rPr>
                        <a:t>92,5%</a:t>
                      </a:r>
                      <a:endParaRPr lang="en-GB" sz="1400" dirty="0">
                        <a:solidFill>
                          <a:schemeClr val="tx1"/>
                        </a:solidFill>
                      </a:endParaRPr>
                    </a:p>
                  </a:txBody>
                  <a:tcPr marL="91632" marR="91632" anchor="ctr">
                    <a:lnL w="12700" cmpd="sng">
                      <a:noFill/>
                    </a:lnL>
                    <a:lnR w="12700" cmpd="sng">
                      <a:noFill/>
                    </a:lnR>
                    <a:lnT w="6350" cap="flat" cmpd="sng" algn="ctr">
                      <a:solidFill>
                        <a:srgbClr val="BBBCBC"/>
                      </a:solidFill>
                      <a:prstDash val="solid"/>
                      <a:round/>
                      <a:headEnd type="none" w="med" len="med"/>
                      <a:tailEnd type="none" w="med" len="med"/>
                    </a:lnT>
                    <a:lnB w="6350" cap="flat" cmpd="sng" algn="ctr">
                      <a:solidFill>
                        <a:srgbClr val="BBBCBC"/>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xmlns="" val="10007"/>
                  </a:ext>
                </a:extLst>
              </a:tr>
              <a:tr h="310856">
                <a:tc>
                  <a:txBody>
                    <a:bodyPr/>
                    <a:lstStyle/>
                    <a:p>
                      <a:r>
                        <a:rPr lang="pl-PL" sz="1400" dirty="0" smtClean="0">
                          <a:solidFill>
                            <a:schemeClr val="tx1"/>
                          </a:solidFill>
                        </a:rPr>
                        <a:t>2014</a:t>
                      </a:r>
                      <a:endParaRPr lang="en-GB" sz="1400" dirty="0">
                        <a:solidFill>
                          <a:schemeClr val="tx1"/>
                        </a:solidFill>
                      </a:endParaRPr>
                    </a:p>
                  </a:txBody>
                  <a:tcPr marL="91632" marR="91632" anchor="ctr">
                    <a:lnL w="12700" cmpd="sng">
                      <a:noFill/>
                    </a:lnL>
                    <a:lnR w="12700" cmpd="sng">
                      <a:noFill/>
                    </a:lnR>
                    <a:lnT w="6350" cap="flat" cmpd="sng" algn="ctr">
                      <a:solidFill>
                        <a:srgbClr val="BBBCBC"/>
                      </a:solidFill>
                      <a:prstDash val="solid"/>
                      <a:round/>
                      <a:headEnd type="none" w="med" len="med"/>
                      <a:tailEnd type="none" w="med" len="med"/>
                    </a:lnT>
                    <a:lnB w="6350" cap="flat" cmpd="sng" algn="ctr">
                      <a:solidFill>
                        <a:srgbClr val="BBBCBC"/>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lang="pl-PL" sz="1400" dirty="0" smtClean="0">
                          <a:solidFill>
                            <a:schemeClr val="tx1"/>
                          </a:solidFill>
                        </a:rPr>
                        <a:t>213</a:t>
                      </a:r>
                      <a:endParaRPr lang="en-GB" sz="1400" dirty="0">
                        <a:solidFill>
                          <a:schemeClr val="tx1"/>
                        </a:solidFill>
                      </a:endParaRPr>
                    </a:p>
                  </a:txBody>
                  <a:tcPr marL="91632" marR="91632" anchor="ctr">
                    <a:lnL w="12700" cmpd="sng">
                      <a:noFill/>
                    </a:lnL>
                    <a:lnR w="12700" cmpd="sng">
                      <a:noFill/>
                    </a:lnR>
                    <a:lnT w="6350" cap="flat" cmpd="sng" algn="ctr">
                      <a:solidFill>
                        <a:srgbClr val="BBBCBC"/>
                      </a:solidFill>
                      <a:prstDash val="solid"/>
                      <a:round/>
                      <a:headEnd type="none" w="med" len="med"/>
                      <a:tailEnd type="none" w="med" len="med"/>
                    </a:lnT>
                    <a:lnB w="6350" cap="flat" cmpd="sng" algn="ctr">
                      <a:solidFill>
                        <a:srgbClr val="BBBCBC"/>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lang="pl-PL" sz="1400" dirty="0" smtClean="0">
                          <a:solidFill>
                            <a:schemeClr val="tx1"/>
                          </a:solidFill>
                        </a:rPr>
                        <a:t>191</a:t>
                      </a:r>
                      <a:endParaRPr lang="en-GB" sz="1400" dirty="0">
                        <a:solidFill>
                          <a:schemeClr val="tx1"/>
                        </a:solidFill>
                      </a:endParaRPr>
                    </a:p>
                  </a:txBody>
                  <a:tcPr marL="91632" marR="91632" anchor="ctr">
                    <a:lnL w="12700" cmpd="sng">
                      <a:noFill/>
                    </a:lnL>
                    <a:lnR w="12700" cmpd="sng">
                      <a:noFill/>
                    </a:lnR>
                    <a:lnT w="6350" cap="flat" cmpd="sng" algn="ctr">
                      <a:solidFill>
                        <a:srgbClr val="BBBCBC"/>
                      </a:solidFill>
                      <a:prstDash val="solid"/>
                      <a:round/>
                      <a:headEnd type="none" w="med" len="med"/>
                      <a:tailEnd type="none" w="med" len="med"/>
                    </a:lnT>
                    <a:lnB w="6350" cap="flat" cmpd="sng" algn="ctr">
                      <a:solidFill>
                        <a:srgbClr val="BBBCBC"/>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lang="pl-PL" sz="1400" dirty="0" smtClean="0">
                          <a:solidFill>
                            <a:schemeClr val="tx1"/>
                          </a:solidFill>
                        </a:rPr>
                        <a:t>89,6%</a:t>
                      </a:r>
                      <a:endParaRPr lang="en-GB" sz="1400" dirty="0">
                        <a:solidFill>
                          <a:schemeClr val="tx1"/>
                        </a:solidFill>
                      </a:endParaRPr>
                    </a:p>
                  </a:txBody>
                  <a:tcPr marL="91632" marR="91632" anchor="ctr">
                    <a:lnL w="12700" cmpd="sng">
                      <a:noFill/>
                    </a:lnL>
                    <a:lnR w="12700" cmpd="sng">
                      <a:noFill/>
                    </a:lnR>
                    <a:lnT w="6350" cap="flat" cmpd="sng" algn="ctr">
                      <a:solidFill>
                        <a:srgbClr val="BBBCBC"/>
                      </a:solidFill>
                      <a:prstDash val="solid"/>
                      <a:round/>
                      <a:headEnd type="none" w="med" len="med"/>
                      <a:tailEnd type="none" w="med" len="med"/>
                    </a:lnT>
                    <a:lnB w="6350" cap="flat" cmpd="sng" algn="ctr">
                      <a:solidFill>
                        <a:srgbClr val="BBBCBC"/>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xmlns="" val="10008"/>
                  </a:ext>
                </a:extLst>
              </a:tr>
            </a:tbl>
          </a:graphicData>
        </a:graphic>
      </p:graphicFrame>
      <p:sp>
        <p:nvSpPr>
          <p:cNvPr id="9" name="Text Placeholder 5"/>
          <p:cNvSpPr txBox="1">
            <a:spLocks/>
          </p:cNvSpPr>
          <p:nvPr/>
        </p:nvSpPr>
        <p:spPr>
          <a:xfrm>
            <a:off x="338374" y="1714500"/>
            <a:ext cx="8409625" cy="285087"/>
          </a:xfrm>
          <a:prstGeom prst="rect">
            <a:avLst/>
          </a:prstGeom>
        </p:spPr>
        <p:txBody>
          <a:bodyPr/>
          <a:lstStyle>
            <a:lvl1pPr marL="0" indent="0" algn="l" defTabSz="914400" rtl="0" eaLnBrk="1" latinLnBrk="0" hangingPunct="1">
              <a:spcBef>
                <a:spcPts val="0"/>
              </a:spcBef>
              <a:spcAft>
                <a:spcPts val="1000"/>
              </a:spcAft>
              <a:buSzPct val="100000"/>
              <a:buFont typeface="Arial" panose="020B0604020202020204" pitchFamily="34" charset="0"/>
              <a:buNone/>
              <a:defRPr sz="1100" b="0" kern="1200">
                <a:solidFill>
                  <a:schemeClr val="tx1"/>
                </a:solidFill>
                <a:latin typeface="+mn-lt"/>
                <a:ea typeface="+mn-ea"/>
                <a:cs typeface="+mn-cs"/>
              </a:defRPr>
            </a:lvl1pPr>
            <a:lvl2pPr marL="0" indent="0" algn="l" defTabSz="914400" rtl="0" eaLnBrk="1" latinLnBrk="0" hangingPunct="1">
              <a:spcBef>
                <a:spcPts val="0"/>
              </a:spcBef>
              <a:spcAft>
                <a:spcPts val="1000"/>
              </a:spcAft>
              <a:buClrTx/>
              <a:buSzPct val="100000"/>
              <a:buFont typeface="Arial"/>
              <a:buNone/>
              <a:defRPr lang="en-US" sz="1100" b="1" kern="1200" dirty="0" smtClean="0">
                <a:solidFill>
                  <a:schemeClr val="tx1"/>
                </a:solidFill>
                <a:latin typeface="+mn-lt"/>
                <a:ea typeface="+mn-ea"/>
                <a:cs typeface="+mn-cs"/>
              </a:defRPr>
            </a:lvl2pPr>
            <a:lvl3pPr marL="176400" indent="-176400" algn="l" defTabSz="914400" rtl="0" eaLnBrk="1" latinLnBrk="0" hangingPunct="1">
              <a:spcBef>
                <a:spcPts val="0"/>
              </a:spcBef>
              <a:spcAft>
                <a:spcPts val="1000"/>
              </a:spcAft>
              <a:buClrTx/>
              <a:buSzPct val="100000"/>
              <a:buFont typeface="Arial" panose="020B0604020202020204" pitchFamily="34" charset="0"/>
              <a:buChar char="•"/>
              <a:defRPr lang="en-US" sz="1100" kern="1200" dirty="0" smtClean="0">
                <a:solidFill>
                  <a:schemeClr val="tx1"/>
                </a:solidFill>
                <a:latin typeface="+mn-lt"/>
                <a:ea typeface="+mn-ea"/>
                <a:cs typeface="+mn-cs"/>
              </a:defRPr>
            </a:lvl3pPr>
            <a:lvl4pPr marL="356400" indent="-176400" algn="l" defTabSz="914400" rtl="0" eaLnBrk="1" latinLnBrk="0" hangingPunct="1">
              <a:spcBef>
                <a:spcPts val="0"/>
              </a:spcBef>
              <a:spcAft>
                <a:spcPts val="1000"/>
              </a:spcAft>
              <a:buClrTx/>
              <a:buSzPct val="100000"/>
              <a:buFont typeface="Verdana" panose="020B0604030504040204" pitchFamily="34" charset="0"/>
              <a:buChar char="−"/>
              <a:defRPr lang="en-US" sz="1100" kern="1200" baseline="0" dirty="0" smtClean="0">
                <a:solidFill>
                  <a:schemeClr val="tx1"/>
                </a:solidFill>
                <a:latin typeface="+mn-lt"/>
                <a:ea typeface="+mn-ea"/>
                <a:cs typeface="+mn-cs"/>
              </a:defRPr>
            </a:lvl4pPr>
            <a:lvl5pPr marL="532800" indent="-176400" algn="l" defTabSz="798513" rtl="0" eaLnBrk="1" latinLnBrk="0" hangingPunct="1">
              <a:spcBef>
                <a:spcPts val="0"/>
              </a:spcBef>
              <a:spcAft>
                <a:spcPts val="1000"/>
              </a:spcAft>
              <a:buClrTx/>
              <a:buSzPct val="100000"/>
              <a:buFont typeface="Verdana" panose="020B0604030504040204" pitchFamily="34" charset="0"/>
              <a:buChar char="−"/>
              <a:tabLst/>
              <a:defRPr lang="en-US" sz="1100" kern="1200" baseline="0" dirty="0" smtClean="0">
                <a:solidFill>
                  <a:schemeClr val="tx1"/>
                </a:solidFill>
                <a:latin typeface="+mn-lt"/>
                <a:ea typeface="+mn-ea"/>
                <a:cs typeface="+mn-cs"/>
              </a:defRPr>
            </a:lvl5pPr>
            <a:lvl6pPr marL="532800" indent="-176400" algn="l" defTabSz="914400" rtl="0" eaLnBrk="1" latinLnBrk="0" hangingPunct="1">
              <a:spcBef>
                <a:spcPts val="0"/>
              </a:spcBef>
              <a:spcAft>
                <a:spcPts val="1000"/>
              </a:spcAft>
              <a:buFont typeface="Verdana" panose="020B0604030504040204" pitchFamily="34" charset="0"/>
              <a:buChar char="−"/>
              <a:defRPr sz="1200" kern="1200" baseline="0">
                <a:solidFill>
                  <a:schemeClr val="tx1"/>
                </a:solidFill>
                <a:latin typeface="+mn-lt"/>
                <a:ea typeface="+mn-ea"/>
                <a:cs typeface="+mn-cs"/>
              </a:defRPr>
            </a:lvl6pPr>
            <a:lvl7pPr marL="532800" indent="-176400" algn="l" defTabSz="914400" rtl="0" eaLnBrk="1" latinLnBrk="0" hangingPunct="1">
              <a:spcBef>
                <a:spcPts val="0"/>
              </a:spcBef>
              <a:spcAft>
                <a:spcPts val="1000"/>
              </a:spcAft>
              <a:buFont typeface="Verdana" panose="020B0604030504040204" pitchFamily="34" charset="0"/>
              <a:buChar char="−"/>
              <a:defRPr sz="1200" kern="1200">
                <a:solidFill>
                  <a:schemeClr val="tx1"/>
                </a:solidFill>
                <a:latin typeface="+mn-lt"/>
                <a:ea typeface="+mn-ea"/>
                <a:cs typeface="+mn-cs"/>
              </a:defRPr>
            </a:lvl7pPr>
            <a:lvl8pPr marL="532800" indent="-176400" algn="l" defTabSz="914400" rtl="0" eaLnBrk="1" latinLnBrk="0" hangingPunct="1">
              <a:spcBef>
                <a:spcPts val="0"/>
              </a:spcBef>
              <a:spcAft>
                <a:spcPts val="1000"/>
              </a:spcAft>
              <a:buFont typeface="Verdana" panose="020B0604030504040204" pitchFamily="34" charset="0"/>
              <a:buChar char="−"/>
              <a:defRPr sz="1200" kern="1200" baseline="0">
                <a:solidFill>
                  <a:schemeClr val="tx1"/>
                </a:solidFill>
                <a:latin typeface="+mn-lt"/>
                <a:ea typeface="+mn-ea"/>
                <a:cs typeface="+mn-cs"/>
              </a:defRPr>
            </a:lvl8pPr>
            <a:lvl9pPr marL="532800" indent="-176400" algn="l" defTabSz="914400" rtl="0" eaLnBrk="1" latinLnBrk="0" hangingPunct="1">
              <a:spcBef>
                <a:spcPts val="0"/>
              </a:spcBef>
              <a:spcAft>
                <a:spcPts val="1000"/>
              </a:spcAft>
              <a:buFont typeface="Verdana" panose="020B0604030504040204" pitchFamily="34" charset="0"/>
              <a:buChar char="−"/>
              <a:defRPr sz="1200" kern="1200" baseline="0">
                <a:solidFill>
                  <a:schemeClr val="tx1"/>
                </a:solidFill>
                <a:latin typeface="+mn-lt"/>
                <a:ea typeface="+mn-ea"/>
                <a:cs typeface="+mn-cs"/>
              </a:defRPr>
            </a:lvl9pPr>
          </a:lstStyle>
          <a:p>
            <a:r>
              <a:rPr lang="pl-PL" dirty="0" smtClean="0"/>
              <a:t>Postępowania karnoskarbowe w trakcie postępowania kontrolnego na przestrzeni lat – praktyka wybranych organów</a:t>
            </a:r>
            <a:endParaRPr lang="en-US" dirty="0" smtClean="0"/>
          </a:p>
          <a:p>
            <a:endParaRPr lang="en-US" dirty="0"/>
          </a:p>
        </p:txBody>
      </p:sp>
      <p:sp>
        <p:nvSpPr>
          <p:cNvPr id="11" name="Text Placeholder 5"/>
          <p:cNvSpPr>
            <a:spLocks noGrp="1"/>
          </p:cNvSpPr>
          <p:nvPr>
            <p:ph type="body" sz="quarter" idx="13"/>
          </p:nvPr>
        </p:nvSpPr>
        <p:spPr>
          <a:xfrm>
            <a:off x="376238" y="892773"/>
            <a:ext cx="8371762" cy="757255"/>
          </a:xfrm>
        </p:spPr>
        <p:txBody>
          <a:bodyPr/>
          <a:lstStyle/>
          <a:p>
            <a:r>
              <a:rPr lang="pl-PL" dirty="0"/>
              <a:t>Praktyka organów i jej implikacje</a:t>
            </a:r>
          </a:p>
          <a:p>
            <a:endParaRPr lang="pl-PL" dirty="0"/>
          </a:p>
        </p:txBody>
      </p:sp>
      <p:sp>
        <p:nvSpPr>
          <p:cNvPr id="2" name="TextBox 1"/>
          <p:cNvSpPr txBox="1"/>
          <p:nvPr/>
        </p:nvSpPr>
        <p:spPr>
          <a:xfrm>
            <a:off x="338374" y="5530979"/>
            <a:ext cx="8485352" cy="369332"/>
          </a:xfrm>
          <a:prstGeom prst="rect">
            <a:avLst/>
          </a:prstGeom>
          <a:noFill/>
        </p:spPr>
        <p:txBody>
          <a:bodyPr wrap="square" lIns="0" tIns="0" rIns="0" bIns="0" rtlCol="0">
            <a:spAutoFit/>
          </a:bodyPr>
          <a:lstStyle/>
          <a:p>
            <a:pPr>
              <a:spcBef>
                <a:spcPts val="600"/>
              </a:spcBef>
              <a:buSzPct val="100000"/>
            </a:pPr>
            <a:r>
              <a:rPr lang="pl-PL" sz="1200" i="1" dirty="0"/>
              <a:t>Waśko, Joanna. Wszczynanie postępowań karnych skarbowych w trakcie postępowań kontrolnych - analiza praktyki wybranych urzędów kontroli skarbowej. Przegląd Podatkowy, 2017, nr 2. s. 44-49.</a:t>
            </a:r>
            <a:endParaRPr lang="pl-PL" i="1" dirty="0" smtClean="0">
              <a:solidFill>
                <a:srgbClr val="313131"/>
              </a:solidFill>
            </a:endParaRPr>
          </a:p>
        </p:txBody>
      </p:sp>
    </p:spTree>
    <p:extLst>
      <p:ext uri="{BB962C8B-B14F-4D97-AF65-F5344CB8AC3E}">
        <p14:creationId xmlns:p14="http://schemas.microsoft.com/office/powerpoint/2010/main" val="917234386"/>
      </p:ext>
    </p:extLst>
  </p:cSld>
  <p:clrMapOvr>
    <a:masterClrMapping/>
  </p:clrMapOvr>
  <p:transition>
    <p:fad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 Placeholder 8"/>
          <p:cNvSpPr>
            <a:spLocks noGrp="1"/>
          </p:cNvSpPr>
          <p:nvPr>
            <p:ph type="body" sz="quarter" idx="13"/>
          </p:nvPr>
        </p:nvSpPr>
        <p:spPr>
          <a:xfrm>
            <a:off x="376237" y="508000"/>
            <a:ext cx="8391525" cy="900855"/>
          </a:xfrm>
        </p:spPr>
        <p:txBody>
          <a:bodyPr/>
          <a:lstStyle/>
          <a:p>
            <a:endParaRPr lang="pl-PL" dirty="0" smtClean="0"/>
          </a:p>
          <a:p>
            <a:endParaRPr lang="pl-PL" dirty="0"/>
          </a:p>
        </p:txBody>
      </p:sp>
      <p:sp>
        <p:nvSpPr>
          <p:cNvPr id="8" name="Content Placeholder 7"/>
          <p:cNvSpPr>
            <a:spLocks noGrp="1"/>
          </p:cNvSpPr>
          <p:nvPr>
            <p:ph idx="1"/>
          </p:nvPr>
        </p:nvSpPr>
        <p:spPr>
          <a:xfrm>
            <a:off x="376236" y="2105229"/>
            <a:ext cx="8208963" cy="4189554"/>
          </a:xfrm>
          <a:solidFill>
            <a:srgbClr val="86BC25"/>
          </a:solidFill>
        </p:spPr>
        <p:txBody>
          <a:bodyPr lIns="252000" tIns="180000" rIns="252000" bIns="0" anchor="ctr" anchorCtr="0">
            <a:normAutofit fontScale="85000" lnSpcReduction="20000"/>
          </a:bodyPr>
          <a:lstStyle/>
          <a:p>
            <a:pPr algn="just">
              <a:spcAft>
                <a:spcPts val="600"/>
              </a:spcAft>
            </a:pPr>
            <a:r>
              <a:rPr lang="pl-PL" sz="1200" b="1" dirty="0">
                <a:solidFill>
                  <a:schemeClr val="bg1"/>
                </a:solidFill>
              </a:rPr>
              <a:t>Wyrok Trybunału </a:t>
            </a:r>
            <a:r>
              <a:rPr lang="pl-PL" sz="1200" b="1" dirty="0" smtClean="0">
                <a:solidFill>
                  <a:schemeClr val="bg1"/>
                </a:solidFill>
              </a:rPr>
              <a:t>Konstytucyjnego z dnia 17 lipca 2012 r., </a:t>
            </a:r>
            <a:r>
              <a:rPr lang="pl-PL" sz="1200" b="1" dirty="0">
                <a:solidFill>
                  <a:schemeClr val="bg1"/>
                </a:solidFill>
              </a:rPr>
              <a:t>sygn. akt P </a:t>
            </a:r>
            <a:r>
              <a:rPr lang="pl-PL" sz="1200" b="1" dirty="0" smtClean="0">
                <a:solidFill>
                  <a:schemeClr val="bg1"/>
                </a:solidFill>
              </a:rPr>
              <a:t>30/11:</a:t>
            </a:r>
          </a:p>
          <a:p>
            <a:pPr algn="just">
              <a:spcAft>
                <a:spcPts val="600"/>
              </a:spcAft>
            </a:pPr>
            <a:r>
              <a:rPr lang="pl-PL" sz="1200" i="1" dirty="0">
                <a:solidFill>
                  <a:schemeClr val="bg1"/>
                </a:solidFill>
              </a:rPr>
              <a:t>„Z </a:t>
            </a:r>
            <a:r>
              <a:rPr lang="pl-PL" sz="1200" i="1" dirty="0" smtClean="0">
                <a:solidFill>
                  <a:schemeClr val="bg1"/>
                </a:solidFill>
              </a:rPr>
              <a:t>dniem wydania </a:t>
            </a:r>
            <a:r>
              <a:rPr lang="pl-PL" sz="1200" i="1" dirty="0">
                <a:solidFill>
                  <a:schemeClr val="bg1"/>
                </a:solidFill>
              </a:rPr>
              <a:t>postanowienia o wszczęciu postępowania w sprawie o przestępstwo skarbowe lub wykroczenie </a:t>
            </a:r>
            <a:r>
              <a:rPr lang="pl-PL" sz="1200" i="1" dirty="0" smtClean="0">
                <a:solidFill>
                  <a:schemeClr val="bg1"/>
                </a:solidFill>
              </a:rPr>
              <a:t>skarbowe </a:t>
            </a:r>
            <a:r>
              <a:rPr lang="pl-PL" sz="1200" i="1" dirty="0">
                <a:solidFill>
                  <a:schemeClr val="bg1"/>
                </a:solidFill>
              </a:rPr>
              <a:t>następuje zawieszenie biegu przedawnienia. Na tym etapie postępowanie karne skarbowe nie toczy się przeciwko określonej osobie, lecz dopiero zmierza do ustalenia podejrzanego. </a:t>
            </a:r>
            <a:r>
              <a:rPr lang="pl-PL" sz="1200" b="1" i="1" dirty="0">
                <a:solidFill>
                  <a:schemeClr val="bg1"/>
                </a:solidFill>
              </a:rPr>
              <a:t>Podatnik nie jest zatem informowany o wszczęciu postępowania „w sprawie” i nie wie o zaistnieniu przesłanki zawieszenia biegu terminu przedawnienia zobowiązania podatkowego. Przejście z fazy postępowania „w sprawie” do kolejnej fazy postępowania „przeciwko osobie” następuje z chwilą przedstawienia tej osobie zarzutów. Staje się ona wówczas stroną tego postępowania. Od razu należy również zaznaczyć, że postępowanie karnoskarbowe może zakończyć się na etapie postępowania „w sprawie”, jeżeli nie będzie uzasadnionego podejrzenia, że przestępstwo (wykroczenie) skarbowe popełniła konkretna osoba.</a:t>
            </a:r>
          </a:p>
          <a:p>
            <a:pPr algn="just">
              <a:spcAft>
                <a:spcPts val="600"/>
              </a:spcAft>
            </a:pPr>
            <a:r>
              <a:rPr lang="pl-PL" sz="1200" i="1" dirty="0">
                <a:solidFill>
                  <a:schemeClr val="bg1"/>
                </a:solidFill>
              </a:rPr>
              <a:t>Sądy administracyjne reprezentują w zasadzie jednolity pogląd, zgodnie z którym </a:t>
            </a:r>
            <a:r>
              <a:rPr lang="pl-PL" sz="1200" b="1" i="1" dirty="0">
                <a:solidFill>
                  <a:schemeClr val="bg1"/>
                </a:solidFill>
              </a:rPr>
              <a:t>warunkiem zawieszenia biegu terminu przedawnienia zobowiązania podatkowego jest wszczęcie postępowania w sprawie o przestępstwo (wykroczenie) skarbowe, a zatem nie jest konieczne wszczęcie postępowania karnego skarbowego przeciwko </a:t>
            </a:r>
            <a:r>
              <a:rPr lang="pl-PL" sz="1200" b="1" i="1" dirty="0" smtClean="0">
                <a:solidFill>
                  <a:schemeClr val="bg1"/>
                </a:solidFill>
              </a:rPr>
              <a:t>osobie.</a:t>
            </a:r>
          </a:p>
          <a:p>
            <a:pPr algn="just">
              <a:spcAft>
                <a:spcPts val="600"/>
              </a:spcAft>
            </a:pPr>
            <a:r>
              <a:rPr lang="pl-PL" sz="1200" b="1" i="1" dirty="0">
                <a:solidFill>
                  <a:schemeClr val="bg1"/>
                </a:solidFill>
              </a:rPr>
              <a:t>Jedynie na marginesie powyższych ustaleń należy zauważyć, że w doktrynie pojawiły się głosy wskazujące, że jedynym celem wszczynania przez organy skarbowe postępowania karnego skarbowego tuż przed upływem 5-letniego terminu przedawnienia, jest zawieszenie biegu terminu przedawnienia zobowiązania podatkowego. </a:t>
            </a:r>
          </a:p>
          <a:p>
            <a:pPr algn="just">
              <a:spcAft>
                <a:spcPts val="600"/>
              </a:spcAft>
            </a:pPr>
            <a:r>
              <a:rPr lang="pl-PL" sz="1200" i="1" dirty="0">
                <a:solidFill>
                  <a:schemeClr val="bg1"/>
                </a:solidFill>
              </a:rPr>
              <a:t>(…) </a:t>
            </a:r>
          </a:p>
          <a:p>
            <a:pPr algn="just">
              <a:spcAft>
                <a:spcPts val="600"/>
              </a:spcAft>
            </a:pPr>
            <a:r>
              <a:rPr lang="pl-PL" sz="1200" i="1" dirty="0">
                <a:solidFill>
                  <a:schemeClr val="bg1"/>
                </a:solidFill>
              </a:rPr>
              <a:t>Co prawda, Minister Finansów w piśmie z 20 stycznia 2012 r. stwierdził, że </a:t>
            </a:r>
            <a:r>
              <a:rPr lang="pl-PL" sz="1200" b="1" i="1" dirty="0">
                <a:solidFill>
                  <a:schemeClr val="bg1"/>
                </a:solidFill>
              </a:rPr>
              <a:t>„urzędy skarbowe dysponujące kompetencjami finansowymi organów postępowania przygotowawczego nie wszczynają postępowań karnych skarbowych jedynie w celu spowodowania zawieszenia biegu terminu przedawnienia zobowiązania podatkowego” </a:t>
            </a:r>
            <a:r>
              <a:rPr lang="pl-PL" sz="1200" i="1" dirty="0">
                <a:solidFill>
                  <a:schemeClr val="bg1"/>
                </a:solidFill>
              </a:rPr>
              <a:t>(podobne stanowisko zajął również Marszałek Sejmu w piśmie z 7 listopada 2011 r.), a sama potencjalna możliwość nadużycia kompetencji przez organ państwa nie jest wystarczającą podstawą uznania przepisu za niekonstytucyjny, to jednak tego rodzaju obawy mogą rodzić wątpliwości co do zgodności art. 70 § 6 pkt 1 </a:t>
            </a:r>
            <a:r>
              <a:rPr lang="pl-PL" sz="1200" i="1" dirty="0" err="1">
                <a:solidFill>
                  <a:schemeClr val="bg1"/>
                </a:solidFill>
              </a:rPr>
              <a:t>o.p</a:t>
            </a:r>
            <a:r>
              <a:rPr lang="pl-PL" sz="1200" i="1" dirty="0">
                <a:solidFill>
                  <a:schemeClr val="bg1"/>
                </a:solidFill>
              </a:rPr>
              <a:t>. z zasadą ochrony zaufania obywatela do państwa i stanowionego przez nie prawa.”</a:t>
            </a:r>
          </a:p>
          <a:p>
            <a:endParaRPr lang="pl-PL" sz="1200" b="1" dirty="0" smtClean="0">
              <a:solidFill>
                <a:schemeClr val="bg1"/>
              </a:solidFill>
            </a:endParaRPr>
          </a:p>
        </p:txBody>
      </p:sp>
      <p:sp>
        <p:nvSpPr>
          <p:cNvPr id="11" name="TextBox 10"/>
          <p:cNvSpPr txBox="1"/>
          <p:nvPr/>
        </p:nvSpPr>
        <p:spPr>
          <a:xfrm>
            <a:off x="376236" y="1101416"/>
            <a:ext cx="8208963" cy="738664"/>
          </a:xfrm>
          <a:prstGeom prst="rect">
            <a:avLst/>
          </a:prstGeom>
          <a:noFill/>
        </p:spPr>
        <p:txBody>
          <a:bodyPr wrap="square" lIns="0" tIns="0" rIns="0" bIns="0" rtlCol="0">
            <a:spAutoFit/>
          </a:bodyPr>
          <a:lstStyle/>
          <a:p>
            <a:pPr>
              <a:spcBef>
                <a:spcPts val="600"/>
              </a:spcBef>
              <a:buSzPct val="100000"/>
            </a:pPr>
            <a:r>
              <a:rPr lang="pl-PL" sz="1200" dirty="0" smtClean="0">
                <a:solidFill>
                  <a:srgbClr val="313131"/>
                </a:solidFill>
              </a:rPr>
              <a:t>W wyroku </a:t>
            </a:r>
            <a:r>
              <a:rPr lang="pl-PL" sz="1200" dirty="0">
                <a:solidFill>
                  <a:srgbClr val="313131"/>
                </a:solidFill>
              </a:rPr>
              <a:t>z dnia 17 lipca 2012 r. TK </a:t>
            </a:r>
            <a:r>
              <a:rPr lang="pl-PL" sz="1200" dirty="0" smtClean="0">
                <a:solidFill>
                  <a:srgbClr val="313131"/>
                </a:solidFill>
              </a:rPr>
              <a:t>zauważył samą praktykę organów w zakresie korzystania z instytucji wszczęcia postępowania karnoskarbowego </a:t>
            </a:r>
            <a:r>
              <a:rPr lang="pl-PL" sz="1200" b="1" dirty="0">
                <a:solidFill>
                  <a:srgbClr val="313131"/>
                </a:solidFill>
              </a:rPr>
              <a:t>j</a:t>
            </a:r>
            <a:r>
              <a:rPr lang="pl-PL" sz="1200" b="1" dirty="0" smtClean="0">
                <a:solidFill>
                  <a:srgbClr val="313131"/>
                </a:solidFill>
              </a:rPr>
              <a:t>ednak uznał za </a:t>
            </a:r>
            <a:r>
              <a:rPr lang="pl-PL" sz="1200" b="1" dirty="0">
                <a:solidFill>
                  <a:srgbClr val="313131"/>
                </a:solidFill>
              </a:rPr>
              <a:t>konstytucyjną </a:t>
            </a:r>
            <a:r>
              <a:rPr lang="pl-PL" sz="1200" b="1" dirty="0" smtClean="0">
                <a:solidFill>
                  <a:srgbClr val="313131"/>
                </a:solidFill>
              </a:rPr>
              <a:t>wykładnię </a:t>
            </a:r>
            <a:r>
              <a:rPr lang="pl-PL" sz="1200" b="1" dirty="0">
                <a:solidFill>
                  <a:srgbClr val="313131"/>
                </a:solidFill>
              </a:rPr>
              <a:t>art. </a:t>
            </a:r>
            <a:r>
              <a:rPr lang="pl-PL" sz="1200" b="1" dirty="0" smtClean="0">
                <a:solidFill>
                  <a:srgbClr val="313131"/>
                </a:solidFill>
              </a:rPr>
              <a:t>70 </a:t>
            </a:r>
            <a:r>
              <a:rPr lang="pl-PL" sz="1200" b="1" dirty="0">
                <a:solidFill>
                  <a:srgbClr val="313131"/>
                </a:solidFill>
              </a:rPr>
              <a:t>§ 6 pkt 1 </a:t>
            </a:r>
            <a:r>
              <a:rPr lang="pl-PL" sz="1200" b="1" dirty="0" err="1">
                <a:solidFill>
                  <a:srgbClr val="313131"/>
                </a:solidFill>
              </a:rPr>
              <a:t>o.p</a:t>
            </a:r>
            <a:r>
              <a:rPr lang="pl-PL" sz="1200" b="1" dirty="0" smtClean="0">
                <a:solidFill>
                  <a:srgbClr val="313131"/>
                </a:solidFill>
              </a:rPr>
              <a:t>., która przesądza o skuteczności zawieszenia biegu terminu przedawnienia nawet, gdy postępowanie karnoskarbowe jest w fazie </a:t>
            </a:r>
            <a:r>
              <a:rPr lang="pl-PL" sz="1200" b="1" i="1" dirty="0" smtClean="0">
                <a:solidFill>
                  <a:srgbClr val="313131"/>
                </a:solidFill>
              </a:rPr>
              <a:t>in rem</a:t>
            </a:r>
            <a:r>
              <a:rPr lang="pl-PL" sz="1200" b="1" dirty="0" smtClean="0">
                <a:solidFill>
                  <a:srgbClr val="313131"/>
                </a:solidFill>
              </a:rPr>
              <a:t>, nie </a:t>
            </a:r>
            <a:r>
              <a:rPr lang="pl-PL" sz="1200" b="1" i="1" dirty="0" smtClean="0">
                <a:solidFill>
                  <a:srgbClr val="313131"/>
                </a:solidFill>
              </a:rPr>
              <a:t>in personam</a:t>
            </a:r>
            <a:r>
              <a:rPr lang="pl-PL" sz="1200" b="1" dirty="0">
                <a:solidFill>
                  <a:srgbClr val="313131"/>
                </a:solidFill>
              </a:rPr>
              <a:t>. </a:t>
            </a:r>
            <a:endParaRPr lang="pl-PL" sz="1200" b="1" dirty="0" smtClean="0">
              <a:solidFill>
                <a:srgbClr val="313131"/>
              </a:solidFill>
            </a:endParaRPr>
          </a:p>
        </p:txBody>
      </p:sp>
      <p:sp>
        <p:nvSpPr>
          <p:cNvPr id="12" name="Freeform 936"/>
          <p:cNvSpPr>
            <a:spLocks noEditPoints="1"/>
          </p:cNvSpPr>
          <p:nvPr/>
        </p:nvSpPr>
        <p:spPr bwMode="auto">
          <a:xfrm>
            <a:off x="8053868" y="2240086"/>
            <a:ext cx="231181" cy="230095"/>
          </a:xfrm>
          <a:custGeom>
            <a:avLst/>
            <a:gdLst>
              <a:gd name="T0" fmla="*/ 320 w 321"/>
              <a:gd name="T1" fmla="*/ 221 h 320"/>
              <a:gd name="T2" fmla="*/ 278 w 321"/>
              <a:gd name="T3" fmla="*/ 50 h 320"/>
              <a:gd name="T4" fmla="*/ 277 w 321"/>
              <a:gd name="T5" fmla="*/ 50 h 320"/>
              <a:gd name="T6" fmla="*/ 277 w 321"/>
              <a:gd name="T7" fmla="*/ 48 h 320"/>
              <a:gd name="T8" fmla="*/ 275 w 321"/>
              <a:gd name="T9" fmla="*/ 46 h 320"/>
              <a:gd name="T10" fmla="*/ 274 w 321"/>
              <a:gd name="T11" fmla="*/ 45 h 320"/>
              <a:gd name="T12" fmla="*/ 272 w 321"/>
              <a:gd name="T13" fmla="*/ 44 h 320"/>
              <a:gd name="T14" fmla="*/ 271 w 321"/>
              <a:gd name="T15" fmla="*/ 43 h 320"/>
              <a:gd name="T16" fmla="*/ 268 w 321"/>
              <a:gd name="T17" fmla="*/ 42 h 320"/>
              <a:gd name="T18" fmla="*/ 267 w 321"/>
              <a:gd name="T19" fmla="*/ 42 h 320"/>
              <a:gd name="T20" fmla="*/ 267 w 321"/>
              <a:gd name="T21" fmla="*/ 42 h 320"/>
              <a:gd name="T22" fmla="*/ 171 w 321"/>
              <a:gd name="T23" fmla="*/ 42 h 320"/>
              <a:gd name="T24" fmla="*/ 171 w 321"/>
              <a:gd name="T25" fmla="*/ 10 h 320"/>
              <a:gd name="T26" fmla="*/ 161 w 321"/>
              <a:gd name="T27" fmla="*/ 0 h 320"/>
              <a:gd name="T28" fmla="*/ 150 w 321"/>
              <a:gd name="T29" fmla="*/ 10 h 320"/>
              <a:gd name="T30" fmla="*/ 150 w 321"/>
              <a:gd name="T31" fmla="*/ 42 h 320"/>
              <a:gd name="T32" fmla="*/ 65 w 321"/>
              <a:gd name="T33" fmla="*/ 42 h 320"/>
              <a:gd name="T34" fmla="*/ 64 w 321"/>
              <a:gd name="T35" fmla="*/ 42 h 320"/>
              <a:gd name="T36" fmla="*/ 61 w 321"/>
              <a:gd name="T37" fmla="*/ 43 h 320"/>
              <a:gd name="T38" fmla="*/ 60 w 321"/>
              <a:gd name="T39" fmla="*/ 44 h 320"/>
              <a:gd name="T40" fmla="*/ 58 w 321"/>
              <a:gd name="T41" fmla="*/ 45 h 320"/>
              <a:gd name="T42" fmla="*/ 57 w 321"/>
              <a:gd name="T43" fmla="*/ 46 h 320"/>
              <a:gd name="T44" fmla="*/ 55 w 321"/>
              <a:gd name="T45" fmla="*/ 48 h 320"/>
              <a:gd name="T46" fmla="*/ 55 w 321"/>
              <a:gd name="T47" fmla="*/ 49 h 320"/>
              <a:gd name="T48" fmla="*/ 54 w 321"/>
              <a:gd name="T49" fmla="*/ 50 h 320"/>
              <a:gd name="T50" fmla="*/ 1 w 321"/>
              <a:gd name="T51" fmla="*/ 220 h 320"/>
              <a:gd name="T52" fmla="*/ 3 w 321"/>
              <a:gd name="T53" fmla="*/ 230 h 320"/>
              <a:gd name="T54" fmla="*/ 11 w 321"/>
              <a:gd name="T55" fmla="*/ 234 h 320"/>
              <a:gd name="T56" fmla="*/ 107 w 321"/>
              <a:gd name="T57" fmla="*/ 234 h 320"/>
              <a:gd name="T58" fmla="*/ 116 w 321"/>
              <a:gd name="T59" fmla="*/ 230 h 320"/>
              <a:gd name="T60" fmla="*/ 118 w 321"/>
              <a:gd name="T61" fmla="*/ 221 h 320"/>
              <a:gd name="T62" fmla="*/ 78 w 321"/>
              <a:gd name="T63" fmla="*/ 64 h 320"/>
              <a:gd name="T64" fmla="*/ 150 w 321"/>
              <a:gd name="T65" fmla="*/ 64 h 320"/>
              <a:gd name="T66" fmla="*/ 150 w 321"/>
              <a:gd name="T67" fmla="*/ 298 h 320"/>
              <a:gd name="T68" fmla="*/ 97 w 321"/>
              <a:gd name="T69" fmla="*/ 298 h 320"/>
              <a:gd name="T70" fmla="*/ 86 w 321"/>
              <a:gd name="T71" fmla="*/ 309 h 320"/>
              <a:gd name="T72" fmla="*/ 97 w 321"/>
              <a:gd name="T73" fmla="*/ 320 h 320"/>
              <a:gd name="T74" fmla="*/ 225 w 321"/>
              <a:gd name="T75" fmla="*/ 320 h 320"/>
              <a:gd name="T76" fmla="*/ 235 w 321"/>
              <a:gd name="T77" fmla="*/ 309 h 320"/>
              <a:gd name="T78" fmla="*/ 225 w 321"/>
              <a:gd name="T79" fmla="*/ 298 h 320"/>
              <a:gd name="T80" fmla="*/ 171 w 321"/>
              <a:gd name="T81" fmla="*/ 298 h 320"/>
              <a:gd name="T82" fmla="*/ 171 w 321"/>
              <a:gd name="T83" fmla="*/ 64 h 320"/>
              <a:gd name="T84" fmla="*/ 253 w 321"/>
              <a:gd name="T85" fmla="*/ 64 h 320"/>
              <a:gd name="T86" fmla="*/ 204 w 321"/>
              <a:gd name="T87" fmla="*/ 220 h 320"/>
              <a:gd name="T88" fmla="*/ 205 w 321"/>
              <a:gd name="T89" fmla="*/ 230 h 320"/>
              <a:gd name="T90" fmla="*/ 214 w 321"/>
              <a:gd name="T91" fmla="*/ 234 h 320"/>
              <a:gd name="T92" fmla="*/ 310 w 321"/>
              <a:gd name="T93" fmla="*/ 234 h 320"/>
              <a:gd name="T94" fmla="*/ 318 w 321"/>
              <a:gd name="T95" fmla="*/ 230 h 320"/>
              <a:gd name="T96" fmla="*/ 320 w 321"/>
              <a:gd name="T97" fmla="*/ 221 h 320"/>
              <a:gd name="T98" fmla="*/ 26 w 321"/>
              <a:gd name="T99" fmla="*/ 213 h 320"/>
              <a:gd name="T100" fmla="*/ 64 w 321"/>
              <a:gd name="T101" fmla="*/ 92 h 320"/>
              <a:gd name="T102" fmla="*/ 94 w 321"/>
              <a:gd name="T103" fmla="*/ 213 h 320"/>
              <a:gd name="T104" fmla="*/ 26 w 321"/>
              <a:gd name="T105" fmla="*/ 213 h 320"/>
              <a:gd name="T106" fmla="*/ 229 w 321"/>
              <a:gd name="T107" fmla="*/ 213 h 320"/>
              <a:gd name="T108" fmla="*/ 266 w 321"/>
              <a:gd name="T109" fmla="*/ 92 h 320"/>
              <a:gd name="T110" fmla="*/ 296 w 321"/>
              <a:gd name="T111" fmla="*/ 213 h 320"/>
              <a:gd name="T112" fmla="*/ 229 w 321"/>
              <a:gd name="T113" fmla="*/ 213 h 3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321" h="320">
                <a:moveTo>
                  <a:pt x="320" y="221"/>
                </a:moveTo>
                <a:cubicBezTo>
                  <a:pt x="278" y="50"/>
                  <a:pt x="278" y="50"/>
                  <a:pt x="278" y="50"/>
                </a:cubicBezTo>
                <a:cubicBezTo>
                  <a:pt x="278" y="50"/>
                  <a:pt x="277" y="50"/>
                  <a:pt x="277" y="50"/>
                </a:cubicBezTo>
                <a:cubicBezTo>
                  <a:pt x="277" y="49"/>
                  <a:pt x="277" y="49"/>
                  <a:pt x="277" y="48"/>
                </a:cubicBezTo>
                <a:cubicBezTo>
                  <a:pt x="276" y="47"/>
                  <a:pt x="276" y="47"/>
                  <a:pt x="275" y="46"/>
                </a:cubicBezTo>
                <a:cubicBezTo>
                  <a:pt x="275" y="46"/>
                  <a:pt x="275" y="45"/>
                  <a:pt x="274" y="45"/>
                </a:cubicBezTo>
                <a:cubicBezTo>
                  <a:pt x="274" y="45"/>
                  <a:pt x="273" y="44"/>
                  <a:pt x="272" y="44"/>
                </a:cubicBezTo>
                <a:cubicBezTo>
                  <a:pt x="272" y="43"/>
                  <a:pt x="272" y="43"/>
                  <a:pt x="271" y="43"/>
                </a:cubicBezTo>
                <a:cubicBezTo>
                  <a:pt x="270" y="43"/>
                  <a:pt x="269" y="42"/>
                  <a:pt x="268" y="42"/>
                </a:cubicBezTo>
                <a:cubicBezTo>
                  <a:pt x="268" y="42"/>
                  <a:pt x="268" y="42"/>
                  <a:pt x="267" y="42"/>
                </a:cubicBezTo>
                <a:cubicBezTo>
                  <a:pt x="267" y="42"/>
                  <a:pt x="267" y="42"/>
                  <a:pt x="267" y="42"/>
                </a:cubicBezTo>
                <a:cubicBezTo>
                  <a:pt x="171" y="42"/>
                  <a:pt x="171" y="42"/>
                  <a:pt x="171" y="42"/>
                </a:cubicBezTo>
                <a:cubicBezTo>
                  <a:pt x="171" y="10"/>
                  <a:pt x="171" y="10"/>
                  <a:pt x="171" y="10"/>
                </a:cubicBezTo>
                <a:cubicBezTo>
                  <a:pt x="171" y="4"/>
                  <a:pt x="167" y="0"/>
                  <a:pt x="161" y="0"/>
                </a:cubicBezTo>
                <a:cubicBezTo>
                  <a:pt x="155" y="0"/>
                  <a:pt x="150" y="4"/>
                  <a:pt x="150" y="10"/>
                </a:cubicBezTo>
                <a:cubicBezTo>
                  <a:pt x="150" y="42"/>
                  <a:pt x="150" y="42"/>
                  <a:pt x="150" y="42"/>
                </a:cubicBezTo>
                <a:cubicBezTo>
                  <a:pt x="65" y="42"/>
                  <a:pt x="65" y="42"/>
                  <a:pt x="65" y="42"/>
                </a:cubicBezTo>
                <a:cubicBezTo>
                  <a:pt x="64" y="42"/>
                  <a:pt x="64" y="42"/>
                  <a:pt x="64" y="42"/>
                </a:cubicBezTo>
                <a:cubicBezTo>
                  <a:pt x="63" y="43"/>
                  <a:pt x="62" y="43"/>
                  <a:pt x="61" y="43"/>
                </a:cubicBezTo>
                <a:cubicBezTo>
                  <a:pt x="61" y="43"/>
                  <a:pt x="60" y="43"/>
                  <a:pt x="60" y="44"/>
                </a:cubicBezTo>
                <a:cubicBezTo>
                  <a:pt x="59" y="44"/>
                  <a:pt x="58" y="45"/>
                  <a:pt x="58" y="45"/>
                </a:cubicBezTo>
                <a:cubicBezTo>
                  <a:pt x="57" y="45"/>
                  <a:pt x="57" y="46"/>
                  <a:pt x="57" y="46"/>
                </a:cubicBezTo>
                <a:cubicBezTo>
                  <a:pt x="56" y="47"/>
                  <a:pt x="56" y="47"/>
                  <a:pt x="55" y="48"/>
                </a:cubicBezTo>
                <a:cubicBezTo>
                  <a:pt x="55" y="49"/>
                  <a:pt x="55" y="49"/>
                  <a:pt x="55" y="49"/>
                </a:cubicBezTo>
                <a:cubicBezTo>
                  <a:pt x="55" y="49"/>
                  <a:pt x="55" y="50"/>
                  <a:pt x="54" y="50"/>
                </a:cubicBezTo>
                <a:cubicBezTo>
                  <a:pt x="1" y="220"/>
                  <a:pt x="1" y="220"/>
                  <a:pt x="1" y="220"/>
                </a:cubicBezTo>
                <a:cubicBezTo>
                  <a:pt x="0" y="224"/>
                  <a:pt x="1" y="227"/>
                  <a:pt x="3" y="230"/>
                </a:cubicBezTo>
                <a:cubicBezTo>
                  <a:pt x="5" y="233"/>
                  <a:pt x="8" y="234"/>
                  <a:pt x="11" y="234"/>
                </a:cubicBezTo>
                <a:cubicBezTo>
                  <a:pt x="107" y="234"/>
                  <a:pt x="107" y="234"/>
                  <a:pt x="107" y="234"/>
                </a:cubicBezTo>
                <a:cubicBezTo>
                  <a:pt x="111" y="234"/>
                  <a:pt x="114" y="233"/>
                  <a:pt x="116" y="230"/>
                </a:cubicBezTo>
                <a:cubicBezTo>
                  <a:pt x="118" y="228"/>
                  <a:pt x="118" y="224"/>
                  <a:pt x="118" y="221"/>
                </a:cubicBezTo>
                <a:cubicBezTo>
                  <a:pt x="78" y="64"/>
                  <a:pt x="78" y="64"/>
                  <a:pt x="78" y="64"/>
                </a:cubicBezTo>
                <a:cubicBezTo>
                  <a:pt x="150" y="64"/>
                  <a:pt x="150" y="64"/>
                  <a:pt x="150" y="64"/>
                </a:cubicBezTo>
                <a:cubicBezTo>
                  <a:pt x="150" y="298"/>
                  <a:pt x="150" y="298"/>
                  <a:pt x="150" y="298"/>
                </a:cubicBezTo>
                <a:cubicBezTo>
                  <a:pt x="97" y="298"/>
                  <a:pt x="97" y="298"/>
                  <a:pt x="97" y="298"/>
                </a:cubicBezTo>
                <a:cubicBezTo>
                  <a:pt x="91" y="298"/>
                  <a:pt x="86" y="303"/>
                  <a:pt x="86" y="309"/>
                </a:cubicBezTo>
                <a:cubicBezTo>
                  <a:pt x="86" y="315"/>
                  <a:pt x="91" y="320"/>
                  <a:pt x="97" y="320"/>
                </a:cubicBezTo>
                <a:cubicBezTo>
                  <a:pt x="225" y="320"/>
                  <a:pt x="225" y="320"/>
                  <a:pt x="225" y="320"/>
                </a:cubicBezTo>
                <a:cubicBezTo>
                  <a:pt x="231" y="320"/>
                  <a:pt x="235" y="315"/>
                  <a:pt x="235" y="309"/>
                </a:cubicBezTo>
                <a:cubicBezTo>
                  <a:pt x="235" y="303"/>
                  <a:pt x="231" y="298"/>
                  <a:pt x="225" y="298"/>
                </a:cubicBezTo>
                <a:cubicBezTo>
                  <a:pt x="171" y="298"/>
                  <a:pt x="171" y="298"/>
                  <a:pt x="171" y="298"/>
                </a:cubicBezTo>
                <a:cubicBezTo>
                  <a:pt x="171" y="64"/>
                  <a:pt x="171" y="64"/>
                  <a:pt x="171" y="64"/>
                </a:cubicBezTo>
                <a:cubicBezTo>
                  <a:pt x="253" y="64"/>
                  <a:pt x="253" y="64"/>
                  <a:pt x="253" y="64"/>
                </a:cubicBezTo>
                <a:cubicBezTo>
                  <a:pt x="204" y="220"/>
                  <a:pt x="204" y="220"/>
                  <a:pt x="204" y="220"/>
                </a:cubicBezTo>
                <a:cubicBezTo>
                  <a:pt x="203" y="224"/>
                  <a:pt x="203" y="227"/>
                  <a:pt x="205" y="230"/>
                </a:cubicBezTo>
                <a:cubicBezTo>
                  <a:pt x="207" y="233"/>
                  <a:pt x="211" y="234"/>
                  <a:pt x="214" y="234"/>
                </a:cubicBezTo>
                <a:cubicBezTo>
                  <a:pt x="310" y="234"/>
                  <a:pt x="310" y="234"/>
                  <a:pt x="310" y="234"/>
                </a:cubicBezTo>
                <a:cubicBezTo>
                  <a:pt x="313" y="234"/>
                  <a:pt x="316" y="233"/>
                  <a:pt x="318" y="230"/>
                </a:cubicBezTo>
                <a:cubicBezTo>
                  <a:pt x="320" y="228"/>
                  <a:pt x="321" y="224"/>
                  <a:pt x="320" y="221"/>
                </a:cubicBezTo>
                <a:close/>
                <a:moveTo>
                  <a:pt x="26" y="213"/>
                </a:moveTo>
                <a:cubicBezTo>
                  <a:pt x="64" y="92"/>
                  <a:pt x="64" y="92"/>
                  <a:pt x="64" y="92"/>
                </a:cubicBezTo>
                <a:cubicBezTo>
                  <a:pt x="94" y="213"/>
                  <a:pt x="94" y="213"/>
                  <a:pt x="94" y="213"/>
                </a:cubicBezTo>
                <a:lnTo>
                  <a:pt x="26" y="213"/>
                </a:lnTo>
                <a:close/>
                <a:moveTo>
                  <a:pt x="229" y="213"/>
                </a:moveTo>
                <a:cubicBezTo>
                  <a:pt x="266" y="92"/>
                  <a:pt x="266" y="92"/>
                  <a:pt x="266" y="92"/>
                </a:cubicBezTo>
                <a:cubicBezTo>
                  <a:pt x="296" y="213"/>
                  <a:pt x="296" y="213"/>
                  <a:pt x="296" y="213"/>
                </a:cubicBezTo>
                <a:lnTo>
                  <a:pt x="229" y="213"/>
                </a:lnTo>
                <a:close/>
              </a:path>
            </a:pathLst>
          </a:custGeom>
          <a:solidFill>
            <a:schemeClr val="bg1"/>
          </a:solidFill>
          <a:ln>
            <a:noFill/>
          </a:ln>
          <a:extLst>
            <a:ext uri="{91240B29-F687-4f45-9708-019B960494DF}">
              <a14:hiddenLine xmlns=""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3" name="Text Placeholder 6"/>
          <p:cNvSpPr txBox="1">
            <a:spLocks/>
          </p:cNvSpPr>
          <p:nvPr/>
        </p:nvSpPr>
        <p:spPr>
          <a:xfrm>
            <a:off x="376238" y="677000"/>
            <a:ext cx="8371762" cy="1037500"/>
          </a:xfrm>
          <a:prstGeom prst="rect">
            <a:avLst/>
          </a:prstGeom>
        </p:spPr>
        <p:txBody>
          <a:bodyPr vert="horz" lIns="0" tIns="0" rIns="0" bIns="0" rtlCol="0">
            <a:noAutofit/>
          </a:bodyPr>
          <a:lstStyle>
            <a:lvl1pPr marL="0" indent="0" algn="l" defTabSz="914400" rtl="0" eaLnBrk="1" latinLnBrk="0" hangingPunct="1">
              <a:spcBef>
                <a:spcPts val="0"/>
              </a:spcBef>
              <a:spcAft>
                <a:spcPts val="1000"/>
              </a:spcAft>
              <a:buSzPct val="100000"/>
              <a:buFont typeface="Arial" panose="020B0604020202020204" pitchFamily="34" charset="0"/>
              <a:buNone/>
              <a:defRPr sz="2000" b="0" kern="1200">
                <a:solidFill>
                  <a:srgbClr val="575757"/>
                </a:solidFill>
                <a:latin typeface="+mn-lt"/>
                <a:ea typeface="+mn-ea"/>
                <a:cs typeface="+mn-cs"/>
              </a:defRPr>
            </a:lvl1pPr>
            <a:lvl2pPr marL="0" indent="0" algn="l" defTabSz="914400" rtl="0" eaLnBrk="1" latinLnBrk="0" hangingPunct="1">
              <a:spcBef>
                <a:spcPts val="0"/>
              </a:spcBef>
              <a:spcAft>
                <a:spcPts val="1000"/>
              </a:spcAft>
              <a:buClrTx/>
              <a:buSzPct val="100000"/>
              <a:buFont typeface="Arial"/>
              <a:buNone/>
              <a:defRPr lang="en-US" sz="1100" b="1" kern="1200" dirty="0" smtClean="0">
                <a:solidFill>
                  <a:schemeClr val="tx1"/>
                </a:solidFill>
                <a:latin typeface="+mn-lt"/>
                <a:ea typeface="+mn-ea"/>
                <a:cs typeface="+mn-cs"/>
              </a:defRPr>
            </a:lvl2pPr>
            <a:lvl3pPr marL="176400" indent="-176400" algn="l" defTabSz="914400" rtl="0" eaLnBrk="1" latinLnBrk="0" hangingPunct="1">
              <a:spcBef>
                <a:spcPts val="0"/>
              </a:spcBef>
              <a:spcAft>
                <a:spcPts val="1000"/>
              </a:spcAft>
              <a:buClrTx/>
              <a:buSzPct val="100000"/>
              <a:buFont typeface="Arial" panose="020B0604020202020204" pitchFamily="34" charset="0"/>
              <a:buChar char="•"/>
              <a:defRPr lang="en-US" sz="1100" kern="1200" dirty="0" smtClean="0">
                <a:solidFill>
                  <a:schemeClr val="tx1"/>
                </a:solidFill>
                <a:latin typeface="+mn-lt"/>
                <a:ea typeface="+mn-ea"/>
                <a:cs typeface="+mn-cs"/>
              </a:defRPr>
            </a:lvl3pPr>
            <a:lvl4pPr marL="356400" indent="-176400" algn="l" defTabSz="914400" rtl="0" eaLnBrk="1" latinLnBrk="0" hangingPunct="1">
              <a:spcBef>
                <a:spcPts val="0"/>
              </a:spcBef>
              <a:spcAft>
                <a:spcPts val="1000"/>
              </a:spcAft>
              <a:buClrTx/>
              <a:buSzPct val="100000"/>
              <a:buFont typeface="Verdana" panose="020B0604030504040204" pitchFamily="34" charset="0"/>
              <a:buChar char="−"/>
              <a:defRPr lang="en-US" sz="1100" kern="1200" baseline="0" dirty="0" smtClean="0">
                <a:solidFill>
                  <a:schemeClr val="tx1"/>
                </a:solidFill>
                <a:latin typeface="+mn-lt"/>
                <a:ea typeface="+mn-ea"/>
                <a:cs typeface="+mn-cs"/>
              </a:defRPr>
            </a:lvl4pPr>
            <a:lvl5pPr marL="532800" indent="-176400" algn="l" defTabSz="798513" rtl="0" eaLnBrk="1" latinLnBrk="0" hangingPunct="1">
              <a:spcBef>
                <a:spcPts val="0"/>
              </a:spcBef>
              <a:spcAft>
                <a:spcPts val="1000"/>
              </a:spcAft>
              <a:buClrTx/>
              <a:buSzPct val="100000"/>
              <a:buFont typeface="Verdana" panose="020B0604030504040204" pitchFamily="34" charset="0"/>
              <a:buChar char="−"/>
              <a:tabLst/>
              <a:defRPr lang="en-US" sz="1100" kern="1200" baseline="0" dirty="0" smtClean="0">
                <a:solidFill>
                  <a:schemeClr val="tx1"/>
                </a:solidFill>
                <a:latin typeface="+mn-lt"/>
                <a:ea typeface="+mn-ea"/>
                <a:cs typeface="+mn-cs"/>
              </a:defRPr>
            </a:lvl5pPr>
            <a:lvl6pPr marL="532800" indent="-176400" algn="l" defTabSz="914400" rtl="0" eaLnBrk="1" latinLnBrk="0" hangingPunct="1">
              <a:spcBef>
                <a:spcPts val="0"/>
              </a:spcBef>
              <a:spcAft>
                <a:spcPts val="1000"/>
              </a:spcAft>
              <a:buFont typeface="Verdana" panose="020B0604030504040204" pitchFamily="34" charset="0"/>
              <a:buChar char="−"/>
              <a:defRPr sz="1200" kern="1200" baseline="0">
                <a:solidFill>
                  <a:schemeClr val="tx1"/>
                </a:solidFill>
                <a:latin typeface="+mn-lt"/>
                <a:ea typeface="+mn-ea"/>
                <a:cs typeface="+mn-cs"/>
              </a:defRPr>
            </a:lvl6pPr>
            <a:lvl7pPr marL="532800" indent="-176400" algn="l" defTabSz="914400" rtl="0" eaLnBrk="1" latinLnBrk="0" hangingPunct="1">
              <a:spcBef>
                <a:spcPts val="0"/>
              </a:spcBef>
              <a:spcAft>
                <a:spcPts val="1000"/>
              </a:spcAft>
              <a:buFont typeface="Verdana" panose="020B0604030504040204" pitchFamily="34" charset="0"/>
              <a:buChar char="−"/>
              <a:defRPr sz="1200" kern="1200">
                <a:solidFill>
                  <a:schemeClr val="tx1"/>
                </a:solidFill>
                <a:latin typeface="+mn-lt"/>
                <a:ea typeface="+mn-ea"/>
                <a:cs typeface="+mn-cs"/>
              </a:defRPr>
            </a:lvl7pPr>
            <a:lvl8pPr marL="532800" indent="-176400" algn="l" defTabSz="914400" rtl="0" eaLnBrk="1" latinLnBrk="0" hangingPunct="1">
              <a:spcBef>
                <a:spcPts val="0"/>
              </a:spcBef>
              <a:spcAft>
                <a:spcPts val="1000"/>
              </a:spcAft>
              <a:buFont typeface="Verdana" panose="020B0604030504040204" pitchFamily="34" charset="0"/>
              <a:buChar char="−"/>
              <a:defRPr sz="1200" kern="1200" baseline="0">
                <a:solidFill>
                  <a:schemeClr val="tx1"/>
                </a:solidFill>
                <a:latin typeface="+mn-lt"/>
                <a:ea typeface="+mn-ea"/>
                <a:cs typeface="+mn-cs"/>
              </a:defRPr>
            </a:lvl8pPr>
            <a:lvl9pPr marL="532800" indent="-176400" algn="l" defTabSz="914400" rtl="0" eaLnBrk="1" latinLnBrk="0" hangingPunct="1">
              <a:spcBef>
                <a:spcPts val="0"/>
              </a:spcBef>
              <a:spcAft>
                <a:spcPts val="1000"/>
              </a:spcAft>
              <a:buFont typeface="Verdana" panose="020B0604030504040204" pitchFamily="34" charset="0"/>
              <a:buChar char="−"/>
              <a:defRPr sz="1200" kern="1200" baseline="0">
                <a:solidFill>
                  <a:schemeClr val="tx1"/>
                </a:solidFill>
                <a:latin typeface="+mn-lt"/>
                <a:ea typeface="+mn-ea"/>
                <a:cs typeface="+mn-cs"/>
              </a:defRPr>
            </a:lvl9pPr>
          </a:lstStyle>
          <a:p>
            <a:r>
              <a:rPr lang="pl-PL" dirty="0" smtClean="0"/>
              <a:t>Praktyka organów i jej implikacje</a:t>
            </a:r>
          </a:p>
        </p:txBody>
      </p:sp>
      <p:sp>
        <p:nvSpPr>
          <p:cNvPr id="14" name="Title 4"/>
          <p:cNvSpPr>
            <a:spLocks noGrp="1"/>
          </p:cNvSpPr>
          <p:nvPr>
            <p:ph type="title"/>
          </p:nvPr>
        </p:nvSpPr>
        <p:spPr>
          <a:xfrm>
            <a:off x="376238" y="317499"/>
            <a:ext cx="8371762" cy="334101"/>
          </a:xfrm>
        </p:spPr>
        <p:txBody>
          <a:bodyPr/>
          <a:lstStyle/>
          <a:p>
            <a:r>
              <a:rPr lang="pl-PL" dirty="0"/>
              <a:t>Instytucja wszczęcia postępowania karnego </a:t>
            </a:r>
            <a:r>
              <a:rPr lang="pl-PL" dirty="0" smtClean="0"/>
              <a:t>skarbowego</a:t>
            </a:r>
            <a:endParaRPr lang="pl-PL" dirty="0"/>
          </a:p>
        </p:txBody>
      </p:sp>
    </p:spTree>
    <p:extLst>
      <p:ext uri="{BB962C8B-B14F-4D97-AF65-F5344CB8AC3E}">
        <p14:creationId xmlns:p14="http://schemas.microsoft.com/office/powerpoint/2010/main" val="29262569"/>
      </p:ext>
    </p:extLst>
  </p:cSld>
  <p:clrMapOvr>
    <a:masterClrMapping/>
  </p:clrMapOvr>
  <p:transition>
    <p:fad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3"/>
          </p:nvPr>
        </p:nvSpPr>
        <p:spPr>
          <a:xfrm>
            <a:off x="376237" y="484549"/>
            <a:ext cx="8391525" cy="757255"/>
          </a:xfrm>
        </p:spPr>
        <p:txBody>
          <a:bodyPr/>
          <a:lstStyle/>
          <a:p>
            <a:endParaRPr lang="pl-PL" dirty="0" smtClean="0"/>
          </a:p>
          <a:p>
            <a:r>
              <a:rPr lang="pl-PL" dirty="0" smtClean="0"/>
              <a:t>Doktryna wobec wyroku TK i praktyki organów</a:t>
            </a:r>
            <a:endParaRPr lang="pl-PL" dirty="0"/>
          </a:p>
        </p:txBody>
      </p:sp>
      <p:sp>
        <p:nvSpPr>
          <p:cNvPr id="3" name="Title 2"/>
          <p:cNvSpPr>
            <a:spLocks noGrp="1"/>
          </p:cNvSpPr>
          <p:nvPr>
            <p:ph type="title"/>
          </p:nvPr>
        </p:nvSpPr>
        <p:spPr/>
        <p:txBody>
          <a:bodyPr/>
          <a:lstStyle/>
          <a:p>
            <a:r>
              <a:rPr lang="pl-PL" dirty="0"/>
              <a:t>Wszczęcie postępowania karnego skarbowego a istota przedawnienia zobowiązania podatkowego</a:t>
            </a:r>
          </a:p>
        </p:txBody>
      </p:sp>
      <p:sp>
        <p:nvSpPr>
          <p:cNvPr id="6" name="TextBox 5"/>
          <p:cNvSpPr txBox="1"/>
          <p:nvPr/>
        </p:nvSpPr>
        <p:spPr>
          <a:xfrm>
            <a:off x="376237" y="1241804"/>
            <a:ext cx="8132763" cy="461665"/>
          </a:xfrm>
          <a:prstGeom prst="rect">
            <a:avLst/>
          </a:prstGeom>
          <a:noFill/>
        </p:spPr>
        <p:txBody>
          <a:bodyPr wrap="square" lIns="0" tIns="0" rIns="0" bIns="0" rtlCol="0">
            <a:spAutoFit/>
          </a:bodyPr>
          <a:lstStyle/>
          <a:p>
            <a:pPr>
              <a:spcBef>
                <a:spcPts val="600"/>
              </a:spcBef>
              <a:buSzPct val="100000"/>
            </a:pPr>
            <a:r>
              <a:rPr lang="pl-PL" sz="1000" dirty="0" smtClean="0">
                <a:solidFill>
                  <a:srgbClr val="313131"/>
                </a:solidFill>
              </a:rPr>
              <a:t>Doktryna krytycznie wyraziła się na temat wyroku TK, wskazując na naganną w opinii przedstawicieli doktryny praktykę organów, polegającą na wszczynaniu postępowań karnoskarbowych w celu przerwania biegu terminu przedawnienia zobowiązania podatkowego.</a:t>
            </a:r>
          </a:p>
        </p:txBody>
      </p:sp>
      <p:sp>
        <p:nvSpPr>
          <p:cNvPr id="10" name="Rounded Rectangle 9"/>
          <p:cNvSpPr/>
          <p:nvPr/>
        </p:nvSpPr>
        <p:spPr bwMode="gray">
          <a:xfrm>
            <a:off x="376237" y="1833682"/>
            <a:ext cx="8297863" cy="1747717"/>
          </a:xfrm>
          <a:prstGeom prst="roundRect">
            <a:avLst/>
          </a:prstGeom>
          <a:solidFill>
            <a:schemeClr val="bg1"/>
          </a:solidFill>
          <a:ln w="38100" algn="ctr">
            <a:solidFill>
              <a:srgbClr val="86BC25"/>
            </a:solidFill>
            <a:miter lim="800000"/>
            <a:headEnd/>
            <a:tailEnd/>
          </a:ln>
        </p:spPr>
        <p:txBody>
          <a:bodyPr wrap="square" lIns="88900" tIns="88900" rIns="88900" bIns="88900" rtlCol="0" anchor="ctr"/>
          <a:lstStyle/>
          <a:p>
            <a:pPr algn="ctr">
              <a:lnSpc>
                <a:spcPct val="106000"/>
              </a:lnSpc>
              <a:buFont typeface="Wingdings 2" pitchFamily="18" charset="2"/>
              <a:buNone/>
            </a:pPr>
            <a:endParaRPr lang="pl-PL" sz="1600" b="1" dirty="0" smtClean="0">
              <a:solidFill>
                <a:schemeClr val="bg1"/>
              </a:solidFill>
            </a:endParaRPr>
          </a:p>
        </p:txBody>
      </p:sp>
      <p:sp>
        <p:nvSpPr>
          <p:cNvPr id="11" name="Content Placeholder 3"/>
          <p:cNvSpPr>
            <a:spLocks noGrp="1"/>
          </p:cNvSpPr>
          <p:nvPr>
            <p:ph idx="1"/>
          </p:nvPr>
        </p:nvSpPr>
        <p:spPr>
          <a:xfrm>
            <a:off x="571499" y="1878528"/>
            <a:ext cx="8001000" cy="1658024"/>
          </a:xfrm>
        </p:spPr>
        <p:txBody>
          <a:bodyPr/>
          <a:lstStyle/>
          <a:p>
            <a:r>
              <a:rPr lang="pl-PL" sz="1000" i="1" dirty="0" smtClean="0"/>
              <a:t>„Wyrok TK jest nielogiczny, zawiera wewnętrzne sprzeczności i jest prawnie wadliwy. </a:t>
            </a:r>
            <a:r>
              <a:rPr lang="pl-PL" sz="1000" i="1" u="sng" dirty="0" smtClean="0"/>
              <a:t>Przechodzi on bowiem do porządku nad zagadnieniem relacji między prawem podatkowym a prawem karnym skarbowym. Uznaje bowiem, wbrew logice tej relacji, że właściwym jest wszczynanie postępowania karnego skarbowego, gdy postępowanie podatkowe nie dało jeszcze żadnego wyniku</a:t>
            </a:r>
            <a:r>
              <a:rPr lang="pl-PL" sz="1000" i="1" dirty="0" smtClean="0"/>
              <a:t>, gdy nie wiadomo jeszcze, czy w ogóle istnieje obowiązek podatkowy podatnika, przeciwko któremu toczy się postępowanie karne.  (…) Niestety, wyrok Trybunału Konstytucyjnego ma nie tylko skutki logiczne, ale </a:t>
            </a:r>
            <a:r>
              <a:rPr lang="pl-PL" sz="1000" i="1" u="sng" dirty="0" smtClean="0"/>
              <a:t>stanowi także praktyczne uzasadnienie dla postępowania organów podatkowych, które należy oceniać ujemnie. Jest ono takie, że oto organy podatkowe masowo wszczynają postępowanie karne skarbowe po to, aby zawiesić bieg terminu przedawnienia zobowiązania podatkowego</a:t>
            </a:r>
            <a:r>
              <a:rPr lang="pl-PL" sz="1000" i="1" dirty="0" smtClean="0"/>
              <a:t>. Bez względu na to, czy wszczęcie postępowania karnego skarbowego ma uzasadnienie, czy też nie. Wyłącznie po to, aby zawiesić bieg przedawnienia. </a:t>
            </a:r>
          </a:p>
          <a:p>
            <a:r>
              <a:rPr lang="pl-PL" sz="1000" b="1" dirty="0" smtClean="0"/>
              <a:t>prof</a:t>
            </a:r>
            <a:r>
              <a:rPr lang="pl-PL" sz="1000" b="1" dirty="0"/>
              <a:t>. dr hab. Henryk </a:t>
            </a:r>
            <a:r>
              <a:rPr lang="pl-PL" sz="1000" b="1" dirty="0" smtClean="0"/>
              <a:t>Dzwonkowski (red.), Ordynacja podatkowa. Komentarz, 2016</a:t>
            </a:r>
          </a:p>
          <a:p>
            <a:endParaRPr lang="pl-PL" sz="1000" dirty="0"/>
          </a:p>
        </p:txBody>
      </p:sp>
      <p:sp>
        <p:nvSpPr>
          <p:cNvPr id="12" name="Rounded Rectangle 11"/>
          <p:cNvSpPr/>
          <p:nvPr/>
        </p:nvSpPr>
        <p:spPr bwMode="gray">
          <a:xfrm>
            <a:off x="376237" y="3711612"/>
            <a:ext cx="8297863" cy="1362266"/>
          </a:xfrm>
          <a:prstGeom prst="roundRect">
            <a:avLst/>
          </a:prstGeom>
          <a:solidFill>
            <a:srgbClr val="86BC25"/>
          </a:solidFill>
          <a:ln w="19050" algn="ctr">
            <a:solidFill>
              <a:srgbClr val="86BC25"/>
            </a:solidFill>
            <a:miter lim="800000"/>
            <a:headEnd/>
            <a:tailEnd/>
          </a:ln>
        </p:spPr>
        <p:txBody>
          <a:bodyPr wrap="square" lIns="88900" tIns="88900" rIns="88900" bIns="88900" rtlCol="0" anchor="ctr"/>
          <a:lstStyle/>
          <a:p>
            <a:pPr algn="ctr">
              <a:lnSpc>
                <a:spcPct val="106000"/>
              </a:lnSpc>
              <a:buFont typeface="Wingdings 2" pitchFamily="18" charset="2"/>
              <a:buNone/>
            </a:pPr>
            <a:endParaRPr lang="pl-PL" sz="1600" b="1" dirty="0" smtClean="0">
              <a:solidFill>
                <a:schemeClr val="bg1"/>
              </a:solidFill>
            </a:endParaRPr>
          </a:p>
        </p:txBody>
      </p:sp>
      <p:sp>
        <p:nvSpPr>
          <p:cNvPr id="14" name="TextBox 13"/>
          <p:cNvSpPr txBox="1"/>
          <p:nvPr/>
        </p:nvSpPr>
        <p:spPr>
          <a:xfrm>
            <a:off x="603248" y="3738720"/>
            <a:ext cx="7937501" cy="1538883"/>
          </a:xfrm>
          <a:prstGeom prst="rect">
            <a:avLst/>
          </a:prstGeom>
          <a:noFill/>
        </p:spPr>
        <p:txBody>
          <a:bodyPr wrap="square" lIns="0" tIns="0" rIns="0" bIns="0" rtlCol="0">
            <a:spAutoFit/>
          </a:bodyPr>
          <a:lstStyle/>
          <a:p>
            <a:pPr>
              <a:spcBef>
                <a:spcPts val="600"/>
              </a:spcBef>
              <a:buSzPct val="100000"/>
            </a:pPr>
            <a:r>
              <a:rPr lang="pl-PL" sz="1000" i="1" dirty="0">
                <a:solidFill>
                  <a:schemeClr val="bg1"/>
                </a:solidFill>
              </a:rPr>
              <a:t>„Sytuacja ta stawia podatnika w niekorzystnej sytuacji, gdyż legitymacja do wszczęcia postępowania przez organy jest bardzo szeroka, a zawieszenie biegu przedawnienia dotyczy nie tylko fazy in personam, lecz także in rem. Ustawodawca takim sformułowaniem przepisu art. 70 § 6 pkt 1 stworzył organom podatkowym furtkę do zapobieżenia przedawnieniu zobowiązania podatkowego przy równoczesnym braku uzasadnionych przesłanek do wszczęcia postępowania o przestępstwo lub wykroczenia skarbowe. Skutkiem tak skonstruowanej regulacji może być jej nadużywanie przez organy podatkowe</a:t>
            </a:r>
            <a:r>
              <a:rPr lang="pl-PL" sz="1000" i="1" dirty="0" smtClean="0">
                <a:solidFill>
                  <a:schemeClr val="bg1"/>
                </a:solidFill>
              </a:rPr>
              <a:t>.”</a:t>
            </a:r>
            <a:endParaRPr lang="pl-PL" sz="1000" i="1" dirty="0">
              <a:solidFill>
                <a:schemeClr val="bg1"/>
              </a:solidFill>
            </a:endParaRPr>
          </a:p>
          <a:p>
            <a:pPr>
              <a:spcBef>
                <a:spcPts val="600"/>
              </a:spcBef>
              <a:buSzPct val="100000"/>
            </a:pPr>
            <a:r>
              <a:rPr lang="pl-PL" sz="1000" b="1" dirty="0">
                <a:solidFill>
                  <a:schemeClr val="bg1"/>
                </a:solidFill>
              </a:rPr>
              <a:t>Nowak Tomasz (red.), </a:t>
            </a:r>
            <a:r>
              <a:rPr lang="pl-PL" sz="1000" b="1" dirty="0" err="1">
                <a:solidFill>
                  <a:schemeClr val="bg1"/>
                </a:solidFill>
              </a:rPr>
              <a:t>Stanisławiszyn</a:t>
            </a:r>
            <a:r>
              <a:rPr lang="pl-PL" sz="1000" b="1" dirty="0">
                <a:solidFill>
                  <a:schemeClr val="bg1"/>
                </a:solidFill>
              </a:rPr>
              <a:t> Piotr Stanisław (red.), Prawo celne i podatek akcyzowy. Kierunki przeobrażeń i zmian.</a:t>
            </a:r>
          </a:p>
          <a:p>
            <a:pPr>
              <a:spcBef>
                <a:spcPts val="600"/>
              </a:spcBef>
              <a:buSzPct val="100000"/>
            </a:pPr>
            <a:endParaRPr lang="pl-PL" sz="1000" b="1" dirty="0">
              <a:solidFill>
                <a:schemeClr val="bg1"/>
              </a:solidFill>
            </a:endParaRPr>
          </a:p>
        </p:txBody>
      </p:sp>
      <p:sp>
        <p:nvSpPr>
          <p:cNvPr id="15" name="Rounded Rectangle 14"/>
          <p:cNvSpPr/>
          <p:nvPr/>
        </p:nvSpPr>
        <p:spPr bwMode="gray">
          <a:xfrm>
            <a:off x="376238" y="5204091"/>
            <a:ext cx="8297862" cy="1193800"/>
          </a:xfrm>
          <a:prstGeom prst="roundRect">
            <a:avLst/>
          </a:prstGeom>
          <a:solidFill>
            <a:schemeClr val="bg1"/>
          </a:solidFill>
          <a:ln w="38100" algn="ctr">
            <a:solidFill>
              <a:srgbClr val="86BC25"/>
            </a:solidFill>
            <a:miter lim="800000"/>
            <a:headEnd/>
            <a:tailEnd/>
          </a:ln>
        </p:spPr>
        <p:txBody>
          <a:bodyPr wrap="square" lIns="88900" tIns="88900" rIns="88900" bIns="88900" rtlCol="0" anchor="ctr"/>
          <a:lstStyle/>
          <a:p>
            <a:pPr algn="ctr">
              <a:lnSpc>
                <a:spcPct val="106000"/>
              </a:lnSpc>
              <a:buFont typeface="Wingdings 2" pitchFamily="18" charset="2"/>
              <a:buNone/>
            </a:pPr>
            <a:endParaRPr lang="pl-PL" sz="1600" b="1" dirty="0" smtClean="0">
              <a:solidFill>
                <a:schemeClr val="bg1"/>
              </a:solidFill>
            </a:endParaRPr>
          </a:p>
        </p:txBody>
      </p:sp>
      <p:sp>
        <p:nvSpPr>
          <p:cNvPr id="16" name="TextBox 15"/>
          <p:cNvSpPr txBox="1"/>
          <p:nvPr/>
        </p:nvSpPr>
        <p:spPr>
          <a:xfrm>
            <a:off x="573354" y="5262382"/>
            <a:ext cx="7969250" cy="1077218"/>
          </a:xfrm>
          <a:prstGeom prst="rect">
            <a:avLst/>
          </a:prstGeom>
          <a:noFill/>
        </p:spPr>
        <p:txBody>
          <a:bodyPr wrap="square" lIns="0" tIns="0" rIns="0" bIns="0" rtlCol="0">
            <a:spAutoFit/>
          </a:bodyPr>
          <a:lstStyle/>
          <a:p>
            <a:r>
              <a:rPr lang="pl-PL" sz="1000" i="1" dirty="0"/>
              <a:t>Tymczasem w praktyce organów skarbowych wszczęcie postępowania karnego skarbowego stało się </a:t>
            </a:r>
            <a:r>
              <a:rPr lang="pl-PL" sz="1000" i="1" u="sng" dirty="0"/>
              <a:t>prostym sposobem na zapewnienie sobie czasu na zakończenie postępowania podatkowego w sytuacji, gdy zostało ono wszczęte za późno lub było prowadzone zbyt opieszale,</a:t>
            </a:r>
            <a:r>
              <a:rPr lang="pl-PL" sz="1000" i="1" dirty="0"/>
              <a:t> by doprowadzić do jego ostatecznego zakończenia przed przedawnieniem się zobowiązania podatkowego.”</a:t>
            </a:r>
            <a:r>
              <a:rPr lang="pl-PL" sz="1000" dirty="0"/>
              <a:t/>
            </a:r>
            <a:br>
              <a:rPr lang="pl-PL" sz="1000" dirty="0"/>
            </a:br>
            <a:endParaRPr lang="pl-PL" sz="1000" dirty="0"/>
          </a:p>
          <a:p>
            <a:r>
              <a:rPr lang="pl-PL" sz="1000" dirty="0" smtClean="0"/>
              <a:t>Waśko </a:t>
            </a:r>
            <a:r>
              <a:rPr lang="pl-PL" sz="1000" dirty="0"/>
              <a:t>Joanna. Wszczynanie postępowań karnych skarbowych w trakcie postępowań kontrolnych - analiza praktyki wybranych urzędów kontroli skarbowej. Przegląd Podatkowy, 2017, nr 2. s. 44-49.</a:t>
            </a:r>
          </a:p>
        </p:txBody>
      </p:sp>
    </p:spTree>
    <p:extLst>
      <p:ext uri="{BB962C8B-B14F-4D97-AF65-F5344CB8AC3E}">
        <p14:creationId xmlns:p14="http://schemas.microsoft.com/office/powerpoint/2010/main" val="2163500471"/>
      </p:ext>
    </p:extLst>
  </p:cSld>
  <p:clrMapOvr>
    <a:masterClrMapping/>
  </p:clrMapOvr>
  <p:transition>
    <p:fad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3"/>
          </p:nvPr>
        </p:nvSpPr>
        <p:spPr>
          <a:xfrm>
            <a:off x="376237" y="484549"/>
            <a:ext cx="8391525" cy="757255"/>
          </a:xfrm>
        </p:spPr>
        <p:txBody>
          <a:bodyPr/>
          <a:lstStyle/>
          <a:p>
            <a:endParaRPr lang="pl-PL" dirty="0" smtClean="0"/>
          </a:p>
          <a:p>
            <a:r>
              <a:rPr lang="pl-PL" dirty="0" smtClean="0"/>
              <a:t>Doktryna wobec wyroku TK i praktyki organów</a:t>
            </a:r>
            <a:endParaRPr lang="pl-PL" dirty="0"/>
          </a:p>
        </p:txBody>
      </p:sp>
      <p:sp>
        <p:nvSpPr>
          <p:cNvPr id="3" name="Title 2"/>
          <p:cNvSpPr>
            <a:spLocks noGrp="1"/>
          </p:cNvSpPr>
          <p:nvPr>
            <p:ph type="title"/>
          </p:nvPr>
        </p:nvSpPr>
        <p:spPr/>
        <p:txBody>
          <a:bodyPr/>
          <a:lstStyle/>
          <a:p>
            <a:r>
              <a:rPr lang="pl-PL" dirty="0"/>
              <a:t>Wszczęcie postępowania karnego skarbowego a istota przedawnienia zobowiązania podatkowego</a:t>
            </a:r>
          </a:p>
        </p:txBody>
      </p:sp>
      <p:sp>
        <p:nvSpPr>
          <p:cNvPr id="6" name="TextBox 5"/>
          <p:cNvSpPr txBox="1"/>
          <p:nvPr/>
        </p:nvSpPr>
        <p:spPr>
          <a:xfrm>
            <a:off x="376237" y="1241804"/>
            <a:ext cx="8132763" cy="461665"/>
          </a:xfrm>
          <a:prstGeom prst="rect">
            <a:avLst/>
          </a:prstGeom>
          <a:noFill/>
        </p:spPr>
        <p:txBody>
          <a:bodyPr wrap="square" lIns="0" tIns="0" rIns="0" bIns="0" rtlCol="0">
            <a:spAutoFit/>
          </a:bodyPr>
          <a:lstStyle/>
          <a:p>
            <a:pPr>
              <a:spcBef>
                <a:spcPts val="600"/>
              </a:spcBef>
              <a:buSzPct val="100000"/>
            </a:pPr>
            <a:r>
              <a:rPr lang="pl-PL" sz="1000" dirty="0" smtClean="0">
                <a:solidFill>
                  <a:srgbClr val="313131"/>
                </a:solidFill>
              </a:rPr>
              <a:t>Doktryna krytycznie wyraziła się na temat wyroku TK, wskazując na naganną w opinii przedstawicieli doktryny praktykę organów, polegającą na wszczynaniu postępowań karnoskarbowych w celu przerwania biegu terminu przedawnienia zobowiązania podatkowego.</a:t>
            </a:r>
          </a:p>
        </p:txBody>
      </p:sp>
      <p:sp>
        <p:nvSpPr>
          <p:cNvPr id="10" name="Rounded Rectangle 9"/>
          <p:cNvSpPr/>
          <p:nvPr/>
        </p:nvSpPr>
        <p:spPr bwMode="gray">
          <a:xfrm>
            <a:off x="376235" y="3190671"/>
            <a:ext cx="8297863" cy="1320020"/>
          </a:xfrm>
          <a:prstGeom prst="roundRect">
            <a:avLst/>
          </a:prstGeom>
          <a:solidFill>
            <a:srgbClr val="86BC25"/>
          </a:solidFill>
          <a:ln w="38100" algn="ctr">
            <a:solidFill>
              <a:srgbClr val="86BC25"/>
            </a:solidFill>
            <a:miter lim="800000"/>
            <a:headEnd/>
            <a:tailEnd/>
          </a:ln>
        </p:spPr>
        <p:txBody>
          <a:bodyPr wrap="square" lIns="88900" tIns="88900" rIns="88900" bIns="88900" rtlCol="0" anchor="ctr"/>
          <a:lstStyle/>
          <a:p>
            <a:pPr algn="ctr">
              <a:lnSpc>
                <a:spcPct val="106000"/>
              </a:lnSpc>
              <a:buFont typeface="Wingdings 2" pitchFamily="18" charset="2"/>
              <a:buNone/>
            </a:pPr>
            <a:endParaRPr lang="pl-PL" sz="1600" b="1" dirty="0" smtClean="0">
              <a:solidFill>
                <a:schemeClr val="bg1"/>
              </a:solidFill>
            </a:endParaRPr>
          </a:p>
        </p:txBody>
      </p:sp>
      <p:sp>
        <p:nvSpPr>
          <p:cNvPr id="11" name="Content Placeholder 3"/>
          <p:cNvSpPr>
            <a:spLocks noGrp="1"/>
          </p:cNvSpPr>
          <p:nvPr>
            <p:ph idx="1"/>
          </p:nvPr>
        </p:nvSpPr>
        <p:spPr>
          <a:xfrm>
            <a:off x="583514" y="1847076"/>
            <a:ext cx="7959090" cy="1235213"/>
          </a:xfrm>
        </p:spPr>
        <p:txBody>
          <a:bodyPr/>
          <a:lstStyle/>
          <a:p>
            <a:r>
              <a:rPr lang="pl-PL" sz="1000" i="1" dirty="0" smtClean="0"/>
              <a:t>„Aktualnie</a:t>
            </a:r>
            <a:r>
              <a:rPr lang="pl-PL" sz="1000" i="1" dirty="0"/>
              <a:t>, wobec niedookreślenia przepisu art. 70 § 6 pkt 1 </a:t>
            </a:r>
            <a:r>
              <a:rPr lang="pl-PL" sz="1000" i="1" dirty="0" err="1"/>
              <a:t>o.p</a:t>
            </a:r>
            <a:r>
              <a:rPr lang="pl-PL" sz="1000" i="1" dirty="0"/>
              <a:t>., działania organów państwa ukierunkowane są na ochronę fiskalną swoich interesów. Z doświadczenia wynika, że </a:t>
            </a:r>
            <a:r>
              <a:rPr lang="pl-PL" sz="1000" i="1" u="sng" dirty="0"/>
              <a:t>skutkuje to masowym, „profilaktycznym” wszczynaniem postępowań karnoskarbowych tam, gdzie istnieje ryzyko przedawnienia zobowiązania podatkowego</a:t>
            </a:r>
            <a:r>
              <a:rPr lang="pl-PL" sz="1000" i="1" dirty="0"/>
              <a:t>. Organy wszczynają postępowanie przygotowawcze bez dostatecznej podstawy faktycznej, w celu wstrzymania biegu terminu przedawnienia zobowiązania podatkowego</a:t>
            </a:r>
            <a:r>
              <a:rPr lang="pl-PL" sz="1000" i="1" dirty="0" smtClean="0"/>
              <a:t>.”</a:t>
            </a:r>
            <a:endParaRPr lang="pl-PL" sz="1000" dirty="0"/>
          </a:p>
          <a:p>
            <a:r>
              <a:rPr lang="pl-PL" sz="1000" b="1" dirty="0" err="1"/>
              <a:t>Nieczepa</a:t>
            </a:r>
            <a:r>
              <a:rPr lang="pl-PL" sz="1000" b="1" dirty="0"/>
              <a:t> Ola, Glosa do wyroku NSA z dnia 16 stycznia 2013 r., I FSK </a:t>
            </a:r>
            <a:r>
              <a:rPr lang="pl-PL" sz="1000" b="1" dirty="0" smtClean="0"/>
              <a:t>1208/11</a:t>
            </a:r>
            <a:endParaRPr lang="pl-PL" sz="1000" b="1" dirty="0"/>
          </a:p>
        </p:txBody>
      </p:sp>
      <p:sp>
        <p:nvSpPr>
          <p:cNvPr id="12" name="Rounded Rectangle 11"/>
          <p:cNvSpPr/>
          <p:nvPr/>
        </p:nvSpPr>
        <p:spPr bwMode="gray">
          <a:xfrm>
            <a:off x="376236" y="1760638"/>
            <a:ext cx="8297863" cy="1226402"/>
          </a:xfrm>
          <a:prstGeom prst="roundRect">
            <a:avLst/>
          </a:prstGeom>
          <a:solidFill>
            <a:schemeClr val="bg1">
              <a:alpha val="0"/>
            </a:schemeClr>
          </a:solidFill>
          <a:ln w="38100" algn="ctr">
            <a:solidFill>
              <a:srgbClr val="86BC25"/>
            </a:solidFill>
            <a:miter lim="800000"/>
            <a:headEnd/>
            <a:tailEnd/>
          </a:ln>
        </p:spPr>
        <p:txBody>
          <a:bodyPr wrap="square" lIns="88900" tIns="88900" rIns="88900" bIns="88900" rtlCol="0" anchor="ctr"/>
          <a:lstStyle/>
          <a:p>
            <a:pPr algn="ctr">
              <a:lnSpc>
                <a:spcPct val="106000"/>
              </a:lnSpc>
              <a:buFont typeface="Wingdings 2" pitchFamily="18" charset="2"/>
              <a:buNone/>
            </a:pPr>
            <a:endParaRPr lang="pl-PL" sz="1600" b="1" dirty="0" smtClean="0"/>
          </a:p>
        </p:txBody>
      </p:sp>
      <p:sp>
        <p:nvSpPr>
          <p:cNvPr id="14" name="TextBox 13"/>
          <p:cNvSpPr txBox="1"/>
          <p:nvPr/>
        </p:nvSpPr>
        <p:spPr>
          <a:xfrm>
            <a:off x="564886" y="3249569"/>
            <a:ext cx="7986186" cy="1231106"/>
          </a:xfrm>
          <a:prstGeom prst="rect">
            <a:avLst/>
          </a:prstGeom>
          <a:solidFill>
            <a:schemeClr val="accent1"/>
          </a:solidFill>
          <a:ln w="38100">
            <a:noFill/>
          </a:ln>
        </p:spPr>
        <p:txBody>
          <a:bodyPr wrap="square" lIns="0" tIns="0" rIns="0" bIns="0" rtlCol="0">
            <a:spAutoFit/>
          </a:bodyPr>
          <a:lstStyle/>
          <a:p>
            <a:r>
              <a:rPr lang="pl-PL" sz="1000" i="1" dirty="0" smtClean="0">
                <a:solidFill>
                  <a:schemeClr val="bg1"/>
                </a:solidFill>
              </a:rPr>
              <a:t>„</a:t>
            </a:r>
            <a:r>
              <a:rPr lang="pl-PL" sz="1000" i="1" dirty="0">
                <a:solidFill>
                  <a:schemeClr val="bg1"/>
                </a:solidFill>
              </a:rPr>
              <a:t>Dodatkowo trzeba także podkreślić, że omawiana regulacja budzi wątpliwości z punktu widzenia zasady demokratycznego państwa prawa, zawartej w art. 2 Konstytucji. </a:t>
            </a:r>
            <a:r>
              <a:rPr lang="pl-PL" sz="1000" i="1" u="sng" dirty="0">
                <a:solidFill>
                  <a:schemeClr val="bg1"/>
                </a:solidFill>
              </a:rPr>
              <a:t>Ustawodawca nie powinien wprowadzać przepisów, które z jednej strony stają się pułapką dla obywateli. Z drugiej zaś strony zachęcają organy, aby zamiast w ustawowych terminach wypełniać ciążące na nich obowiązki określania i egzekwowania danin publicznych, poszukiwały wątpliwych konstytucyjnie instrumentów,</a:t>
            </a:r>
            <a:r>
              <a:rPr lang="pl-PL" sz="1000" i="1" dirty="0">
                <a:solidFill>
                  <a:schemeClr val="bg1"/>
                </a:solidFill>
              </a:rPr>
              <a:t> które pozwolą im te terminy wydłużyć. Na pewno takie rozwiązania nie budują zaufania obywateli do państwa i stanowionego przez nie prawa.”</a:t>
            </a:r>
          </a:p>
          <a:p>
            <a:endParaRPr lang="pl-PL" sz="1000" i="1" dirty="0">
              <a:solidFill>
                <a:schemeClr val="bg1"/>
              </a:solidFill>
            </a:endParaRPr>
          </a:p>
          <a:p>
            <a:r>
              <a:rPr lang="pl-PL" sz="1000" b="1" dirty="0">
                <a:solidFill>
                  <a:schemeClr val="bg1"/>
                </a:solidFill>
              </a:rPr>
              <a:t>dr Marek </a:t>
            </a:r>
            <a:r>
              <a:rPr lang="pl-PL" sz="1000" b="1" dirty="0" err="1" smtClean="0">
                <a:solidFill>
                  <a:schemeClr val="bg1"/>
                </a:solidFill>
              </a:rPr>
              <a:t>Szubiakowski</a:t>
            </a:r>
            <a:r>
              <a:rPr lang="pl-PL" sz="1000" b="1" dirty="0" smtClean="0">
                <a:solidFill>
                  <a:schemeClr val="bg1"/>
                </a:solidFill>
              </a:rPr>
              <a:t>, W </a:t>
            </a:r>
            <a:r>
              <a:rPr lang="pl-PL" sz="1000" b="1" dirty="0">
                <a:solidFill>
                  <a:schemeClr val="bg1"/>
                </a:solidFill>
              </a:rPr>
              <a:t>sprawie ograniczenia przedawnienia zobowiązań </a:t>
            </a:r>
            <a:r>
              <a:rPr lang="pl-PL" sz="1000" b="1" dirty="0" smtClean="0">
                <a:solidFill>
                  <a:schemeClr val="bg1"/>
                </a:solidFill>
              </a:rPr>
              <a:t>podatkowych, MOPOD </a:t>
            </a:r>
            <a:r>
              <a:rPr lang="pl-PL" sz="1000" b="1" dirty="0">
                <a:solidFill>
                  <a:schemeClr val="bg1"/>
                </a:solidFill>
              </a:rPr>
              <a:t>2012, Nr 4</a:t>
            </a:r>
          </a:p>
        </p:txBody>
      </p:sp>
      <p:sp>
        <p:nvSpPr>
          <p:cNvPr id="15" name="Rounded Rectangle 14"/>
          <p:cNvSpPr/>
          <p:nvPr/>
        </p:nvSpPr>
        <p:spPr bwMode="gray">
          <a:xfrm>
            <a:off x="376235" y="4619072"/>
            <a:ext cx="8297862" cy="1576307"/>
          </a:xfrm>
          <a:prstGeom prst="roundRect">
            <a:avLst/>
          </a:prstGeom>
          <a:solidFill>
            <a:schemeClr val="bg1"/>
          </a:solidFill>
          <a:ln w="38100" algn="ctr">
            <a:solidFill>
              <a:srgbClr val="86BC25"/>
            </a:solidFill>
            <a:miter lim="800000"/>
            <a:headEnd/>
            <a:tailEnd/>
          </a:ln>
        </p:spPr>
        <p:txBody>
          <a:bodyPr wrap="square" lIns="88900" tIns="88900" rIns="88900" bIns="88900" rtlCol="0" anchor="ctr"/>
          <a:lstStyle/>
          <a:p>
            <a:pPr algn="ctr">
              <a:lnSpc>
                <a:spcPct val="106000"/>
              </a:lnSpc>
              <a:buFont typeface="Wingdings 2" pitchFamily="18" charset="2"/>
              <a:buNone/>
            </a:pPr>
            <a:endParaRPr lang="pl-PL" sz="1600" b="1" dirty="0" smtClean="0">
              <a:solidFill>
                <a:schemeClr val="bg1"/>
              </a:solidFill>
            </a:endParaRPr>
          </a:p>
        </p:txBody>
      </p:sp>
      <p:sp>
        <p:nvSpPr>
          <p:cNvPr id="16" name="TextBox 15"/>
          <p:cNvSpPr txBox="1"/>
          <p:nvPr/>
        </p:nvSpPr>
        <p:spPr>
          <a:xfrm>
            <a:off x="539750" y="4714727"/>
            <a:ext cx="7969250" cy="1384995"/>
          </a:xfrm>
          <a:prstGeom prst="rect">
            <a:avLst/>
          </a:prstGeom>
          <a:noFill/>
        </p:spPr>
        <p:txBody>
          <a:bodyPr wrap="square" lIns="0" tIns="0" rIns="0" bIns="0" rtlCol="0">
            <a:spAutoFit/>
          </a:bodyPr>
          <a:lstStyle/>
          <a:p>
            <a:r>
              <a:rPr lang="pl-PL" sz="1000" i="1" dirty="0" smtClean="0"/>
              <a:t>„wskazany </a:t>
            </a:r>
            <a:r>
              <a:rPr lang="pl-PL" sz="1000" i="1" dirty="0"/>
              <a:t>przepis stał się szybko poręcznym instrumentem wydłużenia możliwości egzekucji zobowiązań podatkowych, prowadzenia postępowań kontrolnych oraz postępowań podatkowych. Wystarczyło bowiem wydanie postanowienia o wszczęciu dochodzenia lub śledztwa, a przedawnienie zobowiązania podatkowego ulegało zawieszeniu de iure. Na efekty takiej praktyki organów podatkowych nie trzeba było długo czekać. Wszędzie tam, gdzie zachodzi niebezpieczeństwo przedawnienia zobowiązania podatkowego, organ wszczyna postępowanie przygotowawcze w sprawie o przestępstwo lub wykroczenie skarbowe, powodując tym samym zawieszenie przedawnienia zobowiązania</a:t>
            </a:r>
            <a:r>
              <a:rPr lang="pl-PL" sz="1000" i="1" dirty="0" smtClean="0"/>
              <a:t>.”</a:t>
            </a:r>
            <a:r>
              <a:rPr lang="pl-PL" sz="1000" dirty="0"/>
              <a:t/>
            </a:r>
            <a:br>
              <a:rPr lang="pl-PL" sz="1000" dirty="0"/>
            </a:br>
            <a:endParaRPr lang="pl-PL" sz="1000" dirty="0"/>
          </a:p>
          <a:p>
            <a:r>
              <a:rPr lang="pl-PL" sz="1000" b="1" dirty="0" smtClean="0"/>
              <a:t>Grzegorz Łabuda, </a:t>
            </a:r>
            <a:r>
              <a:rPr lang="pl-PL" sz="1000" b="1" dirty="0"/>
              <a:t>Zawieszenie postępowania karnego skarbowego ze względu na prejudykat, </a:t>
            </a:r>
            <a:r>
              <a:rPr lang="pl-PL" sz="1000" b="1" dirty="0" err="1"/>
              <a:t>Prok.i</a:t>
            </a:r>
            <a:r>
              <a:rPr lang="pl-PL" sz="1000" b="1" dirty="0"/>
              <a:t> Pr. 2011/3/77-83</a:t>
            </a:r>
          </a:p>
        </p:txBody>
      </p:sp>
    </p:spTree>
    <p:extLst>
      <p:ext uri="{BB962C8B-B14F-4D97-AF65-F5344CB8AC3E}">
        <p14:creationId xmlns:p14="http://schemas.microsoft.com/office/powerpoint/2010/main" val="3304733479"/>
      </p:ext>
    </p:extLst>
  </p:cSld>
  <p:clrMapOvr>
    <a:masterClrMapping/>
  </p:clrMapOvr>
  <p:transition>
    <p:fad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3"/>
          </p:nvPr>
        </p:nvSpPr>
        <p:spPr>
          <a:xfrm>
            <a:off x="376237" y="484549"/>
            <a:ext cx="8391525" cy="757255"/>
          </a:xfrm>
        </p:spPr>
        <p:txBody>
          <a:bodyPr/>
          <a:lstStyle/>
          <a:p>
            <a:endParaRPr lang="pl-PL" dirty="0" smtClean="0"/>
          </a:p>
          <a:p>
            <a:r>
              <a:rPr lang="pl-PL" dirty="0" smtClean="0"/>
              <a:t>Wniosek Rzecznika Praw Obywatelskich</a:t>
            </a:r>
            <a:endParaRPr lang="pl-PL" dirty="0"/>
          </a:p>
        </p:txBody>
      </p:sp>
      <p:sp>
        <p:nvSpPr>
          <p:cNvPr id="3" name="Title 2"/>
          <p:cNvSpPr>
            <a:spLocks noGrp="1"/>
          </p:cNvSpPr>
          <p:nvPr>
            <p:ph type="title"/>
          </p:nvPr>
        </p:nvSpPr>
        <p:spPr/>
        <p:txBody>
          <a:bodyPr/>
          <a:lstStyle/>
          <a:p>
            <a:r>
              <a:rPr lang="pl-PL" dirty="0"/>
              <a:t>Wszczęcie postępowania karnego skarbowego a istota przedawnienia zobowiązania podatkowego</a:t>
            </a:r>
          </a:p>
        </p:txBody>
      </p:sp>
      <p:sp>
        <p:nvSpPr>
          <p:cNvPr id="6" name="TextBox 5"/>
          <p:cNvSpPr txBox="1"/>
          <p:nvPr/>
        </p:nvSpPr>
        <p:spPr>
          <a:xfrm>
            <a:off x="376237" y="1241804"/>
            <a:ext cx="8132763" cy="540789"/>
          </a:xfrm>
          <a:prstGeom prst="rect">
            <a:avLst/>
          </a:prstGeom>
          <a:noFill/>
        </p:spPr>
        <p:txBody>
          <a:bodyPr wrap="square" lIns="0" tIns="0" rIns="0" bIns="0" rtlCol="0">
            <a:spAutoFit/>
          </a:bodyPr>
          <a:lstStyle/>
          <a:p>
            <a:pPr>
              <a:spcBef>
                <a:spcPts val="600"/>
              </a:spcBef>
              <a:buSzPct val="100000"/>
            </a:pPr>
            <a:r>
              <a:rPr lang="pl-PL" sz="1000" dirty="0" smtClean="0"/>
              <a:t>RPO wskazuje </a:t>
            </a:r>
            <a:r>
              <a:rPr lang="pl-PL" sz="1000" dirty="0"/>
              <a:t>na naganność praktyki organów </a:t>
            </a:r>
            <a:r>
              <a:rPr lang="pl-PL" sz="1000" dirty="0" smtClean="0"/>
              <a:t>podatkowych naruszającą zasadę wyrażoną w </a:t>
            </a:r>
            <a:r>
              <a:rPr lang="pl-PL" sz="1000" dirty="0"/>
              <a:t>art. 2 Konstytucji </a:t>
            </a:r>
            <a:r>
              <a:rPr lang="pl-PL" sz="1000" dirty="0" smtClean="0"/>
              <a:t>RP </a:t>
            </a:r>
            <a:br>
              <a:rPr lang="pl-PL" sz="1000" dirty="0" smtClean="0"/>
            </a:br>
            <a:r>
              <a:rPr lang="pl-PL" sz="1000" dirty="0" smtClean="0"/>
              <a:t>Wniosek </a:t>
            </a:r>
            <a:r>
              <a:rPr lang="pl-PL" sz="1000" dirty="0"/>
              <a:t>z dnia 22 października 2014 r. Rzecznik Praw Obywatelskich </a:t>
            </a:r>
            <a:r>
              <a:rPr lang="pl-PL" sz="1000" dirty="0" err="1"/>
              <a:t>ws</a:t>
            </a:r>
            <a:r>
              <a:rPr lang="pl-PL" sz="1000" dirty="0"/>
              <a:t>. o sygn. 11.511.1778. 2014.Mwa</a:t>
            </a:r>
          </a:p>
          <a:p>
            <a:pPr>
              <a:spcBef>
                <a:spcPts val="600"/>
              </a:spcBef>
              <a:buSzPct val="100000"/>
            </a:pPr>
            <a:endParaRPr lang="pl-PL" sz="1000" dirty="0" smtClean="0"/>
          </a:p>
        </p:txBody>
      </p:sp>
      <p:sp>
        <p:nvSpPr>
          <p:cNvPr id="10" name="Rounded Rectangle 9"/>
          <p:cNvSpPr/>
          <p:nvPr/>
        </p:nvSpPr>
        <p:spPr bwMode="gray">
          <a:xfrm>
            <a:off x="376234" y="1651054"/>
            <a:ext cx="8297863" cy="1356217"/>
          </a:xfrm>
          <a:prstGeom prst="roundRect">
            <a:avLst/>
          </a:prstGeom>
          <a:solidFill>
            <a:srgbClr val="86BC25"/>
          </a:solidFill>
          <a:ln w="38100" algn="ctr">
            <a:solidFill>
              <a:srgbClr val="86BC25"/>
            </a:solidFill>
            <a:miter lim="800000"/>
            <a:headEnd/>
            <a:tailEnd/>
          </a:ln>
        </p:spPr>
        <p:txBody>
          <a:bodyPr wrap="square" lIns="88900" tIns="88900" rIns="88900" bIns="88900" rtlCol="0" anchor="ctr"/>
          <a:lstStyle/>
          <a:p>
            <a:pPr>
              <a:lnSpc>
                <a:spcPct val="106000"/>
              </a:lnSpc>
              <a:buFont typeface="Wingdings 2" pitchFamily="18" charset="2"/>
              <a:buNone/>
            </a:pPr>
            <a:r>
              <a:rPr lang="pl-PL" sz="1050" i="1" dirty="0" smtClean="0">
                <a:solidFill>
                  <a:schemeClr val="bg1"/>
                </a:solidFill>
              </a:rPr>
              <a:t>„Analiza </a:t>
            </a:r>
            <a:r>
              <a:rPr lang="pl-PL" sz="1050" i="1" dirty="0">
                <a:solidFill>
                  <a:schemeClr val="bg1"/>
                </a:solidFill>
              </a:rPr>
              <a:t>praktyki dokonana przez Rzecznika Praw Obywatelskich wskazuje na to, że art. 70 § 6 pkt. 1 Ordynacji w zw. Z art. 114a </a:t>
            </a:r>
            <a:r>
              <a:rPr lang="pl-PL" sz="1050" i="1" dirty="0" err="1">
                <a:solidFill>
                  <a:schemeClr val="bg1"/>
                </a:solidFill>
              </a:rPr>
              <a:t>K.k.s</a:t>
            </a:r>
            <a:r>
              <a:rPr lang="pl-PL" sz="1050" i="1" dirty="0">
                <a:solidFill>
                  <a:schemeClr val="bg1"/>
                </a:solidFill>
              </a:rPr>
              <a:t>. wykorzystywane są do wszczynania i następnie zawieszania postępowań karnoskarbowych w celu zawieszenia biegu przedawnienia. Konstrukcja art. 114 </a:t>
            </a:r>
            <a:r>
              <a:rPr lang="pl-PL" sz="1050" i="1" dirty="0" err="1">
                <a:solidFill>
                  <a:schemeClr val="bg1"/>
                </a:solidFill>
              </a:rPr>
              <a:t>K.k.s</a:t>
            </a:r>
            <a:r>
              <a:rPr lang="pl-PL" sz="1050" i="1" dirty="0">
                <a:solidFill>
                  <a:schemeClr val="bg1"/>
                </a:solidFill>
              </a:rPr>
              <a:t>. </a:t>
            </a:r>
            <a:r>
              <a:rPr lang="pl-PL" sz="1050" i="1" u="sng" dirty="0">
                <a:solidFill>
                  <a:schemeClr val="bg1"/>
                </a:solidFill>
              </a:rPr>
              <a:t>pozwala przy tym na dochodzenie również zobowiązań przedawnionych. W związku z tym jest ona nie do pogodzenia z zasadą ochrony zaufania do państwa i stanowionego przez nie prawa, wywodzącą się z art. 2 Konstytucji RP</a:t>
            </a:r>
            <a:r>
              <a:rPr lang="pl-PL" sz="1050" i="1" dirty="0" smtClean="0">
                <a:solidFill>
                  <a:schemeClr val="bg1"/>
                </a:solidFill>
              </a:rPr>
              <a:t>.”</a:t>
            </a:r>
            <a:endParaRPr lang="pl-PL" sz="1050" i="1" dirty="0">
              <a:solidFill>
                <a:schemeClr val="bg1"/>
              </a:solidFill>
            </a:endParaRPr>
          </a:p>
        </p:txBody>
      </p:sp>
      <p:sp>
        <p:nvSpPr>
          <p:cNvPr id="11" name="Content Placeholder 3"/>
          <p:cNvSpPr>
            <a:spLocks noGrp="1"/>
          </p:cNvSpPr>
          <p:nvPr>
            <p:ph idx="1"/>
          </p:nvPr>
        </p:nvSpPr>
        <p:spPr>
          <a:xfrm>
            <a:off x="571499" y="5765416"/>
            <a:ext cx="8001000" cy="204272"/>
          </a:xfrm>
        </p:spPr>
        <p:txBody>
          <a:bodyPr/>
          <a:lstStyle/>
          <a:p>
            <a:r>
              <a:rPr lang="pl-PL" sz="1000" b="1" dirty="0" smtClean="0">
                <a:solidFill>
                  <a:schemeClr val="bg1"/>
                </a:solidFill>
              </a:rPr>
              <a:t>Wniosek </a:t>
            </a:r>
            <a:r>
              <a:rPr lang="pl-PL" sz="1000" b="1" dirty="0">
                <a:solidFill>
                  <a:schemeClr val="bg1"/>
                </a:solidFill>
              </a:rPr>
              <a:t>z dnia 22 października 2014 r. Rzecznik Praw Obywatelskich </a:t>
            </a:r>
            <a:r>
              <a:rPr lang="pl-PL" sz="1000" b="1" dirty="0" err="1">
                <a:solidFill>
                  <a:schemeClr val="bg1"/>
                </a:solidFill>
              </a:rPr>
              <a:t>ws</a:t>
            </a:r>
            <a:r>
              <a:rPr lang="pl-PL" sz="1000" b="1" dirty="0">
                <a:solidFill>
                  <a:schemeClr val="bg1"/>
                </a:solidFill>
              </a:rPr>
              <a:t>. o sygn. 11.511.1778. 2014.MWa</a:t>
            </a:r>
          </a:p>
        </p:txBody>
      </p:sp>
      <p:sp>
        <p:nvSpPr>
          <p:cNvPr id="17" name="Rounded Rectangle 16"/>
          <p:cNvSpPr/>
          <p:nvPr/>
        </p:nvSpPr>
        <p:spPr bwMode="gray">
          <a:xfrm>
            <a:off x="376234" y="3148734"/>
            <a:ext cx="8297863" cy="1362266"/>
          </a:xfrm>
          <a:prstGeom prst="roundRect">
            <a:avLst/>
          </a:prstGeom>
          <a:solidFill>
            <a:schemeClr val="bg1"/>
          </a:solidFill>
          <a:ln w="38100" algn="ctr">
            <a:solidFill>
              <a:srgbClr val="86BC25"/>
            </a:solidFill>
            <a:miter lim="800000"/>
            <a:headEnd/>
            <a:tailEnd/>
          </a:ln>
        </p:spPr>
        <p:txBody>
          <a:bodyPr wrap="square" lIns="88900" tIns="88900" rIns="88900" bIns="88900" rtlCol="0" anchor="ctr"/>
          <a:lstStyle/>
          <a:p>
            <a:pPr>
              <a:lnSpc>
                <a:spcPct val="106000"/>
              </a:lnSpc>
              <a:buFont typeface="Wingdings 2" pitchFamily="18" charset="2"/>
              <a:buNone/>
            </a:pPr>
            <a:r>
              <a:rPr lang="pl-PL" sz="1050" i="1" dirty="0" smtClean="0"/>
              <a:t>„Rozwiązanie takie jest </a:t>
            </a:r>
            <a:r>
              <a:rPr lang="pl-PL" sz="1050" i="1" u="sng" dirty="0" smtClean="0"/>
              <a:t>klasyczną pułapką zastawioną na podatnika</a:t>
            </a:r>
            <a:r>
              <a:rPr lang="pl-PL" sz="1050" i="1" dirty="0" smtClean="0"/>
              <a:t>. Nawet bowiem wówczas, gdy stwierdzi on, że postępowanie w sprawie o przestępstwo skarbowe lub wykroczenie skarbowe prowadzone jest z rażącą przewlekłością, </a:t>
            </a:r>
            <a:r>
              <a:rPr lang="pl-PL" sz="1050" i="1" u="sng" dirty="0" smtClean="0"/>
              <a:t>nie może on temu przeciwdziałać, pomimo że okoliczność ta ma bezpośredni wpływ na jego interesy prawne</a:t>
            </a:r>
            <a:r>
              <a:rPr lang="pl-PL" sz="1050" i="1" dirty="0" smtClean="0"/>
              <a:t>.”</a:t>
            </a:r>
          </a:p>
        </p:txBody>
      </p:sp>
      <p:sp>
        <p:nvSpPr>
          <p:cNvPr id="18" name="Rounded Rectangle 17"/>
          <p:cNvSpPr/>
          <p:nvPr/>
        </p:nvSpPr>
        <p:spPr bwMode="gray">
          <a:xfrm>
            <a:off x="376234" y="4652463"/>
            <a:ext cx="8297863" cy="1356217"/>
          </a:xfrm>
          <a:prstGeom prst="roundRect">
            <a:avLst/>
          </a:prstGeom>
          <a:solidFill>
            <a:srgbClr val="86BC25"/>
          </a:solidFill>
          <a:ln w="38100" algn="ctr">
            <a:solidFill>
              <a:srgbClr val="86BC25"/>
            </a:solidFill>
            <a:miter lim="800000"/>
            <a:headEnd/>
            <a:tailEnd/>
          </a:ln>
        </p:spPr>
        <p:txBody>
          <a:bodyPr wrap="square" lIns="88900" tIns="88900" rIns="88900" bIns="88900" rtlCol="0" anchor="ctr"/>
          <a:lstStyle/>
          <a:p>
            <a:pPr>
              <a:lnSpc>
                <a:spcPct val="106000"/>
              </a:lnSpc>
              <a:buFont typeface="Wingdings 2" pitchFamily="18" charset="2"/>
              <a:buNone/>
            </a:pPr>
            <a:endParaRPr lang="pl-PL" sz="1100" i="1" dirty="0" smtClean="0">
              <a:solidFill>
                <a:schemeClr val="bg1"/>
              </a:solidFill>
            </a:endParaRPr>
          </a:p>
          <a:p>
            <a:pPr>
              <a:lnSpc>
                <a:spcPct val="106000"/>
              </a:lnSpc>
              <a:buFont typeface="Wingdings 2" pitchFamily="18" charset="2"/>
              <a:buNone/>
            </a:pPr>
            <a:r>
              <a:rPr lang="pl-PL" sz="1100" i="1" dirty="0" smtClean="0">
                <a:solidFill>
                  <a:schemeClr val="bg1"/>
                </a:solidFill>
              </a:rPr>
              <a:t>„Stąd </a:t>
            </a:r>
            <a:r>
              <a:rPr lang="pl-PL" sz="1100" i="1" dirty="0">
                <a:solidFill>
                  <a:schemeClr val="bg1"/>
                </a:solidFill>
              </a:rPr>
              <a:t>też rozwiązanie to pozostaje w kolizji z wyrażoną w art. 2 Konstytucji RP, a wywodzącą się z zasady demokratycznego państwa prawa, zasadą zaufania obywatela do państwa  i stanowionego przezeń prawa</a:t>
            </a:r>
            <a:r>
              <a:rPr lang="pl-PL" sz="1100" i="1" u="sng" dirty="0">
                <a:solidFill>
                  <a:schemeClr val="bg1"/>
                </a:solidFill>
              </a:rPr>
              <a:t>. Nie zapewnia ono bowiem jednostce bezpieczeństwa prawnego, ograniczając ją w jej dobrach prawnych i ingerując istotnie w jej interesy majątkowe, a jednocześnie nie przyznając stosownych gwarancji procesowych</a:t>
            </a:r>
            <a:r>
              <a:rPr lang="pl-PL" sz="1100" i="1" dirty="0" smtClean="0">
                <a:solidFill>
                  <a:schemeClr val="bg1"/>
                </a:solidFill>
              </a:rPr>
              <a:t>.”</a:t>
            </a:r>
          </a:p>
          <a:p>
            <a:pPr>
              <a:lnSpc>
                <a:spcPct val="106000"/>
              </a:lnSpc>
            </a:pPr>
            <a:endParaRPr lang="pl-PL" sz="900" b="1" dirty="0" smtClean="0">
              <a:solidFill>
                <a:schemeClr val="bg1"/>
              </a:solidFill>
            </a:endParaRPr>
          </a:p>
        </p:txBody>
      </p:sp>
    </p:spTree>
    <p:extLst>
      <p:ext uri="{BB962C8B-B14F-4D97-AF65-F5344CB8AC3E}">
        <p14:creationId xmlns:p14="http://schemas.microsoft.com/office/powerpoint/2010/main" val="650408120"/>
      </p:ext>
    </p:extLst>
  </p:cSld>
  <p:clrMapOvr>
    <a:masterClrMapping/>
  </p:clrMapOvr>
  <p:transition>
    <p:fade/>
  </p:transition>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THINKCELLUNDODONOTDELETE" val="0"/>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heme/theme1.xml><?xml version="1.0" encoding="utf-8"?>
<a:theme xmlns:a="http://schemas.openxmlformats.org/drawingml/2006/main" name="Deloitte_US_Letter_Print Theme">
  <a:themeElements>
    <a:clrScheme name="Deloitte colour theme">
      <a:dk1>
        <a:sysClr val="windowText" lastClr="000000"/>
      </a:dk1>
      <a:lt1>
        <a:sysClr val="window" lastClr="FFFFFF"/>
      </a:lt1>
      <a:dk2>
        <a:srgbClr val="44546A"/>
      </a:dk2>
      <a:lt2>
        <a:srgbClr val="E7E6E6"/>
      </a:lt2>
      <a:accent1>
        <a:srgbClr val="86BC25"/>
      </a:accent1>
      <a:accent2>
        <a:srgbClr val="2C5234"/>
      </a:accent2>
      <a:accent3>
        <a:srgbClr val="00A3E0"/>
      </a:accent3>
      <a:accent4>
        <a:srgbClr val="012169"/>
      </a:accent4>
      <a:accent5>
        <a:srgbClr val="0097A9"/>
      </a:accent5>
      <a:accent6>
        <a:srgbClr val="75787B"/>
      </a:accent6>
      <a:hlink>
        <a:srgbClr val="00A3E0"/>
      </a:hlink>
      <a:folHlink>
        <a:srgbClr val="954F72"/>
      </a:folHlink>
    </a:clrScheme>
    <a:fontScheme name="Deloitte Powerpoint font">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gray">
        <a:solidFill>
          <a:schemeClr val="accent3"/>
        </a:solidFill>
        <a:ln w="19050" algn="ctr">
          <a:noFill/>
          <a:miter lim="800000"/>
          <a:headEnd/>
          <a:tailEnd/>
        </a:ln>
      </a:spPr>
      <a:bodyPr wrap="square" lIns="88900" tIns="88900" rIns="88900" bIns="88900" rtlCol="0" anchor="ctr"/>
      <a:lstStyle>
        <a:defPPr>
          <a:lnSpc>
            <a:spcPct val="106000"/>
          </a:lnSpc>
          <a:buFont typeface="Wingdings 2" pitchFamily="18" charset="2"/>
          <a:buNone/>
          <a:defRPr sz="1600" b="1" dirty="0" smtClean="0">
            <a:solidFill>
              <a:schemeClr val="bg1"/>
            </a:solidFill>
          </a:defRPr>
        </a:defPPr>
      </a:lstStyle>
    </a:spDef>
    <a:lnDef>
      <a:spPr>
        <a:ln>
          <a:solidFill>
            <a:schemeClr val="tx2"/>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square" lIns="0" tIns="0" rIns="0" bIns="0" rtlCol="0">
        <a:spAutoFit/>
      </a:bodyPr>
      <a:lstStyle>
        <a:defPPr marL="203200" indent="-203200">
          <a:spcBef>
            <a:spcPts val="600"/>
          </a:spcBef>
          <a:buSzPct val="100000"/>
          <a:buFont typeface="Arial"/>
          <a:buChar char="•"/>
          <a:defRPr dirty="0" smtClean="0">
            <a:solidFill>
              <a:srgbClr val="313131"/>
            </a:solidFill>
          </a:defRPr>
        </a:defPPr>
      </a:lstStyle>
    </a:txDef>
  </a:objectDefaults>
  <a:extraClrSchemeLst/>
  <a:custClrLst>
    <a:custClr name="Green 7">
      <a:srgbClr val="2C5234"/>
    </a:custClr>
    <a:custClr name="Green 6">
      <a:srgbClr val="046A38"/>
    </a:custClr>
    <a:custClr name="Green 5">
      <a:srgbClr val="009A44"/>
    </a:custClr>
    <a:custClr name="Green 4">
      <a:srgbClr val="43B02A"/>
    </a:custClr>
    <a:custClr name="Deloitte Green">
      <a:srgbClr val="86BC25"/>
    </a:custClr>
    <a:custClr name="Green 2">
      <a:srgbClr val="C4D600"/>
    </a:custClr>
    <a:custClr name="Green 1">
      <a:srgbClr val="E3E48D"/>
    </a:custClr>
    <a:custClr name="Teal 7">
      <a:srgbClr val="004F59"/>
    </a:custClr>
    <a:custClr name="Teal 6">
      <a:srgbClr val="007680"/>
    </a:custClr>
    <a:custClr name="Teal 5">
      <a:srgbClr val="0097A9"/>
    </a:custClr>
    <a:custClr name="Teal 4">
      <a:srgbClr val="00ABAB"/>
    </a:custClr>
    <a:custClr name="Teal 3">
      <a:srgbClr val="6FC2B4"/>
    </a:custClr>
    <a:custClr name="Teal 2">
      <a:srgbClr val="9DD4CF"/>
    </a:custClr>
    <a:custClr name="Teal 1">
      <a:srgbClr val="DDEFE8"/>
    </a:custClr>
    <a:custClr name="Blue 7">
      <a:srgbClr val="041E42"/>
    </a:custClr>
    <a:custClr name="Blue 6">
      <a:srgbClr val="012169"/>
    </a:custClr>
    <a:custClr name="Blue 5">
      <a:srgbClr val="005587"/>
    </a:custClr>
    <a:custClr name="Blue 4">
      <a:srgbClr val="0076A8"/>
    </a:custClr>
    <a:custClr name="Blue 3">
      <a:srgbClr val="00A3E0"/>
    </a:custClr>
    <a:custClr name="Blue 2">
      <a:srgbClr val="62B5E5"/>
    </a:custClr>
    <a:custClr name="Blue 1">
      <a:srgbClr val="A0DCFF"/>
    </a:custClr>
    <a:custClr name="Cool Gray 11">
      <a:srgbClr val="53565A"/>
    </a:custClr>
    <a:custClr name="Cool Gray 10">
      <a:srgbClr val="63666A"/>
    </a:custClr>
    <a:custClr name="Cool Gray 9">
      <a:srgbClr val="75787B"/>
    </a:custClr>
    <a:custClr name="Cool Gray 7">
      <a:srgbClr val="97999B"/>
    </a:custClr>
    <a:custClr name="Cool Gray 6">
      <a:srgbClr val="A7A8AA"/>
    </a:custClr>
    <a:custClr name="Cool Gray 4">
      <a:srgbClr val="BBBCBC"/>
    </a:custClr>
    <a:custClr name="Cool Gray 2">
      <a:srgbClr val="D0D0CE"/>
    </a:custClr>
    <a:custClr name="White">
      <a:srgbClr val="FFFFFF"/>
    </a:custClr>
    <a:custClr name="Black">
      <a:srgbClr val="000000"/>
    </a:custClr>
    <a:custClr name="Red">
      <a:srgbClr val="DA291C"/>
    </a:custClr>
    <a:custClr name="Orange">
      <a:srgbClr val="ED8B00"/>
    </a:custClr>
    <a:custClr name="Yellow">
      <a:srgbClr val="FFCD00"/>
    </a:custClr>
  </a:custClrLst>
  <a:extLst>
    <a:ext uri="{05A4C25C-085E-4340-85A3-A5531E510DB2}">
      <thm15:themeFamily xmlns:thm15="http://schemas.microsoft.com/office/thememl/2012/main" name="Deloitte_US_Letter_Print Theme" id="{5B1C474F-3B6E-4C4C-B8B8-04058258F10F}" vid="{EE8175AA-1F22-47D3-9D7F-F1884DC9EC3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20594</TotalTime>
  <Words>3909</Words>
  <Application>Microsoft Office PowerPoint</Application>
  <PresentationFormat>Pokaz na ekranie (4:3)</PresentationFormat>
  <Paragraphs>212</Paragraphs>
  <Slides>21</Slides>
  <Notes>5</Notes>
  <HiddenSlides>0</HiddenSlides>
  <MMClips>0</MMClips>
  <ScaleCrop>false</ScaleCrop>
  <HeadingPairs>
    <vt:vector size="8" baseType="variant">
      <vt:variant>
        <vt:lpstr>Używane czcionki</vt:lpstr>
      </vt:variant>
      <vt:variant>
        <vt:i4>4</vt:i4>
      </vt:variant>
      <vt:variant>
        <vt:lpstr>Motyw</vt:lpstr>
      </vt:variant>
      <vt:variant>
        <vt:i4>1</vt:i4>
      </vt:variant>
      <vt:variant>
        <vt:lpstr>Osadzone serwery OLE</vt:lpstr>
      </vt:variant>
      <vt:variant>
        <vt:i4>1</vt:i4>
      </vt:variant>
      <vt:variant>
        <vt:lpstr>Tytuły slajdów</vt:lpstr>
      </vt:variant>
      <vt:variant>
        <vt:i4>21</vt:i4>
      </vt:variant>
    </vt:vector>
  </HeadingPairs>
  <TitlesOfParts>
    <vt:vector size="27" baseType="lpstr">
      <vt:lpstr>Arial</vt:lpstr>
      <vt:lpstr>Open Sans</vt:lpstr>
      <vt:lpstr>Verdana</vt:lpstr>
      <vt:lpstr>Wingdings 2</vt:lpstr>
      <vt:lpstr>Deloitte_US_Letter_Print Theme</vt:lpstr>
      <vt:lpstr>think-cell Slide</vt:lpstr>
      <vt:lpstr>Wszczęcie postępowania karnego skarbowego a istota przedawnienia zobowiązania podatkowego</vt:lpstr>
      <vt:lpstr>Wszczęcie postępowania karnego skarbowego a przedawnienie zobowiązania podatkowego</vt:lpstr>
      <vt:lpstr>Wszczęcie postępowania karnego skarbowego a przedawnienie zobowiązania podatkowego</vt:lpstr>
      <vt:lpstr>Prezentacja programu PowerPoint</vt:lpstr>
      <vt:lpstr>Wszczęcie postępowania karnego skarbowego a przedawnienie zobowiązania podatkowego</vt:lpstr>
      <vt:lpstr>Instytucja wszczęcia postępowania karnego skarbowego</vt:lpstr>
      <vt:lpstr>Wszczęcie postępowania karnego skarbowego a istota przedawnienia zobowiązania podatkowego</vt:lpstr>
      <vt:lpstr>Wszczęcie postępowania karnego skarbowego a istota przedawnienia zobowiązania podatkowego</vt:lpstr>
      <vt:lpstr>Wszczęcie postępowania karnego skarbowego a istota przedawnienia zobowiązania podatkowego</vt:lpstr>
      <vt:lpstr>Prezentacja programu PowerPoint</vt:lpstr>
      <vt:lpstr>Wszczęcie postępowania karnego skarbowego a istota przedawnienia zobowiązania podatkowego</vt:lpstr>
      <vt:lpstr>Wszczęcie postępowania karnego skarbowego a istota przedawnienia zobowiązania podatkowego</vt:lpstr>
      <vt:lpstr>Prezentacja programu PowerPoint</vt:lpstr>
      <vt:lpstr>Wszczęcie postępowania karnego skarbowego a istota przedawnienia zobowiązania podatkowego</vt:lpstr>
      <vt:lpstr>Instytucja wszczęcia postępowania karnego skarbowego</vt:lpstr>
      <vt:lpstr>Prezentacja programu PowerPoint</vt:lpstr>
      <vt:lpstr>Wszczęcie postępowania karnego skarbowego a istota przedawnienia zobowiązania podatkowego</vt:lpstr>
      <vt:lpstr>Wszczęcie postępowania karnego skarbowego a istota przedawnienia zobowiązania podatkowego</vt:lpstr>
      <vt:lpstr>Wszczęcie postępowania karnego skarbowego a istota przedawnienia zobowiązania podatkowego</vt:lpstr>
      <vt:lpstr>Wszczęcie postępowania karnego skarbowego a istota przedawnienia zobowiązania podatkowego</vt:lpstr>
      <vt:lpstr>Prezentacja programu PowerPoint</vt:lpstr>
    </vt:vector>
  </TitlesOfParts>
  <Company>Deloitte Central Europe</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Postępowanie karne skarbowe a termin przedawnienia Nadużycia organów podatkowych</dc:title>
  <dc:creator>Zawiejska-Rataj, Joanna (PL - Poznan)</dc:creator>
  <cp:lastModifiedBy>Wojciech Morawski</cp:lastModifiedBy>
  <cp:revision>131</cp:revision>
  <cp:lastPrinted>2017-03-15T12:30:33Z</cp:lastPrinted>
  <dcterms:created xsi:type="dcterms:W3CDTF">2017-03-06T12:32:23Z</dcterms:created>
  <dcterms:modified xsi:type="dcterms:W3CDTF">2018-09-05T10:11:42Z</dcterms:modified>
</cp:coreProperties>
</file>