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5"/>
  </p:notesMasterIdLst>
  <p:handoutMasterIdLst>
    <p:handoutMasterId r:id="rId16"/>
  </p:handoutMasterIdLst>
  <p:sldIdLst>
    <p:sldId id="256" r:id="rId2"/>
    <p:sldId id="313" r:id="rId3"/>
    <p:sldId id="361" r:id="rId4"/>
    <p:sldId id="357" r:id="rId5"/>
    <p:sldId id="316" r:id="rId6"/>
    <p:sldId id="349" r:id="rId7"/>
    <p:sldId id="319" r:id="rId8"/>
    <p:sldId id="321" r:id="rId9"/>
    <p:sldId id="359" r:id="rId10"/>
    <p:sldId id="350" r:id="rId11"/>
    <p:sldId id="358" r:id="rId12"/>
    <p:sldId id="360" r:id="rId13"/>
    <p:sldId id="348" r:id="rId14"/>
  </p:sldIdLst>
  <p:sldSz cx="9144000" cy="6858000" type="screen4x3"/>
  <p:notesSz cx="6946900" cy="92837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00"/>
    <a:srgbClr val="CC3300"/>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2" autoAdjust="0"/>
    <p:restoredTop sz="74377" autoAdjust="0"/>
  </p:normalViewPr>
  <p:slideViewPr>
    <p:cSldViewPr>
      <p:cViewPr varScale="1">
        <p:scale>
          <a:sx n="66" d="100"/>
          <a:sy n="66" d="100"/>
        </p:scale>
        <p:origin x="1728"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009900" cy="463550"/>
          </a:xfrm>
          <a:prstGeom prst="rect">
            <a:avLst/>
          </a:prstGeom>
          <a:noFill/>
          <a:ln w="12700" cap="sq">
            <a:noFill/>
            <a:miter lim="800000"/>
            <a:headEnd type="none" w="sm" len="sm"/>
            <a:tailEnd type="none" w="sm" len="sm"/>
          </a:ln>
          <a:effectLst/>
        </p:spPr>
        <p:txBody>
          <a:bodyPr vert="horz" wrap="square" lIns="92738" tIns="46368" rIns="92738" bIns="46368" numCol="1" anchor="t" anchorCtr="0" compatLnSpc="1">
            <a:prstTxWarp prst="textNoShape">
              <a:avLst/>
            </a:prstTxWarp>
          </a:bodyPr>
          <a:lstStyle>
            <a:lvl1pPr defTabSz="925513" eaLnBrk="0" hangingPunct="0">
              <a:defRPr sz="1200"/>
            </a:lvl1pPr>
          </a:lstStyle>
          <a:p>
            <a:pPr>
              <a:defRPr/>
            </a:pPr>
            <a:endParaRPr lang="pl-PL"/>
          </a:p>
        </p:txBody>
      </p:sp>
      <p:sp>
        <p:nvSpPr>
          <p:cNvPr id="20483" name="Rectangle 3"/>
          <p:cNvSpPr>
            <a:spLocks noGrp="1" noChangeArrowheads="1"/>
          </p:cNvSpPr>
          <p:nvPr>
            <p:ph type="dt" sz="quarter" idx="1"/>
          </p:nvPr>
        </p:nvSpPr>
        <p:spPr bwMode="auto">
          <a:xfrm>
            <a:off x="3937000" y="0"/>
            <a:ext cx="3009900" cy="463550"/>
          </a:xfrm>
          <a:prstGeom prst="rect">
            <a:avLst/>
          </a:prstGeom>
          <a:noFill/>
          <a:ln w="12700" cap="sq">
            <a:noFill/>
            <a:miter lim="800000"/>
            <a:headEnd type="none" w="sm" len="sm"/>
            <a:tailEnd type="none" w="sm" len="sm"/>
          </a:ln>
          <a:effectLst/>
        </p:spPr>
        <p:txBody>
          <a:bodyPr vert="horz" wrap="square" lIns="92738" tIns="46368" rIns="92738" bIns="46368" numCol="1" anchor="t" anchorCtr="0" compatLnSpc="1">
            <a:prstTxWarp prst="textNoShape">
              <a:avLst/>
            </a:prstTxWarp>
          </a:bodyPr>
          <a:lstStyle>
            <a:lvl1pPr algn="r" defTabSz="925513" eaLnBrk="0" hangingPunct="0">
              <a:defRPr sz="1200"/>
            </a:lvl1pPr>
          </a:lstStyle>
          <a:p>
            <a:pPr>
              <a:defRPr/>
            </a:pPr>
            <a:endParaRPr lang="pl-PL"/>
          </a:p>
        </p:txBody>
      </p:sp>
      <p:sp>
        <p:nvSpPr>
          <p:cNvPr id="20484" name="Rectangle 4"/>
          <p:cNvSpPr>
            <a:spLocks noGrp="1" noChangeArrowheads="1"/>
          </p:cNvSpPr>
          <p:nvPr>
            <p:ph type="ftr" sz="quarter" idx="2"/>
          </p:nvPr>
        </p:nvSpPr>
        <p:spPr bwMode="auto">
          <a:xfrm>
            <a:off x="0" y="8820150"/>
            <a:ext cx="3009900" cy="463550"/>
          </a:xfrm>
          <a:prstGeom prst="rect">
            <a:avLst/>
          </a:prstGeom>
          <a:noFill/>
          <a:ln w="12700" cap="sq">
            <a:noFill/>
            <a:miter lim="800000"/>
            <a:headEnd type="none" w="sm" len="sm"/>
            <a:tailEnd type="none" w="sm" len="sm"/>
          </a:ln>
          <a:effectLst/>
        </p:spPr>
        <p:txBody>
          <a:bodyPr vert="horz" wrap="square" lIns="92738" tIns="46368" rIns="92738" bIns="46368" numCol="1" anchor="b" anchorCtr="0" compatLnSpc="1">
            <a:prstTxWarp prst="textNoShape">
              <a:avLst/>
            </a:prstTxWarp>
          </a:bodyPr>
          <a:lstStyle>
            <a:lvl1pPr defTabSz="925513" eaLnBrk="0" hangingPunct="0">
              <a:defRPr sz="1200"/>
            </a:lvl1pPr>
          </a:lstStyle>
          <a:p>
            <a:pPr>
              <a:defRPr/>
            </a:pPr>
            <a:endParaRPr lang="pl-PL"/>
          </a:p>
        </p:txBody>
      </p:sp>
      <p:sp>
        <p:nvSpPr>
          <p:cNvPr id="20485" name="Rectangle 5"/>
          <p:cNvSpPr>
            <a:spLocks noGrp="1" noChangeArrowheads="1"/>
          </p:cNvSpPr>
          <p:nvPr>
            <p:ph type="sldNum" sz="quarter" idx="3"/>
          </p:nvPr>
        </p:nvSpPr>
        <p:spPr bwMode="auto">
          <a:xfrm>
            <a:off x="3937000" y="8820150"/>
            <a:ext cx="3009900" cy="463550"/>
          </a:xfrm>
          <a:prstGeom prst="rect">
            <a:avLst/>
          </a:prstGeom>
          <a:noFill/>
          <a:ln w="12700" cap="sq">
            <a:noFill/>
            <a:miter lim="800000"/>
            <a:headEnd type="none" w="sm" len="sm"/>
            <a:tailEnd type="none" w="sm" len="sm"/>
          </a:ln>
          <a:effectLst/>
        </p:spPr>
        <p:txBody>
          <a:bodyPr vert="horz" wrap="square" lIns="92738" tIns="46368" rIns="92738" bIns="46368" numCol="1" anchor="b" anchorCtr="0" compatLnSpc="1">
            <a:prstTxWarp prst="textNoShape">
              <a:avLst/>
            </a:prstTxWarp>
          </a:bodyPr>
          <a:lstStyle>
            <a:lvl1pPr algn="r" defTabSz="925513">
              <a:defRPr sz="1200"/>
            </a:lvl1pPr>
          </a:lstStyle>
          <a:p>
            <a:pPr>
              <a:defRPr/>
            </a:pPr>
            <a:fld id="{96DD5427-41B6-475D-9874-ADFE5D87240F}" type="slidenum">
              <a:rPr lang="pl-PL" altLang="pl-PL"/>
              <a:pPr>
                <a:defRPr/>
              </a:pPr>
              <a:t>‹#›</a:t>
            </a:fld>
            <a:endParaRPr lang="pl-PL" altLang="pl-PL"/>
          </a:p>
        </p:txBody>
      </p:sp>
    </p:spTree>
    <p:extLst>
      <p:ext uri="{BB962C8B-B14F-4D97-AF65-F5344CB8AC3E}">
        <p14:creationId xmlns:p14="http://schemas.microsoft.com/office/powerpoint/2010/main" val="19545496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09900" cy="463550"/>
          </a:xfrm>
          <a:prstGeom prst="rect">
            <a:avLst/>
          </a:prstGeom>
          <a:noFill/>
          <a:ln w="12700" cap="sq">
            <a:noFill/>
            <a:miter lim="800000"/>
            <a:headEnd type="none" w="sm" len="sm"/>
            <a:tailEnd type="none" w="sm" len="sm"/>
          </a:ln>
        </p:spPr>
        <p:txBody>
          <a:bodyPr vert="horz" wrap="square" lIns="92738" tIns="46368" rIns="92738" bIns="46368" numCol="1" anchor="t" anchorCtr="0" compatLnSpc="1">
            <a:prstTxWarp prst="textNoShape">
              <a:avLst/>
            </a:prstTxWarp>
          </a:bodyPr>
          <a:lstStyle>
            <a:lvl1pPr defTabSz="925513" eaLnBrk="0" hangingPunct="0">
              <a:defRPr sz="1200"/>
            </a:lvl1pPr>
          </a:lstStyle>
          <a:p>
            <a:pPr>
              <a:defRPr/>
            </a:pPr>
            <a:endParaRPr lang="pl-PL"/>
          </a:p>
        </p:txBody>
      </p:sp>
      <p:sp>
        <p:nvSpPr>
          <p:cNvPr id="6147" name="Rectangle 3"/>
          <p:cNvSpPr>
            <a:spLocks noGrp="1" noRot="1" noChangeAspect="1" noChangeArrowheads="1" noTextEdit="1"/>
          </p:cNvSpPr>
          <p:nvPr>
            <p:ph type="sldImg" idx="2"/>
          </p:nvPr>
        </p:nvSpPr>
        <p:spPr bwMode="auto">
          <a:xfrm>
            <a:off x="1152525" y="696913"/>
            <a:ext cx="4641850" cy="34813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2" name="Rectangle 4"/>
          <p:cNvSpPr>
            <a:spLocks noGrp="1" noChangeArrowheads="1"/>
          </p:cNvSpPr>
          <p:nvPr>
            <p:ph type="body" sz="quarter" idx="3"/>
          </p:nvPr>
        </p:nvSpPr>
        <p:spPr bwMode="auto">
          <a:xfrm>
            <a:off x="925513" y="4410075"/>
            <a:ext cx="5095875" cy="4176713"/>
          </a:xfrm>
          <a:prstGeom prst="rect">
            <a:avLst/>
          </a:prstGeom>
          <a:noFill/>
          <a:ln w="12700" cap="sq">
            <a:noFill/>
            <a:miter lim="800000"/>
            <a:headEnd type="none" w="sm" len="sm"/>
            <a:tailEnd type="none" w="sm" len="sm"/>
          </a:ln>
        </p:spPr>
        <p:txBody>
          <a:bodyPr vert="horz" wrap="square" lIns="92738" tIns="46368" rIns="92738" bIns="46368" numCol="1" anchor="t" anchorCtr="0" compatLnSpc="1">
            <a:prstTxWarp prst="textNoShape">
              <a:avLst/>
            </a:prstTxWarp>
          </a:bodyPr>
          <a:lstStyle/>
          <a:p>
            <a:pPr lvl="0"/>
            <a:r>
              <a:rPr lang="pl-PL" noProof="0" smtClean="0"/>
              <a:t>Kliknij, aby edytować style wzorca tekstu</a:t>
            </a:r>
          </a:p>
          <a:p>
            <a:pPr lvl="1"/>
            <a:r>
              <a:rPr lang="pl-PL" noProof="0" smtClean="0"/>
              <a:t>Drugi poziom</a:t>
            </a:r>
          </a:p>
          <a:p>
            <a:pPr lvl="2"/>
            <a:r>
              <a:rPr lang="pl-PL" noProof="0" smtClean="0"/>
              <a:t>Trzeci poziom</a:t>
            </a:r>
          </a:p>
          <a:p>
            <a:pPr lvl="3"/>
            <a:r>
              <a:rPr lang="pl-PL" noProof="0" smtClean="0"/>
              <a:t>Czwarty poziom</a:t>
            </a:r>
          </a:p>
          <a:p>
            <a:pPr lvl="4"/>
            <a:r>
              <a:rPr lang="pl-PL" noProof="0" smtClean="0"/>
              <a:t>Piąty poziom</a:t>
            </a:r>
          </a:p>
        </p:txBody>
      </p:sp>
      <p:sp>
        <p:nvSpPr>
          <p:cNvPr id="2053" name="Rectangle 5"/>
          <p:cNvSpPr>
            <a:spLocks noGrp="1" noChangeArrowheads="1"/>
          </p:cNvSpPr>
          <p:nvPr>
            <p:ph type="dt" idx="1"/>
          </p:nvPr>
        </p:nvSpPr>
        <p:spPr bwMode="auto">
          <a:xfrm>
            <a:off x="3937000" y="0"/>
            <a:ext cx="3009900" cy="463550"/>
          </a:xfrm>
          <a:prstGeom prst="rect">
            <a:avLst/>
          </a:prstGeom>
          <a:noFill/>
          <a:ln w="12700" cap="sq">
            <a:noFill/>
            <a:miter lim="800000"/>
            <a:headEnd type="none" w="sm" len="sm"/>
            <a:tailEnd type="none" w="sm" len="sm"/>
          </a:ln>
        </p:spPr>
        <p:txBody>
          <a:bodyPr vert="horz" wrap="square" lIns="92738" tIns="46368" rIns="92738" bIns="46368" numCol="1" anchor="t" anchorCtr="0" compatLnSpc="1">
            <a:prstTxWarp prst="textNoShape">
              <a:avLst/>
            </a:prstTxWarp>
          </a:bodyPr>
          <a:lstStyle>
            <a:lvl1pPr algn="r" defTabSz="925513" eaLnBrk="0" hangingPunct="0">
              <a:defRPr sz="1200"/>
            </a:lvl1pPr>
          </a:lstStyle>
          <a:p>
            <a:pPr>
              <a:defRPr/>
            </a:pPr>
            <a:endParaRPr lang="pl-PL"/>
          </a:p>
        </p:txBody>
      </p:sp>
      <p:sp>
        <p:nvSpPr>
          <p:cNvPr id="2054" name="Rectangle 6"/>
          <p:cNvSpPr>
            <a:spLocks noGrp="1" noChangeArrowheads="1"/>
          </p:cNvSpPr>
          <p:nvPr>
            <p:ph type="ftr" sz="quarter" idx="4"/>
          </p:nvPr>
        </p:nvSpPr>
        <p:spPr bwMode="auto">
          <a:xfrm>
            <a:off x="0" y="8820150"/>
            <a:ext cx="3009900" cy="463550"/>
          </a:xfrm>
          <a:prstGeom prst="rect">
            <a:avLst/>
          </a:prstGeom>
          <a:noFill/>
          <a:ln w="12700" cap="sq">
            <a:noFill/>
            <a:miter lim="800000"/>
            <a:headEnd type="none" w="sm" len="sm"/>
            <a:tailEnd type="none" w="sm" len="sm"/>
          </a:ln>
        </p:spPr>
        <p:txBody>
          <a:bodyPr vert="horz" wrap="square" lIns="92738" tIns="46368" rIns="92738" bIns="46368" numCol="1" anchor="b" anchorCtr="0" compatLnSpc="1">
            <a:prstTxWarp prst="textNoShape">
              <a:avLst/>
            </a:prstTxWarp>
          </a:bodyPr>
          <a:lstStyle>
            <a:lvl1pPr defTabSz="925513" eaLnBrk="0" hangingPunct="0">
              <a:defRPr sz="1200"/>
            </a:lvl1pPr>
          </a:lstStyle>
          <a:p>
            <a:pPr>
              <a:defRPr/>
            </a:pPr>
            <a:endParaRPr lang="pl-PL"/>
          </a:p>
        </p:txBody>
      </p:sp>
      <p:sp>
        <p:nvSpPr>
          <p:cNvPr id="2055" name="Rectangle 7"/>
          <p:cNvSpPr>
            <a:spLocks noGrp="1" noChangeArrowheads="1"/>
          </p:cNvSpPr>
          <p:nvPr>
            <p:ph type="sldNum" sz="quarter" idx="5"/>
          </p:nvPr>
        </p:nvSpPr>
        <p:spPr bwMode="auto">
          <a:xfrm>
            <a:off x="3937000" y="8820150"/>
            <a:ext cx="3009900" cy="463550"/>
          </a:xfrm>
          <a:prstGeom prst="rect">
            <a:avLst/>
          </a:prstGeom>
          <a:noFill/>
          <a:ln w="12700" cap="sq">
            <a:noFill/>
            <a:miter lim="800000"/>
            <a:headEnd type="none" w="sm" len="sm"/>
            <a:tailEnd type="none" w="sm" len="sm"/>
          </a:ln>
        </p:spPr>
        <p:txBody>
          <a:bodyPr vert="horz" wrap="square" lIns="92738" tIns="46368" rIns="92738" bIns="46368" numCol="1" anchor="b" anchorCtr="0" compatLnSpc="1">
            <a:prstTxWarp prst="textNoShape">
              <a:avLst/>
            </a:prstTxWarp>
          </a:bodyPr>
          <a:lstStyle>
            <a:lvl1pPr algn="r" defTabSz="925513">
              <a:defRPr sz="1200"/>
            </a:lvl1pPr>
          </a:lstStyle>
          <a:p>
            <a:pPr>
              <a:defRPr/>
            </a:pPr>
            <a:fld id="{F08C8C68-3325-468F-8B63-1244FD6A2554}" type="slidenum">
              <a:rPr lang="pl-PL" altLang="pl-PL"/>
              <a:pPr>
                <a:defRPr/>
              </a:pPr>
              <a:t>‹#›</a:t>
            </a:fld>
            <a:endParaRPr lang="pl-PL" altLang="pl-PL"/>
          </a:p>
        </p:txBody>
      </p:sp>
    </p:spTree>
    <p:extLst>
      <p:ext uri="{BB962C8B-B14F-4D97-AF65-F5344CB8AC3E}">
        <p14:creationId xmlns:p14="http://schemas.microsoft.com/office/powerpoint/2010/main" val="33132966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sip.lex.pl/#/dokument/16799056?cm=DOCUMENT#art%28239%28b%29%29par%281%29pkt%281%29" TargetMode="External"/><Relationship Id="rId2" Type="http://schemas.openxmlformats.org/officeDocument/2006/relationships/slide" Target="../slides/slide12.xml"/><Relationship Id="rId1" Type="http://schemas.openxmlformats.org/officeDocument/2006/relationships/notesMaster" Target="../notesMasters/notesMaster1.xml"/><Relationship Id="rId6" Type="http://schemas.openxmlformats.org/officeDocument/2006/relationships/hyperlink" Target="https://sip.lex.pl/#/dokument/17501921?cm=DOCUMENT" TargetMode="External"/><Relationship Id="rId5" Type="http://schemas.openxmlformats.org/officeDocument/2006/relationships/hyperlink" Target="https://sip.lex.pl/#/dokument/16799056?cm=DOCUMENT#art%28239%28b%29%29par%282%29" TargetMode="External"/><Relationship Id="rId4" Type="http://schemas.openxmlformats.org/officeDocument/2006/relationships/hyperlink" Target="https://sip.lex.pl/#/dokument/16799056?cm=DOCUMENT#art%28239%28b%29%29par%281%29pkt%284%29"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ymbol zastępczy obrazu slajdu 1"/>
          <p:cNvSpPr>
            <a:spLocks noGrp="1" noRot="1" noChangeAspect="1" noTextEdit="1"/>
          </p:cNvSpPr>
          <p:nvPr>
            <p:ph type="sldImg"/>
          </p:nvPr>
        </p:nvSpPr>
        <p:spPr>
          <a:ln/>
        </p:spPr>
      </p:sp>
      <p:sp>
        <p:nvSpPr>
          <p:cNvPr id="10243" name="Symbol zastępczy notatek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pl-PL" altLang="pl-PL" smtClean="0"/>
          </a:p>
        </p:txBody>
      </p:sp>
      <p:sp>
        <p:nvSpPr>
          <p:cNvPr id="10244" name="Symbol zastępczy numeru slajdu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25513">
              <a:spcBef>
                <a:spcPct val="30000"/>
              </a:spcBef>
              <a:defRPr kumimoji="1" sz="1200">
                <a:solidFill>
                  <a:schemeClr val="tx1"/>
                </a:solidFill>
                <a:latin typeface="Times New Roman" panose="02020603050405020304" pitchFamily="18" charset="0"/>
              </a:defRPr>
            </a:lvl1pPr>
            <a:lvl2pPr marL="742950" indent="-285750" defTabSz="925513">
              <a:spcBef>
                <a:spcPct val="30000"/>
              </a:spcBef>
              <a:defRPr kumimoji="1" sz="1200">
                <a:solidFill>
                  <a:schemeClr val="tx1"/>
                </a:solidFill>
                <a:latin typeface="Times New Roman" panose="02020603050405020304" pitchFamily="18" charset="0"/>
              </a:defRPr>
            </a:lvl2pPr>
            <a:lvl3pPr marL="1143000" indent="-228600" defTabSz="925513">
              <a:spcBef>
                <a:spcPct val="30000"/>
              </a:spcBef>
              <a:defRPr kumimoji="1" sz="1200">
                <a:solidFill>
                  <a:schemeClr val="tx1"/>
                </a:solidFill>
                <a:latin typeface="Times New Roman" panose="02020603050405020304" pitchFamily="18" charset="0"/>
              </a:defRPr>
            </a:lvl3pPr>
            <a:lvl4pPr marL="1600200" indent="-228600" defTabSz="925513">
              <a:spcBef>
                <a:spcPct val="30000"/>
              </a:spcBef>
              <a:defRPr kumimoji="1" sz="1200">
                <a:solidFill>
                  <a:schemeClr val="tx1"/>
                </a:solidFill>
                <a:latin typeface="Times New Roman" panose="02020603050405020304" pitchFamily="18" charset="0"/>
              </a:defRPr>
            </a:lvl4pPr>
            <a:lvl5pPr marL="2057400" indent="-228600" defTabSz="925513">
              <a:spcBef>
                <a:spcPct val="30000"/>
              </a:spcBef>
              <a:defRPr kumimoji="1" sz="1200">
                <a:solidFill>
                  <a:schemeClr val="tx1"/>
                </a:solidFill>
                <a:latin typeface="Times New Roman" panose="02020603050405020304" pitchFamily="18" charset="0"/>
              </a:defRPr>
            </a:lvl5pPr>
            <a:lvl6pPr marL="25146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BEFBB65C-A553-4938-ACA2-EA8FA6B0AC01}" type="slidenum">
              <a:rPr kumimoji="0" lang="pl-PL" altLang="pl-PL" smtClean="0"/>
              <a:pPr>
                <a:spcBef>
                  <a:spcPct val="0"/>
                </a:spcBef>
              </a:pPr>
              <a:t>2</a:t>
            </a:fld>
            <a:endParaRPr kumimoji="0" lang="pl-PL" altLang="pl-PL" smtClean="0"/>
          </a:p>
        </p:txBody>
      </p:sp>
    </p:spTree>
    <p:extLst>
      <p:ext uri="{BB962C8B-B14F-4D97-AF65-F5344CB8AC3E}">
        <p14:creationId xmlns:p14="http://schemas.microsoft.com/office/powerpoint/2010/main" val="859263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ymbol zastępczy obrazu slajdu 1"/>
          <p:cNvSpPr>
            <a:spLocks noGrp="1" noRot="1" noChangeAspect="1" noTextEdit="1"/>
          </p:cNvSpPr>
          <p:nvPr>
            <p:ph type="sldImg"/>
          </p:nvPr>
        </p:nvSpPr>
        <p:spPr>
          <a:ln/>
        </p:spPr>
      </p:sp>
      <p:sp>
        <p:nvSpPr>
          <p:cNvPr id="28675" name="Symbol zastępczy notatek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pl-PL" altLang="pl-PL" smtClean="0"/>
          </a:p>
        </p:txBody>
      </p:sp>
      <p:sp>
        <p:nvSpPr>
          <p:cNvPr id="28676" name="Symbol zastępczy numeru slajdu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25513">
              <a:spcBef>
                <a:spcPct val="30000"/>
              </a:spcBef>
              <a:defRPr kumimoji="1" sz="1200">
                <a:solidFill>
                  <a:schemeClr val="tx1"/>
                </a:solidFill>
                <a:latin typeface="Times New Roman" panose="02020603050405020304" pitchFamily="18" charset="0"/>
              </a:defRPr>
            </a:lvl1pPr>
            <a:lvl2pPr marL="742950" indent="-285750" defTabSz="925513">
              <a:spcBef>
                <a:spcPct val="30000"/>
              </a:spcBef>
              <a:defRPr kumimoji="1" sz="1200">
                <a:solidFill>
                  <a:schemeClr val="tx1"/>
                </a:solidFill>
                <a:latin typeface="Times New Roman" panose="02020603050405020304" pitchFamily="18" charset="0"/>
              </a:defRPr>
            </a:lvl2pPr>
            <a:lvl3pPr marL="1143000" indent="-228600" defTabSz="925513">
              <a:spcBef>
                <a:spcPct val="30000"/>
              </a:spcBef>
              <a:defRPr kumimoji="1" sz="1200">
                <a:solidFill>
                  <a:schemeClr val="tx1"/>
                </a:solidFill>
                <a:latin typeface="Times New Roman" panose="02020603050405020304" pitchFamily="18" charset="0"/>
              </a:defRPr>
            </a:lvl3pPr>
            <a:lvl4pPr marL="1600200" indent="-228600" defTabSz="925513">
              <a:spcBef>
                <a:spcPct val="30000"/>
              </a:spcBef>
              <a:defRPr kumimoji="1" sz="1200">
                <a:solidFill>
                  <a:schemeClr val="tx1"/>
                </a:solidFill>
                <a:latin typeface="Times New Roman" panose="02020603050405020304" pitchFamily="18" charset="0"/>
              </a:defRPr>
            </a:lvl4pPr>
            <a:lvl5pPr marL="2057400" indent="-228600" defTabSz="925513">
              <a:spcBef>
                <a:spcPct val="30000"/>
              </a:spcBef>
              <a:defRPr kumimoji="1" sz="1200">
                <a:solidFill>
                  <a:schemeClr val="tx1"/>
                </a:solidFill>
                <a:latin typeface="Times New Roman" panose="02020603050405020304" pitchFamily="18" charset="0"/>
              </a:defRPr>
            </a:lvl5pPr>
            <a:lvl6pPr marL="25146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831BC9AF-6A4C-47C3-97C9-51D675650967}" type="slidenum">
              <a:rPr kumimoji="0" lang="pl-PL" altLang="pl-PL" smtClean="0"/>
              <a:pPr>
                <a:spcBef>
                  <a:spcPct val="0"/>
                </a:spcBef>
              </a:pPr>
              <a:t>11</a:t>
            </a:fld>
            <a:endParaRPr kumimoji="0" lang="pl-PL" altLang="pl-PL" smtClean="0"/>
          </a:p>
        </p:txBody>
      </p:sp>
    </p:spTree>
    <p:extLst>
      <p:ext uri="{BB962C8B-B14F-4D97-AF65-F5344CB8AC3E}">
        <p14:creationId xmlns:p14="http://schemas.microsoft.com/office/powerpoint/2010/main" val="22525201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ymbol zastępczy obrazu slajdu 1"/>
          <p:cNvSpPr>
            <a:spLocks noGrp="1" noRot="1" noChangeAspect="1" noTextEdit="1"/>
          </p:cNvSpPr>
          <p:nvPr>
            <p:ph type="sldImg"/>
          </p:nvPr>
        </p:nvSpPr>
        <p:spPr>
          <a:ln/>
        </p:spPr>
      </p:sp>
      <p:sp>
        <p:nvSpPr>
          <p:cNvPr id="30723" name="Symbol zastępczy notatek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r>
              <a:rPr lang="pl-PL" altLang="pl-PL" smtClean="0"/>
              <a:t> powinien wskazać na takie okoliczności stwarzające ryzyko niewykonania zobowiązania podatkowego, które wiążą się z krótszym niż 3 miesięcznym okresem jego przedawnienia.</a:t>
            </a:r>
          </a:p>
          <a:p>
            <a:r>
              <a:rPr lang="pl-PL" altLang="pl-PL" smtClean="0"/>
              <a:t>Taką okolicznością może być między innymi czas niezbędny do uzyskania przez decyzję nieostateczną waloru ostateczności.</a:t>
            </a:r>
          </a:p>
          <a:p>
            <a:r>
              <a:rPr lang="pl-PL" altLang="pl-PL" smtClean="0"/>
              <a:t>okoliczność zbliżającego się upływu terminu przedawnienia może uprawdopodobnić obawę niewykonania zobowiązania dopiero wespół z innymi faktycznymi okolicznościami danej sprawy, na podstawie których można wnioskować, iż zobowiązanie nie zostanie wykonane.</a:t>
            </a:r>
          </a:p>
          <a:p>
            <a:r>
              <a:rPr lang="pl-PL" altLang="pl-PL" smtClean="0"/>
              <a:t>Przesłanki wymienione w art. 239b § 1 o.p. stanowią odrębne punkty odniesienia do uprawdopodobnienia (przewidzianego w art. 239 § 2 o.p.), że zobowiązanie nie zostanie wykonane.</a:t>
            </a:r>
          </a:p>
          <a:p>
            <a:r>
              <a:rPr lang="pl-PL" altLang="pl-PL" smtClean="0"/>
              <a:t>powinien wskazać na takie okoliczności stwarzające ryzyko niewykonania zobowiązania podatkowego, które wiążą się z krótszym niż 3 miesięcznym okresem jego przedawnienia. Taką okolicznością może być między innymi czas niezbędny do uzyskania przez decyzję nieostateczną waloru ostateczności.</a:t>
            </a:r>
          </a:p>
          <a:p>
            <a:r>
              <a:rPr lang="pl-PL" altLang="pl-PL" smtClean="0"/>
              <a:t>W tym zakresie bez znaczenia są wszystkie okoliczności odnoszące się do sytuacji majątkowej, czy też działań podatnika w stosunku do jego majątku. Okoliczności te mogłyby mieć wyłącznie znaczenie w przypadku zaistnienia pozostałych przesłanek z </a:t>
            </a:r>
            <a:r>
              <a:rPr lang="pl-PL" altLang="pl-PL" smtClean="0">
                <a:hlinkClick r:id="rId3"/>
              </a:rPr>
              <a:t>art. 239b § 1 pkt 1-3</a:t>
            </a:r>
            <a:r>
              <a:rPr lang="pl-PL" altLang="pl-PL" smtClean="0"/>
              <a:t> o.p. Odmienna wykładnia analizowanego przepisu przekreślałaby znaczenie przesłanki z </a:t>
            </a:r>
            <a:r>
              <a:rPr lang="pl-PL" altLang="pl-PL" smtClean="0">
                <a:hlinkClick r:id="rId4"/>
              </a:rPr>
              <a:t>art. 239b § 1 pkt 4</a:t>
            </a:r>
            <a:r>
              <a:rPr lang="pl-PL" altLang="pl-PL" smtClean="0"/>
              <a:t> o.p. Skoro do upływu terminu przedawnienia pozostał bardzo krótki okres, przez ustawodawcę wyznaczony na czas krótszy niż 3 miesiące, to w aspekcie prawdopodobieństwa niewykonania zobowiązania podatkowego nie mają żadnego znaczenia okoliczności faktyczne dotyczące wielkości majątku podatnika, jego zasobów finansowych, czy dotychczasowej postawy w zakresie uiszczania danin publicznoprawnych. Nawet przy bardzo dużym majątku, przekraczającym wielokrotnie wartość zobowiązań podatkowych określonych w decyzji organu pierwszej instancji, zobowiązanie to nie zostanie bowiem wykonane bez nadania decyzji rygoru natychmiastowej wykonalności, albowiem wygaśnie na skutek przedawnienia.</a:t>
            </a:r>
          </a:p>
          <a:p>
            <a:r>
              <a:rPr lang="pl-PL" altLang="pl-PL" smtClean="0"/>
              <a:t>Do uzyskania przez decyzję wymiarową waloru ostateczności pozostało bardzo mało czasu.</a:t>
            </a:r>
          </a:p>
          <a:p>
            <a:r>
              <a:rPr lang="pl-PL" altLang="pl-PL" smtClean="0"/>
              <a:t>skarżąca zakwestionowała bowiem podstawę prawną żądania brakującej części podatku związanej z opodatkowaniem tych budowli.</a:t>
            </a:r>
          </a:p>
          <a:p>
            <a:r>
              <a:rPr lang="pl-PL" altLang="pl-PL" smtClean="0"/>
              <a:t>Ustawodawca w </a:t>
            </a:r>
            <a:r>
              <a:rPr lang="pl-PL" altLang="pl-PL" smtClean="0">
                <a:hlinkClick r:id="rId5"/>
              </a:rPr>
              <a:t>art. 239b § 2</a:t>
            </a:r>
            <a:r>
              <a:rPr lang="pl-PL" altLang="pl-PL" smtClean="0"/>
              <a:t> o.p. poprzez użycie sformułowania "uprawdopodobni" wskazuje, że nie jest wymagane od organu podatkowego wykazanie okoliczności, o której mowa w ww. przepisie za pomocą przewidzianych przepisami postępowania dowodów. </a:t>
            </a:r>
          </a:p>
          <a:p>
            <a:r>
              <a:rPr lang="pl-PL" altLang="pl-PL" smtClean="0"/>
              <a:t>Wskazał bowiem, że taką okolicznością może być między innymi czas niezbędny do uzyskania przez decyzję nieostateczną waloru ostateczności. </a:t>
            </a:r>
          </a:p>
          <a:p>
            <a:r>
              <a:rPr lang="pl-PL" altLang="pl-PL" smtClean="0"/>
              <a:t>w trakcie prac legislacyjnych nad ustawą nowelizującą, tj. </a:t>
            </a:r>
            <a:r>
              <a:rPr lang="pl-PL" altLang="pl-PL" smtClean="0">
                <a:hlinkClick r:id="rId6"/>
              </a:rPr>
              <a:t>ustawą</a:t>
            </a:r>
            <a:r>
              <a:rPr lang="pl-PL" altLang="pl-PL" smtClean="0"/>
              <a:t> z dnia 7 listopada 2008 r. o zmianie ustawy - Ordynacja podatkowa oraz niektórych innych ustaw (Dz. U. Nr 209, poz. 1318), która weszła w życie z dniem 1 stycznia 2009 r., zwracano uwagę, iż </a:t>
            </a:r>
            <a:r>
              <a:rPr lang="pl-PL" altLang="pl-PL" smtClean="0">
                <a:hlinkClick r:id="rId4"/>
              </a:rPr>
              <a:t>art. 239b § 1 pkt 4</a:t>
            </a:r>
            <a:r>
              <a:rPr lang="pl-PL" altLang="pl-PL" smtClean="0"/>
              <a:t> o.p. jest związany z sytuacją, w której należy chronić interesy fiskalne w trakcie postępowania podatkowego. Nie można dopuścić do tego, żeby odwołanie, czyli element powodujący niewykonalność decyzji nieostatecznej, stał się jednocześnie instrumentem prowadzącym do przedawnienia się zobowiązania podatkowego, stąd potrzeba nadawania decyzji rygoru natychmiastowej wykonalności, kiedy okres do przedawnienia jest zbyt krótki</a:t>
            </a:r>
          </a:p>
        </p:txBody>
      </p:sp>
      <p:sp>
        <p:nvSpPr>
          <p:cNvPr id="30724" name="Symbol zastępczy numeru slajdu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25513">
              <a:spcBef>
                <a:spcPct val="30000"/>
              </a:spcBef>
              <a:defRPr kumimoji="1" sz="1200">
                <a:solidFill>
                  <a:schemeClr val="tx1"/>
                </a:solidFill>
                <a:latin typeface="Times New Roman" panose="02020603050405020304" pitchFamily="18" charset="0"/>
              </a:defRPr>
            </a:lvl1pPr>
            <a:lvl2pPr marL="742950" indent="-285750" defTabSz="925513">
              <a:spcBef>
                <a:spcPct val="30000"/>
              </a:spcBef>
              <a:defRPr kumimoji="1" sz="1200">
                <a:solidFill>
                  <a:schemeClr val="tx1"/>
                </a:solidFill>
                <a:latin typeface="Times New Roman" panose="02020603050405020304" pitchFamily="18" charset="0"/>
              </a:defRPr>
            </a:lvl2pPr>
            <a:lvl3pPr marL="1143000" indent="-228600" defTabSz="925513">
              <a:spcBef>
                <a:spcPct val="30000"/>
              </a:spcBef>
              <a:defRPr kumimoji="1" sz="1200">
                <a:solidFill>
                  <a:schemeClr val="tx1"/>
                </a:solidFill>
                <a:latin typeface="Times New Roman" panose="02020603050405020304" pitchFamily="18" charset="0"/>
              </a:defRPr>
            </a:lvl3pPr>
            <a:lvl4pPr marL="1600200" indent="-228600" defTabSz="925513">
              <a:spcBef>
                <a:spcPct val="30000"/>
              </a:spcBef>
              <a:defRPr kumimoji="1" sz="1200">
                <a:solidFill>
                  <a:schemeClr val="tx1"/>
                </a:solidFill>
                <a:latin typeface="Times New Roman" panose="02020603050405020304" pitchFamily="18" charset="0"/>
              </a:defRPr>
            </a:lvl4pPr>
            <a:lvl5pPr marL="2057400" indent="-228600" defTabSz="925513">
              <a:spcBef>
                <a:spcPct val="30000"/>
              </a:spcBef>
              <a:defRPr kumimoji="1" sz="1200">
                <a:solidFill>
                  <a:schemeClr val="tx1"/>
                </a:solidFill>
                <a:latin typeface="Times New Roman" panose="02020603050405020304" pitchFamily="18" charset="0"/>
              </a:defRPr>
            </a:lvl5pPr>
            <a:lvl6pPr marL="25146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D32EA574-2940-419A-A692-9D990EABF56D}" type="slidenum">
              <a:rPr kumimoji="0" lang="pl-PL" altLang="pl-PL" smtClean="0"/>
              <a:pPr>
                <a:spcBef>
                  <a:spcPct val="0"/>
                </a:spcBef>
              </a:pPr>
              <a:t>12</a:t>
            </a:fld>
            <a:endParaRPr kumimoji="0" lang="pl-PL" altLang="pl-PL" smtClean="0"/>
          </a:p>
        </p:txBody>
      </p:sp>
    </p:spTree>
    <p:extLst>
      <p:ext uri="{BB962C8B-B14F-4D97-AF65-F5344CB8AC3E}">
        <p14:creationId xmlns:p14="http://schemas.microsoft.com/office/powerpoint/2010/main" val="41501644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ymbol zastępczy obrazu slajdu 1"/>
          <p:cNvSpPr>
            <a:spLocks noGrp="1" noRot="1" noChangeAspect="1" noTextEdit="1"/>
          </p:cNvSpPr>
          <p:nvPr>
            <p:ph type="sldImg"/>
          </p:nvPr>
        </p:nvSpPr>
        <p:spPr>
          <a:ln/>
        </p:spPr>
      </p:sp>
      <p:sp>
        <p:nvSpPr>
          <p:cNvPr id="32771" name="Symbol zastępczy notatek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pl-PL" altLang="pl-PL" smtClean="0"/>
          </a:p>
        </p:txBody>
      </p:sp>
      <p:sp>
        <p:nvSpPr>
          <p:cNvPr id="32772" name="Symbol zastępczy numeru slajdu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25513">
              <a:spcBef>
                <a:spcPct val="30000"/>
              </a:spcBef>
              <a:defRPr kumimoji="1" sz="1200">
                <a:solidFill>
                  <a:schemeClr val="tx1"/>
                </a:solidFill>
                <a:latin typeface="Times New Roman" panose="02020603050405020304" pitchFamily="18" charset="0"/>
              </a:defRPr>
            </a:lvl1pPr>
            <a:lvl2pPr marL="742950" indent="-285750" defTabSz="925513">
              <a:spcBef>
                <a:spcPct val="30000"/>
              </a:spcBef>
              <a:defRPr kumimoji="1" sz="1200">
                <a:solidFill>
                  <a:schemeClr val="tx1"/>
                </a:solidFill>
                <a:latin typeface="Times New Roman" panose="02020603050405020304" pitchFamily="18" charset="0"/>
              </a:defRPr>
            </a:lvl2pPr>
            <a:lvl3pPr marL="1143000" indent="-228600" defTabSz="925513">
              <a:spcBef>
                <a:spcPct val="30000"/>
              </a:spcBef>
              <a:defRPr kumimoji="1" sz="1200">
                <a:solidFill>
                  <a:schemeClr val="tx1"/>
                </a:solidFill>
                <a:latin typeface="Times New Roman" panose="02020603050405020304" pitchFamily="18" charset="0"/>
              </a:defRPr>
            </a:lvl3pPr>
            <a:lvl4pPr marL="1600200" indent="-228600" defTabSz="925513">
              <a:spcBef>
                <a:spcPct val="30000"/>
              </a:spcBef>
              <a:defRPr kumimoji="1" sz="1200">
                <a:solidFill>
                  <a:schemeClr val="tx1"/>
                </a:solidFill>
                <a:latin typeface="Times New Roman" panose="02020603050405020304" pitchFamily="18" charset="0"/>
              </a:defRPr>
            </a:lvl4pPr>
            <a:lvl5pPr marL="2057400" indent="-228600" defTabSz="925513">
              <a:spcBef>
                <a:spcPct val="30000"/>
              </a:spcBef>
              <a:defRPr kumimoji="1" sz="1200">
                <a:solidFill>
                  <a:schemeClr val="tx1"/>
                </a:solidFill>
                <a:latin typeface="Times New Roman" panose="02020603050405020304" pitchFamily="18" charset="0"/>
              </a:defRPr>
            </a:lvl5pPr>
            <a:lvl6pPr marL="25146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37AE5D28-67B6-49C6-B53C-D2F7357B41E3}" type="slidenum">
              <a:rPr kumimoji="0" lang="pl-PL" altLang="pl-PL" smtClean="0"/>
              <a:pPr>
                <a:spcBef>
                  <a:spcPct val="0"/>
                </a:spcBef>
              </a:pPr>
              <a:t>13</a:t>
            </a:fld>
            <a:endParaRPr kumimoji="0" lang="pl-PL" altLang="pl-PL" smtClean="0"/>
          </a:p>
        </p:txBody>
      </p:sp>
    </p:spTree>
    <p:extLst>
      <p:ext uri="{BB962C8B-B14F-4D97-AF65-F5344CB8AC3E}">
        <p14:creationId xmlns:p14="http://schemas.microsoft.com/office/powerpoint/2010/main" val="28370257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ymbol zastępczy obrazu slajdu 1"/>
          <p:cNvSpPr>
            <a:spLocks noGrp="1" noRot="1" noChangeAspect="1" noTextEdit="1"/>
          </p:cNvSpPr>
          <p:nvPr>
            <p:ph type="sldImg"/>
          </p:nvPr>
        </p:nvSpPr>
        <p:spPr>
          <a:ln/>
        </p:spPr>
      </p:sp>
      <p:sp>
        <p:nvSpPr>
          <p:cNvPr id="12291" name="Symbol zastępczy notatek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pl-PL" altLang="pl-PL" smtClean="0"/>
          </a:p>
        </p:txBody>
      </p:sp>
      <p:sp>
        <p:nvSpPr>
          <p:cNvPr id="12292" name="Symbol zastępczy numeru slajdu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25513">
              <a:spcBef>
                <a:spcPct val="30000"/>
              </a:spcBef>
              <a:defRPr kumimoji="1" sz="1200">
                <a:solidFill>
                  <a:schemeClr val="tx1"/>
                </a:solidFill>
                <a:latin typeface="Times New Roman" panose="02020603050405020304" pitchFamily="18" charset="0"/>
              </a:defRPr>
            </a:lvl1pPr>
            <a:lvl2pPr marL="742950" indent="-285750" defTabSz="925513">
              <a:spcBef>
                <a:spcPct val="30000"/>
              </a:spcBef>
              <a:defRPr kumimoji="1" sz="1200">
                <a:solidFill>
                  <a:schemeClr val="tx1"/>
                </a:solidFill>
                <a:latin typeface="Times New Roman" panose="02020603050405020304" pitchFamily="18" charset="0"/>
              </a:defRPr>
            </a:lvl2pPr>
            <a:lvl3pPr marL="1143000" indent="-228600" defTabSz="925513">
              <a:spcBef>
                <a:spcPct val="30000"/>
              </a:spcBef>
              <a:defRPr kumimoji="1" sz="1200">
                <a:solidFill>
                  <a:schemeClr val="tx1"/>
                </a:solidFill>
                <a:latin typeface="Times New Roman" panose="02020603050405020304" pitchFamily="18" charset="0"/>
              </a:defRPr>
            </a:lvl3pPr>
            <a:lvl4pPr marL="1600200" indent="-228600" defTabSz="925513">
              <a:spcBef>
                <a:spcPct val="30000"/>
              </a:spcBef>
              <a:defRPr kumimoji="1" sz="1200">
                <a:solidFill>
                  <a:schemeClr val="tx1"/>
                </a:solidFill>
                <a:latin typeface="Times New Roman" panose="02020603050405020304" pitchFamily="18" charset="0"/>
              </a:defRPr>
            </a:lvl4pPr>
            <a:lvl5pPr marL="2057400" indent="-228600" defTabSz="925513">
              <a:spcBef>
                <a:spcPct val="30000"/>
              </a:spcBef>
              <a:defRPr kumimoji="1" sz="1200">
                <a:solidFill>
                  <a:schemeClr val="tx1"/>
                </a:solidFill>
                <a:latin typeface="Times New Roman" panose="02020603050405020304" pitchFamily="18" charset="0"/>
              </a:defRPr>
            </a:lvl5pPr>
            <a:lvl6pPr marL="25146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E14E3815-CCC2-41EE-8CA2-27A98209EFAD}" type="slidenum">
              <a:rPr kumimoji="0" lang="pl-PL" altLang="pl-PL" smtClean="0"/>
              <a:pPr>
                <a:spcBef>
                  <a:spcPct val="0"/>
                </a:spcBef>
              </a:pPr>
              <a:t>3</a:t>
            </a:fld>
            <a:endParaRPr kumimoji="0" lang="pl-PL" altLang="pl-PL" smtClean="0"/>
          </a:p>
        </p:txBody>
      </p:sp>
    </p:spTree>
    <p:extLst>
      <p:ext uri="{BB962C8B-B14F-4D97-AF65-F5344CB8AC3E}">
        <p14:creationId xmlns:p14="http://schemas.microsoft.com/office/powerpoint/2010/main" val="21955216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ymbol zastępczy obrazu slajdu 1"/>
          <p:cNvSpPr>
            <a:spLocks noGrp="1" noRot="1" noChangeAspect="1" noTextEdit="1"/>
          </p:cNvSpPr>
          <p:nvPr>
            <p:ph type="sldImg"/>
          </p:nvPr>
        </p:nvSpPr>
        <p:spPr>
          <a:ln/>
        </p:spPr>
      </p:sp>
      <p:sp>
        <p:nvSpPr>
          <p:cNvPr id="14339" name="Symbol zastępczy notatek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pl-PL" altLang="pl-PL" smtClean="0"/>
          </a:p>
        </p:txBody>
      </p:sp>
      <p:sp>
        <p:nvSpPr>
          <p:cNvPr id="14340" name="Symbol zastępczy numeru slajdu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25513">
              <a:spcBef>
                <a:spcPct val="30000"/>
              </a:spcBef>
              <a:defRPr kumimoji="1" sz="1200">
                <a:solidFill>
                  <a:schemeClr val="tx1"/>
                </a:solidFill>
                <a:latin typeface="Times New Roman" panose="02020603050405020304" pitchFamily="18" charset="0"/>
              </a:defRPr>
            </a:lvl1pPr>
            <a:lvl2pPr marL="742950" indent="-285750" defTabSz="925513">
              <a:spcBef>
                <a:spcPct val="30000"/>
              </a:spcBef>
              <a:defRPr kumimoji="1" sz="1200">
                <a:solidFill>
                  <a:schemeClr val="tx1"/>
                </a:solidFill>
                <a:latin typeface="Times New Roman" panose="02020603050405020304" pitchFamily="18" charset="0"/>
              </a:defRPr>
            </a:lvl2pPr>
            <a:lvl3pPr marL="1143000" indent="-228600" defTabSz="925513">
              <a:spcBef>
                <a:spcPct val="30000"/>
              </a:spcBef>
              <a:defRPr kumimoji="1" sz="1200">
                <a:solidFill>
                  <a:schemeClr val="tx1"/>
                </a:solidFill>
                <a:latin typeface="Times New Roman" panose="02020603050405020304" pitchFamily="18" charset="0"/>
              </a:defRPr>
            </a:lvl3pPr>
            <a:lvl4pPr marL="1600200" indent="-228600" defTabSz="925513">
              <a:spcBef>
                <a:spcPct val="30000"/>
              </a:spcBef>
              <a:defRPr kumimoji="1" sz="1200">
                <a:solidFill>
                  <a:schemeClr val="tx1"/>
                </a:solidFill>
                <a:latin typeface="Times New Roman" panose="02020603050405020304" pitchFamily="18" charset="0"/>
              </a:defRPr>
            </a:lvl4pPr>
            <a:lvl5pPr marL="2057400" indent="-228600" defTabSz="925513">
              <a:spcBef>
                <a:spcPct val="30000"/>
              </a:spcBef>
              <a:defRPr kumimoji="1" sz="1200">
                <a:solidFill>
                  <a:schemeClr val="tx1"/>
                </a:solidFill>
                <a:latin typeface="Times New Roman" panose="02020603050405020304" pitchFamily="18" charset="0"/>
              </a:defRPr>
            </a:lvl5pPr>
            <a:lvl6pPr marL="25146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2F048D86-8039-40F6-A3F2-F820A0D43F40}" type="slidenum">
              <a:rPr kumimoji="0" lang="pl-PL" altLang="pl-PL" smtClean="0"/>
              <a:pPr>
                <a:spcBef>
                  <a:spcPct val="0"/>
                </a:spcBef>
              </a:pPr>
              <a:t>4</a:t>
            </a:fld>
            <a:endParaRPr kumimoji="0" lang="pl-PL" altLang="pl-PL" smtClean="0"/>
          </a:p>
        </p:txBody>
      </p:sp>
    </p:spTree>
    <p:extLst>
      <p:ext uri="{BB962C8B-B14F-4D97-AF65-F5344CB8AC3E}">
        <p14:creationId xmlns:p14="http://schemas.microsoft.com/office/powerpoint/2010/main" val="32076460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ymbol zastępczy obrazu slajdu 1"/>
          <p:cNvSpPr>
            <a:spLocks noGrp="1" noRot="1" noChangeAspect="1" noTextEdit="1"/>
          </p:cNvSpPr>
          <p:nvPr>
            <p:ph type="sldImg"/>
          </p:nvPr>
        </p:nvSpPr>
        <p:spPr>
          <a:ln/>
        </p:spPr>
      </p:sp>
      <p:sp>
        <p:nvSpPr>
          <p:cNvPr id="16387" name="Symbol zastępczy notatek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pl-PL" altLang="pl-PL" smtClean="0"/>
          </a:p>
        </p:txBody>
      </p:sp>
      <p:sp>
        <p:nvSpPr>
          <p:cNvPr id="16388" name="Symbol zastępczy numeru slajdu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25513">
              <a:spcBef>
                <a:spcPct val="30000"/>
              </a:spcBef>
              <a:defRPr kumimoji="1" sz="1200">
                <a:solidFill>
                  <a:schemeClr val="tx1"/>
                </a:solidFill>
                <a:latin typeface="Times New Roman" panose="02020603050405020304" pitchFamily="18" charset="0"/>
              </a:defRPr>
            </a:lvl1pPr>
            <a:lvl2pPr marL="742950" indent="-285750" defTabSz="925513">
              <a:spcBef>
                <a:spcPct val="30000"/>
              </a:spcBef>
              <a:defRPr kumimoji="1" sz="1200">
                <a:solidFill>
                  <a:schemeClr val="tx1"/>
                </a:solidFill>
                <a:latin typeface="Times New Roman" panose="02020603050405020304" pitchFamily="18" charset="0"/>
              </a:defRPr>
            </a:lvl2pPr>
            <a:lvl3pPr marL="1143000" indent="-228600" defTabSz="925513">
              <a:spcBef>
                <a:spcPct val="30000"/>
              </a:spcBef>
              <a:defRPr kumimoji="1" sz="1200">
                <a:solidFill>
                  <a:schemeClr val="tx1"/>
                </a:solidFill>
                <a:latin typeface="Times New Roman" panose="02020603050405020304" pitchFamily="18" charset="0"/>
              </a:defRPr>
            </a:lvl3pPr>
            <a:lvl4pPr marL="1600200" indent="-228600" defTabSz="925513">
              <a:spcBef>
                <a:spcPct val="30000"/>
              </a:spcBef>
              <a:defRPr kumimoji="1" sz="1200">
                <a:solidFill>
                  <a:schemeClr val="tx1"/>
                </a:solidFill>
                <a:latin typeface="Times New Roman" panose="02020603050405020304" pitchFamily="18" charset="0"/>
              </a:defRPr>
            </a:lvl4pPr>
            <a:lvl5pPr marL="2057400" indent="-228600" defTabSz="925513">
              <a:spcBef>
                <a:spcPct val="30000"/>
              </a:spcBef>
              <a:defRPr kumimoji="1" sz="1200">
                <a:solidFill>
                  <a:schemeClr val="tx1"/>
                </a:solidFill>
                <a:latin typeface="Times New Roman" panose="02020603050405020304" pitchFamily="18" charset="0"/>
              </a:defRPr>
            </a:lvl5pPr>
            <a:lvl6pPr marL="25146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D5C5FB42-2826-4FB9-BB85-3479A44F4372}" type="slidenum">
              <a:rPr kumimoji="0" lang="pl-PL" altLang="pl-PL" smtClean="0"/>
              <a:pPr>
                <a:spcBef>
                  <a:spcPct val="0"/>
                </a:spcBef>
              </a:pPr>
              <a:t>5</a:t>
            </a:fld>
            <a:endParaRPr kumimoji="0" lang="pl-PL" altLang="pl-PL" smtClean="0"/>
          </a:p>
        </p:txBody>
      </p:sp>
    </p:spTree>
    <p:extLst>
      <p:ext uri="{BB962C8B-B14F-4D97-AF65-F5344CB8AC3E}">
        <p14:creationId xmlns:p14="http://schemas.microsoft.com/office/powerpoint/2010/main" val="305471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ymbol zastępczy obrazu slajdu 1"/>
          <p:cNvSpPr>
            <a:spLocks noGrp="1" noRot="1" noChangeAspect="1" noTextEdit="1"/>
          </p:cNvSpPr>
          <p:nvPr>
            <p:ph type="sldImg"/>
          </p:nvPr>
        </p:nvSpPr>
        <p:spPr>
          <a:ln/>
        </p:spPr>
      </p:sp>
      <p:sp>
        <p:nvSpPr>
          <p:cNvPr id="18435" name="Symbol zastępczy notatek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pl-PL" altLang="pl-PL" smtClean="0"/>
          </a:p>
        </p:txBody>
      </p:sp>
      <p:sp>
        <p:nvSpPr>
          <p:cNvPr id="18436" name="Symbol zastępczy numeru slajdu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25513">
              <a:spcBef>
                <a:spcPct val="30000"/>
              </a:spcBef>
              <a:defRPr kumimoji="1" sz="1200">
                <a:solidFill>
                  <a:schemeClr val="tx1"/>
                </a:solidFill>
                <a:latin typeface="Times New Roman" panose="02020603050405020304" pitchFamily="18" charset="0"/>
              </a:defRPr>
            </a:lvl1pPr>
            <a:lvl2pPr marL="742950" indent="-285750" defTabSz="925513">
              <a:spcBef>
                <a:spcPct val="30000"/>
              </a:spcBef>
              <a:defRPr kumimoji="1" sz="1200">
                <a:solidFill>
                  <a:schemeClr val="tx1"/>
                </a:solidFill>
                <a:latin typeface="Times New Roman" panose="02020603050405020304" pitchFamily="18" charset="0"/>
              </a:defRPr>
            </a:lvl2pPr>
            <a:lvl3pPr marL="1143000" indent="-228600" defTabSz="925513">
              <a:spcBef>
                <a:spcPct val="30000"/>
              </a:spcBef>
              <a:defRPr kumimoji="1" sz="1200">
                <a:solidFill>
                  <a:schemeClr val="tx1"/>
                </a:solidFill>
                <a:latin typeface="Times New Roman" panose="02020603050405020304" pitchFamily="18" charset="0"/>
              </a:defRPr>
            </a:lvl3pPr>
            <a:lvl4pPr marL="1600200" indent="-228600" defTabSz="925513">
              <a:spcBef>
                <a:spcPct val="30000"/>
              </a:spcBef>
              <a:defRPr kumimoji="1" sz="1200">
                <a:solidFill>
                  <a:schemeClr val="tx1"/>
                </a:solidFill>
                <a:latin typeface="Times New Roman" panose="02020603050405020304" pitchFamily="18" charset="0"/>
              </a:defRPr>
            </a:lvl4pPr>
            <a:lvl5pPr marL="2057400" indent="-228600" defTabSz="925513">
              <a:spcBef>
                <a:spcPct val="30000"/>
              </a:spcBef>
              <a:defRPr kumimoji="1" sz="1200">
                <a:solidFill>
                  <a:schemeClr val="tx1"/>
                </a:solidFill>
                <a:latin typeface="Times New Roman" panose="02020603050405020304" pitchFamily="18" charset="0"/>
              </a:defRPr>
            </a:lvl5pPr>
            <a:lvl6pPr marL="25146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0B7BF5FA-9876-4B0E-AC59-8E20D5E7B8C2}" type="slidenum">
              <a:rPr kumimoji="0" lang="pl-PL" altLang="pl-PL" smtClean="0"/>
              <a:pPr>
                <a:spcBef>
                  <a:spcPct val="0"/>
                </a:spcBef>
              </a:pPr>
              <a:t>6</a:t>
            </a:fld>
            <a:endParaRPr kumimoji="0" lang="pl-PL" altLang="pl-PL" smtClean="0"/>
          </a:p>
        </p:txBody>
      </p:sp>
    </p:spTree>
    <p:extLst>
      <p:ext uri="{BB962C8B-B14F-4D97-AF65-F5344CB8AC3E}">
        <p14:creationId xmlns:p14="http://schemas.microsoft.com/office/powerpoint/2010/main" val="41703281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ymbol zastępczy obrazu slajdu 1"/>
          <p:cNvSpPr>
            <a:spLocks noGrp="1" noRot="1" noChangeAspect="1" noTextEdit="1"/>
          </p:cNvSpPr>
          <p:nvPr>
            <p:ph type="sldImg"/>
          </p:nvPr>
        </p:nvSpPr>
        <p:spPr>
          <a:ln/>
        </p:spPr>
      </p:sp>
      <p:sp>
        <p:nvSpPr>
          <p:cNvPr id="20483" name="Symbol zastępczy notatek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pl-PL" altLang="pl-PL" smtClean="0"/>
          </a:p>
        </p:txBody>
      </p:sp>
      <p:sp>
        <p:nvSpPr>
          <p:cNvPr id="20484" name="Symbol zastępczy numeru slajdu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25513">
              <a:spcBef>
                <a:spcPct val="30000"/>
              </a:spcBef>
              <a:defRPr kumimoji="1" sz="1200">
                <a:solidFill>
                  <a:schemeClr val="tx1"/>
                </a:solidFill>
                <a:latin typeface="Times New Roman" panose="02020603050405020304" pitchFamily="18" charset="0"/>
              </a:defRPr>
            </a:lvl1pPr>
            <a:lvl2pPr marL="742950" indent="-285750" defTabSz="925513">
              <a:spcBef>
                <a:spcPct val="30000"/>
              </a:spcBef>
              <a:defRPr kumimoji="1" sz="1200">
                <a:solidFill>
                  <a:schemeClr val="tx1"/>
                </a:solidFill>
                <a:latin typeface="Times New Roman" panose="02020603050405020304" pitchFamily="18" charset="0"/>
              </a:defRPr>
            </a:lvl2pPr>
            <a:lvl3pPr marL="1143000" indent="-228600" defTabSz="925513">
              <a:spcBef>
                <a:spcPct val="30000"/>
              </a:spcBef>
              <a:defRPr kumimoji="1" sz="1200">
                <a:solidFill>
                  <a:schemeClr val="tx1"/>
                </a:solidFill>
                <a:latin typeface="Times New Roman" panose="02020603050405020304" pitchFamily="18" charset="0"/>
              </a:defRPr>
            </a:lvl3pPr>
            <a:lvl4pPr marL="1600200" indent="-228600" defTabSz="925513">
              <a:spcBef>
                <a:spcPct val="30000"/>
              </a:spcBef>
              <a:defRPr kumimoji="1" sz="1200">
                <a:solidFill>
                  <a:schemeClr val="tx1"/>
                </a:solidFill>
                <a:latin typeface="Times New Roman" panose="02020603050405020304" pitchFamily="18" charset="0"/>
              </a:defRPr>
            </a:lvl4pPr>
            <a:lvl5pPr marL="2057400" indent="-228600" defTabSz="925513">
              <a:spcBef>
                <a:spcPct val="30000"/>
              </a:spcBef>
              <a:defRPr kumimoji="1" sz="1200">
                <a:solidFill>
                  <a:schemeClr val="tx1"/>
                </a:solidFill>
                <a:latin typeface="Times New Roman" panose="02020603050405020304" pitchFamily="18" charset="0"/>
              </a:defRPr>
            </a:lvl5pPr>
            <a:lvl6pPr marL="25146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F5BED476-78B3-487A-92E0-5EAFF3F5944A}" type="slidenum">
              <a:rPr kumimoji="0" lang="pl-PL" altLang="pl-PL" smtClean="0"/>
              <a:pPr>
                <a:spcBef>
                  <a:spcPct val="0"/>
                </a:spcBef>
              </a:pPr>
              <a:t>7</a:t>
            </a:fld>
            <a:endParaRPr kumimoji="0" lang="pl-PL" altLang="pl-PL" smtClean="0"/>
          </a:p>
        </p:txBody>
      </p:sp>
    </p:spTree>
    <p:extLst>
      <p:ext uri="{BB962C8B-B14F-4D97-AF65-F5344CB8AC3E}">
        <p14:creationId xmlns:p14="http://schemas.microsoft.com/office/powerpoint/2010/main" val="523840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ymbol zastępczy obrazu slajdu 1"/>
          <p:cNvSpPr>
            <a:spLocks noGrp="1" noRot="1" noChangeAspect="1" noTextEdit="1"/>
          </p:cNvSpPr>
          <p:nvPr>
            <p:ph type="sldImg"/>
          </p:nvPr>
        </p:nvSpPr>
        <p:spPr>
          <a:ln/>
        </p:spPr>
      </p:sp>
      <p:sp>
        <p:nvSpPr>
          <p:cNvPr id="22531" name="Symbol zastępczy notatek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r>
              <a:rPr lang="pl-PL" altLang="pl-PL" smtClean="0">
                <a:solidFill>
                  <a:schemeClr val="tx2"/>
                </a:solidFill>
              </a:rPr>
              <a:t>Ponadto wskazać należy, że oparcie postanowienia o nadaniu decyzji rygoru natychmiastowego wyłącznie na tej okoliczności faktycznej, iż okres przedawnienia tego zobowiązania jest krótszy niż trzy miesiące zbędnym czyniłoby drugą przesłankę zastosowania tego rygoru, jaką jest uprawdopodobnienie niebezpieczeństwa niewykonania zobowiązania.”</a:t>
            </a:r>
          </a:p>
          <a:p>
            <a:r>
              <a:rPr lang="pl-PL" altLang="pl-PL" smtClean="0"/>
              <a:t>okoliczność zbliżającego się upływu terminu przedawnienia może uprawdopodobnić obawę niewykonania zobowiązania, jednak dopiero łącznie z innymi okolicznościami faktycznymi danej sprawy, na podstawie których można wnioskować, że zobowiązanie nie zostanie jednak wykonane (dotyczy to przede wszystkim okoliczności związanych z sytuacją majątkową i finansową zobowiązanego, działaniami podatnika na jego majątku, itd).</a:t>
            </a:r>
          </a:p>
        </p:txBody>
      </p:sp>
      <p:sp>
        <p:nvSpPr>
          <p:cNvPr id="22532" name="Symbol zastępczy numeru slajdu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25513">
              <a:spcBef>
                <a:spcPct val="30000"/>
              </a:spcBef>
              <a:defRPr kumimoji="1" sz="1200">
                <a:solidFill>
                  <a:schemeClr val="tx1"/>
                </a:solidFill>
                <a:latin typeface="Times New Roman" panose="02020603050405020304" pitchFamily="18" charset="0"/>
              </a:defRPr>
            </a:lvl1pPr>
            <a:lvl2pPr marL="742950" indent="-285750" defTabSz="925513">
              <a:spcBef>
                <a:spcPct val="30000"/>
              </a:spcBef>
              <a:defRPr kumimoji="1" sz="1200">
                <a:solidFill>
                  <a:schemeClr val="tx1"/>
                </a:solidFill>
                <a:latin typeface="Times New Roman" panose="02020603050405020304" pitchFamily="18" charset="0"/>
              </a:defRPr>
            </a:lvl2pPr>
            <a:lvl3pPr marL="1143000" indent="-228600" defTabSz="925513">
              <a:spcBef>
                <a:spcPct val="30000"/>
              </a:spcBef>
              <a:defRPr kumimoji="1" sz="1200">
                <a:solidFill>
                  <a:schemeClr val="tx1"/>
                </a:solidFill>
                <a:latin typeface="Times New Roman" panose="02020603050405020304" pitchFamily="18" charset="0"/>
              </a:defRPr>
            </a:lvl3pPr>
            <a:lvl4pPr marL="1600200" indent="-228600" defTabSz="925513">
              <a:spcBef>
                <a:spcPct val="30000"/>
              </a:spcBef>
              <a:defRPr kumimoji="1" sz="1200">
                <a:solidFill>
                  <a:schemeClr val="tx1"/>
                </a:solidFill>
                <a:latin typeface="Times New Roman" panose="02020603050405020304" pitchFamily="18" charset="0"/>
              </a:defRPr>
            </a:lvl4pPr>
            <a:lvl5pPr marL="2057400" indent="-228600" defTabSz="925513">
              <a:spcBef>
                <a:spcPct val="30000"/>
              </a:spcBef>
              <a:defRPr kumimoji="1" sz="1200">
                <a:solidFill>
                  <a:schemeClr val="tx1"/>
                </a:solidFill>
                <a:latin typeface="Times New Roman" panose="02020603050405020304" pitchFamily="18" charset="0"/>
              </a:defRPr>
            </a:lvl5pPr>
            <a:lvl6pPr marL="25146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84367375-4264-44E9-958E-8A0172C29F28}" type="slidenum">
              <a:rPr kumimoji="0" lang="pl-PL" altLang="pl-PL" smtClean="0"/>
              <a:pPr>
                <a:spcBef>
                  <a:spcPct val="0"/>
                </a:spcBef>
              </a:pPr>
              <a:t>8</a:t>
            </a:fld>
            <a:endParaRPr kumimoji="0" lang="pl-PL" altLang="pl-PL" smtClean="0"/>
          </a:p>
        </p:txBody>
      </p:sp>
    </p:spTree>
    <p:extLst>
      <p:ext uri="{BB962C8B-B14F-4D97-AF65-F5344CB8AC3E}">
        <p14:creationId xmlns:p14="http://schemas.microsoft.com/office/powerpoint/2010/main" val="1109777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ymbol zastępczy obrazu slajdu 1"/>
          <p:cNvSpPr>
            <a:spLocks noGrp="1" noRot="1" noChangeAspect="1" noTextEdit="1"/>
          </p:cNvSpPr>
          <p:nvPr>
            <p:ph type="sldImg"/>
          </p:nvPr>
        </p:nvSpPr>
        <p:spPr>
          <a:ln/>
        </p:spPr>
      </p:sp>
      <p:sp>
        <p:nvSpPr>
          <p:cNvPr id="24579" name="Symbol zastępczy notatek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r>
              <a:rPr lang="pl-PL" altLang="pl-PL" smtClean="0"/>
              <a:t>prawdopodobnienie, które jest środkiem zastępczym dowodu. Uprawdopodobnienie nie daje pewności, lecz tylko wiarygodność (prawdopodobieństwo) istnienia jakiegoś faktu, a zatem nie oznacza konieczności udowodnienia danej okoliczności. A zatem, przesłanka uprawdopodobnienia niewykonania zobowiązania nie może być utożsamiana z udowodnieniem tej okoliczności, a jedynie sprowadza się do wykazania stosowną argumentacją istnienia uzasadnionej obawy (przypuszczenia), że zobowiązanie to wygaśnie wskutek upływu terminu przedawnienia.</a:t>
            </a:r>
          </a:p>
        </p:txBody>
      </p:sp>
      <p:sp>
        <p:nvSpPr>
          <p:cNvPr id="24580" name="Symbol zastępczy numeru slajdu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25513">
              <a:spcBef>
                <a:spcPct val="30000"/>
              </a:spcBef>
              <a:defRPr kumimoji="1" sz="1200">
                <a:solidFill>
                  <a:schemeClr val="tx1"/>
                </a:solidFill>
                <a:latin typeface="Times New Roman" panose="02020603050405020304" pitchFamily="18" charset="0"/>
              </a:defRPr>
            </a:lvl1pPr>
            <a:lvl2pPr marL="742950" indent="-285750" defTabSz="925513">
              <a:spcBef>
                <a:spcPct val="30000"/>
              </a:spcBef>
              <a:defRPr kumimoji="1" sz="1200">
                <a:solidFill>
                  <a:schemeClr val="tx1"/>
                </a:solidFill>
                <a:latin typeface="Times New Roman" panose="02020603050405020304" pitchFamily="18" charset="0"/>
              </a:defRPr>
            </a:lvl2pPr>
            <a:lvl3pPr marL="1143000" indent="-228600" defTabSz="925513">
              <a:spcBef>
                <a:spcPct val="30000"/>
              </a:spcBef>
              <a:defRPr kumimoji="1" sz="1200">
                <a:solidFill>
                  <a:schemeClr val="tx1"/>
                </a:solidFill>
                <a:latin typeface="Times New Roman" panose="02020603050405020304" pitchFamily="18" charset="0"/>
              </a:defRPr>
            </a:lvl3pPr>
            <a:lvl4pPr marL="1600200" indent="-228600" defTabSz="925513">
              <a:spcBef>
                <a:spcPct val="30000"/>
              </a:spcBef>
              <a:defRPr kumimoji="1" sz="1200">
                <a:solidFill>
                  <a:schemeClr val="tx1"/>
                </a:solidFill>
                <a:latin typeface="Times New Roman" panose="02020603050405020304" pitchFamily="18" charset="0"/>
              </a:defRPr>
            </a:lvl4pPr>
            <a:lvl5pPr marL="2057400" indent="-228600" defTabSz="925513">
              <a:spcBef>
                <a:spcPct val="30000"/>
              </a:spcBef>
              <a:defRPr kumimoji="1" sz="1200">
                <a:solidFill>
                  <a:schemeClr val="tx1"/>
                </a:solidFill>
                <a:latin typeface="Times New Roman" panose="02020603050405020304" pitchFamily="18" charset="0"/>
              </a:defRPr>
            </a:lvl5pPr>
            <a:lvl6pPr marL="25146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5F63A561-7BB2-4E19-B196-B917FB250A3A}" type="slidenum">
              <a:rPr kumimoji="0" lang="pl-PL" altLang="pl-PL" smtClean="0"/>
              <a:pPr>
                <a:spcBef>
                  <a:spcPct val="0"/>
                </a:spcBef>
              </a:pPr>
              <a:t>9</a:t>
            </a:fld>
            <a:endParaRPr kumimoji="0" lang="pl-PL" altLang="pl-PL" smtClean="0"/>
          </a:p>
        </p:txBody>
      </p:sp>
    </p:spTree>
    <p:extLst>
      <p:ext uri="{BB962C8B-B14F-4D97-AF65-F5344CB8AC3E}">
        <p14:creationId xmlns:p14="http://schemas.microsoft.com/office/powerpoint/2010/main" val="15996875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ymbol zastępczy obrazu slajdu 1"/>
          <p:cNvSpPr>
            <a:spLocks noGrp="1" noRot="1" noChangeAspect="1" noTextEdit="1"/>
          </p:cNvSpPr>
          <p:nvPr>
            <p:ph type="sldImg"/>
          </p:nvPr>
        </p:nvSpPr>
        <p:spPr>
          <a:ln/>
        </p:spPr>
      </p:sp>
      <p:sp>
        <p:nvSpPr>
          <p:cNvPr id="26627" name="Symbol zastępczy notatek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pl-PL" altLang="pl-PL" smtClean="0"/>
          </a:p>
        </p:txBody>
      </p:sp>
      <p:sp>
        <p:nvSpPr>
          <p:cNvPr id="26628" name="Symbol zastępczy numeru slajdu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25513">
              <a:spcBef>
                <a:spcPct val="30000"/>
              </a:spcBef>
              <a:defRPr kumimoji="1" sz="1200">
                <a:solidFill>
                  <a:schemeClr val="tx1"/>
                </a:solidFill>
                <a:latin typeface="Times New Roman" panose="02020603050405020304" pitchFamily="18" charset="0"/>
              </a:defRPr>
            </a:lvl1pPr>
            <a:lvl2pPr marL="742950" indent="-285750" defTabSz="925513">
              <a:spcBef>
                <a:spcPct val="30000"/>
              </a:spcBef>
              <a:defRPr kumimoji="1" sz="1200">
                <a:solidFill>
                  <a:schemeClr val="tx1"/>
                </a:solidFill>
                <a:latin typeface="Times New Roman" panose="02020603050405020304" pitchFamily="18" charset="0"/>
              </a:defRPr>
            </a:lvl2pPr>
            <a:lvl3pPr marL="1143000" indent="-228600" defTabSz="925513">
              <a:spcBef>
                <a:spcPct val="30000"/>
              </a:spcBef>
              <a:defRPr kumimoji="1" sz="1200">
                <a:solidFill>
                  <a:schemeClr val="tx1"/>
                </a:solidFill>
                <a:latin typeface="Times New Roman" panose="02020603050405020304" pitchFamily="18" charset="0"/>
              </a:defRPr>
            </a:lvl3pPr>
            <a:lvl4pPr marL="1600200" indent="-228600" defTabSz="925513">
              <a:spcBef>
                <a:spcPct val="30000"/>
              </a:spcBef>
              <a:defRPr kumimoji="1" sz="1200">
                <a:solidFill>
                  <a:schemeClr val="tx1"/>
                </a:solidFill>
                <a:latin typeface="Times New Roman" panose="02020603050405020304" pitchFamily="18" charset="0"/>
              </a:defRPr>
            </a:lvl4pPr>
            <a:lvl5pPr marL="2057400" indent="-228600" defTabSz="925513">
              <a:spcBef>
                <a:spcPct val="30000"/>
              </a:spcBef>
              <a:defRPr kumimoji="1" sz="1200">
                <a:solidFill>
                  <a:schemeClr val="tx1"/>
                </a:solidFill>
                <a:latin typeface="Times New Roman" panose="02020603050405020304" pitchFamily="18" charset="0"/>
              </a:defRPr>
            </a:lvl5pPr>
            <a:lvl6pPr marL="25146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255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5ECD9BF7-A69C-49B8-849C-02138E7F4FA9}" type="slidenum">
              <a:rPr kumimoji="0" lang="pl-PL" altLang="pl-PL" smtClean="0"/>
              <a:pPr>
                <a:spcBef>
                  <a:spcPct val="0"/>
                </a:spcBef>
              </a:pPr>
              <a:t>10</a:t>
            </a:fld>
            <a:endParaRPr kumimoji="0" lang="pl-PL" altLang="pl-PL" smtClean="0"/>
          </a:p>
        </p:txBody>
      </p:sp>
    </p:spTree>
    <p:extLst>
      <p:ext uri="{BB962C8B-B14F-4D97-AF65-F5344CB8AC3E}">
        <p14:creationId xmlns:p14="http://schemas.microsoft.com/office/powerpoint/2010/main" val="958201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4"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Freeform 7"/>
          <p:cNvSpPr/>
          <p:nvPr/>
        </p:nvSpPr>
        <p:spPr>
          <a:xfrm>
            <a:off x="-1588" y="-1588"/>
            <a:ext cx="9145588" cy="6859588"/>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pl-PL" smtClean="0"/>
              <a:t>Kliknij, aby edytować styl</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pl-PL" smtClean="0"/>
              <a:t>Kliknij, aby edytować styl wzorca podtytułu</a:t>
            </a:r>
            <a:endParaRPr lang="en-US" dirty="0"/>
          </a:p>
        </p:txBody>
      </p:sp>
      <p:sp>
        <p:nvSpPr>
          <p:cNvPr id="6" name="Date Placeholder 3"/>
          <p:cNvSpPr>
            <a:spLocks noGrp="1"/>
          </p:cNvSpPr>
          <p:nvPr>
            <p:ph type="dt" sz="half" idx="10"/>
          </p:nvPr>
        </p:nvSpPr>
        <p:spPr/>
        <p:txBody>
          <a:bodyPr/>
          <a:lstStyle>
            <a:lvl1pPr>
              <a:defRPr/>
            </a:lvl1pPr>
          </a:lstStyle>
          <a:p>
            <a:pPr>
              <a:defRPr/>
            </a:pPr>
            <a:endParaRPr lang="pl-PL"/>
          </a:p>
        </p:txBody>
      </p:sp>
      <p:sp>
        <p:nvSpPr>
          <p:cNvPr id="7" name="Footer Placeholder 4"/>
          <p:cNvSpPr>
            <a:spLocks noGrp="1"/>
          </p:cNvSpPr>
          <p:nvPr>
            <p:ph type="ftr" sz="quarter" idx="11"/>
          </p:nvPr>
        </p:nvSpPr>
        <p:spPr/>
        <p:txBody>
          <a:bodyPr/>
          <a:lstStyle>
            <a:lvl1pPr>
              <a:defRPr/>
            </a:lvl1pPr>
          </a:lstStyle>
          <a:p>
            <a:pPr>
              <a:defRPr/>
            </a:pPr>
            <a:endParaRPr lang="pl-PL"/>
          </a:p>
        </p:txBody>
      </p:sp>
      <p:sp>
        <p:nvSpPr>
          <p:cNvPr id="8" name="Slide Number Placeholder 5"/>
          <p:cNvSpPr>
            <a:spLocks noGrp="1"/>
          </p:cNvSpPr>
          <p:nvPr>
            <p:ph type="sldNum" sz="quarter" idx="12"/>
          </p:nvPr>
        </p:nvSpPr>
        <p:spPr/>
        <p:txBody>
          <a:bodyPr/>
          <a:lstStyle>
            <a:lvl1pPr>
              <a:defRPr/>
            </a:lvl1pPr>
          </a:lstStyle>
          <a:p>
            <a:pPr>
              <a:defRPr/>
            </a:pPr>
            <a:fld id="{31C4BD89-B5E0-47B2-90ED-657109AA6D72}" type="slidenum">
              <a:rPr lang="pl-PL" altLang="pl-PL"/>
              <a:pPr>
                <a:defRPr/>
              </a:pPr>
              <a:t>‹#›</a:t>
            </a:fld>
            <a:endParaRPr lang="pl-PL" altLang="pl-PL"/>
          </a:p>
        </p:txBody>
      </p:sp>
    </p:spTree>
    <p:extLst>
      <p:ext uri="{BB962C8B-B14F-4D97-AF65-F5344CB8AC3E}">
        <p14:creationId xmlns:p14="http://schemas.microsoft.com/office/powerpoint/2010/main" val="1754192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Vertical Text Placeholder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lvl1pPr>
              <a:defRPr/>
            </a:lvl1pPr>
          </a:lstStyle>
          <a:p>
            <a:pPr>
              <a:defRPr/>
            </a:pPr>
            <a:endParaRPr lang="pl-PL"/>
          </a:p>
        </p:txBody>
      </p:sp>
      <p:sp>
        <p:nvSpPr>
          <p:cNvPr id="5" name="Footer Placeholder 4"/>
          <p:cNvSpPr>
            <a:spLocks noGrp="1"/>
          </p:cNvSpPr>
          <p:nvPr>
            <p:ph type="ftr" sz="quarter" idx="11"/>
          </p:nvPr>
        </p:nvSpPr>
        <p:spPr/>
        <p:txBody>
          <a:bodyPr/>
          <a:lstStyle>
            <a:lvl1pPr>
              <a:defRPr/>
            </a:lvl1pPr>
          </a:lstStyle>
          <a:p>
            <a:pPr>
              <a:defRPr/>
            </a:pPr>
            <a:endParaRPr lang="pl-PL"/>
          </a:p>
        </p:txBody>
      </p:sp>
      <p:sp>
        <p:nvSpPr>
          <p:cNvPr id="6" name="Slide Number Placeholder 5"/>
          <p:cNvSpPr>
            <a:spLocks noGrp="1"/>
          </p:cNvSpPr>
          <p:nvPr>
            <p:ph type="sldNum" sz="quarter" idx="12"/>
          </p:nvPr>
        </p:nvSpPr>
        <p:spPr>
          <a:ln/>
        </p:spPr>
        <p:txBody>
          <a:bodyPr/>
          <a:lstStyle>
            <a:lvl1pPr>
              <a:defRPr/>
            </a:lvl1pPr>
          </a:lstStyle>
          <a:p>
            <a:pPr>
              <a:defRPr/>
            </a:pPr>
            <a:fld id="{DAA3ACF5-DBAE-42BF-904A-80C989E67605}" type="slidenum">
              <a:rPr lang="pl-PL" altLang="pl-PL"/>
              <a:pPr>
                <a:defRPr/>
              </a:pPr>
              <a:t>‹#›</a:t>
            </a:fld>
            <a:endParaRPr lang="pl-PL" altLang="pl-PL"/>
          </a:p>
        </p:txBody>
      </p:sp>
    </p:spTree>
    <p:extLst>
      <p:ext uri="{BB962C8B-B14F-4D97-AF65-F5344CB8AC3E}">
        <p14:creationId xmlns:p14="http://schemas.microsoft.com/office/powerpoint/2010/main" val="2781104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pl-PL" smtClean="0"/>
              <a:t>Kliknij, aby edytować styl</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lvl1pPr>
              <a:defRPr/>
            </a:lvl1pPr>
          </a:lstStyle>
          <a:p>
            <a:pPr>
              <a:defRPr/>
            </a:pPr>
            <a:endParaRPr lang="pl-PL"/>
          </a:p>
        </p:txBody>
      </p:sp>
      <p:sp>
        <p:nvSpPr>
          <p:cNvPr id="5" name="Footer Placeholder 4"/>
          <p:cNvSpPr>
            <a:spLocks noGrp="1"/>
          </p:cNvSpPr>
          <p:nvPr>
            <p:ph type="ftr" sz="quarter" idx="11"/>
          </p:nvPr>
        </p:nvSpPr>
        <p:spPr/>
        <p:txBody>
          <a:bodyPr/>
          <a:lstStyle>
            <a:lvl1pPr>
              <a:defRPr/>
            </a:lvl1pPr>
          </a:lstStyle>
          <a:p>
            <a:pPr>
              <a:defRPr/>
            </a:pPr>
            <a:endParaRPr lang="pl-PL"/>
          </a:p>
        </p:txBody>
      </p:sp>
      <p:sp>
        <p:nvSpPr>
          <p:cNvPr id="6" name="Slide Number Placeholder 5"/>
          <p:cNvSpPr>
            <a:spLocks noGrp="1"/>
          </p:cNvSpPr>
          <p:nvPr>
            <p:ph type="sldNum" sz="quarter" idx="12"/>
          </p:nvPr>
        </p:nvSpPr>
        <p:spPr>
          <a:ln/>
        </p:spPr>
        <p:txBody>
          <a:bodyPr/>
          <a:lstStyle>
            <a:lvl1pPr>
              <a:defRPr/>
            </a:lvl1pPr>
          </a:lstStyle>
          <a:p>
            <a:pPr>
              <a:defRPr/>
            </a:pPr>
            <a:fld id="{87866516-7773-49E3-B933-73A13F4E4D6D}" type="slidenum">
              <a:rPr lang="pl-PL" altLang="pl-PL"/>
              <a:pPr>
                <a:defRPr/>
              </a:pPr>
              <a:t>‹#›</a:t>
            </a:fld>
            <a:endParaRPr lang="pl-PL" altLang="pl-PL"/>
          </a:p>
        </p:txBody>
      </p:sp>
    </p:spTree>
    <p:extLst>
      <p:ext uri="{BB962C8B-B14F-4D97-AF65-F5344CB8AC3E}">
        <p14:creationId xmlns:p14="http://schemas.microsoft.com/office/powerpoint/2010/main" val="1061557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Content Placeholder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lvl1pPr>
              <a:defRPr/>
            </a:lvl1pPr>
          </a:lstStyle>
          <a:p>
            <a:pPr>
              <a:defRPr/>
            </a:pPr>
            <a:endParaRPr lang="pl-PL"/>
          </a:p>
        </p:txBody>
      </p:sp>
      <p:sp>
        <p:nvSpPr>
          <p:cNvPr id="5" name="Footer Placeholder 4"/>
          <p:cNvSpPr>
            <a:spLocks noGrp="1"/>
          </p:cNvSpPr>
          <p:nvPr>
            <p:ph type="ftr" sz="quarter" idx="11"/>
          </p:nvPr>
        </p:nvSpPr>
        <p:spPr/>
        <p:txBody>
          <a:bodyPr/>
          <a:lstStyle>
            <a:lvl1pPr>
              <a:defRPr/>
            </a:lvl1pPr>
          </a:lstStyle>
          <a:p>
            <a:pPr>
              <a:defRPr/>
            </a:pPr>
            <a:endParaRPr lang="pl-PL"/>
          </a:p>
        </p:txBody>
      </p:sp>
      <p:sp>
        <p:nvSpPr>
          <p:cNvPr id="6" name="Slide Number Placeholder 5"/>
          <p:cNvSpPr>
            <a:spLocks noGrp="1"/>
          </p:cNvSpPr>
          <p:nvPr>
            <p:ph type="sldNum" sz="quarter" idx="12"/>
          </p:nvPr>
        </p:nvSpPr>
        <p:spPr>
          <a:ln/>
        </p:spPr>
        <p:txBody>
          <a:bodyPr/>
          <a:lstStyle>
            <a:lvl1pPr>
              <a:defRPr/>
            </a:lvl1pPr>
          </a:lstStyle>
          <a:p>
            <a:pPr>
              <a:defRPr/>
            </a:pPr>
            <a:fld id="{BF732E95-9EE7-4965-9728-FA36CF03ECE5}" type="slidenum">
              <a:rPr lang="pl-PL" altLang="pl-PL"/>
              <a:pPr>
                <a:defRPr/>
              </a:pPr>
              <a:t>‹#›</a:t>
            </a:fld>
            <a:endParaRPr lang="pl-PL" altLang="pl-PL"/>
          </a:p>
        </p:txBody>
      </p:sp>
    </p:spTree>
    <p:extLst>
      <p:ext uri="{BB962C8B-B14F-4D97-AF65-F5344CB8AC3E}">
        <p14:creationId xmlns:p14="http://schemas.microsoft.com/office/powerpoint/2010/main" val="1962596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4" name="Freeform 7"/>
          <p:cNvSpPr/>
          <p:nvPr/>
        </p:nvSpPr>
        <p:spPr>
          <a:xfrm>
            <a:off x="-1588" y="-1588"/>
            <a:ext cx="9145588" cy="6859588"/>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lvl="0"/>
            <a:r>
              <a:rPr lang="pl-PL" smtClean="0"/>
              <a:t>Kliknij, aby edytować styl</a:t>
            </a:r>
            <a:endParaRPr lang="en-US" dirty="0"/>
          </a:p>
        </p:txBody>
      </p:sp>
      <p:sp>
        <p:nvSpPr>
          <p:cNvPr id="3" name="Text Placeholder 2"/>
          <p:cNvSpPr>
            <a:spLocks noGrp="1"/>
          </p:cNvSpPr>
          <p:nvPr>
            <p:ph type="body" idx="1"/>
          </p:nvPr>
        </p:nvSpPr>
        <p:spPr>
          <a:xfrm rot="19140000">
            <a:off x="1216152" y="2468304"/>
            <a:ext cx="6510528" cy="329184"/>
          </a:xfrm>
        </p:spPr>
        <p:txBody>
          <a:bodyPr>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6" name="Date Placeholder 3"/>
          <p:cNvSpPr>
            <a:spLocks noGrp="1"/>
          </p:cNvSpPr>
          <p:nvPr>
            <p:ph type="dt" sz="half" idx="10"/>
          </p:nvPr>
        </p:nvSpPr>
        <p:spPr/>
        <p:txBody>
          <a:bodyPr/>
          <a:lstStyle>
            <a:lvl1pPr>
              <a:defRPr/>
            </a:lvl1pPr>
          </a:lstStyle>
          <a:p>
            <a:pPr>
              <a:defRPr/>
            </a:pPr>
            <a:endParaRPr lang="pl-PL"/>
          </a:p>
        </p:txBody>
      </p:sp>
      <p:sp>
        <p:nvSpPr>
          <p:cNvPr id="7" name="Footer Placeholder 4"/>
          <p:cNvSpPr>
            <a:spLocks noGrp="1"/>
          </p:cNvSpPr>
          <p:nvPr>
            <p:ph type="ftr" sz="quarter" idx="11"/>
          </p:nvPr>
        </p:nvSpPr>
        <p:spPr/>
        <p:txBody>
          <a:bodyPr/>
          <a:lstStyle>
            <a:lvl1pPr>
              <a:defRPr/>
            </a:lvl1pPr>
          </a:lstStyle>
          <a:p>
            <a:pPr>
              <a:defRPr/>
            </a:pPr>
            <a:endParaRPr lang="pl-PL"/>
          </a:p>
        </p:txBody>
      </p:sp>
      <p:sp>
        <p:nvSpPr>
          <p:cNvPr id="8" name="Slide Number Placeholder 5"/>
          <p:cNvSpPr>
            <a:spLocks noGrp="1"/>
          </p:cNvSpPr>
          <p:nvPr>
            <p:ph type="sldNum" sz="quarter" idx="12"/>
          </p:nvPr>
        </p:nvSpPr>
        <p:spPr/>
        <p:txBody>
          <a:bodyPr/>
          <a:lstStyle>
            <a:lvl1pPr>
              <a:defRPr/>
            </a:lvl1pPr>
          </a:lstStyle>
          <a:p>
            <a:pPr>
              <a:defRPr/>
            </a:pPr>
            <a:fld id="{6B01F4EF-D72B-436D-9AD7-D078D0AA1139}" type="slidenum">
              <a:rPr lang="pl-PL" altLang="pl-PL"/>
              <a:pPr>
                <a:defRPr/>
              </a:pPr>
              <a:t>‹#›</a:t>
            </a:fld>
            <a:endParaRPr lang="pl-PL" altLang="pl-PL"/>
          </a:p>
        </p:txBody>
      </p:sp>
    </p:spTree>
    <p:extLst>
      <p:ext uri="{BB962C8B-B14F-4D97-AF65-F5344CB8AC3E}">
        <p14:creationId xmlns:p14="http://schemas.microsoft.com/office/powerpoint/2010/main" val="3679004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8" name="Title 7"/>
          <p:cNvSpPr>
            <a:spLocks noGrp="1"/>
          </p:cNvSpPr>
          <p:nvPr>
            <p:ph type="title"/>
          </p:nvPr>
        </p:nvSpPr>
        <p:spPr/>
        <p:txBody>
          <a:bodyPr/>
          <a:lstStyle/>
          <a:p>
            <a:r>
              <a:rPr lang="pl-PL" smtClean="0"/>
              <a:t>Kliknij, aby edytować styl</a:t>
            </a:r>
            <a:endParaRPr lang="en-US"/>
          </a:p>
        </p:txBody>
      </p:sp>
      <p:sp>
        <p:nvSpPr>
          <p:cNvPr id="5" name="Date Placeholder 3"/>
          <p:cNvSpPr>
            <a:spLocks noGrp="1"/>
          </p:cNvSpPr>
          <p:nvPr>
            <p:ph type="dt" sz="half" idx="10"/>
          </p:nvPr>
        </p:nvSpPr>
        <p:spPr/>
        <p:txBody>
          <a:bodyPr/>
          <a:lstStyle>
            <a:lvl1pPr>
              <a:defRPr/>
            </a:lvl1pPr>
          </a:lstStyle>
          <a:p>
            <a:pPr>
              <a:defRPr/>
            </a:pPr>
            <a:endParaRPr lang="pl-PL"/>
          </a:p>
        </p:txBody>
      </p:sp>
      <p:sp>
        <p:nvSpPr>
          <p:cNvPr id="6" name="Footer Placeholder 4"/>
          <p:cNvSpPr>
            <a:spLocks noGrp="1"/>
          </p:cNvSpPr>
          <p:nvPr>
            <p:ph type="ftr" sz="quarter" idx="11"/>
          </p:nvPr>
        </p:nvSpPr>
        <p:spPr/>
        <p:txBody>
          <a:bodyPr/>
          <a:lstStyle>
            <a:lvl1pPr>
              <a:defRPr/>
            </a:lvl1pPr>
          </a:lstStyle>
          <a:p>
            <a:pPr>
              <a:defRPr/>
            </a:pPr>
            <a:endParaRPr lang="pl-PL"/>
          </a:p>
        </p:txBody>
      </p:sp>
      <p:sp>
        <p:nvSpPr>
          <p:cNvPr id="7" name="Slide Number Placeholder 5"/>
          <p:cNvSpPr>
            <a:spLocks noGrp="1"/>
          </p:cNvSpPr>
          <p:nvPr>
            <p:ph type="sldNum" sz="quarter" idx="12"/>
          </p:nvPr>
        </p:nvSpPr>
        <p:spPr>
          <a:ln/>
        </p:spPr>
        <p:txBody>
          <a:bodyPr/>
          <a:lstStyle>
            <a:lvl1pPr>
              <a:defRPr/>
            </a:lvl1pPr>
          </a:lstStyle>
          <a:p>
            <a:pPr>
              <a:defRPr/>
            </a:pPr>
            <a:fld id="{1DE8A33F-053C-44FE-B42D-80BDB79F3367}" type="slidenum">
              <a:rPr lang="pl-PL" altLang="pl-PL"/>
              <a:pPr>
                <a:defRPr/>
              </a:pPr>
              <a:t>‹#›</a:t>
            </a:fld>
            <a:endParaRPr lang="pl-PL" altLang="pl-PL"/>
          </a:p>
        </p:txBody>
      </p:sp>
    </p:spTree>
    <p:extLst>
      <p:ext uri="{BB962C8B-B14F-4D97-AF65-F5344CB8AC3E}">
        <p14:creationId xmlns:p14="http://schemas.microsoft.com/office/powerpoint/2010/main" val="1474200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smtClean="0"/>
              <a:t>Kliknij, aby edytować styl</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3"/>
          <p:cNvSpPr>
            <a:spLocks noGrp="1"/>
          </p:cNvSpPr>
          <p:nvPr>
            <p:ph type="dt" sz="half" idx="10"/>
          </p:nvPr>
        </p:nvSpPr>
        <p:spPr/>
        <p:txBody>
          <a:bodyPr/>
          <a:lstStyle>
            <a:lvl1pPr>
              <a:defRPr/>
            </a:lvl1pPr>
          </a:lstStyle>
          <a:p>
            <a:pPr>
              <a:defRPr/>
            </a:pPr>
            <a:endParaRPr lang="pl-PL"/>
          </a:p>
        </p:txBody>
      </p:sp>
      <p:sp>
        <p:nvSpPr>
          <p:cNvPr id="8" name="Footer Placeholder 4"/>
          <p:cNvSpPr>
            <a:spLocks noGrp="1"/>
          </p:cNvSpPr>
          <p:nvPr>
            <p:ph type="ftr" sz="quarter" idx="11"/>
          </p:nvPr>
        </p:nvSpPr>
        <p:spPr/>
        <p:txBody>
          <a:bodyPr/>
          <a:lstStyle>
            <a:lvl1pPr>
              <a:defRPr/>
            </a:lvl1pPr>
          </a:lstStyle>
          <a:p>
            <a:pPr>
              <a:defRPr/>
            </a:pPr>
            <a:endParaRPr lang="pl-PL"/>
          </a:p>
        </p:txBody>
      </p:sp>
      <p:sp>
        <p:nvSpPr>
          <p:cNvPr id="9" name="Slide Number Placeholder 5"/>
          <p:cNvSpPr>
            <a:spLocks noGrp="1"/>
          </p:cNvSpPr>
          <p:nvPr>
            <p:ph type="sldNum" sz="quarter" idx="12"/>
          </p:nvPr>
        </p:nvSpPr>
        <p:spPr>
          <a:ln/>
        </p:spPr>
        <p:txBody>
          <a:bodyPr/>
          <a:lstStyle>
            <a:lvl1pPr>
              <a:defRPr/>
            </a:lvl1pPr>
          </a:lstStyle>
          <a:p>
            <a:pPr>
              <a:defRPr/>
            </a:pPr>
            <a:fld id="{0F51B5E7-A087-43C2-AA70-7D4C9F70E02C}" type="slidenum">
              <a:rPr lang="pl-PL" altLang="pl-PL"/>
              <a:pPr>
                <a:defRPr/>
              </a:pPr>
              <a:t>‹#›</a:t>
            </a:fld>
            <a:endParaRPr lang="pl-PL" altLang="pl-PL"/>
          </a:p>
        </p:txBody>
      </p:sp>
    </p:spTree>
    <p:extLst>
      <p:ext uri="{BB962C8B-B14F-4D97-AF65-F5344CB8AC3E}">
        <p14:creationId xmlns:p14="http://schemas.microsoft.com/office/powerpoint/2010/main" val="510572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Date Placeholder 3"/>
          <p:cNvSpPr>
            <a:spLocks noGrp="1"/>
          </p:cNvSpPr>
          <p:nvPr>
            <p:ph type="dt" sz="half" idx="10"/>
          </p:nvPr>
        </p:nvSpPr>
        <p:spPr/>
        <p:txBody>
          <a:bodyPr/>
          <a:lstStyle>
            <a:lvl1pPr>
              <a:defRPr/>
            </a:lvl1pPr>
          </a:lstStyle>
          <a:p>
            <a:pPr>
              <a:defRPr/>
            </a:pPr>
            <a:endParaRPr lang="pl-PL"/>
          </a:p>
        </p:txBody>
      </p:sp>
      <p:sp>
        <p:nvSpPr>
          <p:cNvPr id="4" name="Footer Placeholder 4"/>
          <p:cNvSpPr>
            <a:spLocks noGrp="1"/>
          </p:cNvSpPr>
          <p:nvPr>
            <p:ph type="ftr" sz="quarter" idx="11"/>
          </p:nvPr>
        </p:nvSpPr>
        <p:spPr/>
        <p:txBody>
          <a:bodyPr/>
          <a:lstStyle>
            <a:lvl1pPr>
              <a:defRPr/>
            </a:lvl1pPr>
          </a:lstStyle>
          <a:p>
            <a:pPr>
              <a:defRPr/>
            </a:pPr>
            <a:endParaRPr lang="pl-PL"/>
          </a:p>
        </p:txBody>
      </p:sp>
      <p:sp>
        <p:nvSpPr>
          <p:cNvPr id="5" name="Slide Number Placeholder 5"/>
          <p:cNvSpPr>
            <a:spLocks noGrp="1"/>
          </p:cNvSpPr>
          <p:nvPr>
            <p:ph type="sldNum" sz="quarter" idx="12"/>
          </p:nvPr>
        </p:nvSpPr>
        <p:spPr>
          <a:ln/>
        </p:spPr>
        <p:txBody>
          <a:bodyPr/>
          <a:lstStyle>
            <a:lvl1pPr>
              <a:defRPr/>
            </a:lvl1pPr>
          </a:lstStyle>
          <a:p>
            <a:pPr>
              <a:defRPr/>
            </a:pPr>
            <a:fld id="{320FD453-502A-4DB9-A0B7-B99BD4E92FC2}" type="slidenum">
              <a:rPr lang="pl-PL" altLang="pl-PL"/>
              <a:pPr>
                <a:defRPr/>
              </a:pPr>
              <a:t>‹#›</a:t>
            </a:fld>
            <a:endParaRPr lang="pl-PL" altLang="pl-PL"/>
          </a:p>
        </p:txBody>
      </p:sp>
    </p:spTree>
    <p:extLst>
      <p:ext uri="{BB962C8B-B14F-4D97-AF65-F5344CB8AC3E}">
        <p14:creationId xmlns:p14="http://schemas.microsoft.com/office/powerpoint/2010/main" val="4286473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pl-PL"/>
          </a:p>
        </p:txBody>
      </p:sp>
      <p:sp>
        <p:nvSpPr>
          <p:cNvPr id="3" name="Footer Placeholder 4"/>
          <p:cNvSpPr>
            <a:spLocks noGrp="1"/>
          </p:cNvSpPr>
          <p:nvPr>
            <p:ph type="ftr" sz="quarter" idx="11"/>
          </p:nvPr>
        </p:nvSpPr>
        <p:spPr/>
        <p:txBody>
          <a:bodyPr/>
          <a:lstStyle>
            <a:lvl1pPr>
              <a:defRPr/>
            </a:lvl1pPr>
          </a:lstStyle>
          <a:p>
            <a:pPr>
              <a:defRPr/>
            </a:pPr>
            <a:endParaRPr lang="pl-PL"/>
          </a:p>
        </p:txBody>
      </p:sp>
      <p:sp>
        <p:nvSpPr>
          <p:cNvPr id="4" name="Slide Number Placeholder 5"/>
          <p:cNvSpPr>
            <a:spLocks noGrp="1"/>
          </p:cNvSpPr>
          <p:nvPr>
            <p:ph type="sldNum" sz="quarter" idx="12"/>
          </p:nvPr>
        </p:nvSpPr>
        <p:spPr>
          <a:ln/>
        </p:spPr>
        <p:txBody>
          <a:bodyPr/>
          <a:lstStyle>
            <a:lvl1pPr>
              <a:defRPr/>
            </a:lvl1pPr>
          </a:lstStyle>
          <a:p>
            <a:pPr>
              <a:defRPr/>
            </a:pPr>
            <a:fld id="{16A958D3-2DA1-4AE2-9637-69B0B0CE88D0}" type="slidenum">
              <a:rPr lang="pl-PL" altLang="pl-PL"/>
              <a:pPr>
                <a:defRPr/>
              </a:pPr>
              <a:t>‹#›</a:t>
            </a:fld>
            <a:endParaRPr lang="pl-PL" altLang="pl-PL"/>
          </a:p>
        </p:txBody>
      </p:sp>
    </p:spTree>
    <p:extLst>
      <p:ext uri="{BB962C8B-B14F-4D97-AF65-F5344CB8AC3E}">
        <p14:creationId xmlns:p14="http://schemas.microsoft.com/office/powerpoint/2010/main" val="4020844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5"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17"/>
          <p:cNvSpPr/>
          <p:nvPr/>
        </p:nvSpPr>
        <p:spPr>
          <a:xfrm rot="5400000">
            <a:off x="433388" y="-433388"/>
            <a:ext cx="6858000" cy="7724775"/>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lvl="0"/>
            <a:r>
              <a:rPr lang="pl-PL" smtClean="0"/>
              <a:t>Kliknij, aby edytować styl</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7" name="Date Placeholder 4"/>
          <p:cNvSpPr>
            <a:spLocks noGrp="1"/>
          </p:cNvSpPr>
          <p:nvPr>
            <p:ph type="dt" sz="half" idx="10"/>
          </p:nvPr>
        </p:nvSpPr>
        <p:spPr/>
        <p:txBody>
          <a:bodyPr/>
          <a:lstStyle>
            <a:lvl1pPr>
              <a:defRPr/>
            </a:lvl1pPr>
          </a:lstStyle>
          <a:p>
            <a:pPr>
              <a:defRPr/>
            </a:pPr>
            <a:endParaRPr lang="pl-PL"/>
          </a:p>
        </p:txBody>
      </p:sp>
      <p:sp>
        <p:nvSpPr>
          <p:cNvPr id="8" name="Footer Placeholder 5"/>
          <p:cNvSpPr>
            <a:spLocks noGrp="1"/>
          </p:cNvSpPr>
          <p:nvPr>
            <p:ph type="ftr" sz="quarter" idx="11"/>
          </p:nvPr>
        </p:nvSpPr>
        <p:spPr/>
        <p:txBody>
          <a:bodyPr/>
          <a:lstStyle>
            <a:lvl1pPr>
              <a:defRPr>
                <a:solidFill>
                  <a:schemeClr val="tx2"/>
                </a:solidFill>
              </a:defRPr>
            </a:lvl1pPr>
          </a:lstStyle>
          <a:p>
            <a:pPr>
              <a:defRPr/>
            </a:pPr>
            <a:endParaRPr lang="pl-PL"/>
          </a:p>
        </p:txBody>
      </p:sp>
      <p:sp>
        <p:nvSpPr>
          <p:cNvPr id="9"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pPr>
              <a:defRPr/>
            </a:pPr>
            <a:fld id="{F3CDE987-BD69-47AB-8C82-197FC59951C6}" type="slidenum">
              <a:rPr lang="pl-PL" altLang="pl-PL"/>
              <a:pPr>
                <a:defRPr/>
              </a:pPr>
              <a:t>‹#›</a:t>
            </a:fld>
            <a:endParaRPr lang="pl-PL" altLang="pl-PL"/>
          </a:p>
        </p:txBody>
      </p:sp>
    </p:spTree>
    <p:extLst>
      <p:ext uri="{BB962C8B-B14F-4D97-AF65-F5344CB8AC3E}">
        <p14:creationId xmlns:p14="http://schemas.microsoft.com/office/powerpoint/2010/main" val="2094254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5"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rtlCol="0" anchor="ctr">
            <a:normAutofit/>
          </a:bodyPr>
          <a:lstStyle>
            <a:lvl1pPr algn="r">
              <a:defRPr/>
            </a:lvl1pPr>
          </a:lstStyle>
          <a:p>
            <a:pPr lvl="0"/>
            <a:r>
              <a:rPr lang="pl-PL" noProof="0" smtClean="0"/>
              <a:t>Kliknij ikonę, aby dodać obraz</a:t>
            </a:r>
            <a:endParaRPr lang="en-US" noProof="0" dirty="0"/>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pl-PL" smtClean="0"/>
              <a:t>Kliknij, aby edytować styl</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7" name="Date Placeholder 4"/>
          <p:cNvSpPr>
            <a:spLocks noGrp="1"/>
          </p:cNvSpPr>
          <p:nvPr>
            <p:ph type="dt" sz="half" idx="15"/>
          </p:nvPr>
        </p:nvSpPr>
        <p:spPr/>
        <p:txBody>
          <a:bodyPr/>
          <a:lstStyle>
            <a:lvl1pPr>
              <a:defRPr/>
            </a:lvl1pPr>
          </a:lstStyle>
          <a:p>
            <a:pPr>
              <a:defRPr/>
            </a:pPr>
            <a:endParaRPr lang="pl-PL"/>
          </a:p>
        </p:txBody>
      </p:sp>
      <p:sp>
        <p:nvSpPr>
          <p:cNvPr id="8" name="Footer Placeholder 5"/>
          <p:cNvSpPr>
            <a:spLocks noGrp="1"/>
          </p:cNvSpPr>
          <p:nvPr>
            <p:ph type="ftr" sz="quarter" idx="16"/>
          </p:nvPr>
        </p:nvSpPr>
        <p:spPr/>
        <p:txBody>
          <a:bodyPr/>
          <a:lstStyle>
            <a:lvl1pPr>
              <a:defRPr/>
            </a:lvl1pPr>
          </a:lstStyle>
          <a:p>
            <a:pPr>
              <a:defRPr/>
            </a:pPr>
            <a:endParaRPr lang="pl-PL"/>
          </a:p>
        </p:txBody>
      </p:sp>
      <p:sp>
        <p:nvSpPr>
          <p:cNvPr id="9" name="Slide Number Placeholder 6"/>
          <p:cNvSpPr>
            <a:spLocks noGrp="1"/>
          </p:cNvSpPr>
          <p:nvPr>
            <p:ph type="sldNum" sz="quarter" idx="17"/>
          </p:nvPr>
        </p:nvSpPr>
        <p:spPr/>
        <p:txBody>
          <a:bodyPr/>
          <a:lstStyle>
            <a:lvl1pPr>
              <a:defRPr/>
            </a:lvl1pPr>
          </a:lstStyle>
          <a:p>
            <a:pPr>
              <a:defRPr/>
            </a:pPr>
            <a:fld id="{B24FB5E3-CC25-4C83-B1D8-5B5EDEBA5032}" type="slidenum">
              <a:rPr lang="pl-PL" altLang="pl-PL"/>
              <a:pPr>
                <a:defRPr/>
              </a:pPr>
              <a:t>‹#›</a:t>
            </a:fld>
            <a:endParaRPr lang="pl-PL" altLang="pl-PL"/>
          </a:p>
        </p:txBody>
      </p:sp>
    </p:spTree>
    <p:extLst>
      <p:ext uri="{BB962C8B-B14F-4D97-AF65-F5344CB8AC3E}">
        <p14:creationId xmlns:p14="http://schemas.microsoft.com/office/powerpoint/2010/main" val="1081393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Freeform 6"/>
          <p:cNvSpPr/>
          <p:nvPr/>
        </p:nvSpPr>
        <p:spPr>
          <a:xfrm>
            <a:off x="-3175" y="5051425"/>
            <a:ext cx="3575050" cy="1806575"/>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Freeform 7"/>
          <p:cNvSpPr/>
          <p:nvPr/>
        </p:nvSpPr>
        <p:spPr>
          <a:xfrm>
            <a:off x="-1588" y="5051425"/>
            <a:ext cx="9145588" cy="180657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Placeholder 1"/>
          <p:cNvSpPr>
            <a:spLocks noGrp="1"/>
          </p:cNvSpPr>
          <p:nvPr>
            <p:ph type="title"/>
          </p:nvPr>
        </p:nvSpPr>
        <p:spPr>
          <a:xfrm>
            <a:off x="822325" y="365125"/>
            <a:ext cx="7521575" cy="549275"/>
          </a:xfrm>
          <a:prstGeom prst="rect">
            <a:avLst/>
          </a:prstGeom>
        </p:spPr>
        <p:txBody>
          <a:bodyPr vert="horz" lIns="91440" tIns="45720" rIns="91440" bIns="45720" rtlCol="0" anchor="ctr">
            <a:noAutofit/>
          </a:bodyPr>
          <a:lstStyle/>
          <a:p>
            <a:r>
              <a:rPr lang="pl-PL" smtClean="0"/>
              <a:t>Kliknij, aby edytować styl</a:t>
            </a:r>
            <a:endParaRPr lang="en-US" dirty="0"/>
          </a:p>
        </p:txBody>
      </p:sp>
      <p:sp>
        <p:nvSpPr>
          <p:cNvPr id="1029" name="Text Placeholder 2"/>
          <p:cNvSpPr>
            <a:spLocks noGrp="1"/>
          </p:cNvSpPr>
          <p:nvPr>
            <p:ph type="body" idx="1"/>
          </p:nvPr>
        </p:nvSpPr>
        <p:spPr bwMode="auto">
          <a:xfrm>
            <a:off x="822325" y="1100138"/>
            <a:ext cx="7521575"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l-PL" altLang="pl-PL" smtClean="0"/>
              <a:t>Kliknij, aby edytować style wzorca tekstu</a:t>
            </a:r>
          </a:p>
          <a:p>
            <a:pPr lvl="1"/>
            <a:r>
              <a:rPr lang="pl-PL" altLang="pl-PL" smtClean="0"/>
              <a:t>Drugi poziom</a:t>
            </a:r>
          </a:p>
          <a:p>
            <a:pPr lvl="2"/>
            <a:r>
              <a:rPr lang="pl-PL" altLang="pl-PL" smtClean="0"/>
              <a:t>Trzeci poziom</a:t>
            </a:r>
          </a:p>
          <a:p>
            <a:pPr lvl="3"/>
            <a:r>
              <a:rPr lang="pl-PL" altLang="pl-PL" smtClean="0"/>
              <a:t>Czwarty poziom</a:t>
            </a:r>
          </a:p>
          <a:p>
            <a:pPr lvl="4"/>
            <a:r>
              <a:rPr lang="pl-PL" altLang="pl-PL" smtClean="0"/>
              <a:t>Piąty poziom</a:t>
            </a:r>
            <a:endParaRPr lang="en-US" altLang="pl-PL" smtClean="0"/>
          </a:p>
        </p:txBody>
      </p:sp>
      <p:sp>
        <p:nvSpPr>
          <p:cNvPr id="4" name="Date Placeholder 3"/>
          <p:cNvSpPr>
            <a:spLocks noGrp="1"/>
          </p:cNvSpPr>
          <p:nvPr>
            <p:ph type="dt" sz="half" idx="2"/>
          </p:nvPr>
        </p:nvSpPr>
        <p:spPr>
          <a:xfrm rot="19140000">
            <a:off x="201613" y="5870575"/>
            <a:ext cx="2176462" cy="201613"/>
          </a:xfrm>
          <a:prstGeom prst="rect">
            <a:avLst/>
          </a:prstGeom>
        </p:spPr>
        <p:txBody>
          <a:bodyPr vert="horz" lIns="91440" tIns="45720" rIns="91440" bIns="45720" rtlCol="0" anchor="ctr"/>
          <a:lstStyle>
            <a:lvl1pPr algn="l">
              <a:defRPr sz="1200">
                <a:solidFill>
                  <a:srgbClr val="FFFFFF"/>
                </a:solidFill>
              </a:defRPr>
            </a:lvl1pPr>
          </a:lstStyle>
          <a:p>
            <a:pPr>
              <a:defRPr/>
            </a:pPr>
            <a:endParaRPr lang="pl-PL"/>
          </a:p>
        </p:txBody>
      </p:sp>
      <p:sp>
        <p:nvSpPr>
          <p:cNvPr id="5" name="Footer Placeholder 4"/>
          <p:cNvSpPr>
            <a:spLocks noGrp="1"/>
          </p:cNvSpPr>
          <p:nvPr>
            <p:ph type="ftr" sz="quarter" idx="3"/>
          </p:nvPr>
        </p:nvSpPr>
        <p:spPr>
          <a:xfrm>
            <a:off x="3517900" y="6284913"/>
            <a:ext cx="4724400" cy="274637"/>
          </a:xfrm>
          <a:prstGeom prst="rect">
            <a:avLst/>
          </a:prstGeom>
        </p:spPr>
        <p:txBody>
          <a:bodyPr vert="horz" lIns="91440" tIns="45720" rIns="91440" bIns="45720" rtlCol="0" anchor="ctr"/>
          <a:lstStyle>
            <a:lvl1pPr algn="r">
              <a:defRPr sz="1000" cap="all" spc="200" baseline="0">
                <a:solidFill>
                  <a:srgbClr val="FFFFFF"/>
                </a:solidFill>
              </a:defRPr>
            </a:lvl1pPr>
          </a:lstStyle>
          <a:p>
            <a:pPr>
              <a:defRPr/>
            </a:pPr>
            <a:endParaRPr lang="pl-PL"/>
          </a:p>
        </p:txBody>
      </p:sp>
      <p:sp>
        <p:nvSpPr>
          <p:cNvPr id="6" name="Slide Number Placeholder 5"/>
          <p:cNvSpPr>
            <a:spLocks noGrp="1"/>
          </p:cNvSpPr>
          <p:nvPr>
            <p:ph type="sldNum" sz="quarter" idx="4"/>
          </p:nvPr>
        </p:nvSpPr>
        <p:spPr>
          <a:xfrm>
            <a:off x="8401050" y="6170613"/>
            <a:ext cx="503238" cy="503237"/>
          </a:xfrm>
          <a:prstGeom prst="ellipse">
            <a:avLst/>
          </a:prstGeom>
          <a:ln w="19050">
            <a:solidFill>
              <a:srgbClr val="FFFFFF"/>
            </a:solidFill>
          </a:ln>
        </p:spPr>
        <p:txBody>
          <a:bodyPr vert="horz" wrap="square" lIns="9144" tIns="9144" rIns="9144" bIns="9144" numCol="1" anchor="ctr" anchorCtr="0" compatLnSpc="1">
            <a:prstTxWarp prst="textNoShape">
              <a:avLst/>
            </a:prstTxWarp>
            <a:normAutofit/>
          </a:bodyPr>
          <a:lstStyle>
            <a:lvl1pPr algn="ctr">
              <a:defRPr sz="1600">
                <a:solidFill>
                  <a:srgbClr val="FFFFFF"/>
                </a:solidFill>
              </a:defRPr>
            </a:lvl1pPr>
          </a:lstStyle>
          <a:p>
            <a:pPr>
              <a:defRPr/>
            </a:pPr>
            <a:fld id="{A6D47CEB-FAB3-4419-AE19-BF315FAC915E}" type="slidenum">
              <a:rPr lang="pl-PL" altLang="pl-PL"/>
              <a:pPr>
                <a:defRPr/>
              </a:pPr>
              <a:t>‹#›</a:t>
            </a:fld>
            <a:endParaRPr lang="pl-PL" altLang="pl-PL"/>
          </a:p>
        </p:txBody>
      </p:sp>
    </p:spTree>
  </p:cSld>
  <p:clrMap bg1="lt1" tx1="dk1" bg2="lt2" tx2="dk2" accent1="accent1" accent2="accent2" accent3="accent3" accent4="accent4" accent5="accent5" accent6="accent6" hlink="hlink" folHlink="folHlink"/>
  <p:sldLayoutIdLst>
    <p:sldLayoutId id="2147483854" r:id="rId1"/>
    <p:sldLayoutId id="2147483847" r:id="rId2"/>
    <p:sldLayoutId id="2147483855" r:id="rId3"/>
    <p:sldLayoutId id="2147483848" r:id="rId4"/>
    <p:sldLayoutId id="2147483849" r:id="rId5"/>
    <p:sldLayoutId id="2147483850" r:id="rId6"/>
    <p:sldLayoutId id="2147483851" r:id="rId7"/>
    <p:sldLayoutId id="2147483856" r:id="rId8"/>
    <p:sldLayoutId id="2147483857" r:id="rId9"/>
    <p:sldLayoutId id="2147483852" r:id="rId10"/>
    <p:sldLayoutId id="2147483853" r:id="rId11"/>
  </p:sldLayoutIdLst>
  <p:txStyles>
    <p:titleStyle>
      <a:lvl1pPr algn="l" rtl="0" eaLnBrk="0" fontAlgn="base" hangingPunct="0">
        <a:spcBef>
          <a:spcPct val="0"/>
        </a:spcBef>
        <a:spcAft>
          <a:spcPct val="0"/>
        </a:spcAft>
        <a:defRPr sz="2800" kern="1200" cap="all">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Franklin Gothic Medium" panose="020B0603020102020204" pitchFamily="34" charset="0"/>
        </a:defRPr>
      </a:lvl2pPr>
      <a:lvl3pPr algn="l" rtl="0" eaLnBrk="0" fontAlgn="base" hangingPunct="0">
        <a:spcBef>
          <a:spcPct val="0"/>
        </a:spcBef>
        <a:spcAft>
          <a:spcPct val="0"/>
        </a:spcAft>
        <a:defRPr sz="2800">
          <a:solidFill>
            <a:schemeClr val="tx1"/>
          </a:solidFill>
          <a:latin typeface="Franklin Gothic Medium" panose="020B0603020102020204" pitchFamily="34" charset="0"/>
        </a:defRPr>
      </a:lvl3pPr>
      <a:lvl4pPr algn="l" rtl="0" eaLnBrk="0" fontAlgn="base" hangingPunct="0">
        <a:spcBef>
          <a:spcPct val="0"/>
        </a:spcBef>
        <a:spcAft>
          <a:spcPct val="0"/>
        </a:spcAft>
        <a:defRPr sz="2800">
          <a:solidFill>
            <a:schemeClr val="tx1"/>
          </a:solidFill>
          <a:latin typeface="Franklin Gothic Medium" panose="020B0603020102020204" pitchFamily="34" charset="0"/>
        </a:defRPr>
      </a:lvl4pPr>
      <a:lvl5pPr algn="l" rtl="0" eaLnBrk="0" fontAlgn="base" hangingPunct="0">
        <a:spcBef>
          <a:spcPct val="0"/>
        </a:spcBef>
        <a:spcAft>
          <a:spcPct val="0"/>
        </a:spcAft>
        <a:defRPr sz="2800">
          <a:solidFill>
            <a:schemeClr val="tx1"/>
          </a:solidFill>
          <a:latin typeface="Franklin Gothic Medium" panose="020B0603020102020204" pitchFamily="34" charset="0"/>
        </a:defRPr>
      </a:lvl5pPr>
      <a:lvl6pPr marL="457200" algn="l" rtl="0" fontAlgn="base">
        <a:spcBef>
          <a:spcPct val="0"/>
        </a:spcBef>
        <a:spcAft>
          <a:spcPct val="0"/>
        </a:spcAft>
        <a:defRPr sz="2800">
          <a:solidFill>
            <a:schemeClr val="tx1"/>
          </a:solidFill>
          <a:latin typeface="Franklin Gothic Medium" panose="020B0603020102020204" pitchFamily="34" charset="0"/>
        </a:defRPr>
      </a:lvl6pPr>
      <a:lvl7pPr marL="914400" algn="l" rtl="0" fontAlgn="base">
        <a:spcBef>
          <a:spcPct val="0"/>
        </a:spcBef>
        <a:spcAft>
          <a:spcPct val="0"/>
        </a:spcAft>
        <a:defRPr sz="2800">
          <a:solidFill>
            <a:schemeClr val="tx1"/>
          </a:solidFill>
          <a:latin typeface="Franklin Gothic Medium" panose="020B0603020102020204" pitchFamily="34" charset="0"/>
        </a:defRPr>
      </a:lvl7pPr>
      <a:lvl8pPr marL="1371600" algn="l" rtl="0" fontAlgn="base">
        <a:spcBef>
          <a:spcPct val="0"/>
        </a:spcBef>
        <a:spcAft>
          <a:spcPct val="0"/>
        </a:spcAft>
        <a:defRPr sz="2800">
          <a:solidFill>
            <a:schemeClr val="tx1"/>
          </a:solidFill>
          <a:latin typeface="Franklin Gothic Medium" panose="020B0603020102020204" pitchFamily="34" charset="0"/>
        </a:defRPr>
      </a:lvl8pPr>
      <a:lvl9pPr marL="1828800" algn="l" rtl="0" fontAlgn="base">
        <a:spcBef>
          <a:spcPct val="0"/>
        </a:spcBef>
        <a:spcAft>
          <a:spcPct val="0"/>
        </a:spcAft>
        <a:defRPr sz="2800">
          <a:solidFill>
            <a:schemeClr val="tx1"/>
          </a:solidFill>
          <a:latin typeface="Franklin Gothic Medium" panose="020B0603020102020204" pitchFamily="34" charset="0"/>
        </a:defRPr>
      </a:lvl9pPr>
    </p:titleStyle>
    <p:bodyStyle>
      <a:lvl1pPr marL="342900" indent="-342900" algn="l" rtl="0" eaLnBrk="0" fontAlgn="base" hangingPunct="0">
        <a:spcBef>
          <a:spcPts val="800"/>
        </a:spcBef>
        <a:spcAft>
          <a:spcPct val="0"/>
        </a:spcAft>
        <a:buFont typeface="Arial" panose="020B0604020202020204" pitchFamily="34" charset="0"/>
        <a:defRPr sz="1600" b="1" kern="1200">
          <a:solidFill>
            <a:schemeClr val="tx1"/>
          </a:solidFill>
          <a:latin typeface="+mn-lt"/>
          <a:ea typeface="+mn-ea"/>
          <a:cs typeface="+mn-cs"/>
        </a:defRPr>
      </a:lvl1pPr>
      <a:lvl2pPr marL="173038" indent="-173038" algn="l" rtl="0" eaLnBrk="0" fontAlgn="base" hangingPunct="0">
        <a:spcBef>
          <a:spcPts val="300"/>
        </a:spcBef>
        <a:spcAft>
          <a:spcPct val="0"/>
        </a:spcAft>
        <a:buClr>
          <a:schemeClr val="accent2"/>
        </a:buClr>
        <a:buFont typeface="Wingdings" panose="05000000000000000000" pitchFamily="2" charset="2"/>
        <a:buChar char="§"/>
        <a:defRPr sz="1600" kern="1200">
          <a:solidFill>
            <a:schemeClr val="tx1"/>
          </a:solidFill>
          <a:latin typeface="+mn-lt"/>
          <a:ea typeface="+mn-ea"/>
          <a:cs typeface="+mn-cs"/>
        </a:defRPr>
      </a:lvl2pPr>
      <a:lvl3pPr marL="401638" indent="-163513" algn="l" rtl="0" eaLnBrk="0" fontAlgn="base" hangingPunct="0">
        <a:spcBef>
          <a:spcPts val="300"/>
        </a:spcBef>
        <a:spcAft>
          <a:spcPct val="0"/>
        </a:spcAft>
        <a:buClr>
          <a:schemeClr val="accent2"/>
        </a:buClr>
        <a:buFont typeface="Wingdings" panose="05000000000000000000" pitchFamily="2" charset="2"/>
        <a:buChar char="§"/>
        <a:defRPr sz="1600" kern="1200">
          <a:solidFill>
            <a:schemeClr val="tx1"/>
          </a:solidFill>
          <a:latin typeface="+mn-lt"/>
          <a:ea typeface="+mn-ea"/>
          <a:cs typeface="+mn-cs"/>
        </a:defRPr>
      </a:lvl3pPr>
      <a:lvl4pPr marL="630238" indent="-163513" algn="l" rtl="0" eaLnBrk="0" fontAlgn="base" hangingPunct="0">
        <a:spcBef>
          <a:spcPts val="300"/>
        </a:spcBef>
        <a:spcAft>
          <a:spcPct val="0"/>
        </a:spcAft>
        <a:buClr>
          <a:schemeClr val="accent2"/>
        </a:buClr>
        <a:buFont typeface="Wingdings" panose="05000000000000000000" pitchFamily="2" charset="2"/>
        <a:buChar char="§"/>
        <a:defRPr sz="1600" kern="1200">
          <a:solidFill>
            <a:schemeClr val="tx1"/>
          </a:solidFill>
          <a:latin typeface="+mn-lt"/>
          <a:ea typeface="+mn-ea"/>
          <a:cs typeface="+mn-cs"/>
        </a:defRPr>
      </a:lvl4pPr>
      <a:lvl5pPr marL="858838" indent="-173038" algn="l" rtl="0" eaLnBrk="0" fontAlgn="base" hangingPunct="0">
        <a:spcBef>
          <a:spcPts val="300"/>
        </a:spcBef>
        <a:spcAft>
          <a:spcPct val="0"/>
        </a:spcAft>
        <a:buClr>
          <a:schemeClr val="accent2"/>
        </a:buClr>
        <a:buFont typeface="Wingdings" panose="05000000000000000000"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ctrTitle"/>
          </p:nvPr>
        </p:nvSpPr>
        <p:spPr>
          <a:xfrm>
            <a:off x="827088" y="2060575"/>
            <a:ext cx="7993062" cy="2066925"/>
          </a:xfrm>
        </p:spPr>
        <p:txBody>
          <a:bodyPr>
            <a:normAutofit fontScale="90000"/>
          </a:bodyPr>
          <a:lstStyle/>
          <a:p>
            <a:pPr algn="ctr" eaLnBrk="1" fontAlgn="auto" hangingPunct="1">
              <a:spcAft>
                <a:spcPts val="0"/>
              </a:spcAft>
              <a:defRPr/>
            </a:pPr>
            <a:r>
              <a:rPr lang="pl-PL" altLang="pl-PL" dirty="0">
                <a:solidFill>
                  <a:schemeClr val="tx2"/>
                </a:solidFill>
              </a:rPr>
              <a:t>	</a:t>
            </a:r>
            <a:r>
              <a:rPr lang="pl-PL" altLang="pl-PL" sz="3100" dirty="0">
                <a:solidFill>
                  <a:schemeClr val="tx2"/>
                </a:solidFill>
              </a:rPr>
              <a:t>Znaczenie zbliżającego się przedawnienia zobowiązania podatkowego dla możliwości nadania decyzji rygoru natychmiastowej wykonalności </a:t>
            </a:r>
            <a:r>
              <a:rPr lang="pl-PL" altLang="pl-PL" sz="3100" dirty="0" smtClean="0">
                <a:solidFill>
                  <a:schemeClr val="tx2"/>
                </a:solidFill>
              </a:rPr>
              <a:t/>
            </a:r>
            <a:br>
              <a:rPr lang="pl-PL" altLang="pl-PL" sz="3100" dirty="0" smtClean="0">
                <a:solidFill>
                  <a:schemeClr val="tx2"/>
                </a:solidFill>
              </a:rPr>
            </a:br>
            <a:endParaRPr lang="pl-PL" altLang="pl-PL" sz="3100" dirty="0" smtClean="0">
              <a:solidFill>
                <a:schemeClr val="tx2"/>
              </a:solidFill>
            </a:endParaRPr>
          </a:p>
        </p:txBody>
      </p:sp>
      <p:sp>
        <p:nvSpPr>
          <p:cNvPr id="4099" name="Rectangle 5"/>
          <p:cNvSpPr>
            <a:spLocks noGrp="1" noChangeArrowheads="1"/>
          </p:cNvSpPr>
          <p:nvPr>
            <p:ph type="subTitle" idx="1"/>
          </p:nvPr>
        </p:nvSpPr>
        <p:spPr>
          <a:xfrm>
            <a:off x="1403350" y="4500563"/>
            <a:ext cx="7212013" cy="1752600"/>
          </a:xfrm>
        </p:spPr>
        <p:txBody>
          <a:bodyPr/>
          <a:lstStyle/>
          <a:p>
            <a:pPr eaLnBrk="1" hangingPunct="1"/>
            <a:endParaRPr lang="pl-PL" altLang="pl-PL" cap="none">
              <a:solidFill>
                <a:srgbClr val="92D050"/>
              </a:solidFill>
              <a:cs typeface="Tunga" panose="020B0502040204020203" pitchFamily="34" charset="0"/>
            </a:endParaRPr>
          </a:p>
          <a:p>
            <a:pPr algn="r" eaLnBrk="1" hangingPunct="1"/>
            <a:r>
              <a:rPr lang="pl-PL" altLang="pl-PL" sz="1800" b="1" cap="none">
                <a:solidFill>
                  <a:schemeClr val="accent2"/>
                </a:solidFill>
                <a:cs typeface="Tunga" panose="020B0502040204020203" pitchFamily="34" charset="0"/>
              </a:rPr>
              <a:t>DR EWA PREJS</a:t>
            </a:r>
          </a:p>
          <a:p>
            <a:pPr algn="r" eaLnBrk="1" hangingPunct="1"/>
            <a:r>
              <a:rPr lang="pl-PL" altLang="pl-PL" sz="1800" b="1" cap="none">
                <a:solidFill>
                  <a:schemeClr val="accent2"/>
                </a:solidFill>
                <a:cs typeface="Tunga" panose="020B0502040204020203" pitchFamily="34" charset="0"/>
              </a:rPr>
              <a:t>KATEDRA PRAWA FINANSÓW PUBLICZNYCH</a:t>
            </a:r>
          </a:p>
          <a:p>
            <a:pPr algn="r" eaLnBrk="1" hangingPunct="1"/>
            <a:r>
              <a:rPr lang="pl-PL" altLang="pl-PL" sz="1800" b="1" cap="none">
                <a:solidFill>
                  <a:schemeClr val="accent2"/>
                </a:solidFill>
                <a:cs typeface="Tunga" panose="020B0502040204020203" pitchFamily="34" charset="0"/>
              </a:rPr>
              <a:t>UNIWERSYTET MIKOŁAJA KOPERNIKA</a:t>
            </a:r>
          </a:p>
        </p:txBody>
      </p:sp>
      <p:pic>
        <p:nvPicPr>
          <p:cNvPr id="8196" name="Obraz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92500" y="115888"/>
            <a:ext cx="2068513" cy="183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ytuł 1"/>
          <p:cNvSpPr>
            <a:spLocks noGrp="1"/>
          </p:cNvSpPr>
          <p:nvPr>
            <p:ph type="title"/>
          </p:nvPr>
        </p:nvSpPr>
        <p:spPr>
          <a:xfrm>
            <a:off x="900113" y="404813"/>
            <a:ext cx="7519987" cy="549275"/>
          </a:xfrm>
        </p:spPr>
        <p:txBody>
          <a:bodyPr/>
          <a:lstStyle/>
          <a:p>
            <a:pPr eaLnBrk="1" fontAlgn="auto" hangingPunct="1">
              <a:spcAft>
                <a:spcPts val="0"/>
              </a:spcAft>
              <a:defRPr/>
            </a:pPr>
            <a:r>
              <a:rPr lang="pl-PL" sz="3200" dirty="0" smtClean="0">
                <a:solidFill>
                  <a:schemeClr val="accent2"/>
                </a:solidFill>
              </a:rPr>
              <a:t>PODOBNE STANOWISKO</a:t>
            </a:r>
            <a:endParaRPr lang="pl-PL" sz="3200" dirty="0">
              <a:solidFill>
                <a:schemeClr val="accent2"/>
              </a:solidFill>
            </a:endParaRPr>
          </a:p>
        </p:txBody>
      </p:sp>
      <p:sp>
        <p:nvSpPr>
          <p:cNvPr id="21507" name="Symbol zastępczy zawartości 2"/>
          <p:cNvSpPr>
            <a:spLocks noGrp="1"/>
          </p:cNvSpPr>
          <p:nvPr>
            <p:ph idx="1"/>
          </p:nvPr>
        </p:nvSpPr>
        <p:spPr/>
        <p:txBody>
          <a:bodyPr/>
          <a:lstStyle/>
          <a:p>
            <a:pPr eaLnBrk="1" hangingPunct="1">
              <a:defRPr/>
            </a:pPr>
            <a:r>
              <a:rPr lang="pl-PL" altLang="pl-PL" sz="2400" dirty="0" smtClean="0">
                <a:solidFill>
                  <a:schemeClr val="tx2"/>
                </a:solidFill>
              </a:rPr>
              <a:t>	</a:t>
            </a:r>
          </a:p>
          <a:p>
            <a:pPr eaLnBrk="1" hangingPunct="1">
              <a:defRPr/>
            </a:pPr>
            <a:r>
              <a:rPr lang="pl-PL" altLang="pl-PL" sz="2400" dirty="0" smtClean="0">
                <a:solidFill>
                  <a:schemeClr val="tx2"/>
                </a:solidFill>
              </a:rPr>
              <a:t>	wyroki NSA z 16 stycznia 2014 r., II FSK 1102/13; </a:t>
            </a:r>
          </a:p>
          <a:p>
            <a:pPr eaLnBrk="1" hangingPunct="1">
              <a:defRPr/>
            </a:pPr>
            <a:r>
              <a:rPr lang="pl-PL" altLang="pl-PL" sz="2400" dirty="0">
                <a:solidFill>
                  <a:schemeClr val="tx2"/>
                </a:solidFill>
              </a:rPr>
              <a:t>	</a:t>
            </a:r>
            <a:r>
              <a:rPr lang="pl-PL" altLang="pl-PL" sz="2400" dirty="0" smtClean="0">
                <a:solidFill>
                  <a:schemeClr val="tx2"/>
                </a:solidFill>
              </a:rPr>
              <a:t>z 21 października 2011 r., I FSK 1650/10; z 25 kwietnia 2012 r., II FSK 1975/10; z 30 maja 2012 r., II FSK 2333/10; z 29 czerwca 2012 r., I FSK 1382/11; z 10 lipca 2012 r., II FSK 2659/10; </a:t>
            </a:r>
            <a:r>
              <a:rPr lang="pl-PL" altLang="pl-PL" sz="2400" dirty="0" smtClean="0">
                <a:solidFill>
                  <a:schemeClr val="accent3"/>
                </a:solidFill>
              </a:rPr>
              <a:t>z dnia 1 lutego 2017 r. II FSK 4022/14</a:t>
            </a:r>
          </a:p>
          <a:p>
            <a:pPr eaLnBrk="1" hangingPunct="1">
              <a:defRPr/>
            </a:pPr>
            <a:r>
              <a:rPr lang="pl-PL" altLang="pl-PL" sz="2400" dirty="0" smtClean="0">
                <a:solidFill>
                  <a:schemeClr val="tx2"/>
                </a:solidFill>
              </a:rPr>
              <a:t> </a:t>
            </a:r>
          </a:p>
          <a:p>
            <a:pPr eaLnBrk="1" hangingPunct="1">
              <a:defRPr/>
            </a:pPr>
            <a:endParaRPr lang="pl-PL" altLang="pl-PL" sz="2800" dirty="0" smtClean="0">
              <a:solidFill>
                <a:schemeClr val="tx2"/>
              </a:solidFill>
            </a:endParaRPr>
          </a:p>
        </p:txBody>
      </p:sp>
      <p:pic>
        <p:nvPicPr>
          <p:cNvPr id="25604" name="Obraz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950" y="285750"/>
            <a:ext cx="895350"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ytuł 1"/>
          <p:cNvSpPr>
            <a:spLocks noGrp="1"/>
          </p:cNvSpPr>
          <p:nvPr>
            <p:ph type="title"/>
          </p:nvPr>
        </p:nvSpPr>
        <p:spPr>
          <a:xfrm>
            <a:off x="900113" y="404813"/>
            <a:ext cx="7519987" cy="549275"/>
          </a:xfrm>
        </p:spPr>
        <p:txBody>
          <a:bodyPr/>
          <a:lstStyle/>
          <a:p>
            <a:pPr eaLnBrk="1" fontAlgn="auto" hangingPunct="1">
              <a:spcAft>
                <a:spcPts val="0"/>
              </a:spcAft>
              <a:defRPr/>
            </a:pPr>
            <a:r>
              <a:rPr lang="pl-PL" sz="3200" dirty="0" smtClean="0">
                <a:solidFill>
                  <a:schemeClr val="accent2"/>
                </a:solidFill>
              </a:rPr>
              <a:t>ODMIENNE STANOWISKO</a:t>
            </a:r>
            <a:endParaRPr lang="pl-PL" sz="3200" dirty="0">
              <a:solidFill>
                <a:schemeClr val="accent2"/>
              </a:solidFill>
            </a:endParaRPr>
          </a:p>
        </p:txBody>
      </p:sp>
      <p:sp>
        <p:nvSpPr>
          <p:cNvPr id="23555" name="Symbol zastępczy zawartości 2"/>
          <p:cNvSpPr>
            <a:spLocks noGrp="1"/>
          </p:cNvSpPr>
          <p:nvPr>
            <p:ph idx="1"/>
          </p:nvPr>
        </p:nvSpPr>
        <p:spPr/>
        <p:txBody>
          <a:bodyPr/>
          <a:lstStyle/>
          <a:p>
            <a:pPr eaLnBrk="1" hangingPunct="1">
              <a:defRPr/>
            </a:pPr>
            <a:r>
              <a:rPr lang="pl-PL" altLang="pl-PL" sz="2400" dirty="0" smtClean="0">
                <a:solidFill>
                  <a:schemeClr val="tx2"/>
                </a:solidFill>
              </a:rPr>
              <a:t>	</a:t>
            </a:r>
            <a:r>
              <a:rPr lang="pl-PL" altLang="pl-PL" sz="2800" dirty="0" smtClean="0">
                <a:solidFill>
                  <a:schemeClr val="tx2"/>
                </a:solidFill>
              </a:rPr>
              <a:t>odmienne </a:t>
            </a:r>
            <a:r>
              <a:rPr lang="pl-PL" altLang="pl-PL" sz="2800" dirty="0">
                <a:solidFill>
                  <a:schemeClr val="tx2"/>
                </a:solidFill>
              </a:rPr>
              <a:t>stanowisko:</a:t>
            </a:r>
          </a:p>
          <a:p>
            <a:pPr eaLnBrk="1" hangingPunct="1">
              <a:defRPr/>
            </a:pPr>
            <a:r>
              <a:rPr lang="pl-PL" altLang="pl-PL" sz="2800" dirty="0">
                <a:solidFill>
                  <a:schemeClr val="tx2"/>
                </a:solidFill>
              </a:rPr>
              <a:t>wyrok WSA w Lublinie z 25 listopada 2016 r. I SA/Lu 413/16</a:t>
            </a:r>
          </a:p>
          <a:p>
            <a:pPr eaLnBrk="1" hangingPunct="1">
              <a:defRPr/>
            </a:pPr>
            <a:r>
              <a:rPr lang="pl-PL" altLang="pl-PL" sz="2800" dirty="0">
                <a:solidFill>
                  <a:schemeClr val="tx2"/>
                </a:solidFill>
              </a:rPr>
              <a:t>wyrok NSA z dnia 13 grudnia 2013 r. I FSK 1807/12</a:t>
            </a:r>
          </a:p>
          <a:p>
            <a:pPr eaLnBrk="1" hangingPunct="1">
              <a:defRPr/>
            </a:pPr>
            <a:r>
              <a:rPr lang="pl-PL" altLang="pl-PL" sz="2800" dirty="0">
                <a:solidFill>
                  <a:schemeClr val="accent3"/>
                </a:solidFill>
              </a:rPr>
              <a:t>wyrok NSA z dnia 25 maja 2016 r. </a:t>
            </a:r>
            <a:r>
              <a:rPr lang="pl-PL" altLang="pl-PL" sz="2800" dirty="0">
                <a:solidFill>
                  <a:schemeClr val="tx2"/>
                </a:solidFill>
              </a:rPr>
              <a:t>II FSK 3022/13</a:t>
            </a:r>
          </a:p>
          <a:p>
            <a:pPr eaLnBrk="1" hangingPunct="1">
              <a:defRPr/>
            </a:pPr>
            <a:endParaRPr lang="pl-PL" altLang="pl-PL" sz="2800" dirty="0" smtClean="0">
              <a:solidFill>
                <a:schemeClr val="tx2"/>
              </a:solidFill>
            </a:endParaRPr>
          </a:p>
        </p:txBody>
      </p:sp>
      <p:pic>
        <p:nvPicPr>
          <p:cNvPr id="27652" name="Obraz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950" y="285750"/>
            <a:ext cx="895350"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ytuł 1"/>
          <p:cNvSpPr>
            <a:spLocks noGrp="1"/>
          </p:cNvSpPr>
          <p:nvPr>
            <p:ph type="title"/>
          </p:nvPr>
        </p:nvSpPr>
        <p:spPr>
          <a:xfrm>
            <a:off x="900113" y="404813"/>
            <a:ext cx="7519987" cy="549275"/>
          </a:xfrm>
        </p:spPr>
        <p:txBody>
          <a:bodyPr/>
          <a:lstStyle/>
          <a:p>
            <a:pPr eaLnBrk="1" fontAlgn="auto" hangingPunct="1">
              <a:spcAft>
                <a:spcPts val="0"/>
              </a:spcAft>
              <a:defRPr/>
            </a:pPr>
            <a:r>
              <a:rPr lang="pl-PL" sz="3200" dirty="0" smtClean="0">
                <a:solidFill>
                  <a:schemeClr val="accent2"/>
                </a:solidFill>
              </a:rPr>
              <a:t>Okoliczności</a:t>
            </a:r>
            <a:endParaRPr lang="pl-PL" sz="3200" dirty="0">
              <a:solidFill>
                <a:schemeClr val="accent2"/>
              </a:solidFill>
            </a:endParaRPr>
          </a:p>
        </p:txBody>
      </p:sp>
      <p:sp>
        <p:nvSpPr>
          <p:cNvPr id="29699" name="Symbol zastępczy zawartości 2"/>
          <p:cNvSpPr>
            <a:spLocks noGrp="1"/>
          </p:cNvSpPr>
          <p:nvPr>
            <p:ph idx="1"/>
          </p:nvPr>
        </p:nvSpPr>
        <p:spPr/>
        <p:txBody>
          <a:bodyPr/>
          <a:lstStyle/>
          <a:p>
            <a:pPr eaLnBrk="1" hangingPunct="1"/>
            <a:r>
              <a:rPr lang="pl-PL" altLang="pl-PL" sz="2400" smtClean="0">
                <a:solidFill>
                  <a:schemeClr val="tx2"/>
                </a:solidFill>
              </a:rPr>
              <a:t>	</a:t>
            </a:r>
          </a:p>
          <a:p>
            <a:pPr eaLnBrk="1" hangingPunct="1"/>
            <a:endParaRPr lang="pl-PL" altLang="pl-PL" sz="2400" smtClean="0">
              <a:solidFill>
                <a:schemeClr val="tx2"/>
              </a:solidFill>
            </a:endParaRPr>
          </a:p>
          <a:p>
            <a:pPr eaLnBrk="1" hangingPunct="1"/>
            <a:r>
              <a:rPr lang="pl-PL" altLang="pl-PL" sz="2400" smtClean="0">
                <a:solidFill>
                  <a:schemeClr val="tx2"/>
                </a:solidFill>
              </a:rPr>
              <a:t>Jakie okoliczności powinien organ wskazać?</a:t>
            </a:r>
            <a:endParaRPr lang="pl-PL" altLang="pl-PL" sz="2800" smtClean="0">
              <a:solidFill>
                <a:schemeClr val="tx2"/>
              </a:solidFill>
            </a:endParaRPr>
          </a:p>
        </p:txBody>
      </p:sp>
      <p:pic>
        <p:nvPicPr>
          <p:cNvPr id="29700" name="Obraz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950" y="285750"/>
            <a:ext cx="895350"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ymbol zastępczy zawartości 2"/>
          <p:cNvSpPr>
            <a:spLocks noGrp="1"/>
          </p:cNvSpPr>
          <p:nvPr>
            <p:ph idx="1"/>
          </p:nvPr>
        </p:nvSpPr>
        <p:spPr>
          <a:xfrm>
            <a:off x="822325" y="1054100"/>
            <a:ext cx="7521575" cy="3579813"/>
          </a:xfrm>
        </p:spPr>
        <p:txBody>
          <a:bodyPr/>
          <a:lstStyle/>
          <a:p>
            <a:pPr algn="just" eaLnBrk="1" hangingPunct="1"/>
            <a:endParaRPr lang="pl-PL" altLang="pl-PL" sz="2400" i="1" smtClean="0">
              <a:solidFill>
                <a:schemeClr val="accent1"/>
              </a:solidFill>
            </a:endParaRPr>
          </a:p>
          <a:p>
            <a:pPr algn="just" eaLnBrk="1" hangingPunct="1"/>
            <a:endParaRPr lang="pl-PL" altLang="pl-PL" sz="2400" i="1" smtClean="0">
              <a:solidFill>
                <a:schemeClr val="tx2"/>
              </a:solidFill>
            </a:endParaRPr>
          </a:p>
          <a:p>
            <a:pPr algn="ctr" eaLnBrk="1" hangingPunct="1"/>
            <a:r>
              <a:rPr lang="pl-PL" altLang="pl-PL" sz="2400" i="1" smtClean="0">
                <a:solidFill>
                  <a:schemeClr val="tx2"/>
                </a:solidFill>
              </a:rPr>
              <a:t>Dziękuję za uwagę</a:t>
            </a:r>
          </a:p>
          <a:p>
            <a:pPr algn="just" eaLnBrk="1" hangingPunct="1"/>
            <a:endParaRPr lang="pl-PL" altLang="pl-PL" sz="2400" i="1" smtClean="0">
              <a:solidFill>
                <a:schemeClr val="tx2"/>
              </a:solidFill>
            </a:endParaRPr>
          </a:p>
        </p:txBody>
      </p:sp>
      <p:pic>
        <p:nvPicPr>
          <p:cNvPr id="31747" name="Obraz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705225" y="2565400"/>
            <a:ext cx="1733550"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ytuł 1"/>
          <p:cNvSpPr>
            <a:spLocks noGrp="1"/>
          </p:cNvSpPr>
          <p:nvPr>
            <p:ph type="title"/>
          </p:nvPr>
        </p:nvSpPr>
        <p:spPr>
          <a:xfrm>
            <a:off x="1162050" y="365125"/>
            <a:ext cx="7181850" cy="549275"/>
          </a:xfrm>
        </p:spPr>
        <p:txBody>
          <a:bodyPr/>
          <a:lstStyle/>
          <a:p>
            <a:pPr eaLnBrk="1" fontAlgn="auto" hangingPunct="1">
              <a:spcAft>
                <a:spcPts val="0"/>
              </a:spcAft>
              <a:defRPr/>
            </a:pPr>
            <a:r>
              <a:rPr lang="pl-PL" dirty="0" smtClean="0">
                <a:solidFill>
                  <a:schemeClr val="accent2"/>
                </a:solidFill>
              </a:rPr>
              <a:t>Wyrok NSA z 8 listopada  2016 r.</a:t>
            </a:r>
            <a:br>
              <a:rPr lang="pl-PL" dirty="0" smtClean="0">
                <a:solidFill>
                  <a:schemeClr val="accent2"/>
                </a:solidFill>
              </a:rPr>
            </a:br>
            <a:r>
              <a:rPr lang="pl-PL" dirty="0" smtClean="0">
                <a:solidFill>
                  <a:schemeClr val="accent2"/>
                </a:solidFill>
              </a:rPr>
              <a:t> I FSK 1327/16</a:t>
            </a:r>
            <a:endParaRPr lang="pl-PL" dirty="0">
              <a:solidFill>
                <a:schemeClr val="accent2"/>
              </a:solidFill>
            </a:endParaRPr>
          </a:p>
        </p:txBody>
      </p:sp>
      <p:sp>
        <p:nvSpPr>
          <p:cNvPr id="9219" name="Symbol zastępczy zawartości 2"/>
          <p:cNvSpPr>
            <a:spLocks noGrp="1"/>
          </p:cNvSpPr>
          <p:nvPr>
            <p:ph idx="1"/>
          </p:nvPr>
        </p:nvSpPr>
        <p:spPr/>
        <p:txBody>
          <a:bodyPr/>
          <a:lstStyle/>
          <a:p>
            <a:pPr eaLnBrk="1" hangingPunct="1">
              <a:buFontTx/>
              <a:buNone/>
              <a:defRPr/>
            </a:pPr>
            <a:endParaRPr lang="pl-PL" altLang="pl-PL" dirty="0" smtClean="0"/>
          </a:p>
          <a:p>
            <a:pPr algn="just" eaLnBrk="1" hangingPunct="1">
              <a:lnSpc>
                <a:spcPct val="150000"/>
              </a:lnSpc>
              <a:defRPr/>
            </a:pPr>
            <a:r>
              <a:rPr lang="pl-PL" altLang="pl-PL" i="1" dirty="0" smtClean="0"/>
              <a:t>	</a:t>
            </a:r>
            <a:r>
              <a:rPr lang="pl-PL" altLang="pl-PL" i="1" dirty="0" smtClean="0">
                <a:solidFill>
                  <a:schemeClr val="accent5">
                    <a:lumMod val="75000"/>
                  </a:schemeClr>
                </a:solidFill>
              </a:rPr>
              <a:t>Zaskarżonym wyrokiem z 6 kwietnia 2016 r., sygn. akt I SA/Bk 59/16, Wojewódzki Sąd Administracyjny w Białymstoku, uchylił zaskarżone przez S.L. postanowienie Dyrektora Izby Skarbowej w B. z 2 grudnia 2015 r. wraz z poprzedzającym je postanowieniem organu pierwszej instancji w przedmiocie nadania rygoru natychmiastowej wykonalności decyzji określającej wysokość zobowiązania w podatku od towarów i usług za listopad 2010 r.</a:t>
            </a:r>
          </a:p>
          <a:p>
            <a:pPr algn="just" eaLnBrk="1" hangingPunct="1">
              <a:lnSpc>
                <a:spcPct val="150000"/>
              </a:lnSpc>
              <a:defRPr/>
            </a:pPr>
            <a:r>
              <a:rPr lang="pl-PL" altLang="pl-PL" i="1" dirty="0" smtClean="0">
                <a:solidFill>
                  <a:schemeClr val="accent5">
                    <a:lumMod val="75000"/>
                  </a:schemeClr>
                </a:solidFill>
              </a:rPr>
              <a:t>	Od powyższego wyroku </a:t>
            </a:r>
            <a:r>
              <a:rPr lang="pl-PL" altLang="pl-PL" i="1" dirty="0" smtClean="0">
                <a:solidFill>
                  <a:schemeClr val="accent2"/>
                </a:solidFill>
              </a:rPr>
              <a:t>Dyrektor Izby Skarbowej w B. wniósł skargę kasacyjną</a:t>
            </a:r>
            <a:r>
              <a:rPr lang="pl-PL" altLang="pl-PL" i="1" dirty="0" smtClean="0">
                <a:solidFill>
                  <a:schemeClr val="accent5">
                    <a:lumMod val="75000"/>
                  </a:schemeClr>
                </a:solidFill>
              </a:rPr>
              <a:t>.</a:t>
            </a:r>
            <a:endParaRPr lang="pl-PL" altLang="pl-PL" sz="1800" dirty="0" smtClean="0">
              <a:solidFill>
                <a:schemeClr val="accent5">
                  <a:lumMod val="75000"/>
                </a:schemeClr>
              </a:solidFill>
            </a:endParaRPr>
          </a:p>
        </p:txBody>
      </p:sp>
      <p:pic>
        <p:nvPicPr>
          <p:cNvPr id="9220" name="Obraz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9388" y="217488"/>
            <a:ext cx="8921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ytuł 1"/>
          <p:cNvSpPr>
            <a:spLocks noGrp="1"/>
          </p:cNvSpPr>
          <p:nvPr>
            <p:ph type="title"/>
          </p:nvPr>
        </p:nvSpPr>
        <p:spPr>
          <a:xfrm>
            <a:off x="1162050" y="365125"/>
            <a:ext cx="7181850" cy="549275"/>
          </a:xfrm>
        </p:spPr>
        <p:txBody>
          <a:bodyPr/>
          <a:lstStyle/>
          <a:p>
            <a:pPr eaLnBrk="1" fontAlgn="auto" hangingPunct="1">
              <a:spcAft>
                <a:spcPts val="0"/>
              </a:spcAft>
              <a:defRPr/>
            </a:pPr>
            <a:r>
              <a:rPr lang="pl-PL" dirty="0" smtClean="0">
                <a:solidFill>
                  <a:schemeClr val="accent2"/>
                </a:solidFill>
              </a:rPr>
              <a:t>Wyrok NSA z 8 listopada  2016 r.</a:t>
            </a:r>
            <a:br>
              <a:rPr lang="pl-PL" dirty="0" smtClean="0">
                <a:solidFill>
                  <a:schemeClr val="accent2"/>
                </a:solidFill>
              </a:rPr>
            </a:br>
            <a:r>
              <a:rPr lang="pl-PL" dirty="0" smtClean="0">
                <a:solidFill>
                  <a:schemeClr val="accent2"/>
                </a:solidFill>
              </a:rPr>
              <a:t> I FSK 1327/16</a:t>
            </a:r>
            <a:endParaRPr lang="pl-PL" dirty="0">
              <a:solidFill>
                <a:schemeClr val="accent2"/>
              </a:solidFill>
            </a:endParaRPr>
          </a:p>
        </p:txBody>
      </p:sp>
      <p:sp>
        <p:nvSpPr>
          <p:cNvPr id="11267" name="Symbol zastępczy zawartości 2"/>
          <p:cNvSpPr>
            <a:spLocks noGrp="1"/>
          </p:cNvSpPr>
          <p:nvPr>
            <p:ph idx="1"/>
          </p:nvPr>
        </p:nvSpPr>
        <p:spPr/>
        <p:txBody>
          <a:bodyPr/>
          <a:lstStyle/>
          <a:p>
            <a:pPr eaLnBrk="1" hangingPunct="1">
              <a:buFontTx/>
              <a:buNone/>
            </a:pPr>
            <a:endParaRPr lang="pl-PL" altLang="pl-PL" smtClean="0"/>
          </a:p>
          <a:p>
            <a:pPr algn="just" eaLnBrk="1" hangingPunct="1">
              <a:lnSpc>
                <a:spcPct val="150000"/>
              </a:lnSpc>
            </a:pPr>
            <a:r>
              <a:rPr lang="pl-PL" altLang="pl-PL" i="1" smtClean="0"/>
              <a:t>	</a:t>
            </a:r>
          </a:p>
          <a:p>
            <a:pPr algn="just" eaLnBrk="1" hangingPunct="1">
              <a:lnSpc>
                <a:spcPct val="150000"/>
              </a:lnSpc>
            </a:pPr>
            <a:r>
              <a:rPr lang="pl-PL" altLang="pl-PL" sz="1800" i="1" smtClean="0">
                <a:solidFill>
                  <a:schemeClr val="tx2"/>
                </a:solidFill>
              </a:rPr>
              <a:t>	„Okoliczność upływu terminu przedawnienia nie może sama w sobie uzasadniać obawy niewykonania zobowiązania podatkowego. Krótki okres pozostały do zakończenia biegu terminu przedawnienia </a:t>
            </a:r>
            <a:r>
              <a:rPr lang="pl-PL" altLang="pl-PL" sz="1800" i="1" smtClean="0">
                <a:solidFill>
                  <a:schemeClr val="accent1"/>
                </a:solidFill>
              </a:rPr>
              <a:t>nie oznacza </a:t>
            </a:r>
            <a:r>
              <a:rPr lang="pl-PL" altLang="pl-PL" sz="1800" i="1" smtClean="0">
                <a:solidFill>
                  <a:schemeClr val="tx2"/>
                </a:solidFill>
              </a:rPr>
              <a:t>bowiem, iż zobowiązany </a:t>
            </a:r>
            <a:r>
              <a:rPr lang="pl-PL" altLang="pl-PL" sz="1800" i="1" smtClean="0">
                <a:solidFill>
                  <a:schemeClr val="accent1"/>
                </a:solidFill>
              </a:rPr>
              <a:t>na pewno </a:t>
            </a:r>
            <a:r>
              <a:rPr lang="pl-PL" altLang="pl-PL" sz="1800" i="1" smtClean="0">
                <a:solidFill>
                  <a:schemeClr val="tx2"/>
                </a:solidFill>
              </a:rPr>
              <a:t>nie wykona dobrowolnie zobowiązania podatkowego.”</a:t>
            </a:r>
            <a:endParaRPr lang="pl-PL" altLang="pl-PL" sz="1800" smtClean="0"/>
          </a:p>
        </p:txBody>
      </p:sp>
      <p:pic>
        <p:nvPicPr>
          <p:cNvPr id="11268" name="Obraz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9388" y="217488"/>
            <a:ext cx="8921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ytuł 1"/>
          <p:cNvSpPr>
            <a:spLocks noGrp="1"/>
          </p:cNvSpPr>
          <p:nvPr>
            <p:ph type="title"/>
          </p:nvPr>
        </p:nvSpPr>
        <p:spPr>
          <a:xfrm>
            <a:off x="1162050" y="365125"/>
            <a:ext cx="7181850" cy="549275"/>
          </a:xfrm>
        </p:spPr>
        <p:txBody>
          <a:bodyPr/>
          <a:lstStyle/>
          <a:p>
            <a:pPr eaLnBrk="1" fontAlgn="auto" hangingPunct="1">
              <a:spcAft>
                <a:spcPts val="0"/>
              </a:spcAft>
              <a:defRPr/>
            </a:pPr>
            <a:r>
              <a:rPr lang="pl-PL" dirty="0" smtClean="0">
                <a:solidFill>
                  <a:schemeClr val="accent2"/>
                </a:solidFill>
              </a:rPr>
              <a:t>Art. 239b Ordynacji podatkowej</a:t>
            </a:r>
            <a:endParaRPr lang="pl-PL" dirty="0">
              <a:solidFill>
                <a:schemeClr val="accent2"/>
              </a:solidFill>
            </a:endParaRPr>
          </a:p>
        </p:txBody>
      </p:sp>
      <p:sp>
        <p:nvSpPr>
          <p:cNvPr id="11267" name="Symbol zastępczy zawartości 2"/>
          <p:cNvSpPr>
            <a:spLocks noGrp="1"/>
          </p:cNvSpPr>
          <p:nvPr>
            <p:ph idx="1"/>
          </p:nvPr>
        </p:nvSpPr>
        <p:spPr/>
        <p:txBody>
          <a:bodyPr/>
          <a:lstStyle/>
          <a:p>
            <a:pPr algn="just" eaLnBrk="1" hangingPunct="1">
              <a:defRPr/>
            </a:pPr>
            <a:r>
              <a:rPr lang="pl-PL" altLang="pl-PL" i="1" dirty="0" smtClean="0"/>
              <a:t>	</a:t>
            </a:r>
            <a:r>
              <a:rPr lang="pl-PL" altLang="pl-PL" sz="1400" i="1" dirty="0" smtClean="0">
                <a:solidFill>
                  <a:schemeClr val="accent5">
                    <a:lumMod val="75000"/>
                  </a:schemeClr>
                </a:solidFill>
              </a:rPr>
              <a:t>§  1.  Decyzji nieostatecznej może być nadany rygor natychmiastowej wykonalności, gdy:</a:t>
            </a:r>
          </a:p>
          <a:p>
            <a:pPr algn="just" eaLnBrk="1" hangingPunct="1">
              <a:defRPr/>
            </a:pPr>
            <a:r>
              <a:rPr lang="pl-PL" altLang="pl-PL" sz="1400" i="1" dirty="0" smtClean="0">
                <a:solidFill>
                  <a:schemeClr val="accent5">
                    <a:lumMod val="75000"/>
                  </a:schemeClr>
                </a:solidFill>
              </a:rPr>
              <a:t>1)  organ podatkowy posiada informacje, z których wynika, że wobec strony toczy się postępowanie egzekucyjne w zakresie innych należności pieniężnych lub</a:t>
            </a:r>
          </a:p>
          <a:p>
            <a:pPr algn="just" eaLnBrk="1" hangingPunct="1">
              <a:defRPr/>
            </a:pPr>
            <a:r>
              <a:rPr lang="pl-PL" altLang="pl-PL" sz="1400" i="1" dirty="0" smtClean="0">
                <a:solidFill>
                  <a:schemeClr val="accent5">
                    <a:lumMod val="75000"/>
                  </a:schemeClr>
                </a:solidFill>
              </a:rPr>
              <a:t>2)  strona nie posiada majątku o wartości odpowiadającej wysokości zaległości podatkowej wraz z odsetkami za zwłokę, na którym można ustanowić hipotekę przymusową lub zastaw skarbowy, które korzystałyby z pierwszeństwa zaspokojenia, lub</a:t>
            </a:r>
          </a:p>
          <a:p>
            <a:pPr algn="just" eaLnBrk="1" hangingPunct="1">
              <a:defRPr/>
            </a:pPr>
            <a:r>
              <a:rPr lang="pl-PL" altLang="pl-PL" sz="1400" i="1" dirty="0" smtClean="0">
                <a:solidFill>
                  <a:schemeClr val="accent5">
                    <a:lumMod val="75000"/>
                  </a:schemeClr>
                </a:solidFill>
              </a:rPr>
              <a:t>3)  strona dokonuje czynności polegających na zbywaniu majątku znacznej wartości, lub</a:t>
            </a:r>
          </a:p>
          <a:p>
            <a:pPr algn="just" eaLnBrk="1" hangingPunct="1">
              <a:defRPr/>
            </a:pPr>
            <a:r>
              <a:rPr lang="pl-PL" altLang="pl-PL" sz="1400" i="1" dirty="0" smtClean="0">
                <a:solidFill>
                  <a:schemeClr val="accent2"/>
                </a:solidFill>
              </a:rPr>
              <a:t>4)  okres do upływu terminu przedawnienia zobowiązania podatkowego jest krótszy niż 3 miesiące.</a:t>
            </a:r>
          </a:p>
          <a:p>
            <a:pPr algn="just" eaLnBrk="1" hangingPunct="1">
              <a:defRPr/>
            </a:pPr>
            <a:r>
              <a:rPr lang="pl-PL" altLang="pl-PL" sz="1400" i="1" dirty="0" smtClean="0">
                <a:solidFill>
                  <a:schemeClr val="accent2"/>
                </a:solidFill>
              </a:rPr>
              <a:t>§  2.  Przepis § 1 stosuje się, jeżeli organ podatkowy uprawdopodobni, że zobowiązanie wynikające z decyzji nie zostanie wykonane.</a:t>
            </a:r>
            <a:endParaRPr lang="pl-PL" altLang="pl-PL" sz="1400" dirty="0" smtClean="0">
              <a:solidFill>
                <a:schemeClr val="accent2"/>
              </a:solidFill>
            </a:endParaRPr>
          </a:p>
        </p:txBody>
      </p:sp>
      <p:pic>
        <p:nvPicPr>
          <p:cNvPr id="13316" name="Obraz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9388" y="217488"/>
            <a:ext cx="8921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Obraz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9388" y="247650"/>
            <a:ext cx="976312"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Tytuł 1"/>
          <p:cNvSpPr>
            <a:spLocks noGrp="1"/>
          </p:cNvSpPr>
          <p:nvPr>
            <p:ph type="title"/>
          </p:nvPr>
        </p:nvSpPr>
        <p:spPr>
          <a:xfrm>
            <a:off x="1155700" y="404813"/>
            <a:ext cx="7264400" cy="549275"/>
          </a:xfrm>
        </p:spPr>
        <p:txBody>
          <a:bodyPr/>
          <a:lstStyle/>
          <a:p>
            <a:pPr eaLnBrk="1" fontAlgn="auto" hangingPunct="1">
              <a:spcAft>
                <a:spcPts val="0"/>
              </a:spcAft>
              <a:defRPr/>
            </a:pPr>
            <a:r>
              <a:rPr lang="pl-PL" sz="2400" dirty="0" smtClean="0">
                <a:solidFill>
                  <a:schemeClr val="accent2"/>
                </a:solidFill>
              </a:rPr>
              <a:t>GŁÓWNE </a:t>
            </a:r>
            <a:r>
              <a:rPr lang="pl-PL" sz="2400" dirty="0">
                <a:solidFill>
                  <a:schemeClr val="accent2"/>
                </a:solidFill>
              </a:rPr>
              <a:t>TEZY Z UZASADNIENIA</a:t>
            </a:r>
          </a:p>
        </p:txBody>
      </p:sp>
      <p:sp>
        <p:nvSpPr>
          <p:cNvPr id="15364" name="Symbol zastępczy zawartości 2"/>
          <p:cNvSpPr>
            <a:spLocks noGrp="1"/>
          </p:cNvSpPr>
          <p:nvPr>
            <p:ph idx="1"/>
          </p:nvPr>
        </p:nvSpPr>
        <p:spPr/>
        <p:txBody>
          <a:bodyPr/>
          <a:lstStyle/>
          <a:p>
            <a:pPr eaLnBrk="1" hangingPunct="1">
              <a:buFontTx/>
              <a:buNone/>
            </a:pPr>
            <a:endParaRPr lang="pl-PL" altLang="pl-PL" smtClean="0"/>
          </a:p>
          <a:p>
            <a:pPr eaLnBrk="1" hangingPunct="1"/>
            <a:r>
              <a:rPr lang="pl-PL" altLang="pl-PL" i="1" smtClean="0"/>
              <a:t>	</a:t>
            </a:r>
            <a:r>
              <a:rPr lang="pl-PL" altLang="pl-PL" sz="1800" i="1" smtClean="0">
                <a:solidFill>
                  <a:schemeClr val="tx2"/>
                </a:solidFill>
              </a:rPr>
              <a:t>„Dla nadania decyzji nieostatecznej rygoru natychmiastowej wykonalności konieczne jest spełnienia dwóch przesłanek. Pierwszą przesłanką jest jedna z czterech okoliczności wskazanych w art. 239b § 1 pkt 1 – 4. Użycie przez ustawodawcę w powołanym przepisie prawa przy okazji enumeracji tych czterech okoliczności pozwalających na zastosowanie rygoru natychmiastowej wykonalności spójnika "lub", wyrażającego zgodnie z zasadami poprawnej legislacji </a:t>
            </a:r>
            <a:r>
              <a:rPr lang="pl-PL" altLang="pl-PL" sz="1800" i="1" smtClean="0">
                <a:solidFill>
                  <a:schemeClr val="accent1"/>
                </a:solidFill>
              </a:rPr>
              <a:t>tzw. alternatywę łączną</a:t>
            </a:r>
            <a:r>
              <a:rPr lang="pl-PL" altLang="pl-PL" sz="1800" i="1" smtClean="0">
                <a:solidFill>
                  <a:schemeClr val="tx2"/>
                </a:solidFill>
              </a:rPr>
              <a:t>, oznacza, że stwierdzenie w stanie faktycznym sprawy podatnika już jednej z tych okoliczności daje organowi podatkowemu możliwość zastosowania wspomnianego rygoru.”</a:t>
            </a:r>
            <a:endParaRPr lang="pl-PL" altLang="pl-PL" sz="1800" smtClean="0">
              <a:solidFill>
                <a:schemeClr val="tx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ytuł 1"/>
          <p:cNvSpPr>
            <a:spLocks noGrp="1"/>
          </p:cNvSpPr>
          <p:nvPr>
            <p:ph type="title"/>
          </p:nvPr>
        </p:nvSpPr>
        <p:spPr>
          <a:xfrm>
            <a:off x="900113" y="404813"/>
            <a:ext cx="7519987" cy="549275"/>
          </a:xfrm>
        </p:spPr>
        <p:txBody>
          <a:bodyPr/>
          <a:lstStyle/>
          <a:p>
            <a:pPr eaLnBrk="1" fontAlgn="auto" hangingPunct="1">
              <a:spcAft>
                <a:spcPts val="0"/>
              </a:spcAft>
              <a:defRPr/>
            </a:pPr>
            <a:r>
              <a:rPr lang="pl-PL" sz="2400" dirty="0" smtClean="0">
                <a:solidFill>
                  <a:schemeClr val="accent2"/>
                </a:solidFill>
              </a:rPr>
              <a:t>GŁÓWNE </a:t>
            </a:r>
            <a:r>
              <a:rPr lang="pl-PL" sz="2400" dirty="0">
                <a:solidFill>
                  <a:schemeClr val="accent2"/>
                </a:solidFill>
              </a:rPr>
              <a:t>TEZY Z UZASADNIENIA</a:t>
            </a:r>
          </a:p>
        </p:txBody>
      </p:sp>
      <p:sp>
        <p:nvSpPr>
          <p:cNvPr id="13315" name="Symbol zastępczy zawartości 2"/>
          <p:cNvSpPr>
            <a:spLocks noGrp="1"/>
          </p:cNvSpPr>
          <p:nvPr>
            <p:ph idx="1"/>
          </p:nvPr>
        </p:nvSpPr>
        <p:spPr/>
        <p:txBody>
          <a:bodyPr/>
          <a:lstStyle/>
          <a:p>
            <a:pPr eaLnBrk="1" hangingPunct="1">
              <a:defRPr/>
            </a:pPr>
            <a:r>
              <a:rPr lang="pl-PL" altLang="pl-PL" sz="2400" dirty="0" smtClean="0"/>
              <a:t>	</a:t>
            </a:r>
            <a:r>
              <a:rPr lang="pl-PL" altLang="pl-PL" sz="2400" dirty="0" smtClean="0">
                <a:solidFill>
                  <a:schemeClr val="tx2"/>
                </a:solidFill>
              </a:rPr>
              <a:t>„Drugą przesłanką wskazaną w art. 239b § 2 Ordynacji podatkowej jest </a:t>
            </a:r>
            <a:r>
              <a:rPr lang="pl-PL" altLang="pl-PL" sz="2400" dirty="0" smtClean="0">
                <a:solidFill>
                  <a:schemeClr val="accent1">
                    <a:lumMod val="75000"/>
                  </a:schemeClr>
                </a:solidFill>
              </a:rPr>
              <a:t>uprawdopodobnienie, że zobowiązanie wynikające z decyzji nie zostanie wykonane</a:t>
            </a:r>
            <a:r>
              <a:rPr lang="pl-PL" altLang="pl-PL" sz="2400" dirty="0" smtClean="0">
                <a:solidFill>
                  <a:schemeClr val="tx2"/>
                </a:solidFill>
              </a:rPr>
              <a:t>.”</a:t>
            </a:r>
          </a:p>
          <a:p>
            <a:pPr eaLnBrk="1" hangingPunct="1">
              <a:defRPr/>
            </a:pPr>
            <a:r>
              <a:rPr lang="pl-PL" altLang="pl-PL" sz="2400" dirty="0" smtClean="0">
                <a:solidFill>
                  <a:schemeClr val="tx2"/>
                </a:solidFill>
              </a:rPr>
              <a:t>„ …przyjęcie w treści art. 239b § 2 Ordynacji podatkowej pojęcia "uprawdopodobnienie" znajduje również przełożenie na zasady dowodzenia ziszczenia się wskazanej w tym przepisie przesłanki, tj. możliwości niewykonania zobowiązania wynikającego z decyzji.”</a:t>
            </a:r>
          </a:p>
          <a:p>
            <a:pPr eaLnBrk="1" hangingPunct="1">
              <a:defRPr/>
            </a:pPr>
            <a:endParaRPr lang="pl-PL" altLang="pl-PL" sz="2400" dirty="0" smtClean="0">
              <a:solidFill>
                <a:schemeClr val="tx2"/>
              </a:solidFill>
            </a:endParaRPr>
          </a:p>
        </p:txBody>
      </p:sp>
      <p:pic>
        <p:nvPicPr>
          <p:cNvPr id="17412" name="Obraz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950" y="314325"/>
            <a:ext cx="895350"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ytuł 1"/>
          <p:cNvSpPr>
            <a:spLocks noGrp="1"/>
          </p:cNvSpPr>
          <p:nvPr>
            <p:ph type="title"/>
          </p:nvPr>
        </p:nvSpPr>
        <p:spPr>
          <a:xfrm>
            <a:off x="900113" y="404813"/>
            <a:ext cx="7519987" cy="549275"/>
          </a:xfrm>
        </p:spPr>
        <p:txBody>
          <a:bodyPr/>
          <a:lstStyle/>
          <a:p>
            <a:pPr eaLnBrk="1" fontAlgn="auto" hangingPunct="1">
              <a:spcAft>
                <a:spcPts val="0"/>
              </a:spcAft>
              <a:defRPr/>
            </a:pPr>
            <a:r>
              <a:rPr lang="pl-PL" sz="2400" dirty="0" smtClean="0">
                <a:solidFill>
                  <a:schemeClr val="accent2"/>
                </a:solidFill>
              </a:rPr>
              <a:t>GŁÓWNE </a:t>
            </a:r>
            <a:r>
              <a:rPr lang="pl-PL" sz="2400" dirty="0">
                <a:solidFill>
                  <a:schemeClr val="accent2"/>
                </a:solidFill>
              </a:rPr>
              <a:t>TEZY Z UZASADNIENIA</a:t>
            </a:r>
          </a:p>
        </p:txBody>
      </p:sp>
      <p:sp>
        <p:nvSpPr>
          <p:cNvPr id="15363" name="Symbol zastępczy zawartości 2"/>
          <p:cNvSpPr>
            <a:spLocks noGrp="1"/>
          </p:cNvSpPr>
          <p:nvPr>
            <p:ph idx="1"/>
          </p:nvPr>
        </p:nvSpPr>
        <p:spPr/>
        <p:txBody>
          <a:bodyPr/>
          <a:lstStyle/>
          <a:p>
            <a:pPr eaLnBrk="1" hangingPunct="1">
              <a:buFontTx/>
              <a:buNone/>
              <a:defRPr/>
            </a:pPr>
            <a:r>
              <a:rPr lang="pl-PL" altLang="pl-PL" dirty="0" smtClean="0">
                <a:solidFill>
                  <a:schemeClr val="accent5">
                    <a:lumMod val="75000"/>
                  </a:schemeClr>
                </a:solidFill>
              </a:rPr>
              <a:t>„Oznacza </a:t>
            </a:r>
            <a:r>
              <a:rPr lang="pl-PL" altLang="pl-PL" dirty="0">
                <a:solidFill>
                  <a:schemeClr val="accent5">
                    <a:lumMod val="75000"/>
                  </a:schemeClr>
                </a:solidFill>
              </a:rPr>
              <a:t>to, że </a:t>
            </a:r>
            <a:r>
              <a:rPr lang="pl-PL" altLang="pl-PL" dirty="0">
                <a:solidFill>
                  <a:schemeClr val="accent2"/>
                </a:solidFill>
              </a:rPr>
              <a:t>już w toku postępowania wymiarowego </a:t>
            </a:r>
            <a:r>
              <a:rPr lang="pl-PL" altLang="pl-PL" dirty="0">
                <a:solidFill>
                  <a:schemeClr val="accent5">
                    <a:lumMod val="75000"/>
                  </a:schemeClr>
                </a:solidFill>
              </a:rPr>
              <a:t>organ winien </a:t>
            </a:r>
            <a:r>
              <a:rPr lang="pl-PL" altLang="pl-PL" dirty="0">
                <a:solidFill>
                  <a:schemeClr val="accent3"/>
                </a:solidFill>
              </a:rPr>
              <a:t>gromadzić </a:t>
            </a:r>
            <a:r>
              <a:rPr lang="pl-PL" altLang="pl-PL" dirty="0">
                <a:solidFill>
                  <a:schemeClr val="accent5">
                    <a:lumMod val="75000"/>
                  </a:schemeClr>
                </a:solidFill>
              </a:rPr>
              <a:t>informacje </a:t>
            </a:r>
            <a:endParaRPr lang="pl-PL" altLang="pl-PL" dirty="0" smtClean="0">
              <a:solidFill>
                <a:schemeClr val="accent5">
                  <a:lumMod val="75000"/>
                </a:schemeClr>
              </a:solidFill>
            </a:endParaRPr>
          </a:p>
          <a:p>
            <a:pPr eaLnBrk="1" hangingPunct="1">
              <a:buFontTx/>
              <a:buNone/>
              <a:defRPr/>
            </a:pPr>
            <a:r>
              <a:rPr lang="pl-PL" altLang="pl-PL" dirty="0" smtClean="0">
                <a:solidFill>
                  <a:schemeClr val="accent5">
                    <a:lumMod val="75000"/>
                  </a:schemeClr>
                </a:solidFill>
              </a:rPr>
              <a:t>o </a:t>
            </a:r>
            <a:r>
              <a:rPr lang="pl-PL" altLang="pl-PL" dirty="0">
                <a:solidFill>
                  <a:schemeClr val="accent5">
                    <a:lumMod val="75000"/>
                  </a:schemeClr>
                </a:solidFill>
              </a:rPr>
              <a:t>podatniku, </a:t>
            </a:r>
            <a:r>
              <a:rPr lang="pl-PL" altLang="pl-PL" dirty="0" smtClean="0">
                <a:solidFill>
                  <a:schemeClr val="accent5">
                    <a:lumMod val="75000"/>
                  </a:schemeClr>
                </a:solidFill>
              </a:rPr>
              <a:t>o </a:t>
            </a:r>
            <a:r>
              <a:rPr lang="pl-PL" altLang="pl-PL" dirty="0">
                <a:solidFill>
                  <a:schemeClr val="accent5">
                    <a:lumMod val="75000"/>
                  </a:schemeClr>
                </a:solidFill>
              </a:rPr>
              <a:t>jego sytuacji finansowej, w tym o dotyczącej prowadzonych wobec niego egzekucji. </a:t>
            </a:r>
            <a:endParaRPr lang="pl-PL" altLang="pl-PL" dirty="0" smtClean="0">
              <a:solidFill>
                <a:schemeClr val="accent5">
                  <a:lumMod val="75000"/>
                </a:schemeClr>
              </a:solidFill>
            </a:endParaRPr>
          </a:p>
          <a:p>
            <a:pPr eaLnBrk="1" hangingPunct="1">
              <a:buFontTx/>
              <a:buNone/>
              <a:defRPr/>
            </a:pPr>
            <a:r>
              <a:rPr lang="pl-PL" altLang="pl-PL" dirty="0" smtClean="0">
                <a:solidFill>
                  <a:schemeClr val="accent5">
                    <a:lumMod val="75000"/>
                  </a:schemeClr>
                </a:solidFill>
              </a:rPr>
              <a:t>Organ </a:t>
            </a:r>
            <a:r>
              <a:rPr lang="pl-PL" altLang="pl-PL" dirty="0">
                <a:solidFill>
                  <a:schemeClr val="accent5">
                    <a:lumMod val="75000"/>
                  </a:schemeClr>
                </a:solidFill>
              </a:rPr>
              <a:t>także powinien posiadać wiedzę dotyczącą podejmowanych przez podatnika czynności mających na celu wyzbycie się majątku. </a:t>
            </a:r>
            <a:endParaRPr lang="pl-PL" altLang="pl-PL" dirty="0" smtClean="0">
              <a:solidFill>
                <a:schemeClr val="accent5">
                  <a:lumMod val="75000"/>
                </a:schemeClr>
              </a:solidFill>
            </a:endParaRPr>
          </a:p>
          <a:p>
            <a:pPr eaLnBrk="1" hangingPunct="1">
              <a:buFontTx/>
              <a:buNone/>
              <a:defRPr/>
            </a:pPr>
            <a:r>
              <a:rPr lang="pl-PL" altLang="pl-PL" dirty="0" smtClean="0">
                <a:solidFill>
                  <a:schemeClr val="accent5">
                    <a:lumMod val="75000"/>
                  </a:schemeClr>
                </a:solidFill>
              </a:rPr>
              <a:t>A </a:t>
            </a:r>
            <a:r>
              <a:rPr lang="pl-PL" altLang="pl-PL" dirty="0">
                <a:solidFill>
                  <a:schemeClr val="accent5">
                    <a:lumMod val="75000"/>
                  </a:schemeClr>
                </a:solidFill>
              </a:rPr>
              <a:t>zatem </a:t>
            </a:r>
            <a:r>
              <a:rPr lang="pl-PL" altLang="pl-PL" dirty="0">
                <a:solidFill>
                  <a:schemeClr val="accent1"/>
                </a:solidFill>
              </a:rPr>
              <a:t>informacje zgromadzone przez organ podatkowy </a:t>
            </a:r>
            <a:r>
              <a:rPr lang="pl-PL" altLang="pl-PL" dirty="0">
                <a:solidFill>
                  <a:schemeClr val="accent5">
                    <a:lumMod val="75000"/>
                  </a:schemeClr>
                </a:solidFill>
              </a:rPr>
              <a:t>powinny stanowić podstawę do uznania, czy zobowiązanie wynikające z decyzji zostanie przez podatnika wykonane, czy też nie.”</a:t>
            </a:r>
            <a:endParaRPr lang="pl-PL" altLang="pl-PL" sz="2400" dirty="0" smtClean="0">
              <a:solidFill>
                <a:schemeClr val="accent5">
                  <a:lumMod val="75000"/>
                </a:schemeClr>
              </a:solidFill>
            </a:endParaRPr>
          </a:p>
        </p:txBody>
      </p:sp>
      <p:pic>
        <p:nvPicPr>
          <p:cNvPr id="19460" name="Obraz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113" y="314325"/>
            <a:ext cx="896937"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ytuł 1"/>
          <p:cNvSpPr>
            <a:spLocks noGrp="1"/>
          </p:cNvSpPr>
          <p:nvPr>
            <p:ph type="title"/>
          </p:nvPr>
        </p:nvSpPr>
        <p:spPr>
          <a:xfrm>
            <a:off x="900113" y="404813"/>
            <a:ext cx="7519987" cy="549275"/>
          </a:xfrm>
        </p:spPr>
        <p:txBody>
          <a:bodyPr/>
          <a:lstStyle/>
          <a:p>
            <a:pPr eaLnBrk="1" fontAlgn="auto" hangingPunct="1">
              <a:spcAft>
                <a:spcPts val="0"/>
              </a:spcAft>
              <a:defRPr/>
            </a:pPr>
            <a:r>
              <a:rPr lang="pl-PL" sz="2400" dirty="0" smtClean="0">
                <a:solidFill>
                  <a:schemeClr val="accent2"/>
                </a:solidFill>
              </a:rPr>
              <a:t>GŁÓWNE </a:t>
            </a:r>
            <a:r>
              <a:rPr lang="pl-PL" sz="2400" dirty="0">
                <a:solidFill>
                  <a:schemeClr val="accent2"/>
                </a:solidFill>
              </a:rPr>
              <a:t>TEZY Z UZASADNIENIA</a:t>
            </a:r>
          </a:p>
        </p:txBody>
      </p:sp>
      <p:sp>
        <p:nvSpPr>
          <p:cNvPr id="21507" name="Symbol zastępczy zawartości 2"/>
          <p:cNvSpPr>
            <a:spLocks noGrp="1"/>
          </p:cNvSpPr>
          <p:nvPr>
            <p:ph idx="1"/>
          </p:nvPr>
        </p:nvSpPr>
        <p:spPr/>
        <p:txBody>
          <a:bodyPr/>
          <a:lstStyle/>
          <a:p>
            <a:pPr eaLnBrk="1" hangingPunct="1"/>
            <a:r>
              <a:rPr lang="pl-PL" altLang="pl-PL" sz="2400" smtClean="0"/>
              <a:t>	</a:t>
            </a:r>
            <a:r>
              <a:rPr lang="pl-PL" altLang="pl-PL" sz="2400" smtClean="0">
                <a:solidFill>
                  <a:schemeClr val="tx2"/>
                </a:solidFill>
              </a:rPr>
              <a:t> </a:t>
            </a:r>
          </a:p>
          <a:p>
            <a:pPr eaLnBrk="1" hangingPunct="1"/>
            <a:r>
              <a:rPr lang="pl-PL" altLang="pl-PL" sz="2400" smtClean="0">
                <a:solidFill>
                  <a:schemeClr val="tx2"/>
                </a:solidFill>
              </a:rPr>
              <a:t>„okoliczność upływu terminu przedawnienia nie może sama w sobie uzasadniać obawy niewykonania zobowiązania podatkowego. Krótki okres pozostały do zakończenia biegu terminu przedawnienia </a:t>
            </a:r>
            <a:r>
              <a:rPr lang="pl-PL" altLang="pl-PL" sz="2400" smtClean="0">
                <a:solidFill>
                  <a:schemeClr val="accent1"/>
                </a:solidFill>
              </a:rPr>
              <a:t>nie oznacza bowiem, iż zobowiązany na pewno nie wykona dobrowolnie zobowiązania podatkowego. </a:t>
            </a:r>
          </a:p>
        </p:txBody>
      </p:sp>
      <p:pic>
        <p:nvPicPr>
          <p:cNvPr id="21508" name="Obraz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950" y="314325"/>
            <a:ext cx="895350"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ytuł 1"/>
          <p:cNvSpPr>
            <a:spLocks noGrp="1"/>
          </p:cNvSpPr>
          <p:nvPr>
            <p:ph type="title"/>
          </p:nvPr>
        </p:nvSpPr>
        <p:spPr>
          <a:xfrm>
            <a:off x="900113" y="404813"/>
            <a:ext cx="7519987" cy="549275"/>
          </a:xfrm>
        </p:spPr>
        <p:txBody>
          <a:bodyPr/>
          <a:lstStyle/>
          <a:p>
            <a:pPr eaLnBrk="1" fontAlgn="auto" hangingPunct="1">
              <a:spcAft>
                <a:spcPts val="0"/>
              </a:spcAft>
              <a:defRPr/>
            </a:pPr>
            <a:r>
              <a:rPr lang="pl-PL" sz="2400" dirty="0" smtClean="0">
                <a:solidFill>
                  <a:schemeClr val="accent2"/>
                </a:solidFill>
              </a:rPr>
              <a:t>UPRAWDOPODOBNIENIE</a:t>
            </a:r>
            <a:endParaRPr lang="pl-PL" sz="2400" dirty="0">
              <a:solidFill>
                <a:schemeClr val="accent2"/>
              </a:solidFill>
            </a:endParaRPr>
          </a:p>
        </p:txBody>
      </p:sp>
      <p:sp>
        <p:nvSpPr>
          <p:cNvPr id="19459" name="Symbol zastępczy zawartości 2"/>
          <p:cNvSpPr>
            <a:spLocks noGrp="1"/>
          </p:cNvSpPr>
          <p:nvPr>
            <p:ph idx="1"/>
          </p:nvPr>
        </p:nvSpPr>
        <p:spPr/>
        <p:txBody>
          <a:bodyPr/>
          <a:lstStyle/>
          <a:p>
            <a:pPr eaLnBrk="1" hangingPunct="1">
              <a:defRPr/>
            </a:pPr>
            <a:r>
              <a:rPr lang="pl-PL" altLang="pl-PL" sz="2400" dirty="0">
                <a:solidFill>
                  <a:schemeClr val="accent5">
                    <a:lumMod val="75000"/>
                  </a:schemeClr>
                </a:solidFill>
              </a:rPr>
              <a:t>P</a:t>
            </a:r>
            <a:r>
              <a:rPr lang="pl-PL" altLang="pl-PL" sz="2400" dirty="0" smtClean="0">
                <a:solidFill>
                  <a:schemeClr val="accent5">
                    <a:lumMod val="75000"/>
                  </a:schemeClr>
                </a:solidFill>
              </a:rPr>
              <a:t>oprzez użycie sformułowania "uprawdopodobni" wskazuje </a:t>
            </a:r>
            <a:r>
              <a:rPr lang="pl-PL" altLang="pl-PL" sz="2400" dirty="0" err="1" smtClean="0">
                <a:solidFill>
                  <a:schemeClr val="accent5">
                    <a:lumMod val="75000"/>
                  </a:schemeClr>
                </a:solidFill>
              </a:rPr>
              <a:t>sie</a:t>
            </a:r>
            <a:r>
              <a:rPr lang="pl-PL" altLang="pl-PL" sz="2400" dirty="0" smtClean="0">
                <a:solidFill>
                  <a:schemeClr val="accent5">
                    <a:lumMod val="75000"/>
                  </a:schemeClr>
                </a:solidFill>
              </a:rPr>
              <a:t>, że nie jest wymagane od organu podatkowego wykazanie okoliczności, o której mowa w wymienionym przepisie, za pomocą przewidzianych przepisami postępowania dowodów. </a:t>
            </a:r>
          </a:p>
          <a:p>
            <a:pPr eaLnBrk="1" hangingPunct="1">
              <a:defRPr/>
            </a:pPr>
            <a:r>
              <a:rPr lang="pl-PL" altLang="pl-PL" sz="2400" dirty="0" smtClean="0">
                <a:solidFill>
                  <a:schemeClr val="accent5">
                    <a:lumMod val="75000"/>
                  </a:schemeClr>
                </a:solidFill>
              </a:rPr>
              <a:t>Organ podatkowy powinien wykazać istnienie uzasadnionej obawy, że zobowiązanie podatkowe wygaśnie wskutek upływu terminu przedawnienia</a:t>
            </a:r>
          </a:p>
        </p:txBody>
      </p:sp>
      <p:pic>
        <p:nvPicPr>
          <p:cNvPr id="23556" name="Obraz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950" y="314325"/>
            <a:ext cx="895350"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ąty">
  <a:themeElements>
    <a:clrScheme name="Kapitał">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Kąty">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ąt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Motyw pakietu Offic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4367</TotalTime>
  <Words>865</Words>
  <Application>Microsoft Office PowerPoint</Application>
  <PresentationFormat>Pokaz na ekranie (4:3)</PresentationFormat>
  <Paragraphs>80</Paragraphs>
  <Slides>13</Slides>
  <Notes>12</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13</vt:i4>
      </vt:variant>
    </vt:vector>
  </HeadingPairs>
  <TitlesOfParts>
    <vt:vector size="20" baseType="lpstr">
      <vt:lpstr>Arial</vt:lpstr>
      <vt:lpstr>Franklin Gothic Book</vt:lpstr>
      <vt:lpstr>Franklin Gothic Medium</vt:lpstr>
      <vt:lpstr>Times New Roman</vt:lpstr>
      <vt:lpstr>Tunga</vt:lpstr>
      <vt:lpstr>Wingdings</vt:lpstr>
      <vt:lpstr>Kąty</vt:lpstr>
      <vt:lpstr> Znaczenie zbliżającego się przedawnienia zobowiązania podatkowego dla możliwości nadania decyzji rygoru natychmiastowej wykonalności  </vt:lpstr>
      <vt:lpstr>Wyrok NSA z 8 listopada  2016 r.  I FSK 1327/16</vt:lpstr>
      <vt:lpstr>Wyrok NSA z 8 listopada  2016 r.  I FSK 1327/16</vt:lpstr>
      <vt:lpstr>Art. 239b Ordynacji podatkowej</vt:lpstr>
      <vt:lpstr>GŁÓWNE TEZY Z UZASADNIENIA</vt:lpstr>
      <vt:lpstr>GŁÓWNE TEZY Z UZASADNIENIA</vt:lpstr>
      <vt:lpstr>GŁÓWNE TEZY Z UZASADNIENIA</vt:lpstr>
      <vt:lpstr>GŁÓWNE TEZY Z UZASADNIENIA</vt:lpstr>
      <vt:lpstr>UPRAWDOPODOBNIENIE</vt:lpstr>
      <vt:lpstr>PODOBNE STANOWISKO</vt:lpstr>
      <vt:lpstr>ODMIENNE STANOWISKO</vt:lpstr>
      <vt:lpstr>Okoliczności</vt:lpstr>
      <vt:lpstr>Prezentacja programu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Omówienie projektu</dc:title>
  <dc:creator>Ewa Prejs</dc:creator>
  <cp:lastModifiedBy>Wojciech Morawski</cp:lastModifiedBy>
  <cp:revision>243</cp:revision>
  <dcterms:created xsi:type="dcterms:W3CDTF">2007-05-24T17:50:51Z</dcterms:created>
  <dcterms:modified xsi:type="dcterms:W3CDTF">2018-09-05T10:12:10Z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TC010184561045</vt:lpwstr>
  </property>
</Properties>
</file>