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48" r:id="rId2"/>
    <p:sldMasterId id="2147483666" r:id="rId3"/>
  </p:sldMasterIdLst>
  <p:notesMasterIdLst>
    <p:notesMasterId r:id="rId14"/>
  </p:notesMasterIdLst>
  <p:sldIdLst>
    <p:sldId id="507" r:id="rId4"/>
    <p:sldId id="508" r:id="rId5"/>
    <p:sldId id="515" r:id="rId6"/>
    <p:sldId id="516" r:id="rId7"/>
    <p:sldId id="517" r:id="rId8"/>
    <p:sldId id="518" r:id="rId9"/>
    <p:sldId id="519" r:id="rId10"/>
    <p:sldId id="520" r:id="rId11"/>
    <p:sldId id="521" r:id="rId12"/>
    <p:sldId id="514" r:id="rId13"/>
  </p:sldIdLst>
  <p:sldSz cx="9144000" cy="6858000" type="screen4x3"/>
  <p:notesSz cx="6858000" cy="9144000"/>
  <p:defaultTextStyle>
    <a:defPPr>
      <a:defRPr lang="pl-P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D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22"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049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201CE25-B79C-473E-A6F2-E106F8D0DF2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pl-PL"/>
        </a:p>
      </dgm:t>
    </dgm:pt>
    <dgm:pt modelId="{09A19423-CD16-464A-B597-3F1FE7C11F1F}">
      <dgm:prSet phldrT="[Tekst]"/>
      <dgm:spPr/>
      <dgm:t>
        <a:bodyPr/>
        <a:lstStyle/>
        <a:p>
          <a:pPr algn="just"/>
          <a:r>
            <a:rPr lang="pl-PL" dirty="0"/>
            <a:t>Jeżeli tak, to według jakiej stawki należy opodatkować czynności, do realizacji których zobowiązana była Skarżąca spółka na podstawie umowy?</a:t>
          </a:r>
        </a:p>
      </dgm:t>
    </dgm:pt>
    <dgm:pt modelId="{287BE8D0-ED74-46CB-ACB2-6D76402D27A1}" type="parTrans" cxnId="{DC6F889C-FB47-4228-A12F-23333CF47F6F}">
      <dgm:prSet/>
      <dgm:spPr/>
      <dgm:t>
        <a:bodyPr/>
        <a:lstStyle/>
        <a:p>
          <a:endParaRPr lang="pl-PL"/>
        </a:p>
      </dgm:t>
    </dgm:pt>
    <dgm:pt modelId="{88D0993D-4BBB-4AA9-B54B-81FCDDA2EA80}" type="sibTrans" cxnId="{DC6F889C-FB47-4228-A12F-23333CF47F6F}">
      <dgm:prSet/>
      <dgm:spPr/>
      <dgm:t>
        <a:bodyPr/>
        <a:lstStyle/>
        <a:p>
          <a:endParaRPr lang="pl-PL"/>
        </a:p>
      </dgm:t>
    </dgm:pt>
    <dgm:pt modelId="{B6AEEAB3-DA21-409E-A0E9-F1F0439AF6F7}">
      <dgm:prSet phldrT="[Tekst]" phldr="1"/>
      <dgm:spPr/>
      <dgm:t>
        <a:bodyPr/>
        <a:lstStyle/>
        <a:p>
          <a:endParaRPr lang="pl-PL" dirty="0"/>
        </a:p>
      </dgm:t>
    </dgm:pt>
    <dgm:pt modelId="{7BA5D258-6B48-4670-915B-2547A07B9618}" type="parTrans" cxnId="{7303A2BE-2C83-41BF-BD5D-D1802EC81C97}">
      <dgm:prSet/>
      <dgm:spPr/>
      <dgm:t>
        <a:bodyPr/>
        <a:lstStyle/>
        <a:p>
          <a:endParaRPr lang="pl-PL"/>
        </a:p>
      </dgm:t>
    </dgm:pt>
    <dgm:pt modelId="{FEF83B26-EB3D-47AD-AA27-C769C3E431D6}" type="sibTrans" cxnId="{7303A2BE-2C83-41BF-BD5D-D1802EC81C97}">
      <dgm:prSet/>
      <dgm:spPr/>
      <dgm:t>
        <a:bodyPr/>
        <a:lstStyle/>
        <a:p>
          <a:endParaRPr lang="pl-PL"/>
        </a:p>
      </dgm:t>
    </dgm:pt>
    <dgm:pt modelId="{47FAD545-CF7F-450F-B4C9-11DD9424A206}">
      <dgm:prSet/>
      <dgm:spPr/>
      <dgm:t>
        <a:bodyPr/>
        <a:lstStyle/>
        <a:p>
          <a:pPr algn="just"/>
          <a:r>
            <a:rPr lang="pl-PL" dirty="0"/>
            <a:t>Czy usługa kompleksowego utrzymania autostrady w systemie „utrzymaj standard”, obejmująca całokształt różnorodnych czynności służących jednemu celowi, a mianowicie przejezdności autostrady i eliminacji zagrożeń bezpieczeństwa ruchu, ma charakter tzw. usługi kompleksowej?</a:t>
          </a:r>
        </a:p>
      </dgm:t>
    </dgm:pt>
    <dgm:pt modelId="{71C1B7F1-8912-497D-B098-6907063DBFDF}" type="parTrans" cxnId="{5506806B-82E9-4FF8-85A7-3D224378C25F}">
      <dgm:prSet/>
      <dgm:spPr/>
      <dgm:t>
        <a:bodyPr/>
        <a:lstStyle/>
        <a:p>
          <a:endParaRPr lang="pl-PL"/>
        </a:p>
      </dgm:t>
    </dgm:pt>
    <dgm:pt modelId="{CE5C3B65-04F1-4FF9-871D-20EB6D873B72}" type="sibTrans" cxnId="{5506806B-82E9-4FF8-85A7-3D224378C25F}">
      <dgm:prSet/>
      <dgm:spPr/>
      <dgm:t>
        <a:bodyPr/>
        <a:lstStyle/>
        <a:p>
          <a:endParaRPr lang="pl-PL"/>
        </a:p>
      </dgm:t>
    </dgm:pt>
    <dgm:pt modelId="{74CF7761-A7E4-463E-98AC-C3CC877618A0}">
      <dgm:prSet/>
      <dgm:spPr/>
      <dgm:t>
        <a:bodyPr/>
        <a:lstStyle/>
        <a:p>
          <a:endParaRPr lang="pl-PL"/>
        </a:p>
      </dgm:t>
    </dgm:pt>
    <dgm:pt modelId="{29A8819B-C189-4500-B55D-ED67C0438B7B}" type="parTrans" cxnId="{32BA2FAD-5945-4AE3-81D7-11C5F214FFF5}">
      <dgm:prSet/>
      <dgm:spPr/>
      <dgm:t>
        <a:bodyPr/>
        <a:lstStyle/>
        <a:p>
          <a:endParaRPr lang="pl-PL"/>
        </a:p>
      </dgm:t>
    </dgm:pt>
    <dgm:pt modelId="{B7AA4BED-1706-46CF-9862-268350463504}" type="sibTrans" cxnId="{32BA2FAD-5945-4AE3-81D7-11C5F214FFF5}">
      <dgm:prSet/>
      <dgm:spPr/>
      <dgm:t>
        <a:bodyPr/>
        <a:lstStyle/>
        <a:p>
          <a:endParaRPr lang="pl-PL"/>
        </a:p>
      </dgm:t>
    </dgm:pt>
    <dgm:pt modelId="{7DC3E316-870C-48F2-B53D-9D164EE4775B}" type="pres">
      <dgm:prSet presAssocID="{D201CE25-B79C-473E-A6F2-E106F8D0DF26}" presName="linear" presStyleCnt="0">
        <dgm:presLayoutVars>
          <dgm:animLvl val="lvl"/>
          <dgm:resizeHandles val="exact"/>
        </dgm:presLayoutVars>
      </dgm:prSet>
      <dgm:spPr/>
    </dgm:pt>
    <dgm:pt modelId="{C9C7D444-3222-483C-9BBA-2DB7CB06C8A9}" type="pres">
      <dgm:prSet presAssocID="{47FAD545-CF7F-450F-B4C9-11DD9424A206}" presName="parentText" presStyleLbl="node1" presStyleIdx="0" presStyleCnt="2">
        <dgm:presLayoutVars>
          <dgm:chMax val="0"/>
          <dgm:bulletEnabled val="1"/>
        </dgm:presLayoutVars>
      </dgm:prSet>
      <dgm:spPr/>
    </dgm:pt>
    <dgm:pt modelId="{6308E054-7634-426F-83A3-40EDF0A4BBF4}" type="pres">
      <dgm:prSet presAssocID="{47FAD545-CF7F-450F-B4C9-11DD9424A206}" presName="childText" presStyleLbl="revTx" presStyleIdx="0" presStyleCnt="2">
        <dgm:presLayoutVars>
          <dgm:bulletEnabled val="1"/>
        </dgm:presLayoutVars>
      </dgm:prSet>
      <dgm:spPr/>
    </dgm:pt>
    <dgm:pt modelId="{E26D3DBC-867A-4B02-9BBD-51EF682E5A41}" type="pres">
      <dgm:prSet presAssocID="{09A19423-CD16-464A-B597-3F1FE7C11F1F}" presName="parentText" presStyleLbl="node1" presStyleIdx="1" presStyleCnt="2">
        <dgm:presLayoutVars>
          <dgm:chMax val="0"/>
          <dgm:bulletEnabled val="1"/>
        </dgm:presLayoutVars>
      </dgm:prSet>
      <dgm:spPr/>
    </dgm:pt>
    <dgm:pt modelId="{D61C8AF0-396F-4FB8-A460-7B7A525E3E35}" type="pres">
      <dgm:prSet presAssocID="{09A19423-CD16-464A-B597-3F1FE7C11F1F}" presName="childText" presStyleLbl="revTx" presStyleIdx="1" presStyleCnt="2">
        <dgm:presLayoutVars>
          <dgm:bulletEnabled val="1"/>
        </dgm:presLayoutVars>
      </dgm:prSet>
      <dgm:spPr/>
    </dgm:pt>
  </dgm:ptLst>
  <dgm:cxnLst>
    <dgm:cxn modelId="{04D0FB18-4698-407D-9B01-5A5BEE7B476F}" type="presOf" srcId="{74CF7761-A7E4-463E-98AC-C3CC877618A0}" destId="{6308E054-7634-426F-83A3-40EDF0A4BBF4}" srcOrd="0" destOrd="0" presId="urn:microsoft.com/office/officeart/2005/8/layout/vList2"/>
    <dgm:cxn modelId="{5506806B-82E9-4FF8-85A7-3D224378C25F}" srcId="{D201CE25-B79C-473E-A6F2-E106F8D0DF26}" destId="{47FAD545-CF7F-450F-B4C9-11DD9424A206}" srcOrd="0" destOrd="0" parTransId="{71C1B7F1-8912-497D-B098-6907063DBFDF}" sibTransId="{CE5C3B65-04F1-4FF9-871D-20EB6D873B72}"/>
    <dgm:cxn modelId="{DC6F889C-FB47-4228-A12F-23333CF47F6F}" srcId="{D201CE25-B79C-473E-A6F2-E106F8D0DF26}" destId="{09A19423-CD16-464A-B597-3F1FE7C11F1F}" srcOrd="1" destOrd="0" parTransId="{287BE8D0-ED74-46CB-ACB2-6D76402D27A1}" sibTransId="{88D0993D-4BBB-4AA9-B54B-81FCDDA2EA80}"/>
    <dgm:cxn modelId="{32BA2FAD-5945-4AE3-81D7-11C5F214FFF5}" srcId="{47FAD545-CF7F-450F-B4C9-11DD9424A206}" destId="{74CF7761-A7E4-463E-98AC-C3CC877618A0}" srcOrd="0" destOrd="0" parTransId="{29A8819B-C189-4500-B55D-ED67C0438B7B}" sibTransId="{B7AA4BED-1706-46CF-9862-268350463504}"/>
    <dgm:cxn modelId="{D627E6AE-732D-4CDB-AC1D-4D8E7D608CA8}" type="presOf" srcId="{09A19423-CD16-464A-B597-3F1FE7C11F1F}" destId="{E26D3DBC-867A-4B02-9BBD-51EF682E5A41}" srcOrd="0" destOrd="0" presId="urn:microsoft.com/office/officeart/2005/8/layout/vList2"/>
    <dgm:cxn modelId="{7303A2BE-2C83-41BF-BD5D-D1802EC81C97}" srcId="{09A19423-CD16-464A-B597-3F1FE7C11F1F}" destId="{B6AEEAB3-DA21-409E-A0E9-F1F0439AF6F7}" srcOrd="0" destOrd="0" parTransId="{7BA5D258-6B48-4670-915B-2547A07B9618}" sibTransId="{FEF83B26-EB3D-47AD-AA27-C769C3E431D6}"/>
    <dgm:cxn modelId="{6515BAD2-CC48-4A7E-AEE1-517658C02816}" type="presOf" srcId="{B6AEEAB3-DA21-409E-A0E9-F1F0439AF6F7}" destId="{D61C8AF0-396F-4FB8-A460-7B7A525E3E35}" srcOrd="0" destOrd="0" presId="urn:microsoft.com/office/officeart/2005/8/layout/vList2"/>
    <dgm:cxn modelId="{4DED45ED-A426-45DD-863C-EF423B10B83D}" type="presOf" srcId="{47FAD545-CF7F-450F-B4C9-11DD9424A206}" destId="{C9C7D444-3222-483C-9BBA-2DB7CB06C8A9}" srcOrd="0" destOrd="0" presId="urn:microsoft.com/office/officeart/2005/8/layout/vList2"/>
    <dgm:cxn modelId="{A9A0F2EF-7B23-4DAB-970E-55EA89610814}" type="presOf" srcId="{D201CE25-B79C-473E-A6F2-E106F8D0DF26}" destId="{7DC3E316-870C-48F2-B53D-9D164EE4775B}" srcOrd="0" destOrd="0" presId="urn:microsoft.com/office/officeart/2005/8/layout/vList2"/>
    <dgm:cxn modelId="{010D501E-584F-4E57-A695-502778F2F7CB}" type="presParOf" srcId="{7DC3E316-870C-48F2-B53D-9D164EE4775B}" destId="{C9C7D444-3222-483C-9BBA-2DB7CB06C8A9}" srcOrd="0" destOrd="0" presId="urn:microsoft.com/office/officeart/2005/8/layout/vList2"/>
    <dgm:cxn modelId="{7D9E3A5C-9B29-4DC8-AA16-B8D0A29FD3B4}" type="presParOf" srcId="{7DC3E316-870C-48F2-B53D-9D164EE4775B}" destId="{6308E054-7634-426F-83A3-40EDF0A4BBF4}" srcOrd="1" destOrd="0" presId="urn:microsoft.com/office/officeart/2005/8/layout/vList2"/>
    <dgm:cxn modelId="{D622E622-E312-4D05-B0DB-DD9918CFB433}" type="presParOf" srcId="{7DC3E316-870C-48F2-B53D-9D164EE4775B}" destId="{E26D3DBC-867A-4B02-9BBD-51EF682E5A41}" srcOrd="2" destOrd="0" presId="urn:microsoft.com/office/officeart/2005/8/layout/vList2"/>
    <dgm:cxn modelId="{C85285B1-5122-4C9A-88E5-7054AE10C693}" type="presParOf" srcId="{7DC3E316-870C-48F2-B53D-9D164EE4775B}" destId="{D61C8AF0-396F-4FB8-A460-7B7A525E3E35}"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E896A69-CB9A-4929-BD9A-1BDDE040831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pl-PL"/>
        </a:p>
      </dgm:t>
    </dgm:pt>
    <dgm:pt modelId="{F01BB7B0-4C85-4190-B3A6-2AAAE57D82DD}">
      <dgm:prSet phldrT="[Tekst]"/>
      <dgm:spPr/>
      <dgm:t>
        <a:bodyPr/>
        <a:lstStyle/>
        <a:p>
          <a:pPr algn="just"/>
          <a:r>
            <a:rPr lang="pl-PL" dirty="0"/>
            <a:t>Wszystkie czynności, do realizacji których zobowiązana była Skarżąca spółka na podstawie umowy, </a:t>
          </a:r>
          <a:r>
            <a:rPr lang="pl-PL" b="1" dirty="0"/>
            <a:t>służą w równym stopniu jednemu celowi (rezultatowi)</a:t>
          </a:r>
          <a:r>
            <a:rPr lang="pl-PL" dirty="0"/>
            <a:t>, a mianowicie utrzymaniu odpowiedniego standardu autostrady, umożliwiającego jej wykorzystanie zgodnie z przeznaczeniem.</a:t>
          </a:r>
        </a:p>
      </dgm:t>
    </dgm:pt>
    <dgm:pt modelId="{D4E54C75-03C9-4421-97C3-57A66FA8DD9E}" type="parTrans" cxnId="{9435198E-E993-45F1-B19B-7F06E82D7E83}">
      <dgm:prSet/>
      <dgm:spPr/>
      <dgm:t>
        <a:bodyPr/>
        <a:lstStyle/>
        <a:p>
          <a:pPr algn="just"/>
          <a:endParaRPr lang="pl-PL"/>
        </a:p>
      </dgm:t>
    </dgm:pt>
    <dgm:pt modelId="{E3371BD0-A7C9-4261-8E68-B5B28A7B6501}" type="sibTrans" cxnId="{9435198E-E993-45F1-B19B-7F06E82D7E83}">
      <dgm:prSet/>
      <dgm:spPr/>
      <dgm:t>
        <a:bodyPr/>
        <a:lstStyle/>
        <a:p>
          <a:pPr algn="just"/>
          <a:endParaRPr lang="pl-PL"/>
        </a:p>
      </dgm:t>
    </dgm:pt>
    <dgm:pt modelId="{2B856EAC-6A89-420D-B1B9-5F615FEFEF77}">
      <dgm:prSet phldrT="[Tekst]" phldr="1"/>
      <dgm:spPr/>
      <dgm:t>
        <a:bodyPr/>
        <a:lstStyle/>
        <a:p>
          <a:pPr algn="just"/>
          <a:endParaRPr lang="pl-PL"/>
        </a:p>
      </dgm:t>
    </dgm:pt>
    <dgm:pt modelId="{3396D8F8-C3D0-4770-B8A0-8F12B4BB6308}" type="parTrans" cxnId="{8BA84180-4CAA-4CC4-9A53-5F8B9D3FDD3D}">
      <dgm:prSet/>
      <dgm:spPr/>
      <dgm:t>
        <a:bodyPr/>
        <a:lstStyle/>
        <a:p>
          <a:pPr algn="just"/>
          <a:endParaRPr lang="pl-PL"/>
        </a:p>
      </dgm:t>
    </dgm:pt>
    <dgm:pt modelId="{5DC0DC1B-7523-49F0-9AB7-D84C380C2FAF}" type="sibTrans" cxnId="{8BA84180-4CAA-4CC4-9A53-5F8B9D3FDD3D}">
      <dgm:prSet/>
      <dgm:spPr/>
      <dgm:t>
        <a:bodyPr/>
        <a:lstStyle/>
        <a:p>
          <a:pPr algn="just"/>
          <a:endParaRPr lang="pl-PL"/>
        </a:p>
      </dgm:t>
    </dgm:pt>
    <dgm:pt modelId="{865872DE-DB85-4623-A9E0-302D317AA4C4}">
      <dgm:prSet phldrT="[Tekst]"/>
      <dgm:spPr/>
      <dgm:t>
        <a:bodyPr/>
        <a:lstStyle/>
        <a:p>
          <a:pPr algn="just"/>
          <a:r>
            <a:rPr lang="pl-PL" dirty="0"/>
            <a:t>Skoro zatem zrealizowanie celu umowy (zapewnienie przejezdności autostrady zgodnie z ustalonymi standardami) stanowi o </a:t>
          </a:r>
          <a:r>
            <a:rPr lang="pl-PL" b="1" dirty="0"/>
            <a:t>ekonomicznym aspekcie transakcji</a:t>
          </a:r>
          <a:r>
            <a:rPr lang="pl-PL" dirty="0"/>
            <a:t> i pozwala uznać, że wszystkie czynności podejmowane przez Spółkę </a:t>
          </a:r>
          <a:r>
            <a:rPr lang="pl-PL" b="1" dirty="0"/>
            <a:t>są ze sobą na tyle ściśle związane, że tworzą obiektywnie jednolite nierozerwalne świadczenie gospodarcze, którego rozdzielenie miałoby charakter sztuczny</a:t>
          </a:r>
          <a:r>
            <a:rPr lang="pl-PL" dirty="0"/>
            <a:t>, trafnie w rozpatrywanej sprawie sporną transakcję zakwalifikowano jako jedno świadczenie złożone uznane za usługę kompleksową.</a:t>
          </a:r>
        </a:p>
      </dgm:t>
    </dgm:pt>
    <dgm:pt modelId="{EB9EB4D8-AC16-42B0-B9BD-B9C17B66468B}" type="parTrans" cxnId="{956454D7-3638-415E-A5C5-5C8F7CAFDBE2}">
      <dgm:prSet/>
      <dgm:spPr/>
      <dgm:t>
        <a:bodyPr/>
        <a:lstStyle/>
        <a:p>
          <a:pPr algn="just"/>
          <a:endParaRPr lang="pl-PL"/>
        </a:p>
      </dgm:t>
    </dgm:pt>
    <dgm:pt modelId="{B9170ADD-03F6-44A2-880C-9FE115DEF9BB}" type="sibTrans" cxnId="{956454D7-3638-415E-A5C5-5C8F7CAFDBE2}">
      <dgm:prSet/>
      <dgm:spPr/>
      <dgm:t>
        <a:bodyPr/>
        <a:lstStyle/>
        <a:p>
          <a:pPr algn="just"/>
          <a:endParaRPr lang="pl-PL"/>
        </a:p>
      </dgm:t>
    </dgm:pt>
    <dgm:pt modelId="{B353B9EA-A277-41D9-A99E-50FE6B002997}">
      <dgm:prSet phldrT="[Tekst]" phldr="1"/>
      <dgm:spPr/>
      <dgm:t>
        <a:bodyPr/>
        <a:lstStyle/>
        <a:p>
          <a:pPr algn="just"/>
          <a:endParaRPr lang="pl-PL"/>
        </a:p>
      </dgm:t>
    </dgm:pt>
    <dgm:pt modelId="{1BD04FCE-8606-4168-9F8A-1CF58718E119}" type="parTrans" cxnId="{2E834465-AB84-4D6B-8B46-85DCFD0A7C00}">
      <dgm:prSet/>
      <dgm:spPr/>
      <dgm:t>
        <a:bodyPr/>
        <a:lstStyle/>
        <a:p>
          <a:pPr algn="just"/>
          <a:endParaRPr lang="pl-PL"/>
        </a:p>
      </dgm:t>
    </dgm:pt>
    <dgm:pt modelId="{36F5B80C-B4A4-42EC-9DE4-FE3D7077BC46}" type="sibTrans" cxnId="{2E834465-AB84-4D6B-8B46-85DCFD0A7C00}">
      <dgm:prSet/>
      <dgm:spPr/>
      <dgm:t>
        <a:bodyPr/>
        <a:lstStyle/>
        <a:p>
          <a:pPr algn="just"/>
          <a:endParaRPr lang="pl-PL"/>
        </a:p>
      </dgm:t>
    </dgm:pt>
    <dgm:pt modelId="{DCDD7F71-B00D-4E0A-957C-FC4B537A8EF6}" type="pres">
      <dgm:prSet presAssocID="{4E896A69-CB9A-4929-BD9A-1BDDE0408313}" presName="linear" presStyleCnt="0">
        <dgm:presLayoutVars>
          <dgm:animLvl val="lvl"/>
          <dgm:resizeHandles val="exact"/>
        </dgm:presLayoutVars>
      </dgm:prSet>
      <dgm:spPr/>
    </dgm:pt>
    <dgm:pt modelId="{7233AD58-4651-4DFD-A594-C5F52FC040D5}" type="pres">
      <dgm:prSet presAssocID="{F01BB7B0-4C85-4190-B3A6-2AAAE57D82DD}" presName="parentText" presStyleLbl="node1" presStyleIdx="0" presStyleCnt="2">
        <dgm:presLayoutVars>
          <dgm:chMax val="0"/>
          <dgm:bulletEnabled val="1"/>
        </dgm:presLayoutVars>
      </dgm:prSet>
      <dgm:spPr/>
    </dgm:pt>
    <dgm:pt modelId="{3B168D50-D231-4E31-A6B3-C535D6EB9EF5}" type="pres">
      <dgm:prSet presAssocID="{F01BB7B0-4C85-4190-B3A6-2AAAE57D82DD}" presName="childText" presStyleLbl="revTx" presStyleIdx="0" presStyleCnt="2">
        <dgm:presLayoutVars>
          <dgm:bulletEnabled val="1"/>
        </dgm:presLayoutVars>
      </dgm:prSet>
      <dgm:spPr/>
    </dgm:pt>
    <dgm:pt modelId="{D7EF3755-D77E-49BD-B652-73BCAFAAF801}" type="pres">
      <dgm:prSet presAssocID="{865872DE-DB85-4623-A9E0-302D317AA4C4}" presName="parentText" presStyleLbl="node1" presStyleIdx="1" presStyleCnt="2">
        <dgm:presLayoutVars>
          <dgm:chMax val="0"/>
          <dgm:bulletEnabled val="1"/>
        </dgm:presLayoutVars>
      </dgm:prSet>
      <dgm:spPr/>
    </dgm:pt>
    <dgm:pt modelId="{BDDB7B0D-8515-4A16-9753-C1B849A5D751}" type="pres">
      <dgm:prSet presAssocID="{865872DE-DB85-4623-A9E0-302D317AA4C4}" presName="childText" presStyleLbl="revTx" presStyleIdx="1" presStyleCnt="2">
        <dgm:presLayoutVars>
          <dgm:bulletEnabled val="1"/>
        </dgm:presLayoutVars>
      </dgm:prSet>
      <dgm:spPr/>
    </dgm:pt>
  </dgm:ptLst>
  <dgm:cxnLst>
    <dgm:cxn modelId="{11D53F08-F92C-4A28-B0E4-81B2C347CA74}" type="presOf" srcId="{865872DE-DB85-4623-A9E0-302D317AA4C4}" destId="{D7EF3755-D77E-49BD-B652-73BCAFAAF801}" srcOrd="0" destOrd="0" presId="urn:microsoft.com/office/officeart/2005/8/layout/vList2"/>
    <dgm:cxn modelId="{D4813713-35A3-4D1C-9439-863F43EC83BF}" type="presOf" srcId="{2B856EAC-6A89-420D-B1B9-5F615FEFEF77}" destId="{3B168D50-D231-4E31-A6B3-C535D6EB9EF5}" srcOrd="0" destOrd="0" presId="urn:microsoft.com/office/officeart/2005/8/layout/vList2"/>
    <dgm:cxn modelId="{99CD1C1B-70AC-4E1B-8DF2-3F830A6C3C0A}" type="presOf" srcId="{B353B9EA-A277-41D9-A99E-50FE6B002997}" destId="{BDDB7B0D-8515-4A16-9753-C1B849A5D751}" srcOrd="0" destOrd="0" presId="urn:microsoft.com/office/officeart/2005/8/layout/vList2"/>
    <dgm:cxn modelId="{7A6E3F2F-3E01-4872-9004-CE0C6929B95F}" type="presOf" srcId="{F01BB7B0-4C85-4190-B3A6-2AAAE57D82DD}" destId="{7233AD58-4651-4DFD-A594-C5F52FC040D5}" srcOrd="0" destOrd="0" presId="urn:microsoft.com/office/officeart/2005/8/layout/vList2"/>
    <dgm:cxn modelId="{2E834465-AB84-4D6B-8B46-85DCFD0A7C00}" srcId="{865872DE-DB85-4623-A9E0-302D317AA4C4}" destId="{B353B9EA-A277-41D9-A99E-50FE6B002997}" srcOrd="0" destOrd="0" parTransId="{1BD04FCE-8606-4168-9F8A-1CF58718E119}" sibTransId="{36F5B80C-B4A4-42EC-9DE4-FE3D7077BC46}"/>
    <dgm:cxn modelId="{8BA84180-4CAA-4CC4-9A53-5F8B9D3FDD3D}" srcId="{F01BB7B0-4C85-4190-B3A6-2AAAE57D82DD}" destId="{2B856EAC-6A89-420D-B1B9-5F615FEFEF77}" srcOrd="0" destOrd="0" parTransId="{3396D8F8-C3D0-4770-B8A0-8F12B4BB6308}" sibTransId="{5DC0DC1B-7523-49F0-9AB7-D84C380C2FAF}"/>
    <dgm:cxn modelId="{9435198E-E993-45F1-B19B-7F06E82D7E83}" srcId="{4E896A69-CB9A-4929-BD9A-1BDDE0408313}" destId="{F01BB7B0-4C85-4190-B3A6-2AAAE57D82DD}" srcOrd="0" destOrd="0" parTransId="{D4E54C75-03C9-4421-97C3-57A66FA8DD9E}" sibTransId="{E3371BD0-A7C9-4261-8E68-B5B28A7B6501}"/>
    <dgm:cxn modelId="{8E01B4CB-2414-4866-BEC7-C8EF7858E260}" type="presOf" srcId="{4E896A69-CB9A-4929-BD9A-1BDDE0408313}" destId="{DCDD7F71-B00D-4E0A-957C-FC4B537A8EF6}" srcOrd="0" destOrd="0" presId="urn:microsoft.com/office/officeart/2005/8/layout/vList2"/>
    <dgm:cxn modelId="{956454D7-3638-415E-A5C5-5C8F7CAFDBE2}" srcId="{4E896A69-CB9A-4929-BD9A-1BDDE0408313}" destId="{865872DE-DB85-4623-A9E0-302D317AA4C4}" srcOrd="1" destOrd="0" parTransId="{EB9EB4D8-AC16-42B0-B9BD-B9C17B66468B}" sibTransId="{B9170ADD-03F6-44A2-880C-9FE115DEF9BB}"/>
    <dgm:cxn modelId="{E9FA3C04-27E9-41EB-ADDE-C92ECCFBE3B1}" type="presParOf" srcId="{DCDD7F71-B00D-4E0A-957C-FC4B537A8EF6}" destId="{7233AD58-4651-4DFD-A594-C5F52FC040D5}" srcOrd="0" destOrd="0" presId="urn:microsoft.com/office/officeart/2005/8/layout/vList2"/>
    <dgm:cxn modelId="{861C2399-83C8-4709-823D-A40FE8B5B29C}" type="presParOf" srcId="{DCDD7F71-B00D-4E0A-957C-FC4B537A8EF6}" destId="{3B168D50-D231-4E31-A6B3-C535D6EB9EF5}" srcOrd="1" destOrd="0" presId="urn:microsoft.com/office/officeart/2005/8/layout/vList2"/>
    <dgm:cxn modelId="{2740D742-53EF-44DD-92E3-8B21880DB954}" type="presParOf" srcId="{DCDD7F71-B00D-4E0A-957C-FC4B537A8EF6}" destId="{D7EF3755-D77E-49BD-B652-73BCAFAAF801}" srcOrd="2" destOrd="0" presId="urn:microsoft.com/office/officeart/2005/8/layout/vList2"/>
    <dgm:cxn modelId="{0DDBF67B-8CA8-470E-AF0A-D46405C90FC5}" type="presParOf" srcId="{DCDD7F71-B00D-4E0A-957C-FC4B537A8EF6}" destId="{BDDB7B0D-8515-4A16-9753-C1B849A5D751}"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D29D946-E524-43B5-AA73-46C8FFCA536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pl-PL"/>
        </a:p>
      </dgm:t>
    </dgm:pt>
    <dgm:pt modelId="{D4E6A766-4AC2-4472-A96E-75E984A3E4A3}">
      <dgm:prSet/>
      <dgm:spPr/>
      <dgm:t>
        <a:bodyPr/>
        <a:lstStyle/>
        <a:p>
          <a:pPr algn="just"/>
          <a:r>
            <a:rPr lang="pl-PL" dirty="0"/>
            <a:t>Tym samym w przypadku tego rodzaju usługi jak w niniejszej sprawie, gdzie nie zachodzi powyższa relacja podporządkowania usług pomocniczych usłudze głównej, determinującej opodatkowanie usługi kompleksowej według stawki właściwej dla usługi głównej, stawkę obniżoną stosuje się jedynie gdy znajduje się ona w katalogu usług objętych taką stawką (ściśle enumeratywnie określonych usług, w zakresie wskazanym w dyrektywie unijnej, implementowanej do krajowej ustawy).</a:t>
          </a:r>
        </a:p>
        <a:p>
          <a:pPr algn="just"/>
          <a:r>
            <a:rPr lang="pl-PL" b="1" dirty="0"/>
            <a:t>Usługa kompleksowego utrzymania dróg i autostrad w zakresie przedmiotowym określonym w niniejszej sprawie nie jest określona w katalogu usług objętych stawką obniżoną</a:t>
          </a:r>
          <a:r>
            <a:rPr lang="pl-PL" dirty="0"/>
            <a:t>, a zatem podlega opodatkowaniu stawką podstawową.</a:t>
          </a:r>
        </a:p>
      </dgm:t>
    </dgm:pt>
    <dgm:pt modelId="{023D4A31-1D60-4299-9869-D978FA694986}" type="parTrans" cxnId="{80D2AD6F-2D9B-4D73-88B8-546F345CF1EA}">
      <dgm:prSet/>
      <dgm:spPr/>
      <dgm:t>
        <a:bodyPr/>
        <a:lstStyle/>
        <a:p>
          <a:endParaRPr lang="pl-PL"/>
        </a:p>
      </dgm:t>
    </dgm:pt>
    <dgm:pt modelId="{C8173A11-94C9-4576-9453-6C010DFFF91C}" type="sibTrans" cxnId="{80D2AD6F-2D9B-4D73-88B8-546F345CF1EA}">
      <dgm:prSet/>
      <dgm:spPr/>
      <dgm:t>
        <a:bodyPr/>
        <a:lstStyle/>
        <a:p>
          <a:endParaRPr lang="pl-PL"/>
        </a:p>
      </dgm:t>
    </dgm:pt>
    <dgm:pt modelId="{630FFDD8-4BC1-4208-9511-D1B76C233430}">
      <dgm:prSet phldrT="[Tekst]" phldr="1"/>
      <dgm:spPr/>
      <dgm:t>
        <a:bodyPr/>
        <a:lstStyle/>
        <a:p>
          <a:endParaRPr lang="pl-PL"/>
        </a:p>
      </dgm:t>
    </dgm:pt>
    <dgm:pt modelId="{A2FB1E5A-F877-446F-A1B5-E7A272B4B4BB}" type="parTrans" cxnId="{60834A3F-B04A-4C7F-B838-817F29E8EF3B}">
      <dgm:prSet/>
      <dgm:spPr/>
      <dgm:t>
        <a:bodyPr/>
        <a:lstStyle/>
        <a:p>
          <a:endParaRPr lang="pl-PL"/>
        </a:p>
      </dgm:t>
    </dgm:pt>
    <dgm:pt modelId="{3160788D-719E-4089-BE77-C8F0515E4D2D}" type="sibTrans" cxnId="{60834A3F-B04A-4C7F-B838-817F29E8EF3B}">
      <dgm:prSet/>
      <dgm:spPr/>
      <dgm:t>
        <a:bodyPr/>
        <a:lstStyle/>
        <a:p>
          <a:endParaRPr lang="pl-PL"/>
        </a:p>
      </dgm:t>
    </dgm:pt>
    <dgm:pt modelId="{FEF68B2F-9779-4DE5-8D48-8C4CF79CCD18}" type="pres">
      <dgm:prSet presAssocID="{3D29D946-E524-43B5-AA73-46C8FFCA5361}" presName="linear" presStyleCnt="0">
        <dgm:presLayoutVars>
          <dgm:animLvl val="lvl"/>
          <dgm:resizeHandles val="exact"/>
        </dgm:presLayoutVars>
      </dgm:prSet>
      <dgm:spPr/>
    </dgm:pt>
    <dgm:pt modelId="{A9263611-0CA2-4A59-A4E3-460F0A72BFF3}" type="pres">
      <dgm:prSet presAssocID="{D4E6A766-4AC2-4472-A96E-75E984A3E4A3}" presName="parentText" presStyleLbl="node1" presStyleIdx="0" presStyleCnt="1">
        <dgm:presLayoutVars>
          <dgm:chMax val="0"/>
          <dgm:bulletEnabled val="1"/>
        </dgm:presLayoutVars>
      </dgm:prSet>
      <dgm:spPr/>
    </dgm:pt>
    <dgm:pt modelId="{2B37F105-D575-4303-9ADC-B5B9B19FBC08}" type="pres">
      <dgm:prSet presAssocID="{D4E6A766-4AC2-4472-A96E-75E984A3E4A3}" presName="childText" presStyleLbl="revTx" presStyleIdx="0" presStyleCnt="1">
        <dgm:presLayoutVars>
          <dgm:bulletEnabled val="1"/>
        </dgm:presLayoutVars>
      </dgm:prSet>
      <dgm:spPr/>
    </dgm:pt>
  </dgm:ptLst>
  <dgm:cxnLst>
    <dgm:cxn modelId="{60834A3F-B04A-4C7F-B838-817F29E8EF3B}" srcId="{D4E6A766-4AC2-4472-A96E-75E984A3E4A3}" destId="{630FFDD8-4BC1-4208-9511-D1B76C233430}" srcOrd="0" destOrd="0" parTransId="{A2FB1E5A-F877-446F-A1B5-E7A272B4B4BB}" sibTransId="{3160788D-719E-4089-BE77-C8F0515E4D2D}"/>
    <dgm:cxn modelId="{80D2AD6F-2D9B-4D73-88B8-546F345CF1EA}" srcId="{3D29D946-E524-43B5-AA73-46C8FFCA5361}" destId="{D4E6A766-4AC2-4472-A96E-75E984A3E4A3}" srcOrd="0" destOrd="0" parTransId="{023D4A31-1D60-4299-9869-D978FA694986}" sibTransId="{C8173A11-94C9-4576-9453-6C010DFFF91C}"/>
    <dgm:cxn modelId="{932AE275-6880-47AB-BCBF-9D9D9AC3279E}" type="presOf" srcId="{3D29D946-E524-43B5-AA73-46C8FFCA5361}" destId="{FEF68B2F-9779-4DE5-8D48-8C4CF79CCD18}" srcOrd="0" destOrd="0" presId="urn:microsoft.com/office/officeart/2005/8/layout/vList2"/>
    <dgm:cxn modelId="{DE63E191-AB4A-4C1D-970B-EACFC2DB4B88}" type="presOf" srcId="{630FFDD8-4BC1-4208-9511-D1B76C233430}" destId="{2B37F105-D575-4303-9ADC-B5B9B19FBC08}" srcOrd="0" destOrd="0" presId="urn:microsoft.com/office/officeart/2005/8/layout/vList2"/>
    <dgm:cxn modelId="{60C56D98-398C-4684-97B4-5C6A2FB8C53A}" type="presOf" srcId="{D4E6A766-4AC2-4472-A96E-75E984A3E4A3}" destId="{A9263611-0CA2-4A59-A4E3-460F0A72BFF3}" srcOrd="0" destOrd="0" presId="urn:microsoft.com/office/officeart/2005/8/layout/vList2"/>
    <dgm:cxn modelId="{72592D5C-0974-4E7E-92E3-3533FBA4FEEF}" type="presParOf" srcId="{FEF68B2F-9779-4DE5-8D48-8C4CF79CCD18}" destId="{A9263611-0CA2-4A59-A4E3-460F0A72BFF3}" srcOrd="0" destOrd="0" presId="urn:microsoft.com/office/officeart/2005/8/layout/vList2"/>
    <dgm:cxn modelId="{3EBBC874-26EF-435A-9084-D8181DC30875}" type="presParOf" srcId="{FEF68B2F-9779-4DE5-8D48-8C4CF79CCD18}" destId="{2B37F105-D575-4303-9ADC-B5B9B19FBC08}"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111F84F-9693-470D-883E-B6FC9466E89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pl-PL"/>
        </a:p>
      </dgm:t>
    </dgm:pt>
    <dgm:pt modelId="{569ADC8F-5C38-4AF6-8E90-FFE8E7909B4D}">
      <dgm:prSet phldrT="[Tekst]"/>
      <dgm:spPr/>
      <dgm:t>
        <a:bodyPr/>
        <a:lstStyle/>
        <a:p>
          <a:pPr algn="just"/>
          <a:r>
            <a:rPr lang="pl-PL" dirty="0"/>
            <a:t>Istotne elementy stanu faktycznego</a:t>
          </a:r>
        </a:p>
      </dgm:t>
    </dgm:pt>
    <dgm:pt modelId="{3531062D-DCDA-49A7-A2AC-61DA8EF5FE64}" type="parTrans" cxnId="{09F4C4F3-ED96-46D3-A6C9-E169E13AC0F9}">
      <dgm:prSet/>
      <dgm:spPr/>
      <dgm:t>
        <a:bodyPr/>
        <a:lstStyle/>
        <a:p>
          <a:pPr algn="just"/>
          <a:endParaRPr lang="pl-PL"/>
        </a:p>
      </dgm:t>
    </dgm:pt>
    <dgm:pt modelId="{5D9F1A82-D6B9-4710-9FB0-DB565B0A6852}" type="sibTrans" cxnId="{09F4C4F3-ED96-46D3-A6C9-E169E13AC0F9}">
      <dgm:prSet/>
      <dgm:spPr/>
      <dgm:t>
        <a:bodyPr/>
        <a:lstStyle/>
        <a:p>
          <a:pPr algn="just"/>
          <a:endParaRPr lang="pl-PL"/>
        </a:p>
      </dgm:t>
    </dgm:pt>
    <dgm:pt modelId="{76A57FBB-1210-4BF0-BE7A-950E125AD2EF}">
      <dgm:prSet phldrT="[Tekst]"/>
      <dgm:spPr/>
      <dgm:t>
        <a:bodyPr/>
        <a:lstStyle/>
        <a:p>
          <a:pPr algn="just"/>
          <a:r>
            <a:rPr lang="pl-PL" dirty="0"/>
            <a:t>Przeprowadzona </a:t>
          </a:r>
          <a:r>
            <a:rPr lang="pl-PL" b="1" dirty="0"/>
            <a:t>kontrola podatkowa w Spółce w zakresie podatku VAT za kwiecień 2012 r. nie stwierdziła nieprawidłowości </a:t>
          </a:r>
          <a:r>
            <a:rPr lang="pl-PL" dirty="0"/>
            <a:t>w opodatkowaniu tym podatkiem świadczonych usług</a:t>
          </a:r>
        </a:p>
      </dgm:t>
    </dgm:pt>
    <dgm:pt modelId="{20A5B061-0189-4925-87B0-52D18F6DBB06}" type="parTrans" cxnId="{E580A17F-E0E5-4FF9-A4F8-C8CA8C21F3B7}">
      <dgm:prSet/>
      <dgm:spPr/>
      <dgm:t>
        <a:bodyPr/>
        <a:lstStyle/>
        <a:p>
          <a:pPr algn="just"/>
          <a:endParaRPr lang="pl-PL"/>
        </a:p>
      </dgm:t>
    </dgm:pt>
    <dgm:pt modelId="{B6D40BDE-0C2D-456E-8497-76F96C8D0F3F}" type="sibTrans" cxnId="{E580A17F-E0E5-4FF9-A4F8-C8CA8C21F3B7}">
      <dgm:prSet/>
      <dgm:spPr/>
      <dgm:t>
        <a:bodyPr/>
        <a:lstStyle/>
        <a:p>
          <a:pPr algn="just"/>
          <a:endParaRPr lang="pl-PL"/>
        </a:p>
      </dgm:t>
    </dgm:pt>
    <dgm:pt modelId="{B26301E1-801B-469B-9DCA-8D45262220EA}">
      <dgm:prSet phldrT="[Tekst]"/>
      <dgm:spPr/>
      <dgm:t>
        <a:bodyPr/>
        <a:lstStyle/>
        <a:p>
          <a:pPr algn="just"/>
          <a:r>
            <a:rPr lang="pl-PL" dirty="0"/>
            <a:t>Wykładnia odnośnie opodatkowania usługi kompleksowego utrzymania autostrady w systemie "utrzymaj standard" prezentowana była powszechnie w interpretacjach podatkowych wydawanych z upoważnienia Ministra Finansów przez organy podatkowe</a:t>
          </a:r>
        </a:p>
      </dgm:t>
    </dgm:pt>
    <dgm:pt modelId="{B8CA21DE-8393-4A21-8FD7-5ADE6FA0946A}" type="parTrans" cxnId="{860ECAF4-6ADD-47B1-9BDD-C83F8AA53121}">
      <dgm:prSet/>
      <dgm:spPr/>
      <dgm:t>
        <a:bodyPr/>
        <a:lstStyle/>
        <a:p>
          <a:pPr algn="just"/>
          <a:endParaRPr lang="pl-PL"/>
        </a:p>
      </dgm:t>
    </dgm:pt>
    <dgm:pt modelId="{3C3216E3-15B2-4DDA-AA42-F4A46D29FBC8}" type="sibTrans" cxnId="{860ECAF4-6ADD-47B1-9BDD-C83F8AA53121}">
      <dgm:prSet/>
      <dgm:spPr/>
      <dgm:t>
        <a:bodyPr/>
        <a:lstStyle/>
        <a:p>
          <a:pPr algn="just"/>
          <a:endParaRPr lang="pl-PL"/>
        </a:p>
      </dgm:t>
    </dgm:pt>
    <dgm:pt modelId="{54678833-6E27-4DEE-B4A2-A6ECAC3AC7EC}">
      <dgm:prSet phldrT="[Tekst]"/>
      <dgm:spPr/>
      <dgm:t>
        <a:bodyPr/>
        <a:lstStyle/>
        <a:p>
          <a:pPr algn="just"/>
          <a:r>
            <a:rPr lang="pl-PL" dirty="0"/>
            <a:t>Dopiero od 2014 r. nastąpiła zmiana powyższej linii interpretacyjnej prezentowanej przez organy podatkowe</a:t>
          </a:r>
        </a:p>
      </dgm:t>
    </dgm:pt>
    <dgm:pt modelId="{07F791BD-DBD2-4E7F-9D51-F485B23343F0}" type="parTrans" cxnId="{BB2815C8-FF69-4025-ACD4-B25EEE020777}">
      <dgm:prSet/>
      <dgm:spPr/>
      <dgm:t>
        <a:bodyPr/>
        <a:lstStyle/>
        <a:p>
          <a:pPr algn="just"/>
          <a:endParaRPr lang="pl-PL"/>
        </a:p>
      </dgm:t>
    </dgm:pt>
    <dgm:pt modelId="{50EE1A79-4EA1-4849-B2B5-36FB59ACE1B3}" type="sibTrans" cxnId="{BB2815C8-FF69-4025-ACD4-B25EEE020777}">
      <dgm:prSet/>
      <dgm:spPr/>
      <dgm:t>
        <a:bodyPr/>
        <a:lstStyle/>
        <a:p>
          <a:pPr algn="just"/>
          <a:endParaRPr lang="pl-PL"/>
        </a:p>
      </dgm:t>
    </dgm:pt>
    <dgm:pt modelId="{41EEFC4B-AA3F-4CBD-A526-D9C2679F9DA0}" type="pres">
      <dgm:prSet presAssocID="{F111F84F-9693-470D-883E-B6FC9466E89E}" presName="linear" presStyleCnt="0">
        <dgm:presLayoutVars>
          <dgm:animLvl val="lvl"/>
          <dgm:resizeHandles val="exact"/>
        </dgm:presLayoutVars>
      </dgm:prSet>
      <dgm:spPr/>
    </dgm:pt>
    <dgm:pt modelId="{29C877C3-5C01-4F3E-A92F-91498AC8DF47}" type="pres">
      <dgm:prSet presAssocID="{569ADC8F-5C38-4AF6-8E90-FFE8E7909B4D}" presName="parentText" presStyleLbl="node1" presStyleIdx="0" presStyleCnt="1">
        <dgm:presLayoutVars>
          <dgm:chMax val="0"/>
          <dgm:bulletEnabled val="1"/>
        </dgm:presLayoutVars>
      </dgm:prSet>
      <dgm:spPr/>
    </dgm:pt>
    <dgm:pt modelId="{49019D45-1064-47F6-AA3F-5C26C3EC5F28}" type="pres">
      <dgm:prSet presAssocID="{569ADC8F-5C38-4AF6-8E90-FFE8E7909B4D}" presName="childText" presStyleLbl="revTx" presStyleIdx="0" presStyleCnt="1">
        <dgm:presLayoutVars>
          <dgm:bulletEnabled val="1"/>
        </dgm:presLayoutVars>
      </dgm:prSet>
      <dgm:spPr/>
    </dgm:pt>
  </dgm:ptLst>
  <dgm:cxnLst>
    <dgm:cxn modelId="{E9870809-E623-4EA6-9F4E-EAF60C05AB13}" type="presOf" srcId="{569ADC8F-5C38-4AF6-8E90-FFE8E7909B4D}" destId="{29C877C3-5C01-4F3E-A92F-91498AC8DF47}" srcOrd="0" destOrd="0" presId="urn:microsoft.com/office/officeart/2005/8/layout/vList2"/>
    <dgm:cxn modelId="{BAF11A5D-C740-4763-A167-F320C2150A99}" type="presOf" srcId="{54678833-6E27-4DEE-B4A2-A6ECAC3AC7EC}" destId="{49019D45-1064-47F6-AA3F-5C26C3EC5F28}" srcOrd="0" destOrd="2" presId="urn:microsoft.com/office/officeart/2005/8/layout/vList2"/>
    <dgm:cxn modelId="{FE8C0947-802A-4198-8302-39E88020058B}" type="presOf" srcId="{B26301E1-801B-469B-9DCA-8D45262220EA}" destId="{49019D45-1064-47F6-AA3F-5C26C3EC5F28}" srcOrd="0" destOrd="1" presId="urn:microsoft.com/office/officeart/2005/8/layout/vList2"/>
    <dgm:cxn modelId="{E580A17F-E0E5-4FF9-A4F8-C8CA8C21F3B7}" srcId="{569ADC8F-5C38-4AF6-8E90-FFE8E7909B4D}" destId="{76A57FBB-1210-4BF0-BE7A-950E125AD2EF}" srcOrd="0" destOrd="0" parTransId="{20A5B061-0189-4925-87B0-52D18F6DBB06}" sibTransId="{B6D40BDE-0C2D-456E-8497-76F96C8D0F3F}"/>
    <dgm:cxn modelId="{A4A294AD-D523-48E3-9A7B-0FCC170D092D}" type="presOf" srcId="{F111F84F-9693-470D-883E-B6FC9466E89E}" destId="{41EEFC4B-AA3F-4CBD-A526-D9C2679F9DA0}" srcOrd="0" destOrd="0" presId="urn:microsoft.com/office/officeart/2005/8/layout/vList2"/>
    <dgm:cxn modelId="{BB2815C8-FF69-4025-ACD4-B25EEE020777}" srcId="{569ADC8F-5C38-4AF6-8E90-FFE8E7909B4D}" destId="{54678833-6E27-4DEE-B4A2-A6ECAC3AC7EC}" srcOrd="2" destOrd="0" parTransId="{07F791BD-DBD2-4E7F-9D51-F485B23343F0}" sibTransId="{50EE1A79-4EA1-4849-B2B5-36FB59ACE1B3}"/>
    <dgm:cxn modelId="{486F52CC-6F35-4C78-BE2B-F486DBF34E46}" type="presOf" srcId="{76A57FBB-1210-4BF0-BE7A-950E125AD2EF}" destId="{49019D45-1064-47F6-AA3F-5C26C3EC5F28}" srcOrd="0" destOrd="0" presId="urn:microsoft.com/office/officeart/2005/8/layout/vList2"/>
    <dgm:cxn modelId="{09F4C4F3-ED96-46D3-A6C9-E169E13AC0F9}" srcId="{F111F84F-9693-470D-883E-B6FC9466E89E}" destId="{569ADC8F-5C38-4AF6-8E90-FFE8E7909B4D}" srcOrd="0" destOrd="0" parTransId="{3531062D-DCDA-49A7-A2AC-61DA8EF5FE64}" sibTransId="{5D9F1A82-D6B9-4710-9FB0-DB565B0A6852}"/>
    <dgm:cxn modelId="{860ECAF4-6ADD-47B1-9BDD-C83F8AA53121}" srcId="{569ADC8F-5C38-4AF6-8E90-FFE8E7909B4D}" destId="{B26301E1-801B-469B-9DCA-8D45262220EA}" srcOrd="1" destOrd="0" parTransId="{B8CA21DE-8393-4A21-8FD7-5ADE6FA0946A}" sibTransId="{3C3216E3-15B2-4DDA-AA42-F4A46D29FBC8}"/>
    <dgm:cxn modelId="{17CCCAB6-4F8B-4763-8E9D-E5E2E5D7CEFA}" type="presParOf" srcId="{41EEFC4B-AA3F-4CBD-A526-D9C2679F9DA0}" destId="{29C877C3-5C01-4F3E-A92F-91498AC8DF47}" srcOrd="0" destOrd="0" presId="urn:microsoft.com/office/officeart/2005/8/layout/vList2"/>
    <dgm:cxn modelId="{364C19D4-8B13-4375-9FBD-A0BE3F379FF8}" type="presParOf" srcId="{41EEFC4B-AA3F-4CBD-A526-D9C2679F9DA0}" destId="{49019D45-1064-47F6-AA3F-5C26C3EC5F28}"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F0DF641-0105-417D-B717-1F0585FEA89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pl-PL"/>
        </a:p>
      </dgm:t>
    </dgm:pt>
    <dgm:pt modelId="{4FF4D805-C68B-4193-ADFA-A07B7289B7D5}">
      <dgm:prSet phldrT="[Tekst]"/>
      <dgm:spPr/>
      <dgm:t>
        <a:bodyPr/>
        <a:lstStyle/>
        <a:p>
          <a:pPr algn="just"/>
          <a:r>
            <a:rPr lang="pl-PL" dirty="0"/>
            <a:t>Rozumienie zasady</a:t>
          </a:r>
        </a:p>
      </dgm:t>
    </dgm:pt>
    <dgm:pt modelId="{214599B7-1FA2-4530-8905-896BB49BF11E}" type="parTrans" cxnId="{F17AC9E7-7D28-49F7-B892-5F6B72D8165C}">
      <dgm:prSet/>
      <dgm:spPr/>
      <dgm:t>
        <a:bodyPr/>
        <a:lstStyle/>
        <a:p>
          <a:pPr algn="just"/>
          <a:endParaRPr lang="pl-PL"/>
        </a:p>
      </dgm:t>
    </dgm:pt>
    <dgm:pt modelId="{300FD0DD-1753-4CF5-9F16-384853C10873}" type="sibTrans" cxnId="{F17AC9E7-7D28-49F7-B892-5F6B72D8165C}">
      <dgm:prSet/>
      <dgm:spPr/>
      <dgm:t>
        <a:bodyPr/>
        <a:lstStyle/>
        <a:p>
          <a:pPr algn="just"/>
          <a:endParaRPr lang="pl-PL"/>
        </a:p>
      </dgm:t>
    </dgm:pt>
    <dgm:pt modelId="{EE239481-B5E3-4113-9922-23815297F435}">
      <dgm:prSet phldrT="[Tekst]"/>
      <dgm:spPr/>
      <dgm:t>
        <a:bodyPr/>
        <a:lstStyle/>
        <a:p>
          <a:pPr algn="just"/>
          <a:r>
            <a:rPr lang="pl-PL" dirty="0"/>
            <a:t>Podatnika nie mogą obciążać błędy lub uchybienia organu podatkowego, w szczególności niewłaściwa interpretacja przepisów prawa, do której podatnik się stosuje;</a:t>
          </a:r>
        </a:p>
      </dgm:t>
    </dgm:pt>
    <dgm:pt modelId="{FD26B0A2-880B-4171-8115-D79182AEFC2F}" type="parTrans" cxnId="{FC17CBAB-DA5C-49DA-B72D-5043DA79DA5E}">
      <dgm:prSet/>
      <dgm:spPr/>
      <dgm:t>
        <a:bodyPr/>
        <a:lstStyle/>
        <a:p>
          <a:pPr algn="just"/>
          <a:endParaRPr lang="pl-PL"/>
        </a:p>
      </dgm:t>
    </dgm:pt>
    <dgm:pt modelId="{92852CFA-C78C-42BC-8030-E1DA2AEA40A3}" type="sibTrans" cxnId="{FC17CBAB-DA5C-49DA-B72D-5043DA79DA5E}">
      <dgm:prSet/>
      <dgm:spPr/>
      <dgm:t>
        <a:bodyPr/>
        <a:lstStyle/>
        <a:p>
          <a:pPr algn="just"/>
          <a:endParaRPr lang="pl-PL"/>
        </a:p>
      </dgm:t>
    </dgm:pt>
    <dgm:pt modelId="{D0392C21-2A4B-46CE-84A5-746AB0E7776F}">
      <dgm:prSet phldrT="[Tekst]"/>
      <dgm:spPr/>
      <dgm:t>
        <a:bodyPr/>
        <a:lstStyle/>
        <a:p>
          <a:pPr algn="just"/>
          <a:r>
            <a:rPr lang="pl-PL" dirty="0"/>
            <a:t>Trudno zatem zaakceptować stanowisko, że wyrazem realizacji zasady zaufania powinno być w takiej sytuacji umorzenie zaległości podatkowej lub odsetek za zwłokę;</a:t>
          </a:r>
        </a:p>
      </dgm:t>
    </dgm:pt>
    <dgm:pt modelId="{D96BB97C-FFB4-417B-BC25-C39C15C4EA6D}" type="parTrans" cxnId="{BFE420AC-F220-444A-8B2C-03D183BBC630}">
      <dgm:prSet/>
      <dgm:spPr/>
      <dgm:t>
        <a:bodyPr/>
        <a:lstStyle/>
        <a:p>
          <a:pPr algn="just"/>
          <a:endParaRPr lang="pl-PL"/>
        </a:p>
      </dgm:t>
    </dgm:pt>
    <dgm:pt modelId="{856924F6-12F5-43EB-BD89-4FE06548E5F6}" type="sibTrans" cxnId="{BFE420AC-F220-444A-8B2C-03D183BBC630}">
      <dgm:prSet/>
      <dgm:spPr/>
      <dgm:t>
        <a:bodyPr/>
        <a:lstStyle/>
        <a:p>
          <a:pPr algn="just"/>
          <a:endParaRPr lang="pl-PL"/>
        </a:p>
      </dgm:t>
    </dgm:pt>
    <dgm:pt modelId="{DD9F6003-179D-455F-B0CD-D100000E2EF9}">
      <dgm:prSet phldrT="[Tekst]"/>
      <dgm:spPr/>
      <dgm:t>
        <a:bodyPr/>
        <a:lstStyle/>
        <a:p>
          <a:pPr algn="just"/>
          <a:r>
            <a:rPr lang="pl-PL" dirty="0"/>
            <a:t>Należy mieć na uwadze także - ściśle łączącą się z zasadą zaufania - zasadę pewności prawa;</a:t>
          </a:r>
        </a:p>
      </dgm:t>
    </dgm:pt>
    <dgm:pt modelId="{A909D6C4-F54D-4207-8923-07603D5CD39B}" type="parTrans" cxnId="{20715FA4-098F-446A-BE9A-203956C7C302}">
      <dgm:prSet/>
      <dgm:spPr/>
      <dgm:t>
        <a:bodyPr/>
        <a:lstStyle/>
        <a:p>
          <a:pPr algn="just"/>
          <a:endParaRPr lang="pl-PL"/>
        </a:p>
      </dgm:t>
    </dgm:pt>
    <dgm:pt modelId="{55F16D81-1996-4F6C-8CEE-9CDAB982010F}" type="sibTrans" cxnId="{20715FA4-098F-446A-BE9A-203956C7C302}">
      <dgm:prSet/>
      <dgm:spPr/>
      <dgm:t>
        <a:bodyPr/>
        <a:lstStyle/>
        <a:p>
          <a:pPr algn="just"/>
          <a:endParaRPr lang="pl-PL"/>
        </a:p>
      </dgm:t>
    </dgm:pt>
    <dgm:pt modelId="{EE18FF0F-9B16-483C-AF61-79385B03C2D4}">
      <dgm:prSet phldrT="[Tekst]"/>
      <dgm:spPr/>
      <dgm:t>
        <a:bodyPr/>
        <a:lstStyle/>
        <a:p>
          <a:pPr algn="just"/>
          <a:r>
            <a:rPr lang="pl-PL" dirty="0"/>
            <a:t>Zasada pewności jest naruszona, gdy przy niejednoznaczności zakresu opodatkowania danej usługi organy państwa, w tym wyspecjalizowane w zakresie wykładni i stosowania prawa podatkowego, określają stanowczo zakres tego opodatkowania (poprzez interpretacje podatkowe) i wymagają od uczestników obrotu gospodarczego dostosowania się do tej wykładni (m.in. poprzez określenie warunków przetargu i kontrole podatkowe), po czym zmieniają tę wykładnię i do stosujących się do niej i podejmujących w oparciu o nią długoterminową współpracę kontraktową podmiotów gospodarczych, wszczynają działania egzekwujące prawo podatkowe według zmienionej wykładni tego samego zagadnienia</a:t>
          </a:r>
        </a:p>
      </dgm:t>
    </dgm:pt>
    <dgm:pt modelId="{60AF02EA-7096-45AD-B152-87BDF6D33A42}" type="parTrans" cxnId="{A91FAB2B-2CCF-41E7-8379-3B82C0BAE9EF}">
      <dgm:prSet/>
      <dgm:spPr/>
      <dgm:t>
        <a:bodyPr/>
        <a:lstStyle/>
        <a:p>
          <a:pPr algn="just"/>
          <a:endParaRPr lang="pl-PL"/>
        </a:p>
      </dgm:t>
    </dgm:pt>
    <dgm:pt modelId="{BDE1E700-2009-4852-B704-E56E796A6CC8}" type="sibTrans" cxnId="{A91FAB2B-2CCF-41E7-8379-3B82C0BAE9EF}">
      <dgm:prSet/>
      <dgm:spPr/>
      <dgm:t>
        <a:bodyPr/>
        <a:lstStyle/>
        <a:p>
          <a:pPr algn="just"/>
          <a:endParaRPr lang="pl-PL"/>
        </a:p>
      </dgm:t>
    </dgm:pt>
    <dgm:pt modelId="{519C881E-3DBB-4FDA-B3B9-0273D812463C}" type="pres">
      <dgm:prSet presAssocID="{9F0DF641-0105-417D-B717-1F0585FEA891}" presName="linear" presStyleCnt="0">
        <dgm:presLayoutVars>
          <dgm:animLvl val="lvl"/>
          <dgm:resizeHandles val="exact"/>
        </dgm:presLayoutVars>
      </dgm:prSet>
      <dgm:spPr/>
    </dgm:pt>
    <dgm:pt modelId="{BF690658-B180-4D6A-A76C-E6F4F145D223}" type="pres">
      <dgm:prSet presAssocID="{4FF4D805-C68B-4193-ADFA-A07B7289B7D5}" presName="parentText" presStyleLbl="node1" presStyleIdx="0" presStyleCnt="1">
        <dgm:presLayoutVars>
          <dgm:chMax val="0"/>
          <dgm:bulletEnabled val="1"/>
        </dgm:presLayoutVars>
      </dgm:prSet>
      <dgm:spPr/>
    </dgm:pt>
    <dgm:pt modelId="{62B3F591-02D9-4B3E-8F77-588D4F137CC9}" type="pres">
      <dgm:prSet presAssocID="{4FF4D805-C68B-4193-ADFA-A07B7289B7D5}" presName="childText" presStyleLbl="revTx" presStyleIdx="0" presStyleCnt="1">
        <dgm:presLayoutVars>
          <dgm:bulletEnabled val="1"/>
        </dgm:presLayoutVars>
      </dgm:prSet>
      <dgm:spPr/>
    </dgm:pt>
  </dgm:ptLst>
  <dgm:cxnLst>
    <dgm:cxn modelId="{A91FAB2B-2CCF-41E7-8379-3B82C0BAE9EF}" srcId="{4FF4D805-C68B-4193-ADFA-A07B7289B7D5}" destId="{EE18FF0F-9B16-483C-AF61-79385B03C2D4}" srcOrd="3" destOrd="0" parTransId="{60AF02EA-7096-45AD-B152-87BDF6D33A42}" sibTransId="{BDE1E700-2009-4852-B704-E56E796A6CC8}"/>
    <dgm:cxn modelId="{836D7038-91B8-4EDA-8E22-C14C6AF68CE0}" type="presOf" srcId="{EE239481-B5E3-4113-9922-23815297F435}" destId="{62B3F591-02D9-4B3E-8F77-588D4F137CC9}" srcOrd="0" destOrd="0" presId="urn:microsoft.com/office/officeart/2005/8/layout/vList2"/>
    <dgm:cxn modelId="{00FBBE5B-5432-49E3-9502-0808F283304F}" type="presOf" srcId="{4FF4D805-C68B-4193-ADFA-A07B7289B7D5}" destId="{BF690658-B180-4D6A-A76C-E6F4F145D223}" srcOrd="0" destOrd="0" presId="urn:microsoft.com/office/officeart/2005/8/layout/vList2"/>
    <dgm:cxn modelId="{764EF692-A780-4E00-A31B-A529EAA6E333}" type="presOf" srcId="{DD9F6003-179D-455F-B0CD-D100000E2EF9}" destId="{62B3F591-02D9-4B3E-8F77-588D4F137CC9}" srcOrd="0" destOrd="2" presId="urn:microsoft.com/office/officeart/2005/8/layout/vList2"/>
    <dgm:cxn modelId="{20715FA4-098F-446A-BE9A-203956C7C302}" srcId="{4FF4D805-C68B-4193-ADFA-A07B7289B7D5}" destId="{DD9F6003-179D-455F-B0CD-D100000E2EF9}" srcOrd="2" destOrd="0" parTransId="{A909D6C4-F54D-4207-8923-07603D5CD39B}" sibTransId="{55F16D81-1996-4F6C-8CEE-9CDAB982010F}"/>
    <dgm:cxn modelId="{FC17CBAB-DA5C-49DA-B72D-5043DA79DA5E}" srcId="{4FF4D805-C68B-4193-ADFA-A07B7289B7D5}" destId="{EE239481-B5E3-4113-9922-23815297F435}" srcOrd="0" destOrd="0" parTransId="{FD26B0A2-880B-4171-8115-D79182AEFC2F}" sibTransId="{92852CFA-C78C-42BC-8030-E1DA2AEA40A3}"/>
    <dgm:cxn modelId="{BFE420AC-F220-444A-8B2C-03D183BBC630}" srcId="{4FF4D805-C68B-4193-ADFA-A07B7289B7D5}" destId="{D0392C21-2A4B-46CE-84A5-746AB0E7776F}" srcOrd="1" destOrd="0" parTransId="{D96BB97C-FFB4-417B-BC25-C39C15C4EA6D}" sibTransId="{856924F6-12F5-43EB-BD89-4FE06548E5F6}"/>
    <dgm:cxn modelId="{D3688FBE-C1AA-42FF-BEBB-036519E25A99}" type="presOf" srcId="{EE18FF0F-9B16-483C-AF61-79385B03C2D4}" destId="{62B3F591-02D9-4B3E-8F77-588D4F137CC9}" srcOrd="0" destOrd="3" presId="urn:microsoft.com/office/officeart/2005/8/layout/vList2"/>
    <dgm:cxn modelId="{30B013CE-421B-421B-987D-506B551F8140}" type="presOf" srcId="{9F0DF641-0105-417D-B717-1F0585FEA891}" destId="{519C881E-3DBB-4FDA-B3B9-0273D812463C}" srcOrd="0" destOrd="0" presId="urn:microsoft.com/office/officeart/2005/8/layout/vList2"/>
    <dgm:cxn modelId="{77CFAFE0-A0F8-4D5D-B263-B0458247851D}" type="presOf" srcId="{D0392C21-2A4B-46CE-84A5-746AB0E7776F}" destId="{62B3F591-02D9-4B3E-8F77-588D4F137CC9}" srcOrd="0" destOrd="1" presId="urn:microsoft.com/office/officeart/2005/8/layout/vList2"/>
    <dgm:cxn modelId="{F17AC9E7-7D28-49F7-B892-5F6B72D8165C}" srcId="{9F0DF641-0105-417D-B717-1F0585FEA891}" destId="{4FF4D805-C68B-4193-ADFA-A07B7289B7D5}" srcOrd="0" destOrd="0" parTransId="{214599B7-1FA2-4530-8905-896BB49BF11E}" sibTransId="{300FD0DD-1753-4CF5-9F16-384853C10873}"/>
    <dgm:cxn modelId="{3AF67E73-2A8D-46FC-8B1D-C59A3A528F14}" type="presParOf" srcId="{519C881E-3DBB-4FDA-B3B9-0273D812463C}" destId="{BF690658-B180-4D6A-A76C-E6F4F145D223}" srcOrd="0" destOrd="0" presId="urn:microsoft.com/office/officeart/2005/8/layout/vList2"/>
    <dgm:cxn modelId="{CF549B64-5D11-4311-A8E3-E76FCCBB35A6}" type="presParOf" srcId="{519C881E-3DBB-4FDA-B3B9-0273D812463C}" destId="{62B3F591-02D9-4B3E-8F77-588D4F137CC9}"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6B0D256-8647-4711-8439-F8A2CBD5720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pl-PL"/>
        </a:p>
      </dgm:t>
    </dgm:pt>
    <dgm:pt modelId="{8C83A60C-29BE-4C77-A55D-8975D0926128}">
      <dgm:prSet phldrT="[Tekst]"/>
      <dgm:spPr/>
      <dgm:t>
        <a:bodyPr/>
        <a:lstStyle/>
        <a:p>
          <a:pPr algn="just"/>
          <a:r>
            <a:rPr lang="pl-PL" dirty="0"/>
            <a:t>Po pierwsze, musi istnieć obiektywna podstawa uzasadnionych oczekiwań, tj. </a:t>
          </a:r>
          <a:r>
            <a:rPr lang="pl-PL" b="1" dirty="0"/>
            <a:t>akt lub inne zachowanie organu stanowiącego bądź stosującego </a:t>
          </a:r>
          <a:r>
            <a:rPr lang="pl-PL" dirty="0"/>
            <a:t>europejskie prawo administracyjne, które po stronie jednostki spowodowało uzasadnione oczekiwania</a:t>
          </a:r>
        </a:p>
      </dgm:t>
    </dgm:pt>
    <dgm:pt modelId="{A5540961-92B0-46BF-8E80-189EA4FB97B4}" type="parTrans" cxnId="{C63C720E-6428-4416-BCD9-3B1C0CA104C1}">
      <dgm:prSet/>
      <dgm:spPr/>
      <dgm:t>
        <a:bodyPr/>
        <a:lstStyle/>
        <a:p>
          <a:pPr algn="just"/>
          <a:endParaRPr lang="pl-PL"/>
        </a:p>
      </dgm:t>
    </dgm:pt>
    <dgm:pt modelId="{FBEC4B59-166E-4254-BCCC-A902E1080B74}" type="sibTrans" cxnId="{C63C720E-6428-4416-BCD9-3B1C0CA104C1}">
      <dgm:prSet/>
      <dgm:spPr/>
      <dgm:t>
        <a:bodyPr/>
        <a:lstStyle/>
        <a:p>
          <a:pPr algn="just"/>
          <a:endParaRPr lang="pl-PL"/>
        </a:p>
      </dgm:t>
    </dgm:pt>
    <dgm:pt modelId="{F7D6CABD-C74E-48C8-98AD-7594A7A84525}">
      <dgm:prSet phldrT="[Tekst]" phldr="1"/>
      <dgm:spPr/>
      <dgm:t>
        <a:bodyPr/>
        <a:lstStyle/>
        <a:p>
          <a:pPr algn="just"/>
          <a:endParaRPr lang="pl-PL"/>
        </a:p>
      </dgm:t>
    </dgm:pt>
    <dgm:pt modelId="{199462B4-2561-4196-91CB-B0D48931073C}" type="parTrans" cxnId="{91712E40-0812-42A0-B990-3085AA4D41D0}">
      <dgm:prSet/>
      <dgm:spPr/>
      <dgm:t>
        <a:bodyPr/>
        <a:lstStyle/>
        <a:p>
          <a:pPr algn="just"/>
          <a:endParaRPr lang="pl-PL"/>
        </a:p>
      </dgm:t>
    </dgm:pt>
    <dgm:pt modelId="{E8DD1222-F725-4F83-8FA5-BDA3ED0DAFD9}" type="sibTrans" cxnId="{91712E40-0812-42A0-B990-3085AA4D41D0}">
      <dgm:prSet/>
      <dgm:spPr/>
      <dgm:t>
        <a:bodyPr/>
        <a:lstStyle/>
        <a:p>
          <a:pPr algn="just"/>
          <a:endParaRPr lang="pl-PL"/>
        </a:p>
      </dgm:t>
    </dgm:pt>
    <dgm:pt modelId="{49DDF2D8-1F74-48FC-A252-7619E95AB50B}">
      <dgm:prSet phldrT="[Tekst]"/>
      <dgm:spPr/>
      <dgm:t>
        <a:bodyPr/>
        <a:lstStyle/>
        <a:p>
          <a:pPr algn="just"/>
          <a:r>
            <a:rPr lang="pl-PL" dirty="0"/>
            <a:t>Po drugie, osoba, której to dotyczy, nie może być w stanie przewidzieć zmiany postępowania przyjętego przez administrację unijną. Innymi słowy, uzasadnione oczekiwania mogą powstać tylko po stronie rozsądnego, przezornego oraz dobrze poinformowanego podmiotu prawa, który nie był w stanie przewidzieć zmiany postępowania przyjętego przez organ stanowiący lub stosujący europejskie prawo administracyjne</a:t>
          </a:r>
        </a:p>
      </dgm:t>
    </dgm:pt>
    <dgm:pt modelId="{DF9B474D-FAC3-4406-9167-D396C6A4779E}" type="parTrans" cxnId="{D9A1D9ED-2D7B-47C9-8D94-EB775F87A555}">
      <dgm:prSet/>
      <dgm:spPr/>
      <dgm:t>
        <a:bodyPr/>
        <a:lstStyle/>
        <a:p>
          <a:pPr algn="just"/>
          <a:endParaRPr lang="pl-PL"/>
        </a:p>
      </dgm:t>
    </dgm:pt>
    <dgm:pt modelId="{297A6069-00E3-4A21-BED5-D16EDA36E3ED}" type="sibTrans" cxnId="{D9A1D9ED-2D7B-47C9-8D94-EB775F87A555}">
      <dgm:prSet/>
      <dgm:spPr/>
      <dgm:t>
        <a:bodyPr/>
        <a:lstStyle/>
        <a:p>
          <a:pPr algn="just"/>
          <a:endParaRPr lang="pl-PL"/>
        </a:p>
      </dgm:t>
    </dgm:pt>
    <dgm:pt modelId="{098D0C08-948F-4750-8DEC-A0CE05C84581}">
      <dgm:prSet phldrT="[Tekst]" phldr="1"/>
      <dgm:spPr/>
      <dgm:t>
        <a:bodyPr/>
        <a:lstStyle/>
        <a:p>
          <a:pPr algn="just"/>
          <a:endParaRPr lang="pl-PL"/>
        </a:p>
      </dgm:t>
    </dgm:pt>
    <dgm:pt modelId="{B1B51715-52E5-47FA-8084-2056177F5D55}" type="parTrans" cxnId="{0590C926-A26F-47E8-9306-698FD2FBBBF3}">
      <dgm:prSet/>
      <dgm:spPr/>
      <dgm:t>
        <a:bodyPr/>
        <a:lstStyle/>
        <a:p>
          <a:pPr algn="just"/>
          <a:endParaRPr lang="pl-PL"/>
        </a:p>
      </dgm:t>
    </dgm:pt>
    <dgm:pt modelId="{3AB16B46-F805-42C8-B643-5C07A928AC97}" type="sibTrans" cxnId="{0590C926-A26F-47E8-9306-698FD2FBBBF3}">
      <dgm:prSet/>
      <dgm:spPr/>
      <dgm:t>
        <a:bodyPr/>
        <a:lstStyle/>
        <a:p>
          <a:pPr algn="just"/>
          <a:endParaRPr lang="pl-PL"/>
        </a:p>
      </dgm:t>
    </dgm:pt>
    <dgm:pt modelId="{4AF009C5-46F7-4D2F-815C-858490F1839E}">
      <dgm:prSet/>
      <dgm:spPr/>
      <dgm:t>
        <a:bodyPr/>
        <a:lstStyle/>
        <a:p>
          <a:pPr algn="just"/>
          <a:r>
            <a:rPr lang="pl-PL" dirty="0"/>
            <a:t>Po trzecie, ochronie uzasadnionych oczekiwań nie może się sprzeciwić interes publiczny leżący u podstaw zaskarżonego aktu lub innego zachowania organu stanowiącego bądź stosującego europejskie prawo administracyjne</a:t>
          </a:r>
        </a:p>
      </dgm:t>
    </dgm:pt>
    <dgm:pt modelId="{57DF6A33-847D-4847-9A04-3248E948E71F}" type="parTrans" cxnId="{EF931B5C-17AB-43AB-9B4F-DE9C2A1163D9}">
      <dgm:prSet/>
      <dgm:spPr/>
      <dgm:t>
        <a:bodyPr/>
        <a:lstStyle/>
        <a:p>
          <a:pPr algn="just"/>
          <a:endParaRPr lang="pl-PL"/>
        </a:p>
      </dgm:t>
    </dgm:pt>
    <dgm:pt modelId="{980BB15D-F158-4A31-A721-5ADF8FFAC0E7}" type="sibTrans" cxnId="{EF931B5C-17AB-43AB-9B4F-DE9C2A1163D9}">
      <dgm:prSet/>
      <dgm:spPr/>
      <dgm:t>
        <a:bodyPr/>
        <a:lstStyle/>
        <a:p>
          <a:pPr algn="just"/>
          <a:endParaRPr lang="pl-PL"/>
        </a:p>
      </dgm:t>
    </dgm:pt>
    <dgm:pt modelId="{8D6BADFB-9022-4666-A727-574BFB287D97}" type="pres">
      <dgm:prSet presAssocID="{66B0D256-8647-4711-8439-F8A2CBD5720E}" presName="linear" presStyleCnt="0">
        <dgm:presLayoutVars>
          <dgm:animLvl val="lvl"/>
          <dgm:resizeHandles val="exact"/>
        </dgm:presLayoutVars>
      </dgm:prSet>
      <dgm:spPr/>
    </dgm:pt>
    <dgm:pt modelId="{3BFC636F-9442-4811-9D2E-163ABCD60EA3}" type="pres">
      <dgm:prSet presAssocID="{8C83A60C-29BE-4C77-A55D-8975D0926128}" presName="parentText" presStyleLbl="node1" presStyleIdx="0" presStyleCnt="3">
        <dgm:presLayoutVars>
          <dgm:chMax val="0"/>
          <dgm:bulletEnabled val="1"/>
        </dgm:presLayoutVars>
      </dgm:prSet>
      <dgm:spPr/>
    </dgm:pt>
    <dgm:pt modelId="{A317EB62-7605-4626-9162-1D8CF3E9AB42}" type="pres">
      <dgm:prSet presAssocID="{8C83A60C-29BE-4C77-A55D-8975D0926128}" presName="childText" presStyleLbl="revTx" presStyleIdx="0" presStyleCnt="2">
        <dgm:presLayoutVars>
          <dgm:bulletEnabled val="1"/>
        </dgm:presLayoutVars>
      </dgm:prSet>
      <dgm:spPr/>
    </dgm:pt>
    <dgm:pt modelId="{633C389B-3835-40A0-A61E-0C33E2768D7D}" type="pres">
      <dgm:prSet presAssocID="{49DDF2D8-1F74-48FC-A252-7619E95AB50B}" presName="parentText" presStyleLbl="node1" presStyleIdx="1" presStyleCnt="3">
        <dgm:presLayoutVars>
          <dgm:chMax val="0"/>
          <dgm:bulletEnabled val="1"/>
        </dgm:presLayoutVars>
      </dgm:prSet>
      <dgm:spPr/>
    </dgm:pt>
    <dgm:pt modelId="{4DEE0108-1054-4794-BECF-84C5D2E0B323}" type="pres">
      <dgm:prSet presAssocID="{49DDF2D8-1F74-48FC-A252-7619E95AB50B}" presName="childText" presStyleLbl="revTx" presStyleIdx="1" presStyleCnt="2">
        <dgm:presLayoutVars>
          <dgm:bulletEnabled val="1"/>
        </dgm:presLayoutVars>
      </dgm:prSet>
      <dgm:spPr/>
    </dgm:pt>
    <dgm:pt modelId="{1897FA9A-3100-463D-89B5-A32744423C6E}" type="pres">
      <dgm:prSet presAssocID="{4AF009C5-46F7-4D2F-815C-858490F1839E}" presName="parentText" presStyleLbl="node1" presStyleIdx="2" presStyleCnt="3">
        <dgm:presLayoutVars>
          <dgm:chMax val="0"/>
          <dgm:bulletEnabled val="1"/>
        </dgm:presLayoutVars>
      </dgm:prSet>
      <dgm:spPr/>
    </dgm:pt>
  </dgm:ptLst>
  <dgm:cxnLst>
    <dgm:cxn modelId="{C63C720E-6428-4416-BCD9-3B1C0CA104C1}" srcId="{66B0D256-8647-4711-8439-F8A2CBD5720E}" destId="{8C83A60C-29BE-4C77-A55D-8975D0926128}" srcOrd="0" destOrd="0" parTransId="{A5540961-92B0-46BF-8E80-189EA4FB97B4}" sibTransId="{FBEC4B59-166E-4254-BCCC-A902E1080B74}"/>
    <dgm:cxn modelId="{0590C926-A26F-47E8-9306-698FD2FBBBF3}" srcId="{49DDF2D8-1F74-48FC-A252-7619E95AB50B}" destId="{098D0C08-948F-4750-8DEC-A0CE05C84581}" srcOrd="0" destOrd="0" parTransId="{B1B51715-52E5-47FA-8084-2056177F5D55}" sibTransId="{3AB16B46-F805-42C8-B643-5C07A928AC97}"/>
    <dgm:cxn modelId="{7FF2C22D-3A8E-463F-BB18-BAFB419EBAB8}" type="presOf" srcId="{66B0D256-8647-4711-8439-F8A2CBD5720E}" destId="{8D6BADFB-9022-4666-A727-574BFB287D97}" srcOrd="0" destOrd="0" presId="urn:microsoft.com/office/officeart/2005/8/layout/vList2"/>
    <dgm:cxn modelId="{91712E40-0812-42A0-B990-3085AA4D41D0}" srcId="{8C83A60C-29BE-4C77-A55D-8975D0926128}" destId="{F7D6CABD-C74E-48C8-98AD-7594A7A84525}" srcOrd="0" destOrd="0" parTransId="{199462B4-2561-4196-91CB-B0D48931073C}" sibTransId="{E8DD1222-F725-4F83-8FA5-BDA3ED0DAFD9}"/>
    <dgm:cxn modelId="{EF931B5C-17AB-43AB-9B4F-DE9C2A1163D9}" srcId="{66B0D256-8647-4711-8439-F8A2CBD5720E}" destId="{4AF009C5-46F7-4D2F-815C-858490F1839E}" srcOrd="2" destOrd="0" parTransId="{57DF6A33-847D-4847-9A04-3248E948E71F}" sibTransId="{980BB15D-F158-4A31-A721-5ADF8FFAC0E7}"/>
    <dgm:cxn modelId="{931B2F84-8BDE-4FC4-8881-EFFFF7907386}" type="presOf" srcId="{098D0C08-948F-4750-8DEC-A0CE05C84581}" destId="{4DEE0108-1054-4794-BECF-84C5D2E0B323}" srcOrd="0" destOrd="0" presId="urn:microsoft.com/office/officeart/2005/8/layout/vList2"/>
    <dgm:cxn modelId="{6B5BD584-6D58-4640-B320-3EC674507957}" type="presOf" srcId="{F7D6CABD-C74E-48C8-98AD-7594A7A84525}" destId="{A317EB62-7605-4626-9162-1D8CF3E9AB42}" srcOrd="0" destOrd="0" presId="urn:microsoft.com/office/officeart/2005/8/layout/vList2"/>
    <dgm:cxn modelId="{8A7CE08F-999E-498F-9C31-FD0166708B85}" type="presOf" srcId="{4AF009C5-46F7-4D2F-815C-858490F1839E}" destId="{1897FA9A-3100-463D-89B5-A32744423C6E}" srcOrd="0" destOrd="0" presId="urn:microsoft.com/office/officeart/2005/8/layout/vList2"/>
    <dgm:cxn modelId="{4AB4A491-16DB-45B4-9CC1-4793E6C3038D}" type="presOf" srcId="{8C83A60C-29BE-4C77-A55D-8975D0926128}" destId="{3BFC636F-9442-4811-9D2E-163ABCD60EA3}" srcOrd="0" destOrd="0" presId="urn:microsoft.com/office/officeart/2005/8/layout/vList2"/>
    <dgm:cxn modelId="{9EDCF9B2-45A7-4DE9-9EF1-A611E17367B1}" type="presOf" srcId="{49DDF2D8-1F74-48FC-A252-7619E95AB50B}" destId="{633C389B-3835-40A0-A61E-0C33E2768D7D}" srcOrd="0" destOrd="0" presId="urn:microsoft.com/office/officeart/2005/8/layout/vList2"/>
    <dgm:cxn modelId="{D9A1D9ED-2D7B-47C9-8D94-EB775F87A555}" srcId="{66B0D256-8647-4711-8439-F8A2CBD5720E}" destId="{49DDF2D8-1F74-48FC-A252-7619E95AB50B}" srcOrd="1" destOrd="0" parTransId="{DF9B474D-FAC3-4406-9167-D396C6A4779E}" sibTransId="{297A6069-00E3-4A21-BED5-D16EDA36E3ED}"/>
    <dgm:cxn modelId="{4668F69B-1622-4B5D-9172-C34C13B52854}" type="presParOf" srcId="{8D6BADFB-9022-4666-A727-574BFB287D97}" destId="{3BFC636F-9442-4811-9D2E-163ABCD60EA3}" srcOrd="0" destOrd="0" presId="urn:microsoft.com/office/officeart/2005/8/layout/vList2"/>
    <dgm:cxn modelId="{B6454B64-A1BB-465E-99A8-E6623F292EDE}" type="presParOf" srcId="{8D6BADFB-9022-4666-A727-574BFB287D97}" destId="{A317EB62-7605-4626-9162-1D8CF3E9AB42}" srcOrd="1" destOrd="0" presId="urn:microsoft.com/office/officeart/2005/8/layout/vList2"/>
    <dgm:cxn modelId="{C7C8AEE1-F4E1-4E7C-B97E-E29A1FE6F6A1}" type="presParOf" srcId="{8D6BADFB-9022-4666-A727-574BFB287D97}" destId="{633C389B-3835-40A0-A61E-0C33E2768D7D}" srcOrd="2" destOrd="0" presId="urn:microsoft.com/office/officeart/2005/8/layout/vList2"/>
    <dgm:cxn modelId="{DDB1A5C2-9CDE-40F2-8C8C-8B98E03778F8}" type="presParOf" srcId="{8D6BADFB-9022-4666-A727-574BFB287D97}" destId="{4DEE0108-1054-4794-BECF-84C5D2E0B323}" srcOrd="3" destOrd="0" presId="urn:microsoft.com/office/officeart/2005/8/layout/vList2"/>
    <dgm:cxn modelId="{02A49E0B-B2A4-4C3D-9E8E-3AC88185DD7F}" type="presParOf" srcId="{8D6BADFB-9022-4666-A727-574BFB287D97}" destId="{1897FA9A-3100-463D-89B5-A32744423C6E}"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A30302B-D6FA-480E-ADED-69C91E406FC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pl-PL"/>
        </a:p>
      </dgm:t>
    </dgm:pt>
    <dgm:pt modelId="{0836C8AA-8017-4FC7-A1F3-6A44F4E76A81}">
      <dgm:prSet phldrT="[Tekst]"/>
      <dgm:spPr/>
      <dgm:t>
        <a:bodyPr/>
        <a:lstStyle/>
        <a:p>
          <a:pPr algn="just"/>
          <a:r>
            <a:rPr lang="pl-PL" dirty="0"/>
            <a:t>Zaistniała w rozstrzyganej sprawie obiektywna podstawa uzasadnionych oczekiwań</a:t>
          </a:r>
        </a:p>
      </dgm:t>
    </dgm:pt>
    <dgm:pt modelId="{279F3F2E-52E9-4153-89F2-B3C3E58C0751}" type="parTrans" cxnId="{48D5C2A0-D101-4E60-8CBF-49746B028EC2}">
      <dgm:prSet/>
      <dgm:spPr/>
      <dgm:t>
        <a:bodyPr/>
        <a:lstStyle/>
        <a:p>
          <a:pPr algn="just"/>
          <a:endParaRPr lang="pl-PL"/>
        </a:p>
      </dgm:t>
    </dgm:pt>
    <dgm:pt modelId="{6CA01F62-715E-4B2C-98F1-2F8321B35AAE}" type="sibTrans" cxnId="{48D5C2A0-D101-4E60-8CBF-49746B028EC2}">
      <dgm:prSet/>
      <dgm:spPr/>
      <dgm:t>
        <a:bodyPr/>
        <a:lstStyle/>
        <a:p>
          <a:pPr algn="just"/>
          <a:endParaRPr lang="pl-PL"/>
        </a:p>
      </dgm:t>
    </dgm:pt>
    <dgm:pt modelId="{2AE0B92E-1C99-4CFA-97ED-79988CDFAF77}">
      <dgm:prSet phldrT="[Tekst]" phldr="1"/>
      <dgm:spPr/>
      <dgm:t>
        <a:bodyPr/>
        <a:lstStyle/>
        <a:p>
          <a:pPr algn="just"/>
          <a:endParaRPr lang="pl-PL"/>
        </a:p>
      </dgm:t>
    </dgm:pt>
    <dgm:pt modelId="{44C95D39-7235-45C8-939D-E33DCC522F2F}" type="parTrans" cxnId="{09E6AF19-82CA-4A83-BB4E-D811B3808474}">
      <dgm:prSet/>
      <dgm:spPr/>
      <dgm:t>
        <a:bodyPr/>
        <a:lstStyle/>
        <a:p>
          <a:pPr algn="just"/>
          <a:endParaRPr lang="pl-PL"/>
        </a:p>
      </dgm:t>
    </dgm:pt>
    <dgm:pt modelId="{7C072173-8118-438D-9139-F35762827623}" type="sibTrans" cxnId="{09E6AF19-82CA-4A83-BB4E-D811B3808474}">
      <dgm:prSet/>
      <dgm:spPr/>
      <dgm:t>
        <a:bodyPr/>
        <a:lstStyle/>
        <a:p>
          <a:pPr algn="just"/>
          <a:endParaRPr lang="pl-PL"/>
        </a:p>
      </dgm:t>
    </dgm:pt>
    <dgm:pt modelId="{45EAC13E-2F6A-4669-A936-52CB31EAEDF9}">
      <dgm:prSet phldrT="[Tekst]"/>
      <dgm:spPr/>
      <dgm:t>
        <a:bodyPr/>
        <a:lstStyle/>
        <a:p>
          <a:pPr algn="just"/>
          <a:r>
            <a:rPr lang="pl-PL" dirty="0"/>
            <a:t>Skarżąca nie była w stanie przewidzieć zmiany wykładni i stosowania prawa </a:t>
          </a:r>
        </a:p>
      </dgm:t>
    </dgm:pt>
    <dgm:pt modelId="{779D1809-9053-493C-92BC-42171B07B7AE}" type="parTrans" cxnId="{699BD1EC-EA47-4432-9C72-80A5C59F363F}">
      <dgm:prSet/>
      <dgm:spPr/>
      <dgm:t>
        <a:bodyPr/>
        <a:lstStyle/>
        <a:p>
          <a:pPr algn="just"/>
          <a:endParaRPr lang="pl-PL"/>
        </a:p>
      </dgm:t>
    </dgm:pt>
    <dgm:pt modelId="{C7110FD3-2EB8-44ED-B106-41FC6A6BEB32}" type="sibTrans" cxnId="{699BD1EC-EA47-4432-9C72-80A5C59F363F}">
      <dgm:prSet/>
      <dgm:spPr/>
      <dgm:t>
        <a:bodyPr/>
        <a:lstStyle/>
        <a:p>
          <a:pPr algn="just"/>
          <a:endParaRPr lang="pl-PL"/>
        </a:p>
      </dgm:t>
    </dgm:pt>
    <dgm:pt modelId="{8A996C79-0D52-4A54-9C33-88BB69621FA9}">
      <dgm:prSet phldrT="[Tekst]" phldr="1"/>
      <dgm:spPr/>
      <dgm:t>
        <a:bodyPr/>
        <a:lstStyle/>
        <a:p>
          <a:pPr algn="just"/>
          <a:endParaRPr lang="pl-PL"/>
        </a:p>
      </dgm:t>
    </dgm:pt>
    <dgm:pt modelId="{DBF3ACCE-F5B3-4338-A5F9-83C88FD77F60}" type="parTrans" cxnId="{2366E91B-A717-46EC-9C7F-C84013D8A060}">
      <dgm:prSet/>
      <dgm:spPr/>
      <dgm:t>
        <a:bodyPr/>
        <a:lstStyle/>
        <a:p>
          <a:pPr algn="just"/>
          <a:endParaRPr lang="pl-PL"/>
        </a:p>
      </dgm:t>
    </dgm:pt>
    <dgm:pt modelId="{7F1BEE62-3425-4D2A-BB81-750BB261CAE3}" type="sibTrans" cxnId="{2366E91B-A717-46EC-9C7F-C84013D8A060}">
      <dgm:prSet/>
      <dgm:spPr/>
      <dgm:t>
        <a:bodyPr/>
        <a:lstStyle/>
        <a:p>
          <a:pPr algn="just"/>
          <a:endParaRPr lang="pl-PL"/>
        </a:p>
      </dgm:t>
    </dgm:pt>
    <dgm:pt modelId="{C6664D05-0C95-4DA9-9DD7-4FD5B5417A74}">
      <dgm:prSet/>
      <dgm:spPr/>
      <dgm:t>
        <a:bodyPr/>
        <a:lstStyle/>
        <a:p>
          <a:pPr algn="just"/>
          <a:r>
            <a:rPr lang="pl-PL" dirty="0"/>
            <a:t>Brak w okolicznościach tej sprawy przesłanek, aby uznać, że zasada legalizmu sprzeciwia się zastosowaniu zasady ochrony uzasadnionych oczekiwań</a:t>
          </a:r>
        </a:p>
      </dgm:t>
    </dgm:pt>
    <dgm:pt modelId="{6006BB08-0DD3-4E91-BE1B-9917B19AB5AC}" type="parTrans" cxnId="{B05DDFBD-70E3-491D-8C0E-0576531686C8}">
      <dgm:prSet/>
      <dgm:spPr/>
      <dgm:t>
        <a:bodyPr/>
        <a:lstStyle/>
        <a:p>
          <a:pPr algn="just"/>
          <a:endParaRPr lang="pl-PL"/>
        </a:p>
      </dgm:t>
    </dgm:pt>
    <dgm:pt modelId="{8A9254D5-14C0-461D-9E61-B44A86895F45}" type="sibTrans" cxnId="{B05DDFBD-70E3-491D-8C0E-0576531686C8}">
      <dgm:prSet/>
      <dgm:spPr/>
      <dgm:t>
        <a:bodyPr/>
        <a:lstStyle/>
        <a:p>
          <a:pPr algn="just"/>
          <a:endParaRPr lang="pl-PL"/>
        </a:p>
      </dgm:t>
    </dgm:pt>
    <dgm:pt modelId="{4DFF88FD-22DA-44D3-BEBD-0CEBEFBE2259}" type="pres">
      <dgm:prSet presAssocID="{4A30302B-D6FA-480E-ADED-69C91E406FC4}" presName="linear" presStyleCnt="0">
        <dgm:presLayoutVars>
          <dgm:animLvl val="lvl"/>
          <dgm:resizeHandles val="exact"/>
        </dgm:presLayoutVars>
      </dgm:prSet>
      <dgm:spPr/>
    </dgm:pt>
    <dgm:pt modelId="{06CC3C5E-5239-4096-8C9D-0FA37D0E39C1}" type="pres">
      <dgm:prSet presAssocID="{0836C8AA-8017-4FC7-A1F3-6A44F4E76A81}" presName="parentText" presStyleLbl="node1" presStyleIdx="0" presStyleCnt="3">
        <dgm:presLayoutVars>
          <dgm:chMax val="0"/>
          <dgm:bulletEnabled val="1"/>
        </dgm:presLayoutVars>
      </dgm:prSet>
      <dgm:spPr/>
    </dgm:pt>
    <dgm:pt modelId="{4797FD2B-57A0-4F43-92B7-39B2D76BA287}" type="pres">
      <dgm:prSet presAssocID="{0836C8AA-8017-4FC7-A1F3-6A44F4E76A81}" presName="childText" presStyleLbl="revTx" presStyleIdx="0" presStyleCnt="2">
        <dgm:presLayoutVars>
          <dgm:bulletEnabled val="1"/>
        </dgm:presLayoutVars>
      </dgm:prSet>
      <dgm:spPr/>
    </dgm:pt>
    <dgm:pt modelId="{6B646C95-5A41-40D0-BD9C-08285B4AF2C4}" type="pres">
      <dgm:prSet presAssocID="{45EAC13E-2F6A-4669-A936-52CB31EAEDF9}" presName="parentText" presStyleLbl="node1" presStyleIdx="1" presStyleCnt="3">
        <dgm:presLayoutVars>
          <dgm:chMax val="0"/>
          <dgm:bulletEnabled val="1"/>
        </dgm:presLayoutVars>
      </dgm:prSet>
      <dgm:spPr/>
    </dgm:pt>
    <dgm:pt modelId="{10E9514A-83FA-4800-AF53-3AE15C0B72B5}" type="pres">
      <dgm:prSet presAssocID="{45EAC13E-2F6A-4669-A936-52CB31EAEDF9}" presName="childText" presStyleLbl="revTx" presStyleIdx="1" presStyleCnt="2">
        <dgm:presLayoutVars>
          <dgm:bulletEnabled val="1"/>
        </dgm:presLayoutVars>
      </dgm:prSet>
      <dgm:spPr/>
    </dgm:pt>
    <dgm:pt modelId="{28EBD2E3-C1BC-4865-91D1-3318590A3AF5}" type="pres">
      <dgm:prSet presAssocID="{C6664D05-0C95-4DA9-9DD7-4FD5B5417A74}" presName="parentText" presStyleLbl="node1" presStyleIdx="2" presStyleCnt="3">
        <dgm:presLayoutVars>
          <dgm:chMax val="0"/>
          <dgm:bulletEnabled val="1"/>
        </dgm:presLayoutVars>
      </dgm:prSet>
      <dgm:spPr/>
    </dgm:pt>
  </dgm:ptLst>
  <dgm:cxnLst>
    <dgm:cxn modelId="{1BB28B08-69D0-4C65-B7EC-F792A713F426}" type="presOf" srcId="{2AE0B92E-1C99-4CFA-97ED-79988CDFAF77}" destId="{4797FD2B-57A0-4F43-92B7-39B2D76BA287}" srcOrd="0" destOrd="0" presId="urn:microsoft.com/office/officeart/2005/8/layout/vList2"/>
    <dgm:cxn modelId="{09E6AF19-82CA-4A83-BB4E-D811B3808474}" srcId="{0836C8AA-8017-4FC7-A1F3-6A44F4E76A81}" destId="{2AE0B92E-1C99-4CFA-97ED-79988CDFAF77}" srcOrd="0" destOrd="0" parTransId="{44C95D39-7235-45C8-939D-E33DCC522F2F}" sibTransId="{7C072173-8118-438D-9139-F35762827623}"/>
    <dgm:cxn modelId="{2366E91B-A717-46EC-9C7F-C84013D8A060}" srcId="{45EAC13E-2F6A-4669-A936-52CB31EAEDF9}" destId="{8A996C79-0D52-4A54-9C33-88BB69621FA9}" srcOrd="0" destOrd="0" parTransId="{DBF3ACCE-F5B3-4338-A5F9-83C88FD77F60}" sibTransId="{7F1BEE62-3425-4D2A-BB81-750BB261CAE3}"/>
    <dgm:cxn modelId="{6E3EBD1E-7A7C-45EF-9E2A-09B552E93CC1}" type="presOf" srcId="{C6664D05-0C95-4DA9-9DD7-4FD5B5417A74}" destId="{28EBD2E3-C1BC-4865-91D1-3318590A3AF5}" srcOrd="0" destOrd="0" presId="urn:microsoft.com/office/officeart/2005/8/layout/vList2"/>
    <dgm:cxn modelId="{382CB921-FC9A-4BB1-9E30-D2F8C3E719FA}" type="presOf" srcId="{8A996C79-0D52-4A54-9C33-88BB69621FA9}" destId="{10E9514A-83FA-4800-AF53-3AE15C0B72B5}" srcOrd="0" destOrd="0" presId="urn:microsoft.com/office/officeart/2005/8/layout/vList2"/>
    <dgm:cxn modelId="{0A59E839-8565-47CE-B33C-E1E1DDC64081}" type="presOf" srcId="{45EAC13E-2F6A-4669-A936-52CB31EAEDF9}" destId="{6B646C95-5A41-40D0-BD9C-08285B4AF2C4}" srcOrd="0" destOrd="0" presId="urn:microsoft.com/office/officeart/2005/8/layout/vList2"/>
    <dgm:cxn modelId="{48D5C2A0-D101-4E60-8CBF-49746B028EC2}" srcId="{4A30302B-D6FA-480E-ADED-69C91E406FC4}" destId="{0836C8AA-8017-4FC7-A1F3-6A44F4E76A81}" srcOrd="0" destOrd="0" parTransId="{279F3F2E-52E9-4153-89F2-B3C3E58C0751}" sibTransId="{6CA01F62-715E-4B2C-98F1-2F8321B35AAE}"/>
    <dgm:cxn modelId="{B05DDFBD-70E3-491D-8C0E-0576531686C8}" srcId="{4A30302B-D6FA-480E-ADED-69C91E406FC4}" destId="{C6664D05-0C95-4DA9-9DD7-4FD5B5417A74}" srcOrd="2" destOrd="0" parTransId="{6006BB08-0DD3-4E91-BE1B-9917B19AB5AC}" sibTransId="{8A9254D5-14C0-461D-9E61-B44A86895F45}"/>
    <dgm:cxn modelId="{224AB7C5-2D8D-4873-9D4F-BDD53A7B7884}" type="presOf" srcId="{4A30302B-D6FA-480E-ADED-69C91E406FC4}" destId="{4DFF88FD-22DA-44D3-BEBD-0CEBEFBE2259}" srcOrd="0" destOrd="0" presId="urn:microsoft.com/office/officeart/2005/8/layout/vList2"/>
    <dgm:cxn modelId="{3D0C0ED7-5E5F-4A20-8E6E-33028914F494}" type="presOf" srcId="{0836C8AA-8017-4FC7-A1F3-6A44F4E76A81}" destId="{06CC3C5E-5239-4096-8C9D-0FA37D0E39C1}" srcOrd="0" destOrd="0" presId="urn:microsoft.com/office/officeart/2005/8/layout/vList2"/>
    <dgm:cxn modelId="{699BD1EC-EA47-4432-9C72-80A5C59F363F}" srcId="{4A30302B-D6FA-480E-ADED-69C91E406FC4}" destId="{45EAC13E-2F6A-4669-A936-52CB31EAEDF9}" srcOrd="1" destOrd="0" parTransId="{779D1809-9053-493C-92BC-42171B07B7AE}" sibTransId="{C7110FD3-2EB8-44ED-B106-41FC6A6BEB32}"/>
    <dgm:cxn modelId="{8E190480-609B-4E0E-8F03-5F34ABF8E2DC}" type="presParOf" srcId="{4DFF88FD-22DA-44D3-BEBD-0CEBEFBE2259}" destId="{06CC3C5E-5239-4096-8C9D-0FA37D0E39C1}" srcOrd="0" destOrd="0" presId="urn:microsoft.com/office/officeart/2005/8/layout/vList2"/>
    <dgm:cxn modelId="{680359DA-3E34-49DB-B852-A978C340B90C}" type="presParOf" srcId="{4DFF88FD-22DA-44D3-BEBD-0CEBEFBE2259}" destId="{4797FD2B-57A0-4F43-92B7-39B2D76BA287}" srcOrd="1" destOrd="0" presId="urn:microsoft.com/office/officeart/2005/8/layout/vList2"/>
    <dgm:cxn modelId="{CE2DFDED-A077-4718-93A2-F725A5A2B24E}" type="presParOf" srcId="{4DFF88FD-22DA-44D3-BEBD-0CEBEFBE2259}" destId="{6B646C95-5A41-40D0-BD9C-08285B4AF2C4}" srcOrd="2" destOrd="0" presId="urn:microsoft.com/office/officeart/2005/8/layout/vList2"/>
    <dgm:cxn modelId="{5112C9F8-FE11-4D85-9A62-0D7FAE0C404B}" type="presParOf" srcId="{4DFF88FD-22DA-44D3-BEBD-0CEBEFBE2259}" destId="{10E9514A-83FA-4800-AF53-3AE15C0B72B5}" srcOrd="3" destOrd="0" presId="urn:microsoft.com/office/officeart/2005/8/layout/vList2"/>
    <dgm:cxn modelId="{152DED89-FD20-409E-9589-B476DE957A64}" type="presParOf" srcId="{4DFF88FD-22DA-44D3-BEBD-0CEBEFBE2259}" destId="{28EBD2E3-C1BC-4865-91D1-3318590A3AF5}"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C7D444-3222-483C-9BBA-2DB7CB06C8A9}">
      <dsp:nvSpPr>
        <dsp:cNvPr id="0" name=""/>
        <dsp:cNvSpPr/>
      </dsp:nvSpPr>
      <dsp:spPr>
        <a:xfrm>
          <a:off x="0" y="118053"/>
          <a:ext cx="8892604" cy="15701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a:lnSpc>
              <a:spcPct val="90000"/>
            </a:lnSpc>
            <a:spcBef>
              <a:spcPct val="0"/>
            </a:spcBef>
            <a:spcAft>
              <a:spcPct val="35000"/>
            </a:spcAft>
            <a:buNone/>
          </a:pPr>
          <a:r>
            <a:rPr lang="pl-PL" sz="2200" kern="1200" dirty="0"/>
            <a:t>Czy usługa kompleksowego utrzymania autostrady w systemie „utrzymaj standard”, obejmująca całokształt różnorodnych czynności służących jednemu celowi, a mianowicie przejezdności autostrady i eliminacji zagrożeń bezpieczeństwa ruchu, ma charakter tzw. usługi kompleksowej?</a:t>
          </a:r>
        </a:p>
      </dsp:txBody>
      <dsp:txXfrm>
        <a:off x="76648" y="194701"/>
        <a:ext cx="8739308" cy="1416844"/>
      </dsp:txXfrm>
    </dsp:sp>
    <dsp:sp modelId="{6308E054-7634-426F-83A3-40EDF0A4BBF4}">
      <dsp:nvSpPr>
        <dsp:cNvPr id="0" name=""/>
        <dsp:cNvSpPr/>
      </dsp:nvSpPr>
      <dsp:spPr>
        <a:xfrm>
          <a:off x="0" y="1688193"/>
          <a:ext cx="8892604" cy="364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2340" tIns="27940" rIns="156464" bIns="27940" numCol="1" spcCol="1270" anchor="t" anchorCtr="0">
          <a:noAutofit/>
        </a:bodyPr>
        <a:lstStyle/>
        <a:p>
          <a:pPr marL="171450" lvl="1" indent="-171450" algn="l" defTabSz="755650">
            <a:lnSpc>
              <a:spcPct val="90000"/>
            </a:lnSpc>
            <a:spcBef>
              <a:spcPct val="0"/>
            </a:spcBef>
            <a:spcAft>
              <a:spcPct val="20000"/>
            </a:spcAft>
            <a:buChar char="•"/>
          </a:pPr>
          <a:endParaRPr lang="pl-PL" sz="1700" kern="1200"/>
        </a:p>
      </dsp:txBody>
      <dsp:txXfrm>
        <a:off x="0" y="1688193"/>
        <a:ext cx="8892604" cy="364320"/>
      </dsp:txXfrm>
    </dsp:sp>
    <dsp:sp modelId="{E26D3DBC-867A-4B02-9BBD-51EF682E5A41}">
      <dsp:nvSpPr>
        <dsp:cNvPr id="0" name=""/>
        <dsp:cNvSpPr/>
      </dsp:nvSpPr>
      <dsp:spPr>
        <a:xfrm>
          <a:off x="0" y="2052513"/>
          <a:ext cx="8892604" cy="15701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a:lnSpc>
              <a:spcPct val="90000"/>
            </a:lnSpc>
            <a:spcBef>
              <a:spcPct val="0"/>
            </a:spcBef>
            <a:spcAft>
              <a:spcPct val="35000"/>
            </a:spcAft>
            <a:buNone/>
          </a:pPr>
          <a:r>
            <a:rPr lang="pl-PL" sz="2200" kern="1200" dirty="0"/>
            <a:t>Jeżeli tak, to według jakiej stawki należy opodatkować czynności, do realizacji których zobowiązana była Skarżąca spółka na podstawie umowy?</a:t>
          </a:r>
        </a:p>
      </dsp:txBody>
      <dsp:txXfrm>
        <a:off x="76648" y="2129161"/>
        <a:ext cx="8739308" cy="1416844"/>
      </dsp:txXfrm>
    </dsp:sp>
    <dsp:sp modelId="{D61C8AF0-396F-4FB8-A460-7B7A525E3E35}">
      <dsp:nvSpPr>
        <dsp:cNvPr id="0" name=""/>
        <dsp:cNvSpPr/>
      </dsp:nvSpPr>
      <dsp:spPr>
        <a:xfrm>
          <a:off x="0" y="3622653"/>
          <a:ext cx="8892604" cy="364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2340" tIns="27940" rIns="156464" bIns="27940" numCol="1" spcCol="1270" anchor="t" anchorCtr="0">
          <a:noAutofit/>
        </a:bodyPr>
        <a:lstStyle/>
        <a:p>
          <a:pPr marL="171450" lvl="1" indent="-171450" algn="l" defTabSz="755650">
            <a:lnSpc>
              <a:spcPct val="90000"/>
            </a:lnSpc>
            <a:spcBef>
              <a:spcPct val="0"/>
            </a:spcBef>
            <a:spcAft>
              <a:spcPct val="20000"/>
            </a:spcAft>
            <a:buChar char="•"/>
          </a:pPr>
          <a:endParaRPr lang="pl-PL" sz="1700" kern="1200" dirty="0"/>
        </a:p>
      </dsp:txBody>
      <dsp:txXfrm>
        <a:off x="0" y="3622653"/>
        <a:ext cx="8892604" cy="3643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33AD58-4651-4DFD-A594-C5F52FC040D5}">
      <dsp:nvSpPr>
        <dsp:cNvPr id="0" name=""/>
        <dsp:cNvSpPr/>
      </dsp:nvSpPr>
      <dsp:spPr>
        <a:xfrm>
          <a:off x="0" y="242913"/>
          <a:ext cx="8353425" cy="174410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just" defTabSz="755650">
            <a:lnSpc>
              <a:spcPct val="90000"/>
            </a:lnSpc>
            <a:spcBef>
              <a:spcPct val="0"/>
            </a:spcBef>
            <a:spcAft>
              <a:spcPct val="35000"/>
            </a:spcAft>
            <a:buNone/>
          </a:pPr>
          <a:r>
            <a:rPr lang="pl-PL" sz="1700" kern="1200" dirty="0"/>
            <a:t>Wszystkie czynności, do realizacji których zobowiązana była Skarżąca spółka na podstawie umowy, </a:t>
          </a:r>
          <a:r>
            <a:rPr lang="pl-PL" sz="1700" b="1" kern="1200" dirty="0"/>
            <a:t>służą w równym stopniu jednemu celowi (rezultatowi)</a:t>
          </a:r>
          <a:r>
            <a:rPr lang="pl-PL" sz="1700" kern="1200" dirty="0"/>
            <a:t>, a mianowicie utrzymaniu odpowiedniego standardu autostrady, umożliwiającego jej wykorzystanie zgodnie z przeznaczeniem.</a:t>
          </a:r>
        </a:p>
      </dsp:txBody>
      <dsp:txXfrm>
        <a:off x="85140" y="328053"/>
        <a:ext cx="8183145" cy="1573824"/>
      </dsp:txXfrm>
    </dsp:sp>
    <dsp:sp modelId="{3B168D50-D231-4E31-A6B3-C535D6EB9EF5}">
      <dsp:nvSpPr>
        <dsp:cNvPr id="0" name=""/>
        <dsp:cNvSpPr/>
      </dsp:nvSpPr>
      <dsp:spPr>
        <a:xfrm>
          <a:off x="0" y="1987017"/>
          <a:ext cx="8353425" cy="281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5221" tIns="21590" rIns="120904" bIns="21590" numCol="1" spcCol="1270" anchor="t" anchorCtr="0">
          <a:noAutofit/>
        </a:bodyPr>
        <a:lstStyle/>
        <a:p>
          <a:pPr marL="114300" lvl="1" indent="-114300" algn="just" defTabSz="577850">
            <a:lnSpc>
              <a:spcPct val="90000"/>
            </a:lnSpc>
            <a:spcBef>
              <a:spcPct val="0"/>
            </a:spcBef>
            <a:spcAft>
              <a:spcPct val="20000"/>
            </a:spcAft>
            <a:buChar char="•"/>
          </a:pPr>
          <a:endParaRPr lang="pl-PL" sz="1300" kern="1200"/>
        </a:p>
      </dsp:txBody>
      <dsp:txXfrm>
        <a:off x="0" y="1987017"/>
        <a:ext cx="8353425" cy="281520"/>
      </dsp:txXfrm>
    </dsp:sp>
    <dsp:sp modelId="{D7EF3755-D77E-49BD-B652-73BCAFAAF801}">
      <dsp:nvSpPr>
        <dsp:cNvPr id="0" name=""/>
        <dsp:cNvSpPr/>
      </dsp:nvSpPr>
      <dsp:spPr>
        <a:xfrm>
          <a:off x="0" y="2268537"/>
          <a:ext cx="8353425" cy="174410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just" defTabSz="755650">
            <a:lnSpc>
              <a:spcPct val="90000"/>
            </a:lnSpc>
            <a:spcBef>
              <a:spcPct val="0"/>
            </a:spcBef>
            <a:spcAft>
              <a:spcPct val="35000"/>
            </a:spcAft>
            <a:buNone/>
          </a:pPr>
          <a:r>
            <a:rPr lang="pl-PL" sz="1700" kern="1200" dirty="0"/>
            <a:t>Skoro zatem zrealizowanie celu umowy (zapewnienie przejezdności autostrady zgodnie z ustalonymi standardami) stanowi o </a:t>
          </a:r>
          <a:r>
            <a:rPr lang="pl-PL" sz="1700" b="1" kern="1200" dirty="0"/>
            <a:t>ekonomicznym aspekcie transakcji</a:t>
          </a:r>
          <a:r>
            <a:rPr lang="pl-PL" sz="1700" kern="1200" dirty="0"/>
            <a:t> i pozwala uznać, że wszystkie czynności podejmowane przez Spółkę </a:t>
          </a:r>
          <a:r>
            <a:rPr lang="pl-PL" sz="1700" b="1" kern="1200" dirty="0"/>
            <a:t>są ze sobą na tyle ściśle związane, że tworzą obiektywnie jednolite nierozerwalne świadczenie gospodarcze, którego rozdzielenie miałoby charakter sztuczny</a:t>
          </a:r>
          <a:r>
            <a:rPr lang="pl-PL" sz="1700" kern="1200" dirty="0"/>
            <a:t>, trafnie w rozpatrywanej sprawie sporną transakcję zakwalifikowano jako jedno świadczenie złożone uznane za usługę kompleksową.</a:t>
          </a:r>
        </a:p>
      </dsp:txBody>
      <dsp:txXfrm>
        <a:off x="85140" y="2353677"/>
        <a:ext cx="8183145" cy="1573824"/>
      </dsp:txXfrm>
    </dsp:sp>
    <dsp:sp modelId="{BDDB7B0D-8515-4A16-9753-C1B849A5D751}">
      <dsp:nvSpPr>
        <dsp:cNvPr id="0" name=""/>
        <dsp:cNvSpPr/>
      </dsp:nvSpPr>
      <dsp:spPr>
        <a:xfrm>
          <a:off x="0" y="4012641"/>
          <a:ext cx="8353425" cy="281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5221" tIns="21590" rIns="120904" bIns="21590" numCol="1" spcCol="1270" anchor="t" anchorCtr="0">
          <a:noAutofit/>
        </a:bodyPr>
        <a:lstStyle/>
        <a:p>
          <a:pPr marL="114300" lvl="1" indent="-114300" algn="just" defTabSz="577850">
            <a:lnSpc>
              <a:spcPct val="90000"/>
            </a:lnSpc>
            <a:spcBef>
              <a:spcPct val="0"/>
            </a:spcBef>
            <a:spcAft>
              <a:spcPct val="20000"/>
            </a:spcAft>
            <a:buChar char="•"/>
          </a:pPr>
          <a:endParaRPr lang="pl-PL" sz="1300" kern="1200"/>
        </a:p>
      </dsp:txBody>
      <dsp:txXfrm>
        <a:off x="0" y="4012641"/>
        <a:ext cx="8353425" cy="2815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263611-0CA2-4A59-A4E3-460F0A72BFF3}">
      <dsp:nvSpPr>
        <dsp:cNvPr id="0" name=""/>
        <dsp:cNvSpPr/>
      </dsp:nvSpPr>
      <dsp:spPr>
        <a:xfrm>
          <a:off x="0" y="230937"/>
          <a:ext cx="8353425" cy="37440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just" defTabSz="889000">
            <a:lnSpc>
              <a:spcPct val="90000"/>
            </a:lnSpc>
            <a:spcBef>
              <a:spcPct val="0"/>
            </a:spcBef>
            <a:spcAft>
              <a:spcPct val="35000"/>
            </a:spcAft>
            <a:buNone/>
          </a:pPr>
          <a:r>
            <a:rPr lang="pl-PL" sz="2000" kern="1200" dirty="0"/>
            <a:t>Tym samym w przypadku tego rodzaju usługi jak w niniejszej sprawie, gdzie nie zachodzi powyższa relacja podporządkowania usług pomocniczych usłudze głównej, determinującej opodatkowanie usługi kompleksowej według stawki właściwej dla usługi głównej, stawkę obniżoną stosuje się jedynie gdy znajduje się ona w katalogu usług objętych taką stawką (ściśle enumeratywnie określonych usług, w zakresie wskazanym w dyrektywie unijnej, implementowanej do krajowej ustawy).</a:t>
          </a:r>
        </a:p>
        <a:p>
          <a:pPr marL="0" lvl="0" indent="0" algn="just" defTabSz="889000">
            <a:lnSpc>
              <a:spcPct val="90000"/>
            </a:lnSpc>
            <a:spcBef>
              <a:spcPct val="0"/>
            </a:spcBef>
            <a:spcAft>
              <a:spcPct val="35000"/>
            </a:spcAft>
            <a:buNone/>
          </a:pPr>
          <a:r>
            <a:rPr lang="pl-PL" sz="2000" b="1" kern="1200" dirty="0"/>
            <a:t>Usługa kompleksowego utrzymania dróg i autostrad w zakresie przedmiotowym określonym w niniejszej sprawie nie jest określona w katalogu usług objętych stawką obniżoną</a:t>
          </a:r>
          <a:r>
            <a:rPr lang="pl-PL" sz="2000" kern="1200" dirty="0"/>
            <a:t>, a zatem podlega opodatkowaniu stawką podstawową.</a:t>
          </a:r>
        </a:p>
      </dsp:txBody>
      <dsp:txXfrm>
        <a:off x="182767" y="413704"/>
        <a:ext cx="7987891" cy="3378466"/>
      </dsp:txXfrm>
    </dsp:sp>
    <dsp:sp modelId="{2B37F105-D575-4303-9ADC-B5B9B19FBC08}">
      <dsp:nvSpPr>
        <dsp:cNvPr id="0" name=""/>
        <dsp:cNvSpPr/>
      </dsp:nvSpPr>
      <dsp:spPr>
        <a:xfrm>
          <a:off x="0" y="3974937"/>
          <a:ext cx="8353425" cy="331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5221" tIns="25400" rIns="142240" bIns="25400" numCol="1" spcCol="1270" anchor="t" anchorCtr="0">
          <a:noAutofit/>
        </a:bodyPr>
        <a:lstStyle/>
        <a:p>
          <a:pPr marL="171450" lvl="1" indent="-171450" algn="l" defTabSz="711200">
            <a:lnSpc>
              <a:spcPct val="90000"/>
            </a:lnSpc>
            <a:spcBef>
              <a:spcPct val="0"/>
            </a:spcBef>
            <a:spcAft>
              <a:spcPct val="20000"/>
            </a:spcAft>
            <a:buChar char="•"/>
          </a:pPr>
          <a:endParaRPr lang="pl-PL" sz="1600" kern="1200"/>
        </a:p>
      </dsp:txBody>
      <dsp:txXfrm>
        <a:off x="0" y="3974937"/>
        <a:ext cx="8353425" cy="3312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C877C3-5C01-4F3E-A92F-91498AC8DF47}">
      <dsp:nvSpPr>
        <dsp:cNvPr id="0" name=""/>
        <dsp:cNvSpPr/>
      </dsp:nvSpPr>
      <dsp:spPr>
        <a:xfrm>
          <a:off x="0" y="14712"/>
          <a:ext cx="8353425" cy="71954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just" defTabSz="1333500">
            <a:lnSpc>
              <a:spcPct val="90000"/>
            </a:lnSpc>
            <a:spcBef>
              <a:spcPct val="0"/>
            </a:spcBef>
            <a:spcAft>
              <a:spcPct val="35000"/>
            </a:spcAft>
            <a:buNone/>
          </a:pPr>
          <a:r>
            <a:rPr lang="pl-PL" sz="3000" kern="1200" dirty="0"/>
            <a:t>Istotne elementy stanu faktycznego</a:t>
          </a:r>
        </a:p>
      </dsp:txBody>
      <dsp:txXfrm>
        <a:off x="35125" y="49837"/>
        <a:ext cx="8283175" cy="649299"/>
      </dsp:txXfrm>
    </dsp:sp>
    <dsp:sp modelId="{49019D45-1064-47F6-AA3F-5C26C3EC5F28}">
      <dsp:nvSpPr>
        <dsp:cNvPr id="0" name=""/>
        <dsp:cNvSpPr/>
      </dsp:nvSpPr>
      <dsp:spPr>
        <a:xfrm>
          <a:off x="0" y="734262"/>
          <a:ext cx="8353425" cy="3788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5221" tIns="38100" rIns="213360" bIns="38100" numCol="1" spcCol="1270" anchor="t" anchorCtr="0">
          <a:noAutofit/>
        </a:bodyPr>
        <a:lstStyle/>
        <a:p>
          <a:pPr marL="228600" lvl="1" indent="-228600" algn="just" defTabSz="1022350">
            <a:lnSpc>
              <a:spcPct val="90000"/>
            </a:lnSpc>
            <a:spcBef>
              <a:spcPct val="0"/>
            </a:spcBef>
            <a:spcAft>
              <a:spcPct val="20000"/>
            </a:spcAft>
            <a:buChar char="•"/>
          </a:pPr>
          <a:r>
            <a:rPr lang="pl-PL" sz="2300" kern="1200" dirty="0"/>
            <a:t>Przeprowadzona </a:t>
          </a:r>
          <a:r>
            <a:rPr lang="pl-PL" sz="2300" b="1" kern="1200" dirty="0"/>
            <a:t>kontrola podatkowa w Spółce w zakresie podatku VAT za kwiecień 2012 r. nie stwierdziła nieprawidłowości </a:t>
          </a:r>
          <a:r>
            <a:rPr lang="pl-PL" sz="2300" kern="1200" dirty="0"/>
            <a:t>w opodatkowaniu tym podatkiem świadczonych usług</a:t>
          </a:r>
        </a:p>
        <a:p>
          <a:pPr marL="228600" lvl="1" indent="-228600" algn="just" defTabSz="1022350">
            <a:lnSpc>
              <a:spcPct val="90000"/>
            </a:lnSpc>
            <a:spcBef>
              <a:spcPct val="0"/>
            </a:spcBef>
            <a:spcAft>
              <a:spcPct val="20000"/>
            </a:spcAft>
            <a:buChar char="•"/>
          </a:pPr>
          <a:r>
            <a:rPr lang="pl-PL" sz="2300" kern="1200" dirty="0"/>
            <a:t>Wykładnia odnośnie opodatkowania usługi kompleksowego utrzymania autostrady w systemie "utrzymaj standard" prezentowana była powszechnie w interpretacjach podatkowych wydawanych z upoważnienia Ministra Finansów przez organy podatkowe</a:t>
          </a:r>
        </a:p>
        <a:p>
          <a:pPr marL="228600" lvl="1" indent="-228600" algn="just" defTabSz="1022350">
            <a:lnSpc>
              <a:spcPct val="90000"/>
            </a:lnSpc>
            <a:spcBef>
              <a:spcPct val="0"/>
            </a:spcBef>
            <a:spcAft>
              <a:spcPct val="20000"/>
            </a:spcAft>
            <a:buChar char="•"/>
          </a:pPr>
          <a:r>
            <a:rPr lang="pl-PL" sz="2300" kern="1200" dirty="0"/>
            <a:t>Dopiero od 2014 r. nastąpiła zmiana powyższej linii interpretacyjnej prezentowanej przez organy podatkowe</a:t>
          </a:r>
        </a:p>
      </dsp:txBody>
      <dsp:txXfrm>
        <a:off x="0" y="734262"/>
        <a:ext cx="8353425" cy="37881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690658-B180-4D6A-A76C-E6F4F145D223}">
      <dsp:nvSpPr>
        <dsp:cNvPr id="0" name=""/>
        <dsp:cNvSpPr/>
      </dsp:nvSpPr>
      <dsp:spPr>
        <a:xfrm>
          <a:off x="0" y="92022"/>
          <a:ext cx="8353425" cy="52767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a:lnSpc>
              <a:spcPct val="90000"/>
            </a:lnSpc>
            <a:spcBef>
              <a:spcPct val="0"/>
            </a:spcBef>
            <a:spcAft>
              <a:spcPct val="35000"/>
            </a:spcAft>
            <a:buNone/>
          </a:pPr>
          <a:r>
            <a:rPr lang="pl-PL" sz="2200" kern="1200" dirty="0"/>
            <a:t>Rozumienie zasady</a:t>
          </a:r>
        </a:p>
      </dsp:txBody>
      <dsp:txXfrm>
        <a:off x="25759" y="117781"/>
        <a:ext cx="8301907" cy="476152"/>
      </dsp:txXfrm>
    </dsp:sp>
    <dsp:sp modelId="{62B3F591-02D9-4B3E-8F77-588D4F137CC9}">
      <dsp:nvSpPr>
        <dsp:cNvPr id="0" name=""/>
        <dsp:cNvSpPr/>
      </dsp:nvSpPr>
      <dsp:spPr>
        <a:xfrm>
          <a:off x="0" y="619692"/>
          <a:ext cx="8353425" cy="3825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5221" tIns="27940" rIns="156464" bIns="27940" numCol="1" spcCol="1270" anchor="t" anchorCtr="0">
          <a:noAutofit/>
        </a:bodyPr>
        <a:lstStyle/>
        <a:p>
          <a:pPr marL="171450" lvl="1" indent="-171450" algn="just" defTabSz="755650">
            <a:lnSpc>
              <a:spcPct val="90000"/>
            </a:lnSpc>
            <a:spcBef>
              <a:spcPct val="0"/>
            </a:spcBef>
            <a:spcAft>
              <a:spcPct val="20000"/>
            </a:spcAft>
            <a:buChar char="•"/>
          </a:pPr>
          <a:r>
            <a:rPr lang="pl-PL" sz="1700" kern="1200" dirty="0"/>
            <a:t>Podatnika nie mogą obciążać błędy lub uchybienia organu podatkowego, w szczególności niewłaściwa interpretacja przepisów prawa, do której podatnik się stosuje;</a:t>
          </a:r>
        </a:p>
        <a:p>
          <a:pPr marL="171450" lvl="1" indent="-171450" algn="just" defTabSz="755650">
            <a:lnSpc>
              <a:spcPct val="90000"/>
            </a:lnSpc>
            <a:spcBef>
              <a:spcPct val="0"/>
            </a:spcBef>
            <a:spcAft>
              <a:spcPct val="20000"/>
            </a:spcAft>
            <a:buChar char="•"/>
          </a:pPr>
          <a:r>
            <a:rPr lang="pl-PL" sz="1700" kern="1200" dirty="0"/>
            <a:t>Trudno zatem zaakceptować stanowisko, że wyrazem realizacji zasady zaufania powinno być w takiej sytuacji umorzenie zaległości podatkowej lub odsetek za zwłokę;</a:t>
          </a:r>
        </a:p>
        <a:p>
          <a:pPr marL="171450" lvl="1" indent="-171450" algn="just" defTabSz="755650">
            <a:lnSpc>
              <a:spcPct val="90000"/>
            </a:lnSpc>
            <a:spcBef>
              <a:spcPct val="0"/>
            </a:spcBef>
            <a:spcAft>
              <a:spcPct val="20000"/>
            </a:spcAft>
            <a:buChar char="•"/>
          </a:pPr>
          <a:r>
            <a:rPr lang="pl-PL" sz="1700" kern="1200" dirty="0"/>
            <a:t>Należy mieć na uwadze także - ściśle łączącą się z zasadą zaufania - zasadę pewności prawa;</a:t>
          </a:r>
        </a:p>
        <a:p>
          <a:pPr marL="171450" lvl="1" indent="-171450" algn="just" defTabSz="755650">
            <a:lnSpc>
              <a:spcPct val="90000"/>
            </a:lnSpc>
            <a:spcBef>
              <a:spcPct val="0"/>
            </a:spcBef>
            <a:spcAft>
              <a:spcPct val="20000"/>
            </a:spcAft>
            <a:buChar char="•"/>
          </a:pPr>
          <a:r>
            <a:rPr lang="pl-PL" sz="1700" kern="1200" dirty="0"/>
            <a:t>Zasada pewności jest naruszona, gdy przy niejednoznaczności zakresu opodatkowania danej usługi organy państwa, w tym wyspecjalizowane w zakresie wykładni i stosowania prawa podatkowego, określają stanowczo zakres tego opodatkowania (poprzez interpretacje podatkowe) i wymagają od uczestników obrotu gospodarczego dostosowania się do tej wykładni (m.in. poprzez określenie warunków przetargu i kontrole podatkowe), po czym zmieniają tę wykładnię i do stosujących się do niej i podejmujących w oparciu o nią długoterminową współpracę kontraktową podmiotów gospodarczych, wszczynają działania egzekwujące prawo podatkowe według zmienionej wykładni tego samego zagadnienia</a:t>
          </a:r>
        </a:p>
      </dsp:txBody>
      <dsp:txXfrm>
        <a:off x="0" y="619692"/>
        <a:ext cx="8353425" cy="382536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FC636F-9442-4811-9D2E-163ABCD60EA3}">
      <dsp:nvSpPr>
        <dsp:cNvPr id="0" name=""/>
        <dsp:cNvSpPr/>
      </dsp:nvSpPr>
      <dsp:spPr>
        <a:xfrm>
          <a:off x="0" y="86895"/>
          <a:ext cx="8353425" cy="128882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just" defTabSz="666750">
            <a:lnSpc>
              <a:spcPct val="90000"/>
            </a:lnSpc>
            <a:spcBef>
              <a:spcPct val="0"/>
            </a:spcBef>
            <a:spcAft>
              <a:spcPct val="35000"/>
            </a:spcAft>
            <a:buNone/>
          </a:pPr>
          <a:r>
            <a:rPr lang="pl-PL" sz="1500" kern="1200" dirty="0"/>
            <a:t>Po pierwsze, musi istnieć obiektywna podstawa uzasadnionych oczekiwań, tj. </a:t>
          </a:r>
          <a:r>
            <a:rPr lang="pl-PL" sz="1500" b="1" kern="1200" dirty="0"/>
            <a:t>akt lub inne zachowanie organu stanowiącego bądź stosującego </a:t>
          </a:r>
          <a:r>
            <a:rPr lang="pl-PL" sz="1500" kern="1200" dirty="0"/>
            <a:t>europejskie prawo administracyjne, które po stronie jednostki spowodowało uzasadnione oczekiwania</a:t>
          </a:r>
        </a:p>
      </dsp:txBody>
      <dsp:txXfrm>
        <a:off x="62915" y="149810"/>
        <a:ext cx="8227595" cy="1162998"/>
      </dsp:txXfrm>
    </dsp:sp>
    <dsp:sp modelId="{A317EB62-7605-4626-9162-1D8CF3E9AB42}">
      <dsp:nvSpPr>
        <dsp:cNvPr id="0" name=""/>
        <dsp:cNvSpPr/>
      </dsp:nvSpPr>
      <dsp:spPr>
        <a:xfrm>
          <a:off x="0" y="1375723"/>
          <a:ext cx="8353425" cy="248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5221" tIns="19050" rIns="106680" bIns="19050" numCol="1" spcCol="1270" anchor="t" anchorCtr="0">
          <a:noAutofit/>
        </a:bodyPr>
        <a:lstStyle/>
        <a:p>
          <a:pPr marL="114300" lvl="1" indent="-114300" algn="just" defTabSz="533400">
            <a:lnSpc>
              <a:spcPct val="90000"/>
            </a:lnSpc>
            <a:spcBef>
              <a:spcPct val="0"/>
            </a:spcBef>
            <a:spcAft>
              <a:spcPct val="20000"/>
            </a:spcAft>
            <a:buChar char="•"/>
          </a:pPr>
          <a:endParaRPr lang="pl-PL" sz="1200" kern="1200"/>
        </a:p>
      </dsp:txBody>
      <dsp:txXfrm>
        <a:off x="0" y="1375723"/>
        <a:ext cx="8353425" cy="248400"/>
      </dsp:txXfrm>
    </dsp:sp>
    <dsp:sp modelId="{633C389B-3835-40A0-A61E-0C33E2768D7D}">
      <dsp:nvSpPr>
        <dsp:cNvPr id="0" name=""/>
        <dsp:cNvSpPr/>
      </dsp:nvSpPr>
      <dsp:spPr>
        <a:xfrm>
          <a:off x="0" y="1624123"/>
          <a:ext cx="8353425" cy="128882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just" defTabSz="666750">
            <a:lnSpc>
              <a:spcPct val="90000"/>
            </a:lnSpc>
            <a:spcBef>
              <a:spcPct val="0"/>
            </a:spcBef>
            <a:spcAft>
              <a:spcPct val="35000"/>
            </a:spcAft>
            <a:buNone/>
          </a:pPr>
          <a:r>
            <a:rPr lang="pl-PL" sz="1500" kern="1200" dirty="0"/>
            <a:t>Po drugie, osoba, której to dotyczy, nie może być w stanie przewidzieć zmiany postępowania przyjętego przez administrację unijną. Innymi słowy, uzasadnione oczekiwania mogą powstać tylko po stronie rozsądnego, przezornego oraz dobrze poinformowanego podmiotu prawa, który nie był w stanie przewidzieć zmiany postępowania przyjętego przez organ stanowiący lub stosujący europejskie prawo administracyjne</a:t>
          </a:r>
        </a:p>
      </dsp:txBody>
      <dsp:txXfrm>
        <a:off x="62915" y="1687038"/>
        <a:ext cx="8227595" cy="1162998"/>
      </dsp:txXfrm>
    </dsp:sp>
    <dsp:sp modelId="{4DEE0108-1054-4794-BECF-84C5D2E0B323}">
      <dsp:nvSpPr>
        <dsp:cNvPr id="0" name=""/>
        <dsp:cNvSpPr/>
      </dsp:nvSpPr>
      <dsp:spPr>
        <a:xfrm>
          <a:off x="0" y="2912951"/>
          <a:ext cx="8353425" cy="248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5221" tIns="19050" rIns="106680" bIns="19050" numCol="1" spcCol="1270" anchor="t" anchorCtr="0">
          <a:noAutofit/>
        </a:bodyPr>
        <a:lstStyle/>
        <a:p>
          <a:pPr marL="114300" lvl="1" indent="-114300" algn="just" defTabSz="533400">
            <a:lnSpc>
              <a:spcPct val="90000"/>
            </a:lnSpc>
            <a:spcBef>
              <a:spcPct val="0"/>
            </a:spcBef>
            <a:spcAft>
              <a:spcPct val="20000"/>
            </a:spcAft>
            <a:buChar char="•"/>
          </a:pPr>
          <a:endParaRPr lang="pl-PL" sz="1200" kern="1200"/>
        </a:p>
      </dsp:txBody>
      <dsp:txXfrm>
        <a:off x="0" y="2912951"/>
        <a:ext cx="8353425" cy="248400"/>
      </dsp:txXfrm>
    </dsp:sp>
    <dsp:sp modelId="{1897FA9A-3100-463D-89B5-A32744423C6E}">
      <dsp:nvSpPr>
        <dsp:cNvPr id="0" name=""/>
        <dsp:cNvSpPr/>
      </dsp:nvSpPr>
      <dsp:spPr>
        <a:xfrm>
          <a:off x="0" y="3161351"/>
          <a:ext cx="8353425" cy="128882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just" defTabSz="666750">
            <a:lnSpc>
              <a:spcPct val="90000"/>
            </a:lnSpc>
            <a:spcBef>
              <a:spcPct val="0"/>
            </a:spcBef>
            <a:spcAft>
              <a:spcPct val="35000"/>
            </a:spcAft>
            <a:buNone/>
          </a:pPr>
          <a:r>
            <a:rPr lang="pl-PL" sz="1500" kern="1200" dirty="0"/>
            <a:t>Po trzecie, ochronie uzasadnionych oczekiwań nie może się sprzeciwić interes publiczny leżący u podstaw zaskarżonego aktu lub innego zachowania organu stanowiącego bądź stosującego europejskie prawo administracyjne</a:t>
          </a:r>
        </a:p>
      </dsp:txBody>
      <dsp:txXfrm>
        <a:off x="62915" y="3224266"/>
        <a:ext cx="8227595" cy="116299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CC3C5E-5239-4096-8C9D-0FA37D0E39C1}">
      <dsp:nvSpPr>
        <dsp:cNvPr id="0" name=""/>
        <dsp:cNvSpPr/>
      </dsp:nvSpPr>
      <dsp:spPr>
        <a:xfrm>
          <a:off x="0" y="58176"/>
          <a:ext cx="8353425" cy="123069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a:lnSpc>
              <a:spcPct val="90000"/>
            </a:lnSpc>
            <a:spcBef>
              <a:spcPct val="0"/>
            </a:spcBef>
            <a:spcAft>
              <a:spcPct val="35000"/>
            </a:spcAft>
            <a:buNone/>
          </a:pPr>
          <a:r>
            <a:rPr lang="pl-PL" sz="2200" kern="1200" dirty="0"/>
            <a:t>Zaistniała w rozstrzyganej sprawie obiektywna podstawa uzasadnionych oczekiwań</a:t>
          </a:r>
        </a:p>
      </dsp:txBody>
      <dsp:txXfrm>
        <a:off x="60077" y="118253"/>
        <a:ext cx="8233271" cy="1110539"/>
      </dsp:txXfrm>
    </dsp:sp>
    <dsp:sp modelId="{4797FD2B-57A0-4F43-92B7-39B2D76BA287}">
      <dsp:nvSpPr>
        <dsp:cNvPr id="0" name=""/>
        <dsp:cNvSpPr/>
      </dsp:nvSpPr>
      <dsp:spPr>
        <a:xfrm>
          <a:off x="0" y="1288870"/>
          <a:ext cx="8353425" cy="364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5221" tIns="27940" rIns="156464" bIns="27940" numCol="1" spcCol="1270" anchor="t" anchorCtr="0">
          <a:noAutofit/>
        </a:bodyPr>
        <a:lstStyle/>
        <a:p>
          <a:pPr marL="171450" lvl="1" indent="-171450" algn="just" defTabSz="755650">
            <a:lnSpc>
              <a:spcPct val="90000"/>
            </a:lnSpc>
            <a:spcBef>
              <a:spcPct val="0"/>
            </a:spcBef>
            <a:spcAft>
              <a:spcPct val="20000"/>
            </a:spcAft>
            <a:buChar char="•"/>
          </a:pPr>
          <a:endParaRPr lang="pl-PL" sz="1700" kern="1200"/>
        </a:p>
      </dsp:txBody>
      <dsp:txXfrm>
        <a:off x="0" y="1288870"/>
        <a:ext cx="8353425" cy="364320"/>
      </dsp:txXfrm>
    </dsp:sp>
    <dsp:sp modelId="{6B646C95-5A41-40D0-BD9C-08285B4AF2C4}">
      <dsp:nvSpPr>
        <dsp:cNvPr id="0" name=""/>
        <dsp:cNvSpPr/>
      </dsp:nvSpPr>
      <dsp:spPr>
        <a:xfrm>
          <a:off x="0" y="1653190"/>
          <a:ext cx="8353425" cy="123069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a:lnSpc>
              <a:spcPct val="90000"/>
            </a:lnSpc>
            <a:spcBef>
              <a:spcPct val="0"/>
            </a:spcBef>
            <a:spcAft>
              <a:spcPct val="35000"/>
            </a:spcAft>
            <a:buNone/>
          </a:pPr>
          <a:r>
            <a:rPr lang="pl-PL" sz="2200" kern="1200" dirty="0"/>
            <a:t>Skarżąca nie była w stanie przewidzieć zmiany wykładni i stosowania prawa </a:t>
          </a:r>
        </a:p>
      </dsp:txBody>
      <dsp:txXfrm>
        <a:off x="60077" y="1713267"/>
        <a:ext cx="8233271" cy="1110539"/>
      </dsp:txXfrm>
    </dsp:sp>
    <dsp:sp modelId="{10E9514A-83FA-4800-AF53-3AE15C0B72B5}">
      <dsp:nvSpPr>
        <dsp:cNvPr id="0" name=""/>
        <dsp:cNvSpPr/>
      </dsp:nvSpPr>
      <dsp:spPr>
        <a:xfrm>
          <a:off x="0" y="2883884"/>
          <a:ext cx="8353425" cy="364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5221" tIns="27940" rIns="156464" bIns="27940" numCol="1" spcCol="1270" anchor="t" anchorCtr="0">
          <a:noAutofit/>
        </a:bodyPr>
        <a:lstStyle/>
        <a:p>
          <a:pPr marL="171450" lvl="1" indent="-171450" algn="just" defTabSz="755650">
            <a:lnSpc>
              <a:spcPct val="90000"/>
            </a:lnSpc>
            <a:spcBef>
              <a:spcPct val="0"/>
            </a:spcBef>
            <a:spcAft>
              <a:spcPct val="20000"/>
            </a:spcAft>
            <a:buChar char="•"/>
          </a:pPr>
          <a:endParaRPr lang="pl-PL" sz="1700" kern="1200"/>
        </a:p>
      </dsp:txBody>
      <dsp:txXfrm>
        <a:off x="0" y="2883884"/>
        <a:ext cx="8353425" cy="364320"/>
      </dsp:txXfrm>
    </dsp:sp>
    <dsp:sp modelId="{28EBD2E3-C1BC-4865-91D1-3318590A3AF5}">
      <dsp:nvSpPr>
        <dsp:cNvPr id="0" name=""/>
        <dsp:cNvSpPr/>
      </dsp:nvSpPr>
      <dsp:spPr>
        <a:xfrm>
          <a:off x="0" y="3248204"/>
          <a:ext cx="8353425" cy="123069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a:lnSpc>
              <a:spcPct val="90000"/>
            </a:lnSpc>
            <a:spcBef>
              <a:spcPct val="0"/>
            </a:spcBef>
            <a:spcAft>
              <a:spcPct val="35000"/>
            </a:spcAft>
            <a:buNone/>
          </a:pPr>
          <a:r>
            <a:rPr lang="pl-PL" sz="2200" kern="1200" dirty="0"/>
            <a:t>Brak w okolicznościach tej sprawy przesłanek, aby uznać, że zasada legalizmu sprzeciwia się zastosowaniu zasady ochrony uzasadnionych oczekiwań</a:t>
          </a:r>
        </a:p>
      </dsp:txBody>
      <dsp:txXfrm>
        <a:off x="60077" y="3308281"/>
        <a:ext cx="8233271" cy="111053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2A8EBB-37F2-434B-8EE3-967919C3A52B}" type="datetimeFigureOut">
              <a:rPr lang="en-GB" smtClean="0"/>
              <a:pPr/>
              <a:t>04/03/2020</a:t>
            </a:fld>
            <a:endParaRPr lang="en-GB"/>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GB"/>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41D27B-88F5-4822-AA8F-DF5AB5D43A8F}" type="slidenum">
              <a:rPr lang="en-GB" smtClean="0"/>
              <a:pPr/>
              <a:t>‹#›</a:t>
            </a:fld>
            <a:endParaRPr lang="en-GB"/>
          </a:p>
        </p:txBody>
      </p:sp>
    </p:spTree>
    <p:extLst>
      <p:ext uri="{BB962C8B-B14F-4D97-AF65-F5344CB8AC3E}">
        <p14:creationId xmlns:p14="http://schemas.microsoft.com/office/powerpoint/2010/main" val="9841135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9FC778-18D7-4A6F-B3F4-1E10DA0C863E}" type="slidenum">
              <a:rPr lang="pl-PL"/>
              <a:pPr/>
              <a:t>1</a:t>
            </a:fld>
            <a:endParaRPr lang="pl-PL"/>
          </a:p>
        </p:txBody>
      </p:sp>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p:txBody>
          <a:bodyPr/>
          <a:lstStyle/>
          <a:p>
            <a:endParaRPr lang="pl-P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2987824" y="1772816"/>
            <a:ext cx="5688632" cy="938535"/>
          </a:xfrm>
          <a:prstGeom prst="rect">
            <a:avLst/>
          </a:prstGeom>
        </p:spPr>
        <p:txBody>
          <a:bodyPr/>
          <a:lstStyle>
            <a:lvl1pPr algn="l">
              <a:defRPr sz="2400" b="0">
                <a:solidFill>
                  <a:srgbClr val="002D69"/>
                </a:solidFill>
                <a:latin typeface="Arial" pitchFamily="34" charset="0"/>
                <a:cs typeface="Arial" pitchFamily="34" charset="0"/>
              </a:defRPr>
            </a:lvl1pPr>
          </a:lstStyle>
          <a:p>
            <a:r>
              <a:rPr lang="pl-PL"/>
              <a:t>Kliknij, aby edytować styl</a:t>
            </a:r>
            <a:endParaRPr lang="pl-PL" dirty="0"/>
          </a:p>
        </p:txBody>
      </p:sp>
      <p:sp>
        <p:nvSpPr>
          <p:cNvPr id="10" name="Symbol zastępczy tekstu 9"/>
          <p:cNvSpPr>
            <a:spLocks noGrp="1"/>
          </p:cNvSpPr>
          <p:nvPr>
            <p:ph type="body" sz="quarter" idx="10"/>
          </p:nvPr>
        </p:nvSpPr>
        <p:spPr>
          <a:xfrm>
            <a:off x="2987675" y="5805488"/>
            <a:ext cx="5832475" cy="431800"/>
          </a:xfrm>
          <a:prstGeom prst="rect">
            <a:avLst/>
          </a:prstGeom>
        </p:spPr>
        <p:txBody>
          <a:bodyPr/>
          <a:lstStyle>
            <a:lvl1pPr>
              <a:buNone/>
              <a:defRPr sz="2000">
                <a:solidFill>
                  <a:srgbClr val="002D69"/>
                </a:solidFill>
                <a:latin typeface="Arial" pitchFamily="34" charset="0"/>
                <a:cs typeface="Arial" pitchFamily="34" charset="0"/>
              </a:defRPr>
            </a:lvl1pPr>
            <a:lvl2pPr>
              <a:buNone/>
              <a:defRPr sz="2000">
                <a:solidFill>
                  <a:srgbClr val="002D69"/>
                </a:solidFill>
                <a:latin typeface="Arial" pitchFamily="34" charset="0"/>
                <a:cs typeface="Arial" pitchFamily="34" charset="0"/>
              </a:defRPr>
            </a:lvl2pPr>
            <a:lvl3pPr>
              <a:buNone/>
              <a:defRPr sz="2000">
                <a:solidFill>
                  <a:srgbClr val="002D69"/>
                </a:solidFill>
                <a:latin typeface="Arial" pitchFamily="34" charset="0"/>
                <a:cs typeface="Arial" pitchFamily="34" charset="0"/>
              </a:defRPr>
            </a:lvl3pPr>
            <a:lvl4pPr>
              <a:buNone/>
              <a:defRPr sz="2000">
                <a:solidFill>
                  <a:srgbClr val="002D69"/>
                </a:solidFill>
                <a:latin typeface="Arial" pitchFamily="34" charset="0"/>
                <a:cs typeface="Arial" pitchFamily="34" charset="0"/>
              </a:defRPr>
            </a:lvl4pPr>
            <a:lvl5pPr>
              <a:buNone/>
              <a:defRPr sz="2000">
                <a:solidFill>
                  <a:srgbClr val="002D69"/>
                </a:solidFill>
                <a:latin typeface="Arial" pitchFamily="34" charset="0"/>
                <a:cs typeface="Arial" pitchFamily="34" charset="0"/>
              </a:defRPr>
            </a:lvl5pPr>
          </a:lstStyle>
          <a:p>
            <a:pPr lvl="0"/>
            <a:r>
              <a:rPr lang="pl-PL"/>
              <a:t>Kliknij, aby edytować style wzorca tekstu</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lajd niestandardowy z nagłówkiem">
    <p:spTree>
      <p:nvGrpSpPr>
        <p:cNvPr id="1" name=""/>
        <p:cNvGrpSpPr/>
        <p:nvPr/>
      </p:nvGrpSpPr>
      <p:grpSpPr>
        <a:xfrm>
          <a:off x="0" y="0"/>
          <a:ext cx="0" cy="0"/>
          <a:chOff x="0" y="0"/>
          <a:chExt cx="0" cy="0"/>
        </a:xfrm>
      </p:grpSpPr>
      <p:sp>
        <p:nvSpPr>
          <p:cNvPr id="3" name="Tytuł 4"/>
          <p:cNvSpPr>
            <a:spLocks noGrp="1"/>
          </p:cNvSpPr>
          <p:nvPr>
            <p:ph type="title"/>
          </p:nvPr>
        </p:nvSpPr>
        <p:spPr>
          <a:xfrm>
            <a:off x="2987824" y="404664"/>
            <a:ext cx="5698976" cy="1012974"/>
          </a:xfrm>
          <a:prstGeom prst="rect">
            <a:avLst/>
          </a:prstGeom>
        </p:spPr>
        <p:txBody>
          <a:bodyPr anchor="ctr" anchorCtr="0"/>
          <a:lstStyle>
            <a:lvl1pPr algn="l">
              <a:defRPr sz="2800">
                <a:solidFill>
                  <a:srgbClr val="002D69"/>
                </a:solidFill>
                <a:latin typeface="Arial" pitchFamily="34" charset="0"/>
                <a:cs typeface="Arial" pitchFamily="34" charset="0"/>
              </a:defRPr>
            </a:lvl1pPr>
          </a:lstStyle>
          <a:p>
            <a:r>
              <a:rPr lang="pl-PL" dirty="0"/>
              <a:t>Kliknij, aby edytować styl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1981200"/>
            <a:ext cx="7772400" cy="1362075"/>
          </a:xfrm>
          <a:prstGeom prst="rect">
            <a:avLst/>
          </a:prstGeo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pl-PL"/>
              <a:t>Kliknij, aby edytować styl</a:t>
            </a:r>
            <a:endParaRPr kumimoji="0" lang="en-US"/>
          </a:p>
        </p:txBody>
      </p:sp>
      <p:sp>
        <p:nvSpPr>
          <p:cNvPr id="3" name="Symbol zastępczy tekstu 2"/>
          <p:cNvSpPr>
            <a:spLocks noGrp="1"/>
          </p:cNvSpPr>
          <p:nvPr>
            <p:ph type="body" idx="1"/>
          </p:nvPr>
        </p:nvSpPr>
        <p:spPr>
          <a:xfrm>
            <a:off x="722313" y="3367088"/>
            <a:ext cx="7772400" cy="1509712"/>
          </a:xfrm>
          <a:prstGeom prst="rect">
            <a:avLst/>
          </a:prstGeo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a:t>Kliknij, aby edytować style wzorca tekstu</a:t>
            </a:r>
          </a:p>
        </p:txBody>
      </p:sp>
      <p:sp>
        <p:nvSpPr>
          <p:cNvPr id="4" name="Symbol zastępczy daty 3"/>
          <p:cNvSpPr>
            <a:spLocks noGrp="1"/>
          </p:cNvSpPr>
          <p:nvPr>
            <p:ph type="dt" sz="half" idx="10"/>
          </p:nvPr>
        </p:nvSpPr>
        <p:spPr>
          <a:xfrm>
            <a:off x="6586536" y="612648"/>
            <a:ext cx="957264" cy="457200"/>
          </a:xfrm>
          <a:prstGeom prst="rect">
            <a:avLst/>
          </a:prstGeom>
        </p:spPr>
        <p:txBody>
          <a:bodyPr/>
          <a:lstStyle/>
          <a:p>
            <a:endParaRPr lang="pl-PL"/>
          </a:p>
        </p:txBody>
      </p:sp>
      <p:sp>
        <p:nvSpPr>
          <p:cNvPr id="5" name="Symbol zastępczy stopki 4"/>
          <p:cNvSpPr>
            <a:spLocks noGrp="1"/>
          </p:cNvSpPr>
          <p:nvPr>
            <p:ph type="ftr" sz="quarter" idx="11"/>
          </p:nvPr>
        </p:nvSpPr>
        <p:spPr>
          <a:xfrm>
            <a:off x="5257800" y="612648"/>
            <a:ext cx="1325880" cy="457200"/>
          </a:xfrm>
          <a:prstGeom prst="rect">
            <a:avLst/>
          </a:prstGeom>
        </p:spPr>
        <p:txBody>
          <a:bodyPr/>
          <a:lstStyle/>
          <a:p>
            <a:endParaRPr lang="pl-PL"/>
          </a:p>
        </p:txBody>
      </p:sp>
      <p:sp>
        <p:nvSpPr>
          <p:cNvPr id="6" name="Symbol zastępczy numeru slajdu 5"/>
          <p:cNvSpPr>
            <a:spLocks noGrp="1"/>
          </p:cNvSpPr>
          <p:nvPr>
            <p:ph type="sldNum" sz="quarter" idx="12"/>
          </p:nvPr>
        </p:nvSpPr>
        <p:spPr>
          <a:xfrm>
            <a:off x="8174736" y="2272"/>
            <a:ext cx="762000" cy="365760"/>
          </a:xfrm>
          <a:prstGeom prst="rect">
            <a:avLst/>
          </a:prstGeom>
        </p:spPr>
        <p:txBody>
          <a:bodyPr/>
          <a:lstStyle/>
          <a:p>
            <a:fld id="{114E0E3C-FC26-43C7-A423-B2826C745070}" type="slidenum">
              <a:rPr lang="pl-PL" smtClean="0"/>
              <a:pPr/>
              <a:t>‹#›</a:t>
            </a:fld>
            <a:endParaRPr lang="pl-PL"/>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a:xfrm>
            <a:off x="457200" y="1143000"/>
            <a:ext cx="8229600" cy="1066800"/>
          </a:xfrm>
          <a:prstGeom prst="rect">
            <a:avLst/>
          </a:prstGeom>
        </p:spPr>
        <p:txBody>
          <a:bodyPr/>
          <a:lstStyle/>
          <a:p>
            <a:r>
              <a:rPr kumimoji="0" lang="pl-PL"/>
              <a:t>Kliknij, aby edytować styl</a:t>
            </a:r>
            <a:endParaRPr kumimoji="0" lang="en-US"/>
          </a:p>
        </p:txBody>
      </p:sp>
      <p:sp>
        <p:nvSpPr>
          <p:cNvPr id="3" name="Symbol zastępczy zawartości 2"/>
          <p:cNvSpPr>
            <a:spLocks noGrp="1"/>
          </p:cNvSpPr>
          <p:nvPr>
            <p:ph idx="1"/>
          </p:nvPr>
        </p:nvSpPr>
        <p:spPr>
          <a:xfrm>
            <a:off x="457200" y="2249424"/>
            <a:ext cx="8229600" cy="4325112"/>
          </a:xfrm>
          <a:prstGeom prst="rect">
            <a:avLst/>
          </a:prstGeom>
        </p:spPr>
        <p:txBody>
          <a:body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daty 3"/>
          <p:cNvSpPr>
            <a:spLocks noGrp="1"/>
          </p:cNvSpPr>
          <p:nvPr>
            <p:ph type="dt" sz="half" idx="10"/>
          </p:nvPr>
        </p:nvSpPr>
        <p:spPr>
          <a:xfrm>
            <a:off x="6586536" y="612648"/>
            <a:ext cx="957264" cy="457200"/>
          </a:xfrm>
          <a:prstGeom prst="rect">
            <a:avLst/>
          </a:prstGeom>
        </p:spPr>
        <p:txBody>
          <a:bodyPr/>
          <a:lstStyle/>
          <a:p>
            <a:endParaRPr lang="pl-PL"/>
          </a:p>
        </p:txBody>
      </p:sp>
      <p:sp>
        <p:nvSpPr>
          <p:cNvPr id="5" name="Symbol zastępczy stopki 4"/>
          <p:cNvSpPr>
            <a:spLocks noGrp="1"/>
          </p:cNvSpPr>
          <p:nvPr>
            <p:ph type="ftr" sz="quarter" idx="11"/>
          </p:nvPr>
        </p:nvSpPr>
        <p:spPr>
          <a:xfrm>
            <a:off x="5257800" y="612648"/>
            <a:ext cx="1325880" cy="457200"/>
          </a:xfrm>
          <a:prstGeom prst="rect">
            <a:avLst/>
          </a:prstGeom>
        </p:spPr>
        <p:txBody>
          <a:bodyPr/>
          <a:lstStyle/>
          <a:p>
            <a:endParaRPr lang="pl-PL"/>
          </a:p>
        </p:txBody>
      </p:sp>
      <p:sp>
        <p:nvSpPr>
          <p:cNvPr id="6" name="Symbol zastępczy numeru slajdu 5"/>
          <p:cNvSpPr>
            <a:spLocks noGrp="1"/>
          </p:cNvSpPr>
          <p:nvPr>
            <p:ph type="sldNum" sz="quarter" idx="12"/>
          </p:nvPr>
        </p:nvSpPr>
        <p:spPr>
          <a:xfrm>
            <a:off x="8174736" y="2272"/>
            <a:ext cx="762000" cy="365760"/>
          </a:xfrm>
          <a:prstGeom prst="rect">
            <a:avLst/>
          </a:prstGeom>
        </p:spPr>
        <p:txBody>
          <a:bodyPr/>
          <a:lstStyle/>
          <a:p>
            <a:fld id="{A4CDED82-1873-4518-8635-672161934213}" type="slidenum">
              <a:rPr lang="pl-PL" smtClean="0"/>
              <a:pPr/>
              <a:t>‹#›</a:t>
            </a:fld>
            <a:endParaRPr lang="pl-PL"/>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a:xfrm>
            <a:off x="457200" y="6356350"/>
            <a:ext cx="2133600" cy="365125"/>
          </a:xfrm>
          <a:prstGeom prst="rect">
            <a:avLst/>
          </a:prstGeom>
        </p:spPr>
        <p:txBody>
          <a:bodyPr/>
          <a:lstStyle/>
          <a:p>
            <a:endParaRPr lang="pl-PL"/>
          </a:p>
        </p:txBody>
      </p:sp>
      <p:sp>
        <p:nvSpPr>
          <p:cNvPr id="3" name="Symbol zastępczy stopki 2"/>
          <p:cNvSpPr>
            <a:spLocks noGrp="1"/>
          </p:cNvSpPr>
          <p:nvPr>
            <p:ph type="ftr" sz="quarter" idx="11"/>
          </p:nvPr>
        </p:nvSpPr>
        <p:spPr>
          <a:xfrm>
            <a:off x="3124200" y="6356350"/>
            <a:ext cx="2895600" cy="365125"/>
          </a:xfrm>
          <a:prstGeom prst="rect">
            <a:avLst/>
          </a:prstGeom>
        </p:spPr>
        <p:txBody>
          <a:bodyPr/>
          <a:lstStyle/>
          <a:p>
            <a:endParaRPr lang="pl-PL"/>
          </a:p>
        </p:txBody>
      </p:sp>
      <p:sp>
        <p:nvSpPr>
          <p:cNvPr id="4" name="Symbol zastępczy numeru slajdu 3"/>
          <p:cNvSpPr>
            <a:spLocks noGrp="1"/>
          </p:cNvSpPr>
          <p:nvPr>
            <p:ph type="sldNum" sz="quarter" idx="12"/>
          </p:nvPr>
        </p:nvSpPr>
        <p:spPr>
          <a:xfrm>
            <a:off x="6553200" y="6356350"/>
            <a:ext cx="2133600" cy="365125"/>
          </a:xfrm>
          <a:prstGeom prst="rect">
            <a:avLst/>
          </a:prstGeom>
        </p:spPr>
        <p:txBody>
          <a:bodyPr/>
          <a:lstStyle/>
          <a:p>
            <a:fld id="{C83DA0A8-CF08-4C30-9B66-7D6851F067BF}" type="slidenum">
              <a:rPr lang="pl-PL" smtClean="0"/>
              <a:pPr/>
              <a:t>‹#›</a:t>
            </a:fld>
            <a:endParaRPr lang="pl-PL"/>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dgm">
  <p:cSld name="Tytuł i diagram lub schemat organizacyjny">
    <p:spTree>
      <p:nvGrpSpPr>
        <p:cNvPr id="1" name=""/>
        <p:cNvGrpSpPr/>
        <p:nvPr/>
      </p:nvGrpSpPr>
      <p:grpSpPr>
        <a:xfrm>
          <a:off x="0" y="0"/>
          <a:ext cx="0" cy="0"/>
          <a:chOff x="0" y="0"/>
          <a:chExt cx="0" cy="0"/>
        </a:xfrm>
      </p:grpSpPr>
      <p:sp>
        <p:nvSpPr>
          <p:cNvPr id="2" name="Tytuł 1"/>
          <p:cNvSpPr>
            <a:spLocks noGrp="1"/>
          </p:cNvSpPr>
          <p:nvPr>
            <p:ph type="title"/>
          </p:nvPr>
        </p:nvSpPr>
        <p:spPr>
          <a:xfrm>
            <a:off x="574675" y="304800"/>
            <a:ext cx="8001000" cy="1216025"/>
          </a:xfrm>
          <a:prstGeom prst="rect">
            <a:avLst/>
          </a:prstGeom>
        </p:spPr>
        <p:txBody>
          <a:bodyPr/>
          <a:lstStyle/>
          <a:p>
            <a:r>
              <a:rPr lang="pl-PL"/>
              <a:t>Kliknij, aby edytować styl</a:t>
            </a:r>
            <a:endParaRPr lang="en-GB"/>
          </a:p>
        </p:txBody>
      </p:sp>
      <p:sp>
        <p:nvSpPr>
          <p:cNvPr id="3" name="Symbol zastępczy obiektu SmartArt 2"/>
          <p:cNvSpPr>
            <a:spLocks noGrp="1"/>
          </p:cNvSpPr>
          <p:nvPr>
            <p:ph type="dgm" idx="1"/>
          </p:nvPr>
        </p:nvSpPr>
        <p:spPr>
          <a:xfrm>
            <a:off x="566738" y="1752600"/>
            <a:ext cx="8001000" cy="4267200"/>
          </a:xfrm>
          <a:prstGeom prst="rect">
            <a:avLst/>
          </a:prstGeom>
        </p:spPr>
        <p:txBody>
          <a:bodyPr/>
          <a:lstStyle/>
          <a:p>
            <a:endParaRPr lang="en-GB"/>
          </a:p>
        </p:txBody>
      </p:sp>
      <p:sp>
        <p:nvSpPr>
          <p:cNvPr id="4" name="Symbol zastępczy daty 3"/>
          <p:cNvSpPr>
            <a:spLocks noGrp="1"/>
          </p:cNvSpPr>
          <p:nvPr>
            <p:ph type="dt" sz="half" idx="10"/>
          </p:nvPr>
        </p:nvSpPr>
        <p:spPr>
          <a:xfrm>
            <a:off x="609600" y="6245225"/>
            <a:ext cx="1981200" cy="476250"/>
          </a:xfrm>
          <a:prstGeom prst="rect">
            <a:avLst/>
          </a:prstGeom>
        </p:spPr>
        <p:txBody>
          <a:bodyPr/>
          <a:lstStyle>
            <a:lvl1pPr>
              <a:defRPr/>
            </a:lvl1pPr>
          </a:lstStyle>
          <a:p>
            <a:endParaRPr lang="pl-PL"/>
          </a:p>
        </p:txBody>
      </p:sp>
      <p:sp>
        <p:nvSpPr>
          <p:cNvPr id="5" name="Symbol zastępczy stopki 4"/>
          <p:cNvSpPr>
            <a:spLocks noGrp="1"/>
          </p:cNvSpPr>
          <p:nvPr>
            <p:ph type="ftr" sz="quarter" idx="11"/>
          </p:nvPr>
        </p:nvSpPr>
        <p:spPr>
          <a:xfrm>
            <a:off x="3124200" y="6245225"/>
            <a:ext cx="2895600" cy="476250"/>
          </a:xfrm>
          <a:prstGeom prst="rect">
            <a:avLst/>
          </a:prstGeom>
        </p:spPr>
        <p:txBody>
          <a:bodyPr/>
          <a:lstStyle>
            <a:lvl1pPr>
              <a:defRPr/>
            </a:lvl1pPr>
          </a:lstStyle>
          <a:p>
            <a:endParaRPr lang="pl-PL"/>
          </a:p>
        </p:txBody>
      </p:sp>
      <p:sp>
        <p:nvSpPr>
          <p:cNvPr id="6" name="Symbol zastępczy numeru slajdu 5"/>
          <p:cNvSpPr>
            <a:spLocks noGrp="1"/>
          </p:cNvSpPr>
          <p:nvPr>
            <p:ph type="sldNum" sz="quarter" idx="12"/>
          </p:nvPr>
        </p:nvSpPr>
        <p:spPr>
          <a:xfrm>
            <a:off x="6553200" y="6245225"/>
            <a:ext cx="1981200" cy="476250"/>
          </a:xfrm>
          <a:prstGeom prst="rect">
            <a:avLst/>
          </a:prstGeom>
        </p:spPr>
        <p:txBody>
          <a:bodyPr/>
          <a:lstStyle>
            <a:lvl1pPr>
              <a:defRPr/>
            </a:lvl1pPr>
          </a:lstStyle>
          <a:p>
            <a:fld id="{D316FCEA-2B92-4C65-9BB6-9725020A3E28}" type="slidenum">
              <a:rPr lang="pl-PL"/>
              <a:pPr/>
              <a:t>‹#›</a:t>
            </a:fld>
            <a:endParaRPr lang="pl-PL"/>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a:xfrm>
            <a:off x="457200" y="1143000"/>
            <a:ext cx="8229600" cy="1066800"/>
          </a:xfrm>
          <a:prstGeom prst="rect">
            <a:avLst/>
          </a:prstGeom>
        </p:spPr>
        <p:txBody>
          <a:bodyPr/>
          <a:lstStyle/>
          <a:p>
            <a:r>
              <a:rPr kumimoji="0" lang="pl-PL"/>
              <a:t>Kliknij, aby edytować styl</a:t>
            </a:r>
            <a:endParaRPr kumimoji="0" lang="en-US"/>
          </a:p>
        </p:txBody>
      </p:sp>
      <p:sp>
        <p:nvSpPr>
          <p:cNvPr id="3" name="Symbol zastępczy zawartości 2"/>
          <p:cNvSpPr>
            <a:spLocks noGrp="1"/>
          </p:cNvSpPr>
          <p:nvPr>
            <p:ph sz="half" idx="1"/>
          </p:nvPr>
        </p:nvSpPr>
        <p:spPr>
          <a:xfrm>
            <a:off x="457200" y="2249424"/>
            <a:ext cx="4038600" cy="4525963"/>
          </a:xfrm>
          <a:prstGeom prst="rect">
            <a:avLst/>
          </a:prstGeom>
        </p:spPr>
        <p:txBody>
          <a:bodyPr/>
          <a:lstStyle>
            <a:lvl1pPr>
              <a:defRPr sz="2000"/>
            </a:lvl1pPr>
            <a:lvl2pPr>
              <a:defRPr sz="1900"/>
            </a:lvl2pPr>
            <a:lvl3pPr>
              <a:defRPr sz="1800"/>
            </a:lvl3pPr>
            <a:lvl4pPr>
              <a:defRPr sz="1800"/>
            </a:lvl4pPr>
            <a:lvl5pPr>
              <a:defRPr sz="1800"/>
            </a:lvl5p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zawartości 3"/>
          <p:cNvSpPr>
            <a:spLocks noGrp="1"/>
          </p:cNvSpPr>
          <p:nvPr>
            <p:ph sz="half" idx="2"/>
          </p:nvPr>
        </p:nvSpPr>
        <p:spPr>
          <a:xfrm>
            <a:off x="4648200" y="2249424"/>
            <a:ext cx="4038600" cy="4525963"/>
          </a:xfrm>
          <a:prstGeom prst="rect">
            <a:avLst/>
          </a:prstGeom>
        </p:spPr>
        <p:txBody>
          <a:bodyPr/>
          <a:lstStyle>
            <a:lvl1pPr>
              <a:defRPr sz="2000"/>
            </a:lvl1pPr>
            <a:lvl2pPr>
              <a:defRPr sz="1900"/>
            </a:lvl2pPr>
            <a:lvl3pPr>
              <a:defRPr sz="1800"/>
            </a:lvl3pPr>
            <a:lvl4pPr>
              <a:defRPr sz="1800"/>
            </a:lvl4pPr>
            <a:lvl5pPr>
              <a:defRPr sz="1800"/>
            </a:lvl5p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5" name="Symbol zastępczy daty 4"/>
          <p:cNvSpPr>
            <a:spLocks noGrp="1"/>
          </p:cNvSpPr>
          <p:nvPr>
            <p:ph type="dt" sz="half" idx="10"/>
          </p:nvPr>
        </p:nvSpPr>
        <p:spPr>
          <a:xfrm>
            <a:off x="6586536" y="612648"/>
            <a:ext cx="957264" cy="457200"/>
          </a:xfrm>
          <a:prstGeom prst="rect">
            <a:avLst/>
          </a:prstGeom>
        </p:spPr>
        <p:txBody>
          <a:bodyPr/>
          <a:lstStyle/>
          <a:p>
            <a:endParaRPr lang="pl-PL"/>
          </a:p>
        </p:txBody>
      </p:sp>
      <p:sp>
        <p:nvSpPr>
          <p:cNvPr id="6" name="Symbol zastępczy stopki 5"/>
          <p:cNvSpPr>
            <a:spLocks noGrp="1"/>
          </p:cNvSpPr>
          <p:nvPr>
            <p:ph type="ftr" sz="quarter" idx="11"/>
          </p:nvPr>
        </p:nvSpPr>
        <p:spPr>
          <a:xfrm>
            <a:off x="5257800" y="612648"/>
            <a:ext cx="1325880" cy="457200"/>
          </a:xfrm>
          <a:prstGeom prst="rect">
            <a:avLst/>
          </a:prstGeom>
        </p:spPr>
        <p:txBody>
          <a:bodyPr/>
          <a:lstStyle/>
          <a:p>
            <a:endParaRPr lang="pl-PL"/>
          </a:p>
        </p:txBody>
      </p:sp>
      <p:sp>
        <p:nvSpPr>
          <p:cNvPr id="7" name="Symbol zastępczy numeru slajdu 6"/>
          <p:cNvSpPr>
            <a:spLocks noGrp="1"/>
          </p:cNvSpPr>
          <p:nvPr>
            <p:ph type="sldNum" sz="quarter" idx="12"/>
          </p:nvPr>
        </p:nvSpPr>
        <p:spPr>
          <a:xfrm>
            <a:off x="8174736" y="2272"/>
            <a:ext cx="762000" cy="365760"/>
          </a:xfrm>
          <a:prstGeom prst="rect">
            <a:avLst/>
          </a:prstGeom>
        </p:spPr>
        <p:txBody>
          <a:bodyPr/>
          <a:lstStyle/>
          <a:p>
            <a:fld id="{DFB39D8B-AE94-4B14-B17A-639E42D154F1}" type="slidenum">
              <a:rPr lang="pl-PL" smtClean="0"/>
              <a:pPr/>
              <a:t>‹#›</a:t>
            </a:fld>
            <a:endParaRPr lang="pl-PL"/>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2987824" y="1772816"/>
            <a:ext cx="5688632" cy="938535"/>
          </a:xfrm>
          <a:prstGeom prst="rect">
            <a:avLst/>
          </a:prstGeom>
        </p:spPr>
        <p:txBody>
          <a:bodyPr/>
          <a:lstStyle>
            <a:lvl1pPr algn="l">
              <a:defRPr sz="2400" b="0">
                <a:solidFill>
                  <a:srgbClr val="002D69"/>
                </a:solidFill>
                <a:latin typeface="Arial" pitchFamily="34" charset="0"/>
                <a:cs typeface="Arial" pitchFamily="34" charset="0"/>
              </a:defRPr>
            </a:lvl1pPr>
          </a:lstStyle>
          <a:p>
            <a:r>
              <a:rPr lang="pl-PL"/>
              <a:t>Kliknij, aby edytować styl</a:t>
            </a:r>
            <a:endParaRPr lang="pl-PL" dirty="0"/>
          </a:p>
        </p:txBody>
      </p:sp>
      <p:sp>
        <p:nvSpPr>
          <p:cNvPr id="10" name="Symbol zastępczy tekstu 9"/>
          <p:cNvSpPr>
            <a:spLocks noGrp="1"/>
          </p:cNvSpPr>
          <p:nvPr>
            <p:ph type="body" sz="quarter" idx="10"/>
          </p:nvPr>
        </p:nvSpPr>
        <p:spPr>
          <a:xfrm>
            <a:off x="2987675" y="5805488"/>
            <a:ext cx="5832475" cy="431800"/>
          </a:xfrm>
          <a:prstGeom prst="rect">
            <a:avLst/>
          </a:prstGeom>
        </p:spPr>
        <p:txBody>
          <a:bodyPr/>
          <a:lstStyle>
            <a:lvl1pPr>
              <a:buNone/>
              <a:defRPr sz="2000">
                <a:solidFill>
                  <a:srgbClr val="002D69"/>
                </a:solidFill>
                <a:latin typeface="Arial" pitchFamily="34" charset="0"/>
                <a:cs typeface="Arial" pitchFamily="34" charset="0"/>
              </a:defRPr>
            </a:lvl1pPr>
            <a:lvl2pPr>
              <a:buNone/>
              <a:defRPr sz="2000">
                <a:solidFill>
                  <a:srgbClr val="002D69"/>
                </a:solidFill>
                <a:latin typeface="Arial" pitchFamily="34" charset="0"/>
                <a:cs typeface="Arial" pitchFamily="34" charset="0"/>
              </a:defRPr>
            </a:lvl2pPr>
            <a:lvl3pPr>
              <a:buNone/>
              <a:defRPr sz="2000">
                <a:solidFill>
                  <a:srgbClr val="002D69"/>
                </a:solidFill>
                <a:latin typeface="Arial" pitchFamily="34" charset="0"/>
                <a:cs typeface="Arial" pitchFamily="34" charset="0"/>
              </a:defRPr>
            </a:lvl3pPr>
            <a:lvl4pPr>
              <a:buNone/>
              <a:defRPr sz="2000">
                <a:solidFill>
                  <a:srgbClr val="002D69"/>
                </a:solidFill>
                <a:latin typeface="Arial" pitchFamily="34" charset="0"/>
                <a:cs typeface="Arial" pitchFamily="34" charset="0"/>
              </a:defRPr>
            </a:lvl4pPr>
            <a:lvl5pPr>
              <a:buNone/>
              <a:defRPr sz="2000">
                <a:solidFill>
                  <a:srgbClr val="002D69"/>
                </a:solidFill>
                <a:latin typeface="Arial" pitchFamily="34" charset="0"/>
                <a:cs typeface="Arial" pitchFamily="34" charset="0"/>
              </a:defRPr>
            </a:lvl5pPr>
          </a:lstStyle>
          <a:p>
            <a:pPr lvl="0"/>
            <a:r>
              <a:rPr lang="pl-PL"/>
              <a:t>Kliknij, aby edytować style wzorca tekstu</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lajd niestandardowy bez nagłówka">
    <p:spTree>
      <p:nvGrpSpPr>
        <p:cNvPr id="1" name=""/>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1981200"/>
            <a:ext cx="7772400" cy="1362075"/>
          </a:xfrm>
          <a:prstGeom prst="rect">
            <a:avLst/>
          </a:prstGeo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pl-PL"/>
              <a:t>Kliknij, aby edytować styl</a:t>
            </a:r>
            <a:endParaRPr kumimoji="0" lang="en-US"/>
          </a:p>
        </p:txBody>
      </p:sp>
      <p:sp>
        <p:nvSpPr>
          <p:cNvPr id="3" name="Symbol zastępczy tekstu 2"/>
          <p:cNvSpPr>
            <a:spLocks noGrp="1"/>
          </p:cNvSpPr>
          <p:nvPr>
            <p:ph type="body" idx="1"/>
          </p:nvPr>
        </p:nvSpPr>
        <p:spPr>
          <a:xfrm>
            <a:off x="722313" y="3367088"/>
            <a:ext cx="7772400" cy="1509712"/>
          </a:xfrm>
          <a:prstGeom prst="rect">
            <a:avLst/>
          </a:prstGeo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a:t>Kliknij, aby edytować style wzorca tekstu</a:t>
            </a:r>
          </a:p>
        </p:txBody>
      </p:sp>
      <p:sp>
        <p:nvSpPr>
          <p:cNvPr id="4" name="Symbol zastępczy daty 3"/>
          <p:cNvSpPr>
            <a:spLocks noGrp="1"/>
          </p:cNvSpPr>
          <p:nvPr>
            <p:ph type="dt" sz="half" idx="10"/>
          </p:nvPr>
        </p:nvSpPr>
        <p:spPr>
          <a:xfrm>
            <a:off x="6586536" y="612648"/>
            <a:ext cx="957264" cy="457200"/>
          </a:xfrm>
          <a:prstGeom prst="rect">
            <a:avLst/>
          </a:prstGeom>
        </p:spPr>
        <p:txBody>
          <a:bodyPr/>
          <a:lstStyle/>
          <a:p>
            <a:endParaRPr lang="pl-PL"/>
          </a:p>
        </p:txBody>
      </p:sp>
      <p:sp>
        <p:nvSpPr>
          <p:cNvPr id="5" name="Symbol zastępczy stopki 4"/>
          <p:cNvSpPr>
            <a:spLocks noGrp="1"/>
          </p:cNvSpPr>
          <p:nvPr>
            <p:ph type="ftr" sz="quarter" idx="11"/>
          </p:nvPr>
        </p:nvSpPr>
        <p:spPr>
          <a:xfrm>
            <a:off x="5257800" y="612648"/>
            <a:ext cx="1325880" cy="457200"/>
          </a:xfrm>
          <a:prstGeom prst="rect">
            <a:avLst/>
          </a:prstGeom>
        </p:spPr>
        <p:txBody>
          <a:bodyPr/>
          <a:lstStyle/>
          <a:p>
            <a:endParaRPr lang="pl-PL"/>
          </a:p>
        </p:txBody>
      </p:sp>
      <p:sp>
        <p:nvSpPr>
          <p:cNvPr id="6" name="Symbol zastępczy numeru slajdu 5"/>
          <p:cNvSpPr>
            <a:spLocks noGrp="1"/>
          </p:cNvSpPr>
          <p:nvPr>
            <p:ph type="sldNum" sz="quarter" idx="12"/>
          </p:nvPr>
        </p:nvSpPr>
        <p:spPr>
          <a:xfrm>
            <a:off x="8174736" y="2272"/>
            <a:ext cx="762000" cy="365760"/>
          </a:xfrm>
          <a:prstGeom prst="rect">
            <a:avLst/>
          </a:prstGeom>
        </p:spPr>
        <p:txBody>
          <a:bodyPr/>
          <a:lstStyle/>
          <a:p>
            <a:fld id="{114E0E3C-FC26-43C7-A423-B2826C745070}" type="slidenum">
              <a:rPr lang="pl-PL" smtClean="0"/>
              <a:pPr/>
              <a:t>‹#›</a:t>
            </a:fld>
            <a:endParaRPr lang="pl-PL"/>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a:xfrm>
            <a:off x="457200" y="1143000"/>
            <a:ext cx="8229600" cy="1069848"/>
          </a:xfrm>
          <a:prstGeom prst="rect">
            <a:avLst/>
          </a:prstGeom>
        </p:spPr>
        <p:txBody>
          <a:bodyPr anchor="ctr"/>
          <a:lstStyle>
            <a:lvl1pPr>
              <a:defRPr sz="4000">
                <a:solidFill>
                  <a:schemeClr val="tx2"/>
                </a:solidFill>
              </a:defRPr>
            </a:lvl1pPr>
          </a:lstStyle>
          <a:p>
            <a:r>
              <a:rPr kumimoji="0" lang="pl-PL"/>
              <a:t>Kliknij, aby edytować styl</a:t>
            </a:r>
            <a:endParaRPr kumimoji="0" lang="en-US"/>
          </a:p>
        </p:txBody>
      </p:sp>
      <p:sp>
        <p:nvSpPr>
          <p:cNvPr id="3" name="Symbol zastępczy daty 2"/>
          <p:cNvSpPr>
            <a:spLocks noGrp="1"/>
          </p:cNvSpPr>
          <p:nvPr>
            <p:ph type="dt" sz="half" idx="10"/>
          </p:nvPr>
        </p:nvSpPr>
        <p:spPr>
          <a:xfrm>
            <a:off x="6583680" y="612648"/>
            <a:ext cx="957264" cy="457200"/>
          </a:xfrm>
          <a:prstGeom prst="rect">
            <a:avLst/>
          </a:prstGeom>
        </p:spPr>
        <p:txBody>
          <a:bodyPr/>
          <a:lstStyle/>
          <a:p>
            <a:endParaRPr lang="pl-PL"/>
          </a:p>
        </p:txBody>
      </p:sp>
      <p:sp>
        <p:nvSpPr>
          <p:cNvPr id="4" name="Symbol zastępczy stopki 3"/>
          <p:cNvSpPr>
            <a:spLocks noGrp="1"/>
          </p:cNvSpPr>
          <p:nvPr>
            <p:ph type="ftr" sz="quarter" idx="11"/>
          </p:nvPr>
        </p:nvSpPr>
        <p:spPr>
          <a:xfrm>
            <a:off x="5257800" y="612648"/>
            <a:ext cx="1325880" cy="457200"/>
          </a:xfrm>
          <a:prstGeom prst="rect">
            <a:avLst/>
          </a:prstGeom>
        </p:spPr>
        <p:txBody>
          <a:bodyPr/>
          <a:lstStyle/>
          <a:p>
            <a:endParaRPr lang="pl-PL"/>
          </a:p>
        </p:txBody>
      </p:sp>
      <p:sp>
        <p:nvSpPr>
          <p:cNvPr id="5" name="Symbol zastępczy numeru slajdu 4"/>
          <p:cNvSpPr>
            <a:spLocks noGrp="1"/>
          </p:cNvSpPr>
          <p:nvPr>
            <p:ph type="sldNum" sz="quarter" idx="12"/>
          </p:nvPr>
        </p:nvSpPr>
        <p:spPr>
          <a:xfrm>
            <a:off x="8174736" y="2272"/>
            <a:ext cx="762000" cy="365760"/>
          </a:xfrm>
          <a:prstGeom prst="rect">
            <a:avLst/>
          </a:prstGeom>
        </p:spPr>
        <p:txBody>
          <a:bodyPr/>
          <a:lstStyle/>
          <a:p>
            <a:fld id="{8B48961E-4971-4F8B-B942-96C1D6F99C04}"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1981200"/>
            <a:ext cx="7772400" cy="1362075"/>
          </a:xfrm>
          <a:prstGeom prst="rect">
            <a:avLst/>
          </a:prstGeo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pl-PL"/>
              <a:t>Kliknij, aby edytować styl</a:t>
            </a:r>
            <a:endParaRPr kumimoji="0" lang="en-US"/>
          </a:p>
        </p:txBody>
      </p:sp>
      <p:sp>
        <p:nvSpPr>
          <p:cNvPr id="3" name="Symbol zastępczy tekstu 2"/>
          <p:cNvSpPr>
            <a:spLocks noGrp="1"/>
          </p:cNvSpPr>
          <p:nvPr>
            <p:ph type="body" idx="1"/>
          </p:nvPr>
        </p:nvSpPr>
        <p:spPr>
          <a:xfrm>
            <a:off x="722313" y="3367088"/>
            <a:ext cx="7772400" cy="1509712"/>
          </a:xfrm>
          <a:prstGeom prst="rect">
            <a:avLst/>
          </a:prstGeo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a:t>Kliknij, aby edytować style wzorca tekstu</a:t>
            </a:r>
          </a:p>
        </p:txBody>
      </p:sp>
      <p:sp>
        <p:nvSpPr>
          <p:cNvPr id="4" name="Symbol zastępczy daty 3"/>
          <p:cNvSpPr>
            <a:spLocks noGrp="1"/>
          </p:cNvSpPr>
          <p:nvPr>
            <p:ph type="dt" sz="half" idx="10"/>
          </p:nvPr>
        </p:nvSpPr>
        <p:spPr>
          <a:xfrm>
            <a:off x="6586536" y="612648"/>
            <a:ext cx="957264" cy="457200"/>
          </a:xfrm>
          <a:prstGeom prst="rect">
            <a:avLst/>
          </a:prstGeom>
        </p:spPr>
        <p:txBody>
          <a:bodyPr/>
          <a:lstStyle/>
          <a:p>
            <a:endParaRPr lang="pl-PL"/>
          </a:p>
        </p:txBody>
      </p:sp>
      <p:sp>
        <p:nvSpPr>
          <p:cNvPr id="5" name="Symbol zastępczy stopki 4"/>
          <p:cNvSpPr>
            <a:spLocks noGrp="1"/>
          </p:cNvSpPr>
          <p:nvPr>
            <p:ph type="ftr" sz="quarter" idx="11"/>
          </p:nvPr>
        </p:nvSpPr>
        <p:spPr>
          <a:xfrm>
            <a:off x="5257800" y="612648"/>
            <a:ext cx="1325880" cy="457200"/>
          </a:xfrm>
          <a:prstGeom prst="rect">
            <a:avLst/>
          </a:prstGeom>
        </p:spPr>
        <p:txBody>
          <a:bodyPr/>
          <a:lstStyle/>
          <a:p>
            <a:endParaRPr lang="pl-PL"/>
          </a:p>
        </p:txBody>
      </p:sp>
      <p:sp>
        <p:nvSpPr>
          <p:cNvPr id="6" name="Symbol zastępczy numeru slajdu 5"/>
          <p:cNvSpPr>
            <a:spLocks noGrp="1"/>
          </p:cNvSpPr>
          <p:nvPr>
            <p:ph type="sldNum" sz="quarter" idx="12"/>
          </p:nvPr>
        </p:nvSpPr>
        <p:spPr>
          <a:xfrm>
            <a:off x="8174736" y="2272"/>
            <a:ext cx="762000" cy="365760"/>
          </a:xfrm>
          <a:prstGeom prst="rect">
            <a:avLst/>
          </a:prstGeom>
        </p:spPr>
        <p:txBody>
          <a:bodyPr/>
          <a:lstStyle/>
          <a:p>
            <a:fld id="{114E0E3C-FC26-43C7-A423-B2826C745070}"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a:xfrm>
            <a:off x="457200" y="1143000"/>
            <a:ext cx="8229600" cy="1066800"/>
          </a:xfrm>
          <a:prstGeom prst="rect">
            <a:avLst/>
          </a:prstGeom>
        </p:spPr>
        <p:txBody>
          <a:bodyPr/>
          <a:lstStyle/>
          <a:p>
            <a:r>
              <a:rPr kumimoji="0" lang="pl-PL"/>
              <a:t>Kliknij, aby edytować styl</a:t>
            </a:r>
            <a:endParaRPr kumimoji="0" lang="en-US"/>
          </a:p>
        </p:txBody>
      </p:sp>
      <p:sp>
        <p:nvSpPr>
          <p:cNvPr id="3" name="Symbol zastępczy zawartości 2"/>
          <p:cNvSpPr>
            <a:spLocks noGrp="1"/>
          </p:cNvSpPr>
          <p:nvPr>
            <p:ph idx="1"/>
          </p:nvPr>
        </p:nvSpPr>
        <p:spPr>
          <a:xfrm>
            <a:off x="457200" y="2249424"/>
            <a:ext cx="8229600" cy="4325112"/>
          </a:xfrm>
          <a:prstGeom prst="rect">
            <a:avLst/>
          </a:prstGeom>
        </p:spPr>
        <p:txBody>
          <a:body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daty 3"/>
          <p:cNvSpPr>
            <a:spLocks noGrp="1"/>
          </p:cNvSpPr>
          <p:nvPr>
            <p:ph type="dt" sz="half" idx="10"/>
          </p:nvPr>
        </p:nvSpPr>
        <p:spPr>
          <a:xfrm>
            <a:off x="6586536" y="612648"/>
            <a:ext cx="957264" cy="457200"/>
          </a:xfrm>
          <a:prstGeom prst="rect">
            <a:avLst/>
          </a:prstGeom>
        </p:spPr>
        <p:txBody>
          <a:bodyPr/>
          <a:lstStyle/>
          <a:p>
            <a:endParaRPr lang="pl-PL"/>
          </a:p>
        </p:txBody>
      </p:sp>
      <p:sp>
        <p:nvSpPr>
          <p:cNvPr id="5" name="Symbol zastępczy stopki 4"/>
          <p:cNvSpPr>
            <a:spLocks noGrp="1"/>
          </p:cNvSpPr>
          <p:nvPr>
            <p:ph type="ftr" sz="quarter" idx="11"/>
          </p:nvPr>
        </p:nvSpPr>
        <p:spPr>
          <a:xfrm>
            <a:off x="5257800" y="612648"/>
            <a:ext cx="1325880" cy="457200"/>
          </a:xfrm>
          <a:prstGeom prst="rect">
            <a:avLst/>
          </a:prstGeom>
        </p:spPr>
        <p:txBody>
          <a:bodyPr/>
          <a:lstStyle/>
          <a:p>
            <a:endParaRPr lang="pl-PL"/>
          </a:p>
        </p:txBody>
      </p:sp>
      <p:sp>
        <p:nvSpPr>
          <p:cNvPr id="6" name="Symbol zastępczy numeru slajdu 5"/>
          <p:cNvSpPr>
            <a:spLocks noGrp="1"/>
          </p:cNvSpPr>
          <p:nvPr>
            <p:ph type="sldNum" sz="quarter" idx="12"/>
          </p:nvPr>
        </p:nvSpPr>
        <p:spPr>
          <a:xfrm>
            <a:off x="8174736" y="2272"/>
            <a:ext cx="762000" cy="365760"/>
          </a:xfrm>
          <a:prstGeom prst="rect">
            <a:avLst/>
          </a:prstGeom>
        </p:spPr>
        <p:txBody>
          <a:bodyPr/>
          <a:lstStyle/>
          <a:p>
            <a:fld id="{A4CDED82-1873-4518-8635-672161934213}"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a:xfrm>
            <a:off x="457200" y="6356350"/>
            <a:ext cx="2133600" cy="365125"/>
          </a:xfrm>
          <a:prstGeom prst="rect">
            <a:avLst/>
          </a:prstGeom>
        </p:spPr>
        <p:txBody>
          <a:bodyPr/>
          <a:lstStyle/>
          <a:p>
            <a:endParaRPr lang="pl-PL"/>
          </a:p>
        </p:txBody>
      </p:sp>
      <p:sp>
        <p:nvSpPr>
          <p:cNvPr id="3" name="Symbol zastępczy stopki 2"/>
          <p:cNvSpPr>
            <a:spLocks noGrp="1"/>
          </p:cNvSpPr>
          <p:nvPr>
            <p:ph type="ftr" sz="quarter" idx="11"/>
          </p:nvPr>
        </p:nvSpPr>
        <p:spPr>
          <a:xfrm>
            <a:off x="3124200" y="6356350"/>
            <a:ext cx="2895600" cy="365125"/>
          </a:xfrm>
          <a:prstGeom prst="rect">
            <a:avLst/>
          </a:prstGeom>
        </p:spPr>
        <p:txBody>
          <a:bodyPr/>
          <a:lstStyle/>
          <a:p>
            <a:endParaRPr lang="pl-PL"/>
          </a:p>
        </p:txBody>
      </p:sp>
      <p:sp>
        <p:nvSpPr>
          <p:cNvPr id="4" name="Symbol zastępczy numeru slajdu 3"/>
          <p:cNvSpPr>
            <a:spLocks noGrp="1"/>
          </p:cNvSpPr>
          <p:nvPr>
            <p:ph type="sldNum" sz="quarter" idx="12"/>
          </p:nvPr>
        </p:nvSpPr>
        <p:spPr>
          <a:xfrm>
            <a:off x="6553200" y="6356350"/>
            <a:ext cx="2133600" cy="365125"/>
          </a:xfrm>
          <a:prstGeom prst="rect">
            <a:avLst/>
          </a:prstGeom>
        </p:spPr>
        <p:txBody>
          <a:bodyPr/>
          <a:lstStyle/>
          <a:p>
            <a:fld id="{C83DA0A8-CF08-4C30-9B66-7D6851F067BF}"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dgm">
  <p:cSld name="Tytuł i diagram lub schemat organizacyjny">
    <p:spTree>
      <p:nvGrpSpPr>
        <p:cNvPr id="1" name=""/>
        <p:cNvGrpSpPr/>
        <p:nvPr/>
      </p:nvGrpSpPr>
      <p:grpSpPr>
        <a:xfrm>
          <a:off x="0" y="0"/>
          <a:ext cx="0" cy="0"/>
          <a:chOff x="0" y="0"/>
          <a:chExt cx="0" cy="0"/>
        </a:xfrm>
      </p:grpSpPr>
      <p:sp>
        <p:nvSpPr>
          <p:cNvPr id="2" name="Tytuł 1"/>
          <p:cNvSpPr>
            <a:spLocks noGrp="1"/>
          </p:cNvSpPr>
          <p:nvPr>
            <p:ph type="title"/>
          </p:nvPr>
        </p:nvSpPr>
        <p:spPr>
          <a:xfrm>
            <a:off x="574675" y="304800"/>
            <a:ext cx="8001000" cy="1216025"/>
          </a:xfrm>
          <a:prstGeom prst="rect">
            <a:avLst/>
          </a:prstGeom>
        </p:spPr>
        <p:txBody>
          <a:bodyPr/>
          <a:lstStyle/>
          <a:p>
            <a:r>
              <a:rPr lang="pl-PL"/>
              <a:t>Kliknij, aby edytować styl</a:t>
            </a:r>
            <a:endParaRPr lang="en-GB"/>
          </a:p>
        </p:txBody>
      </p:sp>
      <p:sp>
        <p:nvSpPr>
          <p:cNvPr id="3" name="Symbol zastępczy obiektu SmartArt 2"/>
          <p:cNvSpPr>
            <a:spLocks noGrp="1"/>
          </p:cNvSpPr>
          <p:nvPr>
            <p:ph type="dgm" idx="1"/>
          </p:nvPr>
        </p:nvSpPr>
        <p:spPr>
          <a:xfrm>
            <a:off x="566738" y="1752600"/>
            <a:ext cx="8001000" cy="4267200"/>
          </a:xfrm>
          <a:prstGeom prst="rect">
            <a:avLst/>
          </a:prstGeom>
        </p:spPr>
        <p:txBody>
          <a:bodyPr/>
          <a:lstStyle/>
          <a:p>
            <a:endParaRPr lang="en-GB"/>
          </a:p>
        </p:txBody>
      </p:sp>
      <p:sp>
        <p:nvSpPr>
          <p:cNvPr id="4" name="Symbol zastępczy daty 3"/>
          <p:cNvSpPr>
            <a:spLocks noGrp="1"/>
          </p:cNvSpPr>
          <p:nvPr>
            <p:ph type="dt" sz="half" idx="10"/>
          </p:nvPr>
        </p:nvSpPr>
        <p:spPr>
          <a:xfrm>
            <a:off x="609600" y="6245225"/>
            <a:ext cx="1981200" cy="476250"/>
          </a:xfrm>
          <a:prstGeom prst="rect">
            <a:avLst/>
          </a:prstGeom>
        </p:spPr>
        <p:txBody>
          <a:bodyPr/>
          <a:lstStyle>
            <a:lvl1pPr>
              <a:defRPr/>
            </a:lvl1pPr>
          </a:lstStyle>
          <a:p>
            <a:endParaRPr lang="pl-PL"/>
          </a:p>
        </p:txBody>
      </p:sp>
      <p:sp>
        <p:nvSpPr>
          <p:cNvPr id="5" name="Symbol zastępczy stopki 4"/>
          <p:cNvSpPr>
            <a:spLocks noGrp="1"/>
          </p:cNvSpPr>
          <p:nvPr>
            <p:ph type="ftr" sz="quarter" idx="11"/>
          </p:nvPr>
        </p:nvSpPr>
        <p:spPr>
          <a:xfrm>
            <a:off x="3124200" y="6245225"/>
            <a:ext cx="2895600" cy="476250"/>
          </a:xfrm>
          <a:prstGeom prst="rect">
            <a:avLst/>
          </a:prstGeom>
        </p:spPr>
        <p:txBody>
          <a:bodyPr/>
          <a:lstStyle>
            <a:lvl1pPr>
              <a:defRPr/>
            </a:lvl1pPr>
          </a:lstStyle>
          <a:p>
            <a:endParaRPr lang="pl-PL"/>
          </a:p>
        </p:txBody>
      </p:sp>
      <p:sp>
        <p:nvSpPr>
          <p:cNvPr id="6" name="Symbol zastępczy numeru slajdu 5"/>
          <p:cNvSpPr>
            <a:spLocks noGrp="1"/>
          </p:cNvSpPr>
          <p:nvPr>
            <p:ph type="sldNum" sz="quarter" idx="12"/>
          </p:nvPr>
        </p:nvSpPr>
        <p:spPr>
          <a:xfrm>
            <a:off x="6553200" y="6245225"/>
            <a:ext cx="1981200" cy="476250"/>
          </a:xfrm>
          <a:prstGeom prst="rect">
            <a:avLst/>
          </a:prstGeom>
        </p:spPr>
        <p:txBody>
          <a:bodyPr/>
          <a:lstStyle>
            <a:lvl1pPr>
              <a:defRPr/>
            </a:lvl1pPr>
          </a:lstStyle>
          <a:p>
            <a:fld id="{D316FCEA-2B92-4C65-9BB6-9725020A3E28}" type="slidenum">
              <a:rPr lang="pl-PL"/>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a:xfrm>
            <a:off x="457200" y="1143000"/>
            <a:ext cx="8229600" cy="1066800"/>
          </a:xfrm>
          <a:prstGeom prst="rect">
            <a:avLst/>
          </a:prstGeom>
        </p:spPr>
        <p:txBody>
          <a:bodyPr/>
          <a:lstStyle/>
          <a:p>
            <a:r>
              <a:rPr kumimoji="0" lang="pl-PL"/>
              <a:t>Kliknij, aby edytować styl</a:t>
            </a:r>
            <a:endParaRPr kumimoji="0" lang="en-US"/>
          </a:p>
        </p:txBody>
      </p:sp>
      <p:sp>
        <p:nvSpPr>
          <p:cNvPr id="3" name="Symbol zastępczy zawartości 2"/>
          <p:cNvSpPr>
            <a:spLocks noGrp="1"/>
          </p:cNvSpPr>
          <p:nvPr>
            <p:ph sz="half" idx="1"/>
          </p:nvPr>
        </p:nvSpPr>
        <p:spPr>
          <a:xfrm>
            <a:off x="457200" y="2249424"/>
            <a:ext cx="4038600" cy="4525963"/>
          </a:xfrm>
          <a:prstGeom prst="rect">
            <a:avLst/>
          </a:prstGeom>
        </p:spPr>
        <p:txBody>
          <a:bodyPr/>
          <a:lstStyle>
            <a:lvl1pPr>
              <a:defRPr sz="2000"/>
            </a:lvl1pPr>
            <a:lvl2pPr>
              <a:defRPr sz="1900"/>
            </a:lvl2pPr>
            <a:lvl3pPr>
              <a:defRPr sz="1800"/>
            </a:lvl3pPr>
            <a:lvl4pPr>
              <a:defRPr sz="1800"/>
            </a:lvl4pPr>
            <a:lvl5pPr>
              <a:defRPr sz="1800"/>
            </a:lvl5p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zawartości 3"/>
          <p:cNvSpPr>
            <a:spLocks noGrp="1"/>
          </p:cNvSpPr>
          <p:nvPr>
            <p:ph sz="half" idx="2"/>
          </p:nvPr>
        </p:nvSpPr>
        <p:spPr>
          <a:xfrm>
            <a:off x="4648200" y="2249424"/>
            <a:ext cx="4038600" cy="4525963"/>
          </a:xfrm>
          <a:prstGeom prst="rect">
            <a:avLst/>
          </a:prstGeom>
        </p:spPr>
        <p:txBody>
          <a:bodyPr/>
          <a:lstStyle>
            <a:lvl1pPr>
              <a:defRPr sz="2000"/>
            </a:lvl1pPr>
            <a:lvl2pPr>
              <a:defRPr sz="1900"/>
            </a:lvl2pPr>
            <a:lvl3pPr>
              <a:defRPr sz="1800"/>
            </a:lvl3pPr>
            <a:lvl4pPr>
              <a:defRPr sz="1800"/>
            </a:lvl4pPr>
            <a:lvl5pPr>
              <a:defRPr sz="1800"/>
            </a:lvl5p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5" name="Symbol zastępczy daty 4"/>
          <p:cNvSpPr>
            <a:spLocks noGrp="1"/>
          </p:cNvSpPr>
          <p:nvPr>
            <p:ph type="dt" sz="half" idx="10"/>
          </p:nvPr>
        </p:nvSpPr>
        <p:spPr>
          <a:xfrm>
            <a:off x="6586536" y="612648"/>
            <a:ext cx="957264" cy="457200"/>
          </a:xfrm>
          <a:prstGeom prst="rect">
            <a:avLst/>
          </a:prstGeom>
        </p:spPr>
        <p:txBody>
          <a:bodyPr/>
          <a:lstStyle/>
          <a:p>
            <a:endParaRPr lang="pl-PL"/>
          </a:p>
        </p:txBody>
      </p:sp>
      <p:sp>
        <p:nvSpPr>
          <p:cNvPr id="6" name="Symbol zastępczy stopki 5"/>
          <p:cNvSpPr>
            <a:spLocks noGrp="1"/>
          </p:cNvSpPr>
          <p:nvPr>
            <p:ph type="ftr" sz="quarter" idx="11"/>
          </p:nvPr>
        </p:nvSpPr>
        <p:spPr>
          <a:xfrm>
            <a:off x="5257800" y="612648"/>
            <a:ext cx="1325880" cy="457200"/>
          </a:xfrm>
          <a:prstGeom prst="rect">
            <a:avLst/>
          </a:prstGeom>
        </p:spPr>
        <p:txBody>
          <a:bodyPr/>
          <a:lstStyle/>
          <a:p>
            <a:endParaRPr lang="pl-PL"/>
          </a:p>
        </p:txBody>
      </p:sp>
      <p:sp>
        <p:nvSpPr>
          <p:cNvPr id="7" name="Symbol zastępczy numeru slajdu 6"/>
          <p:cNvSpPr>
            <a:spLocks noGrp="1"/>
          </p:cNvSpPr>
          <p:nvPr>
            <p:ph type="sldNum" sz="quarter" idx="12"/>
          </p:nvPr>
        </p:nvSpPr>
        <p:spPr>
          <a:xfrm>
            <a:off x="8174736" y="2272"/>
            <a:ext cx="762000" cy="365760"/>
          </a:xfrm>
          <a:prstGeom prst="rect">
            <a:avLst/>
          </a:prstGeom>
        </p:spPr>
        <p:txBody>
          <a:bodyPr/>
          <a:lstStyle/>
          <a:p>
            <a:fld id="{DFB39D8B-AE94-4B14-B17A-639E42D154F1}"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lajd tekstowy">
    <p:spTree>
      <p:nvGrpSpPr>
        <p:cNvPr id="1" name=""/>
        <p:cNvGrpSpPr/>
        <p:nvPr/>
      </p:nvGrpSpPr>
      <p:grpSpPr>
        <a:xfrm>
          <a:off x="0" y="0"/>
          <a:ext cx="0" cy="0"/>
          <a:chOff x="0" y="0"/>
          <a:chExt cx="0" cy="0"/>
        </a:xfrm>
      </p:grpSpPr>
      <p:sp>
        <p:nvSpPr>
          <p:cNvPr id="7" name="Symbol zastępczy zawartości 2"/>
          <p:cNvSpPr>
            <a:spLocks noGrp="1"/>
          </p:cNvSpPr>
          <p:nvPr>
            <p:ph idx="1"/>
          </p:nvPr>
        </p:nvSpPr>
        <p:spPr>
          <a:xfrm>
            <a:off x="395536" y="1700808"/>
            <a:ext cx="8352928" cy="4536504"/>
          </a:xfrm>
          <a:prstGeom prst="rect">
            <a:avLst/>
          </a:prstGeom>
        </p:spPr>
        <p:txBody>
          <a:bodyPr/>
          <a:lstStyle>
            <a:lvl1pPr>
              <a:buNone/>
              <a:defRPr sz="2000">
                <a:solidFill>
                  <a:srgbClr val="002D69"/>
                </a:solidFill>
                <a:latin typeface="Arial" pitchFamily="34" charset="0"/>
                <a:cs typeface="Arial" pitchFamily="34" charset="0"/>
              </a:defRPr>
            </a:lvl1pPr>
            <a:lvl2pPr>
              <a:defRPr sz="2000">
                <a:solidFill>
                  <a:srgbClr val="002D69"/>
                </a:solidFill>
                <a:latin typeface="Arial" pitchFamily="34" charset="0"/>
                <a:cs typeface="Arial" pitchFamily="34" charset="0"/>
              </a:defRPr>
            </a:lvl2pPr>
            <a:lvl3pPr>
              <a:defRPr sz="2000">
                <a:solidFill>
                  <a:srgbClr val="002D69"/>
                </a:solidFill>
                <a:latin typeface="Arial" pitchFamily="34" charset="0"/>
                <a:cs typeface="Arial" pitchFamily="34" charset="0"/>
              </a:defRPr>
            </a:lvl3pPr>
          </a:lstStyle>
          <a:p>
            <a:pPr lvl="0"/>
            <a:r>
              <a:rPr lang="pl-PL" dirty="0"/>
              <a:t>Kliknij, aby edytować style wzorca tekstu</a:t>
            </a:r>
          </a:p>
          <a:p>
            <a:pPr lvl="1"/>
            <a:r>
              <a:rPr lang="pl-PL" dirty="0"/>
              <a:t>drugi poziom</a:t>
            </a:r>
          </a:p>
          <a:p>
            <a:pPr lvl="2"/>
            <a:r>
              <a:rPr lang="pl-PL" dirty="0"/>
              <a:t>trzeci poziom</a:t>
            </a:r>
          </a:p>
        </p:txBody>
      </p:sp>
      <p:sp>
        <p:nvSpPr>
          <p:cNvPr id="5" name="Tytuł 4"/>
          <p:cNvSpPr>
            <a:spLocks noGrp="1"/>
          </p:cNvSpPr>
          <p:nvPr>
            <p:ph type="title"/>
          </p:nvPr>
        </p:nvSpPr>
        <p:spPr>
          <a:xfrm>
            <a:off x="2987824" y="404664"/>
            <a:ext cx="5698976" cy="1012974"/>
          </a:xfrm>
          <a:prstGeom prst="rect">
            <a:avLst/>
          </a:prstGeom>
        </p:spPr>
        <p:txBody>
          <a:bodyPr anchor="ctr" anchorCtr="0"/>
          <a:lstStyle>
            <a:lvl1pPr algn="l">
              <a:defRPr sz="2800">
                <a:solidFill>
                  <a:srgbClr val="002D69"/>
                </a:solidFill>
                <a:latin typeface="Arial" pitchFamily="34" charset="0"/>
                <a:cs typeface="Arial" pitchFamily="34" charset="0"/>
              </a:defRPr>
            </a:lvl1pPr>
          </a:lstStyle>
          <a:p>
            <a:r>
              <a:rPr lang="pl-PL" dirty="0"/>
              <a:t>Kliknij, aby edytować styl</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ajd z grafiką">
    <p:spTree>
      <p:nvGrpSpPr>
        <p:cNvPr id="1" name=""/>
        <p:cNvGrpSpPr/>
        <p:nvPr/>
      </p:nvGrpSpPr>
      <p:grpSpPr>
        <a:xfrm>
          <a:off x="0" y="0"/>
          <a:ext cx="0" cy="0"/>
          <a:chOff x="0" y="0"/>
          <a:chExt cx="0" cy="0"/>
        </a:xfrm>
      </p:grpSpPr>
      <p:sp>
        <p:nvSpPr>
          <p:cNvPr id="3" name="Symbol zastępczy obrazu 2"/>
          <p:cNvSpPr>
            <a:spLocks noGrp="1"/>
          </p:cNvSpPr>
          <p:nvPr>
            <p:ph type="pic" sz="quarter" idx="10"/>
          </p:nvPr>
        </p:nvSpPr>
        <p:spPr>
          <a:xfrm>
            <a:off x="3059113" y="1773238"/>
            <a:ext cx="5761037" cy="4319587"/>
          </a:xfrm>
          <a:prstGeom prst="rect">
            <a:avLst/>
          </a:prstGeom>
        </p:spPr>
        <p:txBody>
          <a:bodyPr/>
          <a:lstStyle>
            <a:lvl1pPr>
              <a:buFontTx/>
              <a:buNone/>
              <a:defRPr sz="2400">
                <a:solidFill>
                  <a:srgbClr val="002D69"/>
                </a:solidFill>
                <a:latin typeface="Arial" pitchFamily="34" charset="0"/>
                <a:cs typeface="Arial" pitchFamily="34" charset="0"/>
              </a:defRPr>
            </a:lvl1pPr>
          </a:lstStyle>
          <a:p>
            <a:pPr lvl="0"/>
            <a:endParaRPr lang="pl-PL" noProof="0" dirty="0"/>
          </a:p>
        </p:txBody>
      </p:sp>
      <p:sp>
        <p:nvSpPr>
          <p:cNvPr id="8" name="Tytuł 4"/>
          <p:cNvSpPr>
            <a:spLocks noGrp="1"/>
          </p:cNvSpPr>
          <p:nvPr>
            <p:ph type="title"/>
          </p:nvPr>
        </p:nvSpPr>
        <p:spPr>
          <a:xfrm>
            <a:off x="2987824" y="404664"/>
            <a:ext cx="5698976" cy="1012974"/>
          </a:xfrm>
          <a:prstGeom prst="rect">
            <a:avLst/>
          </a:prstGeom>
        </p:spPr>
        <p:txBody>
          <a:bodyPr anchor="ctr" anchorCtr="0"/>
          <a:lstStyle>
            <a:lvl1pPr algn="l">
              <a:defRPr sz="2800">
                <a:solidFill>
                  <a:srgbClr val="002D69"/>
                </a:solidFill>
                <a:latin typeface="Arial" pitchFamily="34" charset="0"/>
                <a:cs typeface="Arial" pitchFamily="34" charset="0"/>
              </a:defRPr>
            </a:lvl1pPr>
          </a:lstStyle>
          <a:p>
            <a:r>
              <a:rPr lang="pl-PL" dirty="0"/>
              <a:t>Kliknij, aby edytować styl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lajd z krótkim tekstem">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987824" y="1700808"/>
            <a:ext cx="5760640" cy="4536504"/>
          </a:xfrm>
          <a:prstGeom prst="rect">
            <a:avLst/>
          </a:prstGeom>
        </p:spPr>
        <p:txBody>
          <a:bodyPr/>
          <a:lstStyle>
            <a:lvl1pPr>
              <a:buNone/>
              <a:defRPr sz="2000">
                <a:solidFill>
                  <a:srgbClr val="002D69"/>
                </a:solidFill>
                <a:latin typeface="Arial" pitchFamily="34" charset="0"/>
                <a:cs typeface="Arial" pitchFamily="34" charset="0"/>
              </a:defRPr>
            </a:lvl1pPr>
            <a:lvl2pPr marL="180975" indent="-180975">
              <a:buFont typeface="Arial" pitchFamily="34" charset="0"/>
              <a:buChar char="•"/>
              <a:defRPr sz="2000">
                <a:solidFill>
                  <a:srgbClr val="002D69"/>
                </a:solidFill>
                <a:latin typeface="Arial" pitchFamily="34" charset="0"/>
                <a:cs typeface="Arial" pitchFamily="34" charset="0"/>
              </a:defRPr>
            </a:lvl2pPr>
            <a:lvl3pPr>
              <a:defRPr sz="2000">
                <a:solidFill>
                  <a:srgbClr val="002D69"/>
                </a:solidFill>
                <a:latin typeface="Arial" pitchFamily="34" charset="0"/>
                <a:cs typeface="Arial" pitchFamily="34" charset="0"/>
              </a:defRPr>
            </a:lvl3pPr>
          </a:lstStyle>
          <a:p>
            <a:pPr lvl="0"/>
            <a:r>
              <a:rPr lang="pl-PL" dirty="0"/>
              <a:t>Kliknij, aby edytować style wzorca tekstu</a:t>
            </a:r>
          </a:p>
          <a:p>
            <a:pPr lvl="1"/>
            <a:r>
              <a:rPr lang="pl-PL" dirty="0"/>
              <a:t>drugi poziom</a:t>
            </a:r>
          </a:p>
        </p:txBody>
      </p:sp>
      <p:sp>
        <p:nvSpPr>
          <p:cNvPr id="4" name="Tytuł 4"/>
          <p:cNvSpPr>
            <a:spLocks noGrp="1"/>
          </p:cNvSpPr>
          <p:nvPr>
            <p:ph type="title"/>
          </p:nvPr>
        </p:nvSpPr>
        <p:spPr>
          <a:xfrm>
            <a:off x="2987824" y="404664"/>
            <a:ext cx="5698976" cy="1012974"/>
          </a:xfrm>
          <a:prstGeom prst="rect">
            <a:avLst/>
          </a:prstGeom>
        </p:spPr>
        <p:txBody>
          <a:bodyPr anchor="ctr" anchorCtr="0"/>
          <a:lstStyle>
            <a:lvl1pPr algn="l">
              <a:defRPr sz="2800">
                <a:solidFill>
                  <a:srgbClr val="002D69"/>
                </a:solidFill>
                <a:latin typeface="Arial" pitchFamily="34" charset="0"/>
                <a:cs typeface="Arial" pitchFamily="34" charset="0"/>
              </a:defRPr>
            </a:lvl1pPr>
          </a:lstStyle>
          <a:p>
            <a:r>
              <a:rPr lang="pl-PL" dirty="0"/>
              <a:t>Kliknij, aby edytować styl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image" Target="../media/image2.jpeg"/><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theme" Target="../theme/theme2.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5" Type="http://schemas.openxmlformats.org/officeDocument/2006/relationships/image" Target="../media/image3.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Obraz 8" descr="Prezentacja_ogólnouniwersytecka_slajd1.jpg"/>
          <p:cNvPicPr>
            <a:picLocks noChangeAspect="1"/>
          </p:cNvPicPr>
          <p:nvPr/>
        </p:nvPicPr>
        <p:blipFill>
          <a:blip r:embed="rId8" cstate="print"/>
          <a:srcRect/>
          <a:stretch>
            <a:fillRect/>
          </a:stretch>
        </p:blipFill>
        <p:spPr bwMode="auto">
          <a:xfrm>
            <a:off x="1588" y="333375"/>
            <a:ext cx="9140825" cy="626586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7" r:id="rId1"/>
    <p:sldLayoutId id="2147483673" r:id="rId2"/>
    <p:sldLayoutId id="2147483674" r:id="rId3"/>
    <p:sldLayoutId id="2147483675" r:id="rId4"/>
    <p:sldLayoutId id="2147483676" r:id="rId5"/>
    <p:sldLayoutId id="2147483677" r:id="rId6"/>
  </p:sldLayoutIdLst>
  <p:hf sldNum="0"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Arial" charset="0"/>
        </a:defRPr>
      </a:lvl2pPr>
      <a:lvl3pPr algn="ctr" rtl="0" eaLnBrk="1" fontAlgn="base" hangingPunct="1">
        <a:spcBef>
          <a:spcPct val="0"/>
        </a:spcBef>
        <a:spcAft>
          <a:spcPct val="0"/>
        </a:spcAft>
        <a:defRPr sz="4400">
          <a:solidFill>
            <a:schemeClr val="tx1"/>
          </a:solidFill>
          <a:latin typeface="Arial" charset="0"/>
        </a:defRPr>
      </a:lvl3pPr>
      <a:lvl4pPr algn="ctr" rtl="0" eaLnBrk="1" fontAlgn="base" hangingPunct="1">
        <a:spcBef>
          <a:spcPct val="0"/>
        </a:spcBef>
        <a:spcAft>
          <a:spcPct val="0"/>
        </a:spcAft>
        <a:defRPr sz="4400">
          <a:solidFill>
            <a:schemeClr val="tx1"/>
          </a:solidFill>
          <a:latin typeface="Arial" charset="0"/>
        </a:defRPr>
      </a:lvl4pPr>
      <a:lvl5pPr algn="ctr" rtl="0" eaLnBrk="1" fontAlgn="base" hangingPunct="1">
        <a:spcBef>
          <a:spcPct val="0"/>
        </a:spcBef>
        <a:spcAft>
          <a:spcPct val="0"/>
        </a:spcAft>
        <a:defRPr sz="4400">
          <a:solidFill>
            <a:schemeClr val="tx1"/>
          </a:solidFill>
          <a:latin typeface="Arial" charset="0"/>
        </a:defRPr>
      </a:lvl5pPr>
      <a:lvl6pPr marL="457200" algn="ctr" rtl="0" eaLnBrk="1" fontAlgn="base" hangingPunct="1">
        <a:spcBef>
          <a:spcPct val="0"/>
        </a:spcBef>
        <a:spcAft>
          <a:spcPct val="0"/>
        </a:spcAft>
        <a:defRPr sz="4400">
          <a:solidFill>
            <a:schemeClr val="tx1"/>
          </a:solidFill>
          <a:latin typeface="Arial" charset="0"/>
        </a:defRPr>
      </a:lvl6pPr>
      <a:lvl7pPr marL="914400" algn="ctr" rtl="0" eaLnBrk="1" fontAlgn="base" hangingPunct="1">
        <a:spcBef>
          <a:spcPct val="0"/>
        </a:spcBef>
        <a:spcAft>
          <a:spcPct val="0"/>
        </a:spcAft>
        <a:defRPr sz="4400">
          <a:solidFill>
            <a:schemeClr val="tx1"/>
          </a:solidFill>
          <a:latin typeface="Arial" charset="0"/>
        </a:defRPr>
      </a:lvl7pPr>
      <a:lvl8pPr marL="1371600" algn="ctr" rtl="0" eaLnBrk="1" fontAlgn="base" hangingPunct="1">
        <a:spcBef>
          <a:spcPct val="0"/>
        </a:spcBef>
        <a:spcAft>
          <a:spcPct val="0"/>
        </a:spcAft>
        <a:defRPr sz="4400">
          <a:solidFill>
            <a:schemeClr val="tx1"/>
          </a:solidFill>
          <a:latin typeface="Arial" charset="0"/>
        </a:defRPr>
      </a:lvl8pPr>
      <a:lvl9pPr marL="1828800" algn="ctr" rtl="0" eaLnBrk="1" fontAlgn="base" hangingPunct="1">
        <a:spcBef>
          <a:spcPct val="0"/>
        </a:spcBef>
        <a:spcAft>
          <a:spcPct val="0"/>
        </a:spcAft>
        <a:defRPr sz="4400">
          <a:solidFill>
            <a:schemeClr val="tx1"/>
          </a:solidFill>
          <a:latin typeface="Arial"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Obraz 8" descr="Prezentacja_ogólna_slajd2_z linią nagłówkową.jpg"/>
          <p:cNvPicPr>
            <a:picLocks noChangeAspect="1"/>
          </p:cNvPicPr>
          <p:nvPr/>
        </p:nvPicPr>
        <p:blipFill>
          <a:blip r:embed="rId12" cstate="print"/>
          <a:srcRect/>
          <a:stretch>
            <a:fillRect/>
          </a:stretch>
        </p:blipFill>
        <p:spPr bwMode="auto">
          <a:xfrm>
            <a:off x="485775" y="333375"/>
            <a:ext cx="8658225" cy="626586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8" r:id="rId5"/>
    <p:sldLayoutId id="2147483679" r:id="rId6"/>
    <p:sldLayoutId id="2147483680" r:id="rId7"/>
    <p:sldLayoutId id="2147483681" r:id="rId8"/>
    <p:sldLayoutId id="2147483682" r:id="rId9"/>
    <p:sldLayoutId id="2147483683" r:id="rId10"/>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074" name="Obraz 6" descr="Prezentacja_ogólna_slajd2_bez linii nagłówkowej.jpg"/>
          <p:cNvPicPr>
            <a:picLocks noChangeAspect="1"/>
          </p:cNvPicPr>
          <p:nvPr/>
        </p:nvPicPr>
        <p:blipFill>
          <a:blip r:embed="rId5" cstate="print"/>
          <a:srcRect/>
          <a:stretch>
            <a:fillRect/>
          </a:stretch>
        </p:blipFill>
        <p:spPr bwMode="auto">
          <a:xfrm>
            <a:off x="485775" y="333375"/>
            <a:ext cx="8658225" cy="626586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2" r:id="rId1"/>
    <p:sldLayoutId id="2147483684" r:id="rId2"/>
    <p:sldLayoutId id="2147483698" r:id="rId3"/>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2362200" y="1295400"/>
            <a:ext cx="4419600" cy="457200"/>
          </a:xfrm>
          <a:prstGeom prst="rect">
            <a:avLst/>
          </a:prstGeom>
          <a:noFill/>
          <a:ln w="9525">
            <a:noFill/>
            <a:miter lim="800000"/>
            <a:headEnd/>
            <a:tailEnd/>
          </a:ln>
          <a:effectLst/>
        </p:spPr>
        <p:txBody>
          <a:bodyPr>
            <a:spAutoFit/>
          </a:bodyPr>
          <a:lstStyle/>
          <a:p>
            <a:pPr algn="ctr" eaLnBrk="0" hangingPunct="0">
              <a:spcBef>
                <a:spcPct val="50000"/>
              </a:spcBef>
            </a:pPr>
            <a:endParaRPr lang="pl-PL" sz="2400">
              <a:latin typeface="Times New Roman" pitchFamily="18" charset="0"/>
            </a:endParaRPr>
          </a:p>
        </p:txBody>
      </p:sp>
      <p:sp>
        <p:nvSpPr>
          <p:cNvPr id="3075" name="Rectangle 3"/>
          <p:cNvSpPr>
            <a:spLocks noGrp="1" noChangeArrowheads="1"/>
          </p:cNvSpPr>
          <p:nvPr>
            <p:ph type="title"/>
          </p:nvPr>
        </p:nvSpPr>
        <p:spPr>
          <a:xfrm>
            <a:off x="722313" y="1981200"/>
            <a:ext cx="7378079" cy="1362075"/>
          </a:xfrm>
        </p:spPr>
        <p:txBody>
          <a:bodyPr/>
          <a:lstStyle/>
          <a:p>
            <a:pPr algn="just"/>
            <a:r>
              <a:rPr lang="pl-PL" sz="2800" dirty="0">
                <a:effectLst/>
              </a:rPr>
              <a:t>Zasada zaufania w kontekście utrwalonej praktyki stosowania prawa podatkowego przez organy podatkowe co do stawki VAT</a:t>
            </a:r>
          </a:p>
        </p:txBody>
      </p:sp>
      <p:sp>
        <p:nvSpPr>
          <p:cNvPr id="5" name="Symbol zastępczy tekstu 4"/>
          <p:cNvSpPr>
            <a:spLocks noGrp="1"/>
          </p:cNvSpPr>
          <p:nvPr>
            <p:ph type="body" idx="1"/>
          </p:nvPr>
        </p:nvSpPr>
        <p:spPr/>
        <p:txBody>
          <a:bodyPr/>
          <a:lstStyle/>
          <a:p>
            <a:r>
              <a:rPr lang="pl-PL" b="1" dirty="0"/>
              <a:t>Wyrok NSA z 17 kwietnia 2019 r., I FSK 494/17</a:t>
            </a:r>
            <a:endParaRPr lang="pl-PL" dirty="0"/>
          </a:p>
        </p:txBody>
      </p:sp>
      <p:sp>
        <p:nvSpPr>
          <p:cNvPr id="2" name="pole tekstowe 1">
            <a:extLst>
              <a:ext uri="{FF2B5EF4-FFF2-40B4-BE49-F238E27FC236}">
                <a16:creationId xmlns:a16="http://schemas.microsoft.com/office/drawing/2014/main" id="{2F1B7E75-E1A4-4EF2-AFFC-B68070232606}"/>
              </a:ext>
            </a:extLst>
          </p:cNvPr>
          <p:cNvSpPr txBox="1"/>
          <p:nvPr/>
        </p:nvSpPr>
        <p:spPr>
          <a:xfrm>
            <a:off x="5940152" y="5517231"/>
            <a:ext cx="3096344" cy="830997"/>
          </a:xfrm>
          <a:prstGeom prst="rect">
            <a:avLst/>
          </a:prstGeom>
          <a:noFill/>
        </p:spPr>
        <p:txBody>
          <a:bodyPr wrap="square" rtlCol="0">
            <a:spAutoFit/>
          </a:bodyPr>
          <a:lstStyle/>
          <a:p>
            <a:pPr algn="just"/>
            <a:r>
              <a:rPr lang="pl-PL" sz="1200" i="1" dirty="0"/>
              <a:t>dr hab. Dominik Mączyński, prof. UAM</a:t>
            </a:r>
          </a:p>
          <a:p>
            <a:pPr algn="just"/>
            <a:r>
              <a:rPr lang="pl-PL" sz="1200" i="1" dirty="0"/>
              <a:t>Katedra Prawa Finansowego</a:t>
            </a:r>
          </a:p>
          <a:p>
            <a:pPr algn="just"/>
            <a:r>
              <a:rPr lang="pl-PL" sz="1200" i="1" dirty="0"/>
              <a:t>Wydział Prawa i Administracji</a:t>
            </a:r>
          </a:p>
          <a:p>
            <a:pPr algn="just"/>
            <a:r>
              <a:rPr lang="pl-PL" sz="1200" i="1" dirty="0"/>
              <a:t>UAM w Poznaniu</a:t>
            </a:r>
            <a:endParaRPr lang="pl-PL"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5">
            <a:extLst>
              <a:ext uri="{FF2B5EF4-FFF2-40B4-BE49-F238E27FC236}">
                <a16:creationId xmlns:a16="http://schemas.microsoft.com/office/drawing/2014/main" id="{92D2D4E8-25A0-43B1-A189-DF73DB58DD8D}"/>
              </a:ext>
            </a:extLst>
          </p:cNvPr>
          <p:cNvSpPr>
            <a:spLocks noGrp="1"/>
          </p:cNvSpPr>
          <p:nvPr>
            <p:ph type="title"/>
          </p:nvPr>
        </p:nvSpPr>
        <p:spPr/>
        <p:txBody>
          <a:bodyPr/>
          <a:lstStyle/>
          <a:p>
            <a:r>
              <a:rPr lang="pl-PL" dirty="0"/>
              <a:t>Dziękuję za uwagę !</a:t>
            </a:r>
          </a:p>
        </p:txBody>
      </p:sp>
      <p:sp>
        <p:nvSpPr>
          <p:cNvPr id="7" name="Symbol zastępczy tekstu 6">
            <a:extLst>
              <a:ext uri="{FF2B5EF4-FFF2-40B4-BE49-F238E27FC236}">
                <a16:creationId xmlns:a16="http://schemas.microsoft.com/office/drawing/2014/main" id="{64D6C8E3-993C-4FF4-A65A-1928E16436BF}"/>
              </a:ext>
            </a:extLst>
          </p:cNvPr>
          <p:cNvSpPr>
            <a:spLocks noGrp="1"/>
          </p:cNvSpPr>
          <p:nvPr>
            <p:ph type="body" idx="1"/>
          </p:nvPr>
        </p:nvSpPr>
        <p:spPr>
          <a:xfrm>
            <a:off x="6158409" y="5517232"/>
            <a:ext cx="2985591" cy="781992"/>
          </a:xfrm>
        </p:spPr>
        <p:txBody>
          <a:bodyPr/>
          <a:lstStyle/>
          <a:p>
            <a:r>
              <a:rPr lang="pl-PL" sz="1200" dirty="0">
                <a:latin typeface="Arial" panose="020B0604020202020204" pitchFamily="34" charset="0"/>
                <a:cs typeface="Arial" panose="020B0604020202020204" pitchFamily="34" charset="0"/>
              </a:rPr>
              <a:t>Dominik Mączyński</a:t>
            </a:r>
          </a:p>
          <a:p>
            <a:r>
              <a:rPr lang="pl-PL" sz="1200" dirty="0">
                <a:latin typeface="Arial" panose="020B0604020202020204" pitchFamily="34" charset="0"/>
                <a:cs typeface="Arial" panose="020B0604020202020204" pitchFamily="34" charset="0"/>
              </a:rPr>
              <a:t>dominik.maczynski@amu.edu.pl</a:t>
            </a:r>
          </a:p>
        </p:txBody>
      </p:sp>
    </p:spTree>
    <p:extLst>
      <p:ext uri="{BB962C8B-B14F-4D97-AF65-F5344CB8AC3E}">
        <p14:creationId xmlns:p14="http://schemas.microsoft.com/office/powerpoint/2010/main" val="3349649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a:extLst>
              <a:ext uri="{FF2B5EF4-FFF2-40B4-BE49-F238E27FC236}">
                <a16:creationId xmlns:a16="http://schemas.microsoft.com/office/drawing/2014/main" id="{57A54C34-D07F-4B93-9324-A509684A61A1}"/>
              </a:ext>
            </a:extLst>
          </p:cNvPr>
          <p:cNvSpPr>
            <a:spLocks noGrp="1"/>
          </p:cNvSpPr>
          <p:nvPr>
            <p:ph type="title"/>
          </p:nvPr>
        </p:nvSpPr>
        <p:spPr/>
        <p:txBody>
          <a:bodyPr/>
          <a:lstStyle/>
          <a:p>
            <a:r>
              <a:rPr lang="pl-PL" dirty="0"/>
              <a:t>Tezy</a:t>
            </a:r>
          </a:p>
        </p:txBody>
      </p:sp>
      <p:sp>
        <p:nvSpPr>
          <p:cNvPr id="5" name="Symbol zastępczy zawartości 4">
            <a:extLst>
              <a:ext uri="{FF2B5EF4-FFF2-40B4-BE49-F238E27FC236}">
                <a16:creationId xmlns:a16="http://schemas.microsoft.com/office/drawing/2014/main" id="{9864FD46-9283-4BFF-A8C2-C42F5D01B950}"/>
              </a:ext>
            </a:extLst>
          </p:cNvPr>
          <p:cNvSpPr>
            <a:spLocks noGrp="1"/>
          </p:cNvSpPr>
          <p:nvPr>
            <p:ph idx="1"/>
          </p:nvPr>
        </p:nvSpPr>
        <p:spPr/>
        <p:txBody>
          <a:bodyPr/>
          <a:lstStyle/>
          <a:p>
            <a:pPr algn="just"/>
            <a:r>
              <a:rPr lang="pl-PL" sz="1600" dirty="0"/>
              <a:t>1) Usługa kompleksowego utrzymania autostrady w systemie „utrzymaj standard”, obejmująca całokształt różnorodnych czynności służących jednemu celowi, a mianowicie przejezdności autostrady i eliminacji zagrożeń bezpieczeństwa ruchu, ma charakter tzw. usługi kompleksowej opodatkowanej na podstawie art. 41 ust. 1 ustawy z dnia 11 marca 2004 r. o podatku od towarów i usług (Dz. U. z 2011 r., Nr 177 poz. 1054 ze zm.) stawką podstawową (23 %).</a:t>
            </a:r>
          </a:p>
          <a:p>
            <a:pPr algn="just"/>
            <a:r>
              <a:rPr lang="pl-PL" sz="1600" dirty="0"/>
              <a:t> </a:t>
            </a:r>
          </a:p>
          <a:p>
            <a:pPr algn="just"/>
            <a:r>
              <a:rPr lang="pl-PL" sz="1600" dirty="0"/>
              <a:t>2) Zasada zaufania (ochrony uzasadnionych oczekiwań) wyrażona w art. 121 § 1 ustawy z dnia 29 sierpnia 1997 r. Ordynacja podatkowa (Dz. U. z 2015 r. poz. 613 ze zm.), jako jedna z podstawowych zasad demokratycznego państwa prawnego (art. 2 Konstytucji RP), wyklucza możliwość żądania zapłaty a posteriori podatku VAT, którego podatnik w związku z będącymi przedmiotem sporu usługami nie naliczał swojemu partnerowi handlowemu oraz nie wpłacał na rachunek administracji podatkowej, w sytuacji gdy utrwalona wykładnia i praktyka stosowania prawa podatkowego przez organy podatkowe, na podstawie której podatnik ukształtował długoterminowe zobowiązanie do świadczenia usługi, dawały podstawy do wywołania u tego podatnika uzasadnionego przekonania, że nie jest zobowiązany do naliczania rzeczonego podatku.</a:t>
            </a:r>
          </a:p>
        </p:txBody>
      </p:sp>
    </p:spTree>
    <p:extLst>
      <p:ext uri="{BB962C8B-B14F-4D97-AF65-F5344CB8AC3E}">
        <p14:creationId xmlns:p14="http://schemas.microsoft.com/office/powerpoint/2010/main" val="2393208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ymbol zastępczy zawartości 5">
            <a:extLst>
              <a:ext uri="{FF2B5EF4-FFF2-40B4-BE49-F238E27FC236}">
                <a16:creationId xmlns:a16="http://schemas.microsoft.com/office/drawing/2014/main" id="{0CEBCE18-3966-4DB9-BB2D-B28C9F4812A9}"/>
              </a:ext>
            </a:extLst>
          </p:cNvPr>
          <p:cNvGraphicFramePr>
            <a:graphicFrameLocks noGrp="1"/>
          </p:cNvGraphicFramePr>
          <p:nvPr>
            <p:ph idx="1"/>
            <p:extLst>
              <p:ext uri="{D42A27DB-BD31-4B8C-83A1-F6EECF244321}">
                <p14:modId xmlns:p14="http://schemas.microsoft.com/office/powerpoint/2010/main" val="866329047"/>
              </p:ext>
            </p:extLst>
          </p:nvPr>
        </p:nvGraphicFramePr>
        <p:xfrm>
          <a:off x="251396" y="2132856"/>
          <a:ext cx="8892604" cy="41050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ytuł 3">
            <a:extLst>
              <a:ext uri="{FF2B5EF4-FFF2-40B4-BE49-F238E27FC236}">
                <a16:creationId xmlns:a16="http://schemas.microsoft.com/office/drawing/2014/main" id="{B9CD67A2-5EA7-42C9-AE4B-E8C799EE3DB4}"/>
              </a:ext>
            </a:extLst>
          </p:cNvPr>
          <p:cNvSpPr>
            <a:spLocks noGrp="1"/>
          </p:cNvSpPr>
          <p:nvPr>
            <p:ph type="title"/>
          </p:nvPr>
        </p:nvSpPr>
        <p:spPr/>
        <p:txBody>
          <a:bodyPr/>
          <a:lstStyle/>
          <a:p>
            <a:r>
              <a:rPr lang="pl-PL" dirty="0"/>
              <a:t>Dylematy</a:t>
            </a:r>
          </a:p>
        </p:txBody>
      </p:sp>
    </p:spTree>
    <p:extLst>
      <p:ext uri="{BB962C8B-B14F-4D97-AF65-F5344CB8AC3E}">
        <p14:creationId xmlns:p14="http://schemas.microsoft.com/office/powerpoint/2010/main" val="1700794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a:extLst>
              <a:ext uri="{FF2B5EF4-FFF2-40B4-BE49-F238E27FC236}">
                <a16:creationId xmlns:a16="http://schemas.microsoft.com/office/drawing/2014/main" id="{F16BA10D-1833-43CD-8601-2033C3F8AB78}"/>
              </a:ext>
            </a:extLst>
          </p:cNvPr>
          <p:cNvSpPr>
            <a:spLocks noGrp="1"/>
          </p:cNvSpPr>
          <p:nvPr>
            <p:ph type="title"/>
          </p:nvPr>
        </p:nvSpPr>
        <p:spPr/>
        <p:txBody>
          <a:bodyPr/>
          <a:lstStyle/>
          <a:p>
            <a:r>
              <a:rPr lang="pl-PL" dirty="0"/>
              <a:t>Usługa kompleksowa</a:t>
            </a:r>
          </a:p>
        </p:txBody>
      </p:sp>
      <p:graphicFrame>
        <p:nvGraphicFramePr>
          <p:cNvPr id="9" name="Symbol zastępczy zawartości 8">
            <a:extLst>
              <a:ext uri="{FF2B5EF4-FFF2-40B4-BE49-F238E27FC236}">
                <a16:creationId xmlns:a16="http://schemas.microsoft.com/office/drawing/2014/main" id="{F7B7F52E-AF1A-4310-A26A-2AD317E80A91}"/>
              </a:ext>
            </a:extLst>
          </p:cNvPr>
          <p:cNvGraphicFramePr>
            <a:graphicFrameLocks noGrp="1"/>
          </p:cNvGraphicFramePr>
          <p:nvPr>
            <p:ph idx="1"/>
            <p:extLst>
              <p:ext uri="{D42A27DB-BD31-4B8C-83A1-F6EECF244321}">
                <p14:modId xmlns:p14="http://schemas.microsoft.com/office/powerpoint/2010/main" val="1369277258"/>
              </p:ext>
            </p:extLst>
          </p:nvPr>
        </p:nvGraphicFramePr>
        <p:xfrm>
          <a:off x="395288" y="1700213"/>
          <a:ext cx="8353425" cy="45370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05291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ymbol zastępczy zawartości 5">
            <a:extLst>
              <a:ext uri="{FF2B5EF4-FFF2-40B4-BE49-F238E27FC236}">
                <a16:creationId xmlns:a16="http://schemas.microsoft.com/office/drawing/2014/main" id="{EE3947FC-0B89-4F59-B1ED-FFE3CE989006}"/>
              </a:ext>
            </a:extLst>
          </p:cNvPr>
          <p:cNvGraphicFramePr>
            <a:graphicFrameLocks noGrp="1"/>
          </p:cNvGraphicFramePr>
          <p:nvPr>
            <p:ph idx="1"/>
            <p:extLst>
              <p:ext uri="{D42A27DB-BD31-4B8C-83A1-F6EECF244321}">
                <p14:modId xmlns:p14="http://schemas.microsoft.com/office/powerpoint/2010/main" val="3813917899"/>
              </p:ext>
            </p:extLst>
          </p:nvPr>
        </p:nvGraphicFramePr>
        <p:xfrm>
          <a:off x="395288" y="1700213"/>
          <a:ext cx="8353425" cy="45370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ytuł 3">
            <a:extLst>
              <a:ext uri="{FF2B5EF4-FFF2-40B4-BE49-F238E27FC236}">
                <a16:creationId xmlns:a16="http://schemas.microsoft.com/office/drawing/2014/main" id="{AF0CF43D-A534-45E4-927F-22218E230FC0}"/>
              </a:ext>
            </a:extLst>
          </p:cNvPr>
          <p:cNvSpPr>
            <a:spLocks noGrp="1"/>
          </p:cNvSpPr>
          <p:nvPr>
            <p:ph type="title"/>
          </p:nvPr>
        </p:nvSpPr>
        <p:spPr/>
        <p:txBody>
          <a:bodyPr/>
          <a:lstStyle/>
          <a:p>
            <a:r>
              <a:rPr lang="pl-PL" dirty="0"/>
              <a:t>Stawka podatkowa</a:t>
            </a:r>
          </a:p>
        </p:txBody>
      </p:sp>
    </p:spTree>
    <p:extLst>
      <p:ext uri="{BB962C8B-B14F-4D97-AF65-F5344CB8AC3E}">
        <p14:creationId xmlns:p14="http://schemas.microsoft.com/office/powerpoint/2010/main" val="2773319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ymbol zastępczy zawartości 5">
            <a:extLst>
              <a:ext uri="{FF2B5EF4-FFF2-40B4-BE49-F238E27FC236}">
                <a16:creationId xmlns:a16="http://schemas.microsoft.com/office/drawing/2014/main" id="{74DFE159-7803-456E-8D2B-D7AAC4C3931C}"/>
              </a:ext>
            </a:extLst>
          </p:cNvPr>
          <p:cNvGraphicFramePr>
            <a:graphicFrameLocks noGrp="1"/>
          </p:cNvGraphicFramePr>
          <p:nvPr>
            <p:ph idx="1"/>
            <p:extLst>
              <p:ext uri="{D42A27DB-BD31-4B8C-83A1-F6EECF244321}">
                <p14:modId xmlns:p14="http://schemas.microsoft.com/office/powerpoint/2010/main" val="1032781729"/>
              </p:ext>
            </p:extLst>
          </p:nvPr>
        </p:nvGraphicFramePr>
        <p:xfrm>
          <a:off x="395288" y="1700213"/>
          <a:ext cx="8353425" cy="45370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ytuł 3">
            <a:extLst>
              <a:ext uri="{FF2B5EF4-FFF2-40B4-BE49-F238E27FC236}">
                <a16:creationId xmlns:a16="http://schemas.microsoft.com/office/drawing/2014/main" id="{F3A972B0-914E-473A-A81F-3B3ACC6F71AA}"/>
              </a:ext>
            </a:extLst>
          </p:cNvPr>
          <p:cNvSpPr>
            <a:spLocks noGrp="1"/>
          </p:cNvSpPr>
          <p:nvPr>
            <p:ph type="title"/>
          </p:nvPr>
        </p:nvSpPr>
        <p:spPr>
          <a:xfrm>
            <a:off x="2627784" y="404664"/>
            <a:ext cx="6059016" cy="1012974"/>
          </a:xfrm>
        </p:spPr>
        <p:txBody>
          <a:bodyPr/>
          <a:lstStyle/>
          <a:p>
            <a:r>
              <a:rPr lang="pl-PL" dirty="0"/>
              <a:t>Zasada zaufania</a:t>
            </a:r>
            <a:br>
              <a:rPr lang="pl-PL" dirty="0"/>
            </a:br>
            <a:r>
              <a:rPr lang="pl-PL" dirty="0"/>
              <a:t>(ochrony uzasadnionych oczekiwań)</a:t>
            </a:r>
          </a:p>
        </p:txBody>
      </p:sp>
    </p:spTree>
    <p:extLst>
      <p:ext uri="{BB962C8B-B14F-4D97-AF65-F5344CB8AC3E}">
        <p14:creationId xmlns:p14="http://schemas.microsoft.com/office/powerpoint/2010/main" val="1040121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ymbol zastępczy zawartości 5">
            <a:extLst>
              <a:ext uri="{FF2B5EF4-FFF2-40B4-BE49-F238E27FC236}">
                <a16:creationId xmlns:a16="http://schemas.microsoft.com/office/drawing/2014/main" id="{8930D57C-A955-49C9-983F-3EB71AF52922}"/>
              </a:ext>
            </a:extLst>
          </p:cNvPr>
          <p:cNvGraphicFramePr>
            <a:graphicFrameLocks noGrp="1"/>
          </p:cNvGraphicFramePr>
          <p:nvPr>
            <p:ph idx="1"/>
            <p:extLst>
              <p:ext uri="{D42A27DB-BD31-4B8C-83A1-F6EECF244321}">
                <p14:modId xmlns:p14="http://schemas.microsoft.com/office/powerpoint/2010/main" val="1238658406"/>
              </p:ext>
            </p:extLst>
          </p:nvPr>
        </p:nvGraphicFramePr>
        <p:xfrm>
          <a:off x="395288" y="1700213"/>
          <a:ext cx="8353425" cy="45370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ytuł 3">
            <a:extLst>
              <a:ext uri="{FF2B5EF4-FFF2-40B4-BE49-F238E27FC236}">
                <a16:creationId xmlns:a16="http://schemas.microsoft.com/office/drawing/2014/main" id="{B83C412F-0678-4DC0-B66C-13505C048644}"/>
              </a:ext>
            </a:extLst>
          </p:cNvPr>
          <p:cNvSpPr>
            <a:spLocks noGrp="1"/>
          </p:cNvSpPr>
          <p:nvPr>
            <p:ph type="title"/>
          </p:nvPr>
        </p:nvSpPr>
        <p:spPr>
          <a:xfrm>
            <a:off x="2699792" y="404664"/>
            <a:ext cx="5987008" cy="1012974"/>
          </a:xfrm>
        </p:spPr>
        <p:txBody>
          <a:bodyPr/>
          <a:lstStyle/>
          <a:p>
            <a:r>
              <a:rPr lang="pl-PL" dirty="0"/>
              <a:t>Zasada zaufania</a:t>
            </a:r>
            <a:br>
              <a:rPr lang="pl-PL" dirty="0"/>
            </a:br>
            <a:r>
              <a:rPr lang="pl-PL" dirty="0"/>
              <a:t>(ochrony uzasadnionych oczekiwań)</a:t>
            </a:r>
          </a:p>
        </p:txBody>
      </p:sp>
    </p:spTree>
    <p:extLst>
      <p:ext uri="{BB962C8B-B14F-4D97-AF65-F5344CB8AC3E}">
        <p14:creationId xmlns:p14="http://schemas.microsoft.com/office/powerpoint/2010/main" val="614564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ymbol zastępczy zawartości 5">
            <a:extLst>
              <a:ext uri="{FF2B5EF4-FFF2-40B4-BE49-F238E27FC236}">
                <a16:creationId xmlns:a16="http://schemas.microsoft.com/office/drawing/2014/main" id="{AEBA5242-1DDD-4999-9923-A219389CD682}"/>
              </a:ext>
            </a:extLst>
          </p:cNvPr>
          <p:cNvGraphicFramePr>
            <a:graphicFrameLocks noGrp="1"/>
          </p:cNvGraphicFramePr>
          <p:nvPr>
            <p:ph idx="1"/>
            <p:extLst>
              <p:ext uri="{D42A27DB-BD31-4B8C-83A1-F6EECF244321}">
                <p14:modId xmlns:p14="http://schemas.microsoft.com/office/powerpoint/2010/main" val="2969371556"/>
              </p:ext>
            </p:extLst>
          </p:nvPr>
        </p:nvGraphicFramePr>
        <p:xfrm>
          <a:off x="395288" y="1700213"/>
          <a:ext cx="8353425" cy="45370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ytuł 3">
            <a:extLst>
              <a:ext uri="{FF2B5EF4-FFF2-40B4-BE49-F238E27FC236}">
                <a16:creationId xmlns:a16="http://schemas.microsoft.com/office/drawing/2014/main" id="{5243B2E0-6DD5-4C42-B3A7-C6A6869C5DA6}"/>
              </a:ext>
            </a:extLst>
          </p:cNvPr>
          <p:cNvSpPr>
            <a:spLocks noGrp="1"/>
          </p:cNvSpPr>
          <p:nvPr>
            <p:ph type="title"/>
          </p:nvPr>
        </p:nvSpPr>
        <p:spPr/>
        <p:txBody>
          <a:bodyPr/>
          <a:lstStyle/>
          <a:p>
            <a:r>
              <a:rPr lang="pl-PL" dirty="0"/>
              <a:t>Przesłanki uzasadnionych oczekiwań</a:t>
            </a:r>
          </a:p>
        </p:txBody>
      </p:sp>
    </p:spTree>
    <p:extLst>
      <p:ext uri="{BB962C8B-B14F-4D97-AF65-F5344CB8AC3E}">
        <p14:creationId xmlns:p14="http://schemas.microsoft.com/office/powerpoint/2010/main" val="312345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ymbol zastępczy zawartości 5">
            <a:extLst>
              <a:ext uri="{FF2B5EF4-FFF2-40B4-BE49-F238E27FC236}">
                <a16:creationId xmlns:a16="http://schemas.microsoft.com/office/drawing/2014/main" id="{1F0FFAA5-9F95-40E6-904C-3D11DDF2F3F8}"/>
              </a:ext>
            </a:extLst>
          </p:cNvPr>
          <p:cNvGraphicFramePr>
            <a:graphicFrameLocks noGrp="1"/>
          </p:cNvGraphicFramePr>
          <p:nvPr>
            <p:ph idx="1"/>
            <p:extLst>
              <p:ext uri="{D42A27DB-BD31-4B8C-83A1-F6EECF244321}">
                <p14:modId xmlns:p14="http://schemas.microsoft.com/office/powerpoint/2010/main" val="1105783141"/>
              </p:ext>
            </p:extLst>
          </p:nvPr>
        </p:nvGraphicFramePr>
        <p:xfrm>
          <a:off x="395288" y="1700213"/>
          <a:ext cx="8353425" cy="45370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ytuł 3">
            <a:extLst>
              <a:ext uri="{FF2B5EF4-FFF2-40B4-BE49-F238E27FC236}">
                <a16:creationId xmlns:a16="http://schemas.microsoft.com/office/drawing/2014/main" id="{DD50DE70-0063-4D29-ACD9-C45DCD7BD6DE}"/>
              </a:ext>
            </a:extLst>
          </p:cNvPr>
          <p:cNvSpPr>
            <a:spLocks noGrp="1"/>
          </p:cNvSpPr>
          <p:nvPr>
            <p:ph type="title"/>
          </p:nvPr>
        </p:nvSpPr>
        <p:spPr/>
        <p:txBody>
          <a:bodyPr/>
          <a:lstStyle/>
          <a:p>
            <a:r>
              <a:rPr lang="pl-PL" dirty="0"/>
              <a:t>Konkluzja</a:t>
            </a:r>
          </a:p>
        </p:txBody>
      </p:sp>
    </p:spTree>
    <p:extLst>
      <p:ext uri="{BB962C8B-B14F-4D97-AF65-F5344CB8AC3E}">
        <p14:creationId xmlns:p14="http://schemas.microsoft.com/office/powerpoint/2010/main" val="3023420378"/>
      </p:ext>
    </p:extLst>
  </p:cSld>
  <p:clrMapOvr>
    <a:masterClrMapping/>
  </p:clrMapOvr>
</p:sld>
</file>

<file path=ppt/theme/theme1.xml><?xml version="1.0" encoding="utf-8"?>
<a:theme xmlns:a="http://schemas.openxmlformats.org/drawingml/2006/main" name="Prezentacja_UAM">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 klasyczny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a:lstStyle>
        <a:def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kumimoji="0" sz="2000" b="0" i="0" u="none" strike="noStrike" kern="1200" cap="none" spc="0" normalizeH="0" baseline="0" noProof="0" dirty="0" smtClean="0">
            <a:ln>
              <a:noFill/>
            </a:ln>
            <a:solidFill>
              <a:srgbClr val="002D69"/>
            </a:solidFill>
            <a:effectLst/>
            <a:uLnTx/>
            <a:uFillTx/>
            <a:latin typeface="Arial" pitchFamily="34" charset="0"/>
            <a:ea typeface="+mn-ea"/>
            <a:cs typeface="Arial" pitchFamily="34" charset="0"/>
          </a:defRPr>
        </a:defPPr>
      </a:lstStyle>
    </a:txDef>
  </a:objectDefaults>
  <a:extraClrSchemeLst/>
</a:theme>
</file>

<file path=ppt/theme/theme2.xml><?xml version="1.0" encoding="utf-8"?>
<a:theme xmlns:a="http://schemas.openxmlformats.org/drawingml/2006/main" name="Slajd kolejny">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Slajd niestandardowy bez nagłówka">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Prezentacja_UAM</Template>
  <TotalTime>2222</TotalTime>
  <Words>942</Words>
  <Application>Microsoft Office PowerPoint</Application>
  <PresentationFormat>Pokaz na ekranie (4:3)</PresentationFormat>
  <Paragraphs>42</Paragraphs>
  <Slides>10</Slides>
  <Notes>1</Notes>
  <HiddenSlides>0</HiddenSlides>
  <MMClips>0</MMClips>
  <ScaleCrop>false</ScaleCrop>
  <HeadingPairs>
    <vt:vector size="6" baseType="variant">
      <vt:variant>
        <vt:lpstr>Używane czcionki</vt:lpstr>
      </vt:variant>
      <vt:variant>
        <vt:i4>3</vt:i4>
      </vt:variant>
      <vt:variant>
        <vt:lpstr>Motyw</vt:lpstr>
      </vt:variant>
      <vt:variant>
        <vt:i4>3</vt:i4>
      </vt:variant>
      <vt:variant>
        <vt:lpstr>Tytuły slajdów</vt:lpstr>
      </vt:variant>
      <vt:variant>
        <vt:i4>10</vt:i4>
      </vt:variant>
    </vt:vector>
  </HeadingPairs>
  <TitlesOfParts>
    <vt:vector size="16" baseType="lpstr">
      <vt:lpstr>Arial</vt:lpstr>
      <vt:lpstr>Calibri</vt:lpstr>
      <vt:lpstr>Times New Roman</vt:lpstr>
      <vt:lpstr>Prezentacja_UAM</vt:lpstr>
      <vt:lpstr>Slajd kolejny</vt:lpstr>
      <vt:lpstr>Slajd niestandardowy bez nagłówka</vt:lpstr>
      <vt:lpstr>Zasada zaufania w kontekście utrwalonej praktyki stosowania prawa podatkowego przez organy podatkowe co do stawki VAT</vt:lpstr>
      <vt:lpstr>Tezy</vt:lpstr>
      <vt:lpstr>Dylematy</vt:lpstr>
      <vt:lpstr>Usługa kompleksowa</vt:lpstr>
      <vt:lpstr>Stawka podatkowa</vt:lpstr>
      <vt:lpstr>Zasada zaufania (ochrony uzasadnionych oczekiwań)</vt:lpstr>
      <vt:lpstr>Zasada zaufania (ochrony uzasadnionych oczekiwań)</vt:lpstr>
      <vt:lpstr>Przesłanki uzasadnionych oczekiwań</vt:lpstr>
      <vt:lpstr>Konkluzja</vt:lpstr>
      <vt:lpstr>Dziękuję za uwagę !</vt:lpstr>
    </vt:vector>
  </TitlesOfParts>
  <Company>Your Company Name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Prawo budżetowe</dc:title>
  <dc:creator>Your User Name</dc:creator>
  <cp:lastModifiedBy>Wojciech Morawski</cp:lastModifiedBy>
  <cp:revision>136</cp:revision>
  <dcterms:created xsi:type="dcterms:W3CDTF">2013-11-05T14:22:03Z</dcterms:created>
  <dcterms:modified xsi:type="dcterms:W3CDTF">2020-03-04T15:55:36Z</dcterms:modified>
</cp:coreProperties>
</file>