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38568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53829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068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338897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3247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97880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0563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0313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3778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1900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70088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ABEECE-A44E-405C-93E2-7CB69C5A0807}" type="datetimeFigureOut">
              <a:rPr lang="pl-PL" smtClean="0"/>
              <a:t>09.03.2020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9318BE-A881-46C9-96CA-084A9104D5E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547847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/>
              <a:t>Odmowa wydania interpretacji MDR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/>
              <a:t>Filip Świtała</a:t>
            </a:r>
          </a:p>
        </p:txBody>
      </p:sp>
    </p:spTree>
    <p:extLst>
      <p:ext uri="{BB962C8B-B14F-4D97-AF65-F5344CB8AC3E}">
        <p14:creationId xmlns:p14="http://schemas.microsoft.com/office/powerpoint/2010/main" val="16213153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 SA/Po 825/19, 5 grudnia 2019 r.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838199" y="1963066"/>
            <a:ext cx="1114525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Zainteresowanym w rozumieniu art. 14b § 1 </a:t>
            </a:r>
            <a:r>
              <a:rPr lang="pl-PL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O.p</a:t>
            </a: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. tj. osobą uprawnioną do złożenia wniosku jest podatnik, płatnik, inkasent, osoba trzecia odpowiedzialna za zobowiązania podatkowe, osoba, u której wystąpiła zaległość podatkowa, planujący utworzenie spółki, oddziału lub przedstawicielstwa.  o jakiej mowa w art. 14p </a:t>
            </a:r>
            <a:r>
              <a:rPr lang="pl-PL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O.p</a:t>
            </a: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. "</a:t>
            </a:r>
            <a:endParaRPr lang="pl-PL" sz="2400" dirty="0"/>
          </a:p>
        </p:txBody>
      </p:sp>
      <p:sp>
        <p:nvSpPr>
          <p:cNvPr id="4" name="Prostokąt 3"/>
          <p:cNvSpPr/>
          <p:nvPr/>
        </p:nvSpPr>
        <p:spPr>
          <a:xfrm>
            <a:off x="838199" y="4320750"/>
            <a:ext cx="105156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Art. 14b. </a:t>
            </a: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§ 1. Dyrektor Krajowej Informacji Skarbowej, na wniosek zainteresowanego, wydaje, w jego indywidualnej sprawie, interpretację przepisów prawa podatkowego (interpretację indywidualną). </a:t>
            </a:r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8280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 SA/Po 825/19, 5 grudnia 2019 r.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838199" y="1963066"/>
            <a:ext cx="1114525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Przewidziany przez ustawodawcę zakres i sposób realizacji ochrony prawnej związanej z zastosowaniem się do interpretacji indywidualnej odnosi się wyłącznie do interpretacji przepisów materialnego prawa podatkowego mających związek z kształtowaniem obowiązku czy zobowiązania podatkowego</a:t>
            </a:r>
          </a:p>
          <a:p>
            <a:endParaRPr lang="pl-PL" sz="24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Przedmiotem interpretacji indywidualnej nie mogą być zarówno przepisy prawa proceduralnego, jak i przepisy prawa materialnego nieodnoszące się wprost do zobowiązania lub skierowane do organów podatkowych.  Sama definicja przepisów prawa podatkowego zawarta w art. 3 pkt 2 </a:t>
            </a:r>
            <a:r>
              <a:rPr lang="pl-PL" sz="2400" dirty="0" err="1">
                <a:solidFill>
                  <a:srgbClr val="000000"/>
                </a:solidFill>
                <a:latin typeface="Arial" panose="020B0604020202020204" pitchFamily="34" charset="0"/>
              </a:rPr>
              <a:t>O.p</a:t>
            </a:r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. nie jest wystarczająca, aby zakres przedmiotowy wyznaczyć</a:t>
            </a:r>
          </a:p>
        </p:txBody>
      </p:sp>
    </p:spTree>
    <p:extLst>
      <p:ext uri="{BB962C8B-B14F-4D97-AF65-F5344CB8AC3E}">
        <p14:creationId xmlns:p14="http://schemas.microsoft.com/office/powerpoint/2010/main" val="739736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b="1" dirty="0"/>
              <a:t>I SA/</a:t>
            </a:r>
            <a:r>
              <a:rPr lang="pl-PL" b="1" dirty="0" err="1"/>
              <a:t>Wr</a:t>
            </a:r>
            <a:r>
              <a:rPr lang="pl-PL" b="1" dirty="0"/>
              <a:t> 193/16, 5 maja 2016 r.</a:t>
            </a:r>
            <a:endParaRPr lang="pl-PL" dirty="0"/>
          </a:p>
        </p:txBody>
      </p:sp>
      <p:sp>
        <p:nvSpPr>
          <p:cNvPr id="3" name="Prostokąt 2"/>
          <p:cNvSpPr/>
          <p:nvPr/>
        </p:nvSpPr>
        <p:spPr>
          <a:xfrm>
            <a:off x="838199" y="1963066"/>
            <a:ext cx="1114525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rgbClr val="000000"/>
                </a:solidFill>
                <a:latin typeface="Arial" panose="020B0604020202020204" pitchFamily="34" charset="0"/>
              </a:rPr>
              <a:t>Rozumienie prawa podatkowego należy odnosić także do przepisów traktujących o obowiązujących procedurach, które powinny być przestrzegane przez organy podatkowe oraz strony w trakcie postępowania podatkowego i wykonywania innych czynności zmierzających do ustalenia prawidłowej wysokości zobowiązania podatkowego i skutecznego poboru podatku. Pod pojęciem prawa podatkowego należy więc rozumieć wszelkie normy prawne, które regulują elementy konstrukcyjne, to jest podmiotowe i przedmiotowe podatku, zatem także normy prawne nie znajdujące się w ustawach podatkowych.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636502987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926</TotalTime>
  <Words>291</Words>
  <Application>Microsoft Office PowerPoint</Application>
  <PresentationFormat>Panoramiczny</PresentationFormat>
  <Paragraphs>11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Motyw pakietu Office</vt:lpstr>
      <vt:lpstr>Odmowa wydania interpretacji MDR</vt:lpstr>
      <vt:lpstr>I SA/Po 825/19, 5 grudnia 2019 r.</vt:lpstr>
      <vt:lpstr>I SA/Po 825/19, 5 grudnia 2019 r.</vt:lpstr>
      <vt:lpstr>I SA/Wr 193/16, 5 maja 2016 r.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Duńskie wyroki dot. beneficial ownership</dc:title>
  <dc:creator>Filip Świtała</dc:creator>
  <cp:lastModifiedBy>Wojciech Morawski</cp:lastModifiedBy>
  <cp:revision>36</cp:revision>
  <dcterms:created xsi:type="dcterms:W3CDTF">2020-02-16T08:40:38Z</dcterms:created>
  <dcterms:modified xsi:type="dcterms:W3CDTF">2020-03-09T15:21:28Z</dcterms:modified>
</cp:coreProperties>
</file>