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85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82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06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88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24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88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6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31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77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90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0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EECE-A44E-405C-93E2-7CB69C5A0807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18BE-A881-46C9-96CA-084A9104D5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7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Odmowa wydania interpretacji MDR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Filip Świtała</a:t>
            </a:r>
          </a:p>
        </p:txBody>
      </p:sp>
    </p:spTree>
    <p:extLst>
      <p:ext uri="{BB962C8B-B14F-4D97-AF65-F5344CB8AC3E}">
        <p14:creationId xmlns:p14="http://schemas.microsoft.com/office/powerpoint/2010/main" val="162131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 SA/Po 825/19, 5 grudnia 2019 r.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38199" y="1963066"/>
            <a:ext cx="111452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Zainteresowanym w rozumieniu art. 14b § 1 </a:t>
            </a:r>
            <a:r>
              <a:rPr lang="pl-P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O.p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. tj. osobą uprawnioną do złożenia wniosku jest podatnik, płatnik, inkasent, osoba trzecia odpowiedzialna za zobowiązania podatkowe, osoba, u której wystąpiła zaległość podatkowa, planujący utworzenie spółki, oddziału lub przedstawicielstwa.  o jakiej mowa w art. 14p </a:t>
            </a:r>
            <a:r>
              <a:rPr lang="pl-P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O.p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. "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838199" y="4320750"/>
            <a:ext cx="10515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14b. 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1. Dyrektor Krajowej Informacji Skarbowej, na wniosek zainteresowanego, wydaje, w jego indywidualnej sprawie, interpretację przepisów prawa podatkowego (interpretację indywidualną).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8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 SA/Po 825/19, 5 grudnia 2019 r.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38199" y="1963066"/>
            <a:ext cx="111452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Przewidziany przez ustawodawcę zakres i sposób realizacji ochrony prawnej związanej z zastosowaniem się do interpretacji indywidualnej odnosi się wyłącznie do interpretacji przepisów materialnego prawa podatkowego mających związek z kształtowaniem obowiązku czy zobowiązania podatkowego</a:t>
            </a:r>
          </a:p>
          <a:p>
            <a:endParaRPr lang="pl-P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Przedmiotem interpretacji indywidualnej nie mogą być zarówno przepisy prawa proceduralnego, jak i przepisy prawa materialnego nieodnoszące się wprost do zobowiązania lub skierowane do organów podatkowych.  Sama definicja przepisów prawa podatkowego zawarta w art. 3 pkt 2 </a:t>
            </a:r>
            <a:r>
              <a:rPr lang="pl-P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O.p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. nie jest wystarczająca, aby zakres przedmiotowy wyznaczyć</a:t>
            </a:r>
          </a:p>
        </p:txBody>
      </p:sp>
    </p:spTree>
    <p:extLst>
      <p:ext uri="{BB962C8B-B14F-4D97-AF65-F5344CB8AC3E}">
        <p14:creationId xmlns:p14="http://schemas.microsoft.com/office/powerpoint/2010/main" val="73973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 SA/</a:t>
            </a:r>
            <a:r>
              <a:rPr lang="pl-PL" b="1" dirty="0" err="1"/>
              <a:t>Wr</a:t>
            </a:r>
            <a:r>
              <a:rPr lang="pl-PL" b="1" dirty="0"/>
              <a:t> 193/16, 5 maja 2016 r.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38199" y="1963066"/>
            <a:ext cx="111452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Rozumienie prawa podatkowego należy odnosić także do przepisów traktujących o obowiązujących procedurach, które powinny być przestrzegane przez organy podatkowe oraz strony w trakcie postępowania podatkowego i wykonywania innych czynności zmierzających do ustalenia prawidłowej wysokości zobowiązania podatkowego i skutecznego poboru podatku. Pod pojęciem prawa podatkowego należy więc rozumieć wszelkie normy prawne, które regulują elementy konstrukcyjne, to jest podmiotowe i przedmiotowe podatku, zatem także normy prawne nie znajdujące się w ustawach podatkowych.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365029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291</Words>
  <Application>Microsoft Office PowerPoint</Application>
  <PresentationFormat>Panoramiczny</PresentationFormat>
  <Paragraphs>11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Odmowa wydania interpretacji MDR</vt:lpstr>
      <vt:lpstr>I SA/Po 825/19, 5 grudnia 2019 r.</vt:lpstr>
      <vt:lpstr>I SA/Po 825/19, 5 grudnia 2019 r.</vt:lpstr>
      <vt:lpstr>I SA/Wr 193/16, 5 maja 2016 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Duńskie wyroki dot. beneficial ownership</dc:title>
  <dc:creator>Filip Świtała</dc:creator>
  <cp:lastModifiedBy>Wojciech Morawski</cp:lastModifiedBy>
  <cp:revision>36</cp:revision>
  <dcterms:created xsi:type="dcterms:W3CDTF">2020-02-16T08:40:38Z</dcterms:created>
  <dcterms:modified xsi:type="dcterms:W3CDTF">2020-03-09T15:21:28Z</dcterms:modified>
</cp:coreProperties>
</file>