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theme/theme3.xml" ContentType="application/vnd.openxmlformats-officedocument.theme+xml"/>
  <Override PartName="/ppt/tags/tag3.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5">
  <p:sldMasterIdLst>
    <p:sldMasterId id="2147483908" r:id="rId1"/>
    <p:sldMasterId id="2147483933" r:id="rId2"/>
    <p:sldMasterId id="2147483952" r:id="rId3"/>
  </p:sldMasterIdLst>
  <p:notesMasterIdLst>
    <p:notesMasterId r:id="rId18"/>
  </p:notesMasterIdLst>
  <p:handoutMasterIdLst>
    <p:handoutMasterId r:id="rId19"/>
  </p:handoutMasterIdLst>
  <p:sldIdLst>
    <p:sldId id="406" r:id="rId4"/>
    <p:sldId id="422" r:id="rId5"/>
    <p:sldId id="444" r:id="rId6"/>
    <p:sldId id="445" r:id="rId7"/>
    <p:sldId id="435" r:id="rId8"/>
    <p:sldId id="442" r:id="rId9"/>
    <p:sldId id="426" r:id="rId10"/>
    <p:sldId id="447" r:id="rId11"/>
    <p:sldId id="446" r:id="rId12"/>
    <p:sldId id="438" r:id="rId13"/>
    <p:sldId id="443" r:id="rId14"/>
    <p:sldId id="448" r:id="rId15"/>
    <p:sldId id="449" r:id="rId16"/>
    <p:sldId id="439" r:id="rId17"/>
  </p:sldIdLst>
  <p:sldSz cx="10058400" cy="7772400"/>
  <p:notesSz cx="6735763" cy="9866313"/>
  <p:defaultTextStyle>
    <a:defPPr>
      <a:defRPr lang="en-US"/>
    </a:defPPr>
    <a:lvl1pPr algn="l" rtl="0" fontAlgn="base">
      <a:spcBef>
        <a:spcPct val="0"/>
      </a:spcBef>
      <a:spcAft>
        <a:spcPct val="0"/>
      </a:spcAft>
      <a:defRPr sz="2000" kern="1200">
        <a:solidFill>
          <a:schemeClr val="tx1"/>
        </a:solidFill>
        <a:latin typeface="Arial" charset="0"/>
        <a:ea typeface="+mn-ea"/>
        <a:cs typeface="Arial" charset="0"/>
      </a:defRPr>
    </a:lvl1pPr>
    <a:lvl2pPr marL="457101" algn="l" rtl="0" fontAlgn="base">
      <a:spcBef>
        <a:spcPct val="0"/>
      </a:spcBef>
      <a:spcAft>
        <a:spcPct val="0"/>
      </a:spcAft>
      <a:defRPr sz="2000" kern="1200">
        <a:solidFill>
          <a:schemeClr val="tx1"/>
        </a:solidFill>
        <a:latin typeface="Arial" charset="0"/>
        <a:ea typeface="+mn-ea"/>
        <a:cs typeface="Arial" charset="0"/>
      </a:defRPr>
    </a:lvl2pPr>
    <a:lvl3pPr marL="914202" algn="l" rtl="0" fontAlgn="base">
      <a:spcBef>
        <a:spcPct val="0"/>
      </a:spcBef>
      <a:spcAft>
        <a:spcPct val="0"/>
      </a:spcAft>
      <a:defRPr sz="2000" kern="1200">
        <a:solidFill>
          <a:schemeClr val="tx1"/>
        </a:solidFill>
        <a:latin typeface="Arial" charset="0"/>
        <a:ea typeface="+mn-ea"/>
        <a:cs typeface="Arial" charset="0"/>
      </a:defRPr>
    </a:lvl3pPr>
    <a:lvl4pPr marL="1371304" algn="l" rtl="0" fontAlgn="base">
      <a:spcBef>
        <a:spcPct val="0"/>
      </a:spcBef>
      <a:spcAft>
        <a:spcPct val="0"/>
      </a:spcAft>
      <a:defRPr sz="2000" kern="1200">
        <a:solidFill>
          <a:schemeClr val="tx1"/>
        </a:solidFill>
        <a:latin typeface="Arial" charset="0"/>
        <a:ea typeface="+mn-ea"/>
        <a:cs typeface="Arial" charset="0"/>
      </a:defRPr>
    </a:lvl4pPr>
    <a:lvl5pPr marL="1828405" algn="l" rtl="0" fontAlgn="base">
      <a:spcBef>
        <a:spcPct val="0"/>
      </a:spcBef>
      <a:spcAft>
        <a:spcPct val="0"/>
      </a:spcAft>
      <a:defRPr sz="2000" kern="1200">
        <a:solidFill>
          <a:schemeClr val="tx1"/>
        </a:solidFill>
        <a:latin typeface="Arial" charset="0"/>
        <a:ea typeface="+mn-ea"/>
        <a:cs typeface="Arial" charset="0"/>
      </a:defRPr>
    </a:lvl5pPr>
    <a:lvl6pPr marL="2285506" algn="l" defTabSz="914202" rtl="0" eaLnBrk="1" latinLnBrk="0" hangingPunct="1">
      <a:defRPr sz="2000" kern="1200">
        <a:solidFill>
          <a:schemeClr val="tx1"/>
        </a:solidFill>
        <a:latin typeface="Arial" charset="0"/>
        <a:ea typeface="+mn-ea"/>
        <a:cs typeface="Arial" charset="0"/>
      </a:defRPr>
    </a:lvl6pPr>
    <a:lvl7pPr marL="2742607" algn="l" defTabSz="914202" rtl="0" eaLnBrk="1" latinLnBrk="0" hangingPunct="1">
      <a:defRPr sz="2000" kern="1200">
        <a:solidFill>
          <a:schemeClr val="tx1"/>
        </a:solidFill>
        <a:latin typeface="Arial" charset="0"/>
        <a:ea typeface="+mn-ea"/>
        <a:cs typeface="Arial" charset="0"/>
      </a:defRPr>
    </a:lvl7pPr>
    <a:lvl8pPr marL="3199709" algn="l" defTabSz="914202" rtl="0" eaLnBrk="1" latinLnBrk="0" hangingPunct="1">
      <a:defRPr sz="2000" kern="1200">
        <a:solidFill>
          <a:schemeClr val="tx1"/>
        </a:solidFill>
        <a:latin typeface="Arial" charset="0"/>
        <a:ea typeface="+mn-ea"/>
        <a:cs typeface="Arial" charset="0"/>
      </a:defRPr>
    </a:lvl8pPr>
    <a:lvl9pPr marL="3656810" algn="l" defTabSz="914202" rtl="0" eaLnBrk="1" latinLnBrk="0" hangingPunct="1">
      <a:defRPr sz="20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5E5E"/>
    <a:srgbClr val="00A1DE"/>
    <a:srgbClr val="81BC00"/>
    <a:srgbClr val="A4D400"/>
    <a:srgbClr val="002776"/>
    <a:srgbClr val="3C8A2E"/>
    <a:srgbClr val="C9DD03"/>
    <a:srgbClr val="72C7E7"/>
    <a:srgbClr val="7BCE6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85" autoAdjust="0"/>
    <p:restoredTop sz="94434" autoAdjust="0"/>
  </p:normalViewPr>
  <p:slideViewPr>
    <p:cSldViewPr showGuides="1">
      <p:cViewPr varScale="1">
        <p:scale>
          <a:sx n="74" d="100"/>
          <a:sy n="74" d="100"/>
        </p:scale>
        <p:origin x="1555" y="82"/>
      </p:cViewPr>
      <p:guideLst>
        <p:guide orient="horz" pos="2448"/>
        <p:guide pos="3168"/>
      </p:guideLst>
    </p:cSldViewPr>
  </p:slideViewPr>
  <p:notesTextViewPr>
    <p:cViewPr>
      <p:scale>
        <a:sx n="100" d="100"/>
        <a:sy n="100" d="100"/>
      </p:scale>
      <p:origin x="0" y="0"/>
    </p:cViewPr>
  </p:notesTextViewPr>
  <p:notesViewPr>
    <p:cSldViewPr showGuides="1">
      <p:cViewPr varScale="1">
        <p:scale>
          <a:sx n="53" d="100"/>
          <a:sy n="53" d="100"/>
        </p:scale>
        <p:origin x="294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NULL"/></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1" y="0"/>
            <a:ext cx="2919761" cy="493316"/>
          </a:xfrm>
          <a:prstGeom prst="rect">
            <a:avLst/>
          </a:prstGeom>
          <a:noFill/>
          <a:ln w="9525">
            <a:noFill/>
            <a:miter lim="800000"/>
            <a:headEnd/>
            <a:tailEnd/>
          </a:ln>
        </p:spPr>
        <p:txBody>
          <a:bodyPr vert="horz" wrap="square" lIns="62211" tIns="31106" rIns="62211" bIns="31106" numCol="1" anchor="t" anchorCtr="0" compatLnSpc="1">
            <a:prstTxWarp prst="textNoShape">
              <a:avLst/>
            </a:prstTxWarp>
          </a:bodyPr>
          <a:lstStyle>
            <a:lvl1pPr defTabSz="622681">
              <a:defRPr sz="800"/>
            </a:lvl1pPr>
          </a:lstStyle>
          <a:p>
            <a:endParaRPr lang="en-GB"/>
          </a:p>
        </p:txBody>
      </p:sp>
      <p:sp>
        <p:nvSpPr>
          <p:cNvPr id="3" name="Date Placeholder 2"/>
          <p:cNvSpPr>
            <a:spLocks noGrp="1"/>
          </p:cNvSpPr>
          <p:nvPr>
            <p:ph type="dt" sz="quarter" idx="1"/>
          </p:nvPr>
        </p:nvSpPr>
        <p:spPr bwMode="auto">
          <a:xfrm>
            <a:off x="3816003" y="0"/>
            <a:ext cx="2918210" cy="493316"/>
          </a:xfrm>
          <a:prstGeom prst="rect">
            <a:avLst/>
          </a:prstGeom>
          <a:noFill/>
          <a:ln w="9525">
            <a:noFill/>
            <a:miter lim="800000"/>
            <a:headEnd/>
            <a:tailEnd/>
          </a:ln>
        </p:spPr>
        <p:txBody>
          <a:bodyPr vert="horz" wrap="square" lIns="62211" tIns="31106" rIns="62211" bIns="31106" numCol="1" anchor="t" anchorCtr="0" compatLnSpc="1">
            <a:prstTxWarp prst="textNoShape">
              <a:avLst/>
            </a:prstTxWarp>
          </a:bodyPr>
          <a:lstStyle>
            <a:lvl1pPr algn="r" defTabSz="622681">
              <a:defRPr sz="800"/>
            </a:lvl1pPr>
          </a:lstStyle>
          <a:p>
            <a:fld id="{881FED58-90E2-475F-A916-696B8358D80D}" type="datetimeFigureOut">
              <a:rPr lang="en-US"/>
              <a:pPr/>
              <a:t>3/9/2018</a:t>
            </a:fld>
            <a:endParaRPr lang="en-GB"/>
          </a:p>
        </p:txBody>
      </p:sp>
      <p:sp>
        <p:nvSpPr>
          <p:cNvPr id="4" name="Footer Placeholder 3"/>
          <p:cNvSpPr>
            <a:spLocks noGrp="1"/>
          </p:cNvSpPr>
          <p:nvPr>
            <p:ph type="ftr" sz="quarter" idx="2"/>
          </p:nvPr>
        </p:nvSpPr>
        <p:spPr bwMode="auto">
          <a:xfrm>
            <a:off x="1" y="9371437"/>
            <a:ext cx="2919761" cy="493316"/>
          </a:xfrm>
          <a:prstGeom prst="rect">
            <a:avLst/>
          </a:prstGeom>
          <a:noFill/>
          <a:ln w="9525">
            <a:noFill/>
            <a:miter lim="800000"/>
            <a:headEnd/>
            <a:tailEnd/>
          </a:ln>
        </p:spPr>
        <p:txBody>
          <a:bodyPr vert="horz" wrap="square" lIns="62211" tIns="31106" rIns="62211" bIns="31106" numCol="1" anchor="b" anchorCtr="0" compatLnSpc="1">
            <a:prstTxWarp prst="textNoShape">
              <a:avLst/>
            </a:prstTxWarp>
          </a:bodyPr>
          <a:lstStyle>
            <a:lvl1pPr defTabSz="622681">
              <a:defRPr sz="800"/>
            </a:lvl1pPr>
          </a:lstStyle>
          <a:p>
            <a:endParaRPr lang="en-GB"/>
          </a:p>
        </p:txBody>
      </p:sp>
      <p:sp>
        <p:nvSpPr>
          <p:cNvPr id="5" name="Slide Number Placeholder 4"/>
          <p:cNvSpPr>
            <a:spLocks noGrp="1"/>
          </p:cNvSpPr>
          <p:nvPr>
            <p:ph type="sldNum" sz="quarter" idx="3"/>
          </p:nvPr>
        </p:nvSpPr>
        <p:spPr bwMode="auto">
          <a:xfrm>
            <a:off x="3816003" y="9371437"/>
            <a:ext cx="2918210" cy="493316"/>
          </a:xfrm>
          <a:prstGeom prst="rect">
            <a:avLst/>
          </a:prstGeom>
          <a:noFill/>
          <a:ln w="9525">
            <a:noFill/>
            <a:miter lim="800000"/>
            <a:headEnd/>
            <a:tailEnd/>
          </a:ln>
        </p:spPr>
        <p:txBody>
          <a:bodyPr vert="horz" wrap="square" lIns="62211" tIns="31106" rIns="62211" bIns="31106" numCol="1" anchor="b" anchorCtr="0" compatLnSpc="1">
            <a:prstTxWarp prst="textNoShape">
              <a:avLst/>
            </a:prstTxWarp>
          </a:bodyPr>
          <a:lstStyle>
            <a:lvl1pPr algn="r" defTabSz="622681">
              <a:defRPr sz="800"/>
            </a:lvl1pPr>
          </a:lstStyle>
          <a:p>
            <a:fld id="{33D4CFF1-DA8A-4DDA-9AC2-91167C88B304}" type="slidenum">
              <a:rPr lang="en-GB"/>
              <a:pPr/>
              <a:t>‹#›</a:t>
            </a:fld>
            <a:endParaRPr lang="en-GB"/>
          </a:p>
        </p:txBody>
      </p:sp>
    </p:spTree>
    <p:extLst>
      <p:ext uri="{BB962C8B-B14F-4D97-AF65-F5344CB8AC3E}">
        <p14:creationId xmlns:p14="http://schemas.microsoft.com/office/powerpoint/2010/main" val="20141829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1" y="0"/>
            <a:ext cx="2919761" cy="493316"/>
          </a:xfrm>
          <a:prstGeom prst="rect">
            <a:avLst/>
          </a:prstGeom>
          <a:noFill/>
          <a:ln w="9525">
            <a:noFill/>
            <a:miter lim="800000"/>
            <a:headEnd/>
            <a:tailEnd/>
          </a:ln>
        </p:spPr>
        <p:txBody>
          <a:bodyPr vert="horz" wrap="square" lIns="94847" tIns="47424" rIns="94847" bIns="47424" numCol="1" anchor="t" anchorCtr="0" compatLnSpc="1">
            <a:prstTxWarp prst="textNoShape">
              <a:avLst/>
            </a:prstTxWarp>
          </a:bodyPr>
          <a:lstStyle>
            <a:lvl1pPr defTabSz="622681">
              <a:defRPr sz="1200">
                <a:latin typeface="Calibri" pitchFamily="34" charset="0"/>
              </a:defRPr>
            </a:lvl1pPr>
          </a:lstStyle>
          <a:p>
            <a:endParaRPr lang="en-GB"/>
          </a:p>
        </p:txBody>
      </p:sp>
      <p:sp>
        <p:nvSpPr>
          <p:cNvPr id="3" name="Date Placeholder 2"/>
          <p:cNvSpPr>
            <a:spLocks noGrp="1"/>
          </p:cNvSpPr>
          <p:nvPr>
            <p:ph type="dt" idx="1"/>
          </p:nvPr>
        </p:nvSpPr>
        <p:spPr bwMode="auto">
          <a:xfrm>
            <a:off x="3816003" y="0"/>
            <a:ext cx="2918210" cy="493316"/>
          </a:xfrm>
          <a:prstGeom prst="rect">
            <a:avLst/>
          </a:prstGeom>
          <a:noFill/>
          <a:ln w="9525">
            <a:noFill/>
            <a:miter lim="800000"/>
            <a:headEnd/>
            <a:tailEnd/>
          </a:ln>
        </p:spPr>
        <p:txBody>
          <a:bodyPr vert="horz" wrap="square" lIns="94847" tIns="47424" rIns="94847" bIns="47424" numCol="1" anchor="t" anchorCtr="0" compatLnSpc="1">
            <a:prstTxWarp prst="textNoShape">
              <a:avLst/>
            </a:prstTxWarp>
          </a:bodyPr>
          <a:lstStyle>
            <a:lvl1pPr algn="r" defTabSz="622681">
              <a:defRPr sz="1200">
                <a:latin typeface="Calibri" pitchFamily="34" charset="0"/>
              </a:defRPr>
            </a:lvl1pPr>
          </a:lstStyle>
          <a:p>
            <a:fld id="{926792DD-4E30-43FF-AE64-C7B14182D0A7}" type="datetimeFigureOut">
              <a:rPr lang="en-US"/>
              <a:pPr/>
              <a:t>3/9/2018</a:t>
            </a:fld>
            <a:endParaRPr lang="en-GB"/>
          </a:p>
        </p:txBody>
      </p:sp>
      <p:sp>
        <p:nvSpPr>
          <p:cNvPr id="4" name="Slide Image Placeholder 3"/>
          <p:cNvSpPr>
            <a:spLocks noGrp="1" noRot="1" noChangeAspect="1"/>
          </p:cNvSpPr>
          <p:nvPr>
            <p:ph type="sldImg" idx="2"/>
          </p:nvPr>
        </p:nvSpPr>
        <p:spPr>
          <a:xfrm>
            <a:off x="974725" y="739775"/>
            <a:ext cx="4787900" cy="3700463"/>
          </a:xfrm>
          <a:prstGeom prst="rect">
            <a:avLst/>
          </a:prstGeom>
          <a:noFill/>
          <a:ln w="12700">
            <a:solidFill>
              <a:prstClr val="black"/>
            </a:solidFill>
          </a:ln>
        </p:spPr>
        <p:txBody>
          <a:bodyPr vert="horz" lIns="136687" tIns="68344" rIns="136687" bIns="68344" rtlCol="0" anchor="ctr"/>
          <a:lstStyle/>
          <a:p>
            <a:pPr lvl="0"/>
            <a:endParaRPr lang="en-GB" noProof="0"/>
          </a:p>
        </p:txBody>
      </p:sp>
      <p:sp>
        <p:nvSpPr>
          <p:cNvPr id="5" name="Notes Placeholder 4"/>
          <p:cNvSpPr>
            <a:spLocks noGrp="1"/>
          </p:cNvSpPr>
          <p:nvPr>
            <p:ph type="body" sz="quarter" idx="3"/>
          </p:nvPr>
        </p:nvSpPr>
        <p:spPr bwMode="auto">
          <a:xfrm>
            <a:off x="672956" y="4686499"/>
            <a:ext cx="5389851" cy="4439841"/>
          </a:xfrm>
          <a:prstGeom prst="rect">
            <a:avLst/>
          </a:prstGeom>
          <a:noFill/>
          <a:ln w="9525">
            <a:noFill/>
            <a:miter lim="800000"/>
            <a:headEnd/>
            <a:tailEnd/>
          </a:ln>
        </p:spPr>
        <p:txBody>
          <a:bodyPr vert="horz" wrap="square" lIns="94847" tIns="47424" rIns="94847" bIns="47424" numCol="1" anchor="t" anchorCtr="0" compatLnSpc="1">
            <a:prstTxWarp prst="textNoShape">
              <a:avLst/>
            </a:prstTxWarp>
          </a:bodyPr>
          <a:lstStyle/>
          <a:p>
            <a:pPr lvl="0"/>
            <a:r>
              <a:rPr lang="en-US" noProof="0" smtClean="0"/>
              <a:t>Click to edit Master text styles</a:t>
            </a:r>
          </a:p>
          <a:p>
            <a:pPr lvl="0"/>
            <a:r>
              <a:rPr lang="en-US" noProof="0" smtClean="0"/>
              <a:t>Second level</a:t>
            </a:r>
          </a:p>
          <a:p>
            <a:pPr lvl="0"/>
            <a:r>
              <a:rPr lang="en-US" noProof="0" smtClean="0"/>
              <a:t>Third level</a:t>
            </a:r>
          </a:p>
          <a:p>
            <a:pPr lvl="0"/>
            <a:r>
              <a:rPr lang="en-US" noProof="0" smtClean="0"/>
              <a:t>Fourth level</a:t>
            </a:r>
          </a:p>
          <a:p>
            <a:pPr lvl="0"/>
            <a:r>
              <a:rPr lang="en-US" noProof="0" smtClean="0"/>
              <a:t>Fifth level</a:t>
            </a:r>
            <a:endParaRPr lang="en-GB" noProof="0" smtClean="0"/>
          </a:p>
        </p:txBody>
      </p:sp>
      <p:sp>
        <p:nvSpPr>
          <p:cNvPr id="6" name="Footer Placeholder 5"/>
          <p:cNvSpPr>
            <a:spLocks noGrp="1"/>
          </p:cNvSpPr>
          <p:nvPr>
            <p:ph type="ftr" sz="quarter" idx="4"/>
          </p:nvPr>
        </p:nvSpPr>
        <p:spPr bwMode="auto">
          <a:xfrm>
            <a:off x="1" y="9371437"/>
            <a:ext cx="2919761" cy="493316"/>
          </a:xfrm>
          <a:prstGeom prst="rect">
            <a:avLst/>
          </a:prstGeom>
          <a:noFill/>
          <a:ln w="9525">
            <a:noFill/>
            <a:miter lim="800000"/>
            <a:headEnd/>
            <a:tailEnd/>
          </a:ln>
        </p:spPr>
        <p:txBody>
          <a:bodyPr vert="horz" wrap="square" lIns="94847" tIns="47424" rIns="94847" bIns="47424" numCol="1" anchor="b" anchorCtr="0" compatLnSpc="1">
            <a:prstTxWarp prst="textNoShape">
              <a:avLst/>
            </a:prstTxWarp>
          </a:bodyPr>
          <a:lstStyle>
            <a:lvl1pPr defTabSz="622681">
              <a:defRPr sz="1200">
                <a:latin typeface="Calibri" pitchFamily="34" charset="0"/>
              </a:defRPr>
            </a:lvl1pPr>
          </a:lstStyle>
          <a:p>
            <a:endParaRPr lang="en-GB"/>
          </a:p>
        </p:txBody>
      </p:sp>
      <p:sp>
        <p:nvSpPr>
          <p:cNvPr id="7" name="Slide Number Placeholder 6"/>
          <p:cNvSpPr>
            <a:spLocks noGrp="1"/>
          </p:cNvSpPr>
          <p:nvPr>
            <p:ph type="sldNum" sz="quarter" idx="5"/>
          </p:nvPr>
        </p:nvSpPr>
        <p:spPr bwMode="auto">
          <a:xfrm>
            <a:off x="3816003" y="9371437"/>
            <a:ext cx="2918210" cy="493316"/>
          </a:xfrm>
          <a:prstGeom prst="rect">
            <a:avLst/>
          </a:prstGeom>
          <a:noFill/>
          <a:ln w="9525">
            <a:noFill/>
            <a:miter lim="800000"/>
            <a:headEnd/>
            <a:tailEnd/>
          </a:ln>
        </p:spPr>
        <p:txBody>
          <a:bodyPr vert="horz" wrap="square" lIns="94847" tIns="47424" rIns="94847" bIns="47424" numCol="1" anchor="b" anchorCtr="0" compatLnSpc="1">
            <a:prstTxWarp prst="textNoShape">
              <a:avLst/>
            </a:prstTxWarp>
          </a:bodyPr>
          <a:lstStyle>
            <a:lvl1pPr algn="r" defTabSz="622681">
              <a:defRPr sz="1200">
                <a:latin typeface="Calibri" pitchFamily="34" charset="0"/>
              </a:defRPr>
            </a:lvl1pPr>
          </a:lstStyle>
          <a:p>
            <a:fld id="{47D2F241-0E93-4882-A868-EF6BDC7D2C10}" type="slidenum">
              <a:rPr lang="en-GB"/>
              <a:pPr/>
              <a:t>‹#›</a:t>
            </a:fld>
            <a:endParaRPr lang="en-GB"/>
          </a:p>
        </p:txBody>
      </p:sp>
    </p:spTree>
    <p:extLst>
      <p:ext uri="{BB962C8B-B14F-4D97-AF65-F5344CB8AC3E}">
        <p14:creationId xmlns:p14="http://schemas.microsoft.com/office/powerpoint/2010/main" val="4148337773"/>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742790" indent="-285688" algn="l" rtl="0" eaLnBrk="0" fontAlgn="base" hangingPunct="0">
      <a:spcBef>
        <a:spcPct val="30000"/>
      </a:spcBef>
      <a:spcAft>
        <a:spcPct val="0"/>
      </a:spcAft>
      <a:defRPr sz="1200" kern="1200">
        <a:solidFill>
          <a:schemeClr val="tx1"/>
        </a:solidFill>
        <a:latin typeface="+mn-lt"/>
        <a:ea typeface="+mn-ea"/>
        <a:cs typeface="+mn-cs"/>
      </a:defRPr>
    </a:lvl2pPr>
    <a:lvl3pPr marL="1142753" indent="-228551" algn="l" rtl="0" eaLnBrk="0" fontAlgn="base" hangingPunct="0">
      <a:spcBef>
        <a:spcPct val="30000"/>
      </a:spcBef>
      <a:spcAft>
        <a:spcPct val="0"/>
      </a:spcAft>
      <a:defRPr sz="1200" kern="1200">
        <a:solidFill>
          <a:schemeClr val="tx1"/>
        </a:solidFill>
        <a:latin typeface="+mn-lt"/>
        <a:ea typeface="+mn-ea"/>
        <a:cs typeface="+mn-cs"/>
      </a:defRPr>
    </a:lvl3pPr>
    <a:lvl4pPr marL="1599854" indent="-228551" algn="l" rtl="0" eaLnBrk="0" fontAlgn="base" hangingPunct="0">
      <a:spcBef>
        <a:spcPct val="30000"/>
      </a:spcBef>
      <a:spcAft>
        <a:spcPct val="0"/>
      </a:spcAft>
      <a:defRPr sz="1200" kern="1200">
        <a:solidFill>
          <a:schemeClr val="tx1"/>
        </a:solidFill>
        <a:latin typeface="+mn-lt"/>
        <a:ea typeface="+mn-ea"/>
        <a:cs typeface="+mn-cs"/>
      </a:defRPr>
    </a:lvl4pPr>
    <a:lvl5pPr marL="2056956" indent="-228551" algn="l" rtl="0" eaLnBrk="0" fontAlgn="base" hangingPunct="0">
      <a:spcBef>
        <a:spcPct val="30000"/>
      </a:spcBef>
      <a:spcAft>
        <a:spcPct val="0"/>
      </a:spcAft>
      <a:defRPr sz="1200" kern="1200">
        <a:solidFill>
          <a:schemeClr val="tx1"/>
        </a:solidFill>
        <a:latin typeface="+mn-lt"/>
        <a:ea typeface="+mn-ea"/>
        <a:cs typeface="+mn-cs"/>
      </a:defRPr>
    </a:lvl5pPr>
    <a:lvl6pPr marL="2285506" algn="l" defTabSz="914202" rtl="0" eaLnBrk="1" latinLnBrk="0" hangingPunct="1">
      <a:defRPr sz="1200" kern="1200">
        <a:solidFill>
          <a:schemeClr val="tx1"/>
        </a:solidFill>
        <a:latin typeface="+mn-lt"/>
        <a:ea typeface="+mn-ea"/>
        <a:cs typeface="+mn-cs"/>
      </a:defRPr>
    </a:lvl6pPr>
    <a:lvl7pPr marL="2742607" algn="l" defTabSz="914202" rtl="0" eaLnBrk="1" latinLnBrk="0" hangingPunct="1">
      <a:defRPr sz="1200" kern="1200">
        <a:solidFill>
          <a:schemeClr val="tx1"/>
        </a:solidFill>
        <a:latin typeface="+mn-lt"/>
        <a:ea typeface="+mn-ea"/>
        <a:cs typeface="+mn-cs"/>
      </a:defRPr>
    </a:lvl7pPr>
    <a:lvl8pPr marL="3199709" algn="l" defTabSz="914202" rtl="0" eaLnBrk="1" latinLnBrk="0" hangingPunct="1">
      <a:defRPr sz="1200" kern="1200">
        <a:solidFill>
          <a:schemeClr val="tx1"/>
        </a:solidFill>
        <a:latin typeface="+mn-lt"/>
        <a:ea typeface="+mn-ea"/>
        <a:cs typeface="+mn-cs"/>
      </a:defRPr>
    </a:lvl8pPr>
    <a:lvl9pPr marL="3656810" algn="l" defTabSz="91420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a:xfrm>
            <a:off x="4143375" y="9120188"/>
            <a:ext cx="3170238" cy="481012"/>
          </a:xfrm>
          <a:prstGeom prst="rect">
            <a:avLst/>
          </a:prstGeom>
        </p:spPr>
        <p:txBody>
          <a:bodyPr/>
          <a:lstStyle/>
          <a:p>
            <a:fld id="{B1FEB637-BC42-497E-9119-65CA0380A6EE}" type="slidenum">
              <a:rPr lang="en-GB" smtClean="0">
                <a:solidFill>
                  <a:prstClr val="black"/>
                </a:solidFill>
              </a:rPr>
              <a:pPr/>
              <a:t>14</a:t>
            </a:fld>
            <a:endParaRPr lang="en-GB">
              <a:solidFill>
                <a:prstClr val="black"/>
              </a:solidFill>
            </a:endParaRPr>
          </a:p>
        </p:txBody>
      </p:sp>
    </p:spTree>
    <p:extLst>
      <p:ext uri="{BB962C8B-B14F-4D97-AF65-F5344CB8AC3E}">
        <p14:creationId xmlns:p14="http://schemas.microsoft.com/office/powerpoint/2010/main" val="12331497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oleObject" Target="../embeddings/oleObject1.bin"/><Relationship Id="rId4"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1">
    <p:spTree>
      <p:nvGrpSpPr>
        <p:cNvPr id="1" name=""/>
        <p:cNvGrpSpPr/>
        <p:nvPr/>
      </p:nvGrpSpPr>
      <p:grpSpPr>
        <a:xfrm>
          <a:off x="0" y="0"/>
          <a:ext cx="0" cy="0"/>
          <a:chOff x="0" y="0"/>
          <a:chExt cx="0" cy="0"/>
        </a:xfrm>
      </p:grpSpPr>
      <p:sp>
        <p:nvSpPr>
          <p:cNvPr id="2" name="Title 1"/>
          <p:cNvSpPr>
            <a:spLocks noGrp="1"/>
          </p:cNvSpPr>
          <p:nvPr>
            <p:ph type="ctrTitle"/>
          </p:nvPr>
        </p:nvSpPr>
        <p:spPr>
          <a:xfrm>
            <a:off x="408839" y="1859565"/>
            <a:ext cx="5877670" cy="2836265"/>
          </a:xfrm>
        </p:spPr>
        <p:txBody>
          <a:bodyPr>
            <a:noAutofit/>
          </a:bodyPr>
          <a:lstStyle>
            <a:lvl1pPr>
              <a:defRPr sz="4180">
                <a:solidFill>
                  <a:schemeClr val="accent1"/>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408839" y="5024581"/>
            <a:ext cx="5877168" cy="1209548"/>
          </a:xfrm>
        </p:spPr>
        <p:txBody>
          <a:bodyPr>
            <a:normAutofit/>
          </a:bodyPr>
          <a:lstStyle>
            <a:lvl1pPr marL="0" indent="0" algn="l">
              <a:lnSpc>
                <a:spcPct val="120000"/>
              </a:lnSpc>
              <a:spcBef>
                <a:spcPts val="0"/>
              </a:spcBef>
              <a:spcAft>
                <a:spcPts val="0"/>
              </a:spcAft>
              <a:buNone/>
              <a:defRPr sz="1540" b="0">
                <a:solidFill>
                  <a:srgbClr val="575757"/>
                </a:solidFill>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n-US" smtClean="0"/>
              <a:t>Click to edit Master subtitle style</a:t>
            </a:r>
            <a:endParaRPr lang="en-GB" dirty="0"/>
          </a:p>
        </p:txBody>
      </p:sp>
      <p:sp>
        <p:nvSpPr>
          <p:cNvPr id="14"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pic>
        <p:nvPicPr>
          <p:cNvPr id="9" name="Picture 8" descr="DEL_PRI_RGB.gif"/>
          <p:cNvPicPr>
            <a:picLocks noChangeAspect="1"/>
          </p:cNvPicPr>
          <p:nvPr/>
        </p:nvPicPr>
        <p:blipFill>
          <a:blip r:embed="rId2" cstate="print"/>
          <a:stretch>
            <a:fillRect/>
          </a:stretch>
        </p:blipFill>
        <p:spPr>
          <a:xfrm>
            <a:off x="388167" y="452853"/>
            <a:ext cx="1892880" cy="365535"/>
          </a:xfrm>
          <a:prstGeom prst="rect">
            <a:avLst/>
          </a:prstGeom>
        </p:spPr>
      </p:pic>
    </p:spTree>
    <p:extLst>
      <p:ext uri="{BB962C8B-B14F-4D97-AF65-F5344CB8AC3E}">
        <p14:creationId xmlns:p14="http://schemas.microsoft.com/office/powerpoint/2010/main" val="152832110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Key Statement Slide 1">
    <p:bg>
      <p:bgPr>
        <a:solidFill>
          <a:schemeClr val="accent3"/>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07125" y="361608"/>
            <a:ext cx="7529602" cy="6786898"/>
          </a:xfrm>
        </p:spPr>
        <p:txBody>
          <a:bodyPr>
            <a:normAutofit/>
          </a:bodyPr>
          <a:lstStyle>
            <a:lvl1pPr marL="0" indent="0">
              <a:buNone/>
              <a:defRPr sz="3300" b="0">
                <a:solidFill>
                  <a:schemeClr val="bg1"/>
                </a:solidFill>
              </a:defRPr>
            </a:lvl1pPr>
            <a:lvl2pPr marL="0" indent="0">
              <a:buNone/>
              <a:tabLst/>
              <a:defRPr sz="3300" b="0">
                <a:solidFill>
                  <a:schemeClr val="bg1"/>
                </a:solidFill>
              </a:defRPr>
            </a:lvl2pPr>
            <a:lvl3pPr marL="302102" indent="-302102">
              <a:buFont typeface="Arial" pitchFamily="34" charset="0"/>
              <a:buChar char="•"/>
              <a:defRPr sz="3300" b="0">
                <a:solidFill>
                  <a:schemeClr val="bg1"/>
                </a:solidFill>
              </a:defRPr>
            </a:lvl3pPr>
            <a:lvl4pPr>
              <a:defRPr sz="3300" b="0">
                <a:solidFill>
                  <a:schemeClr val="bg1"/>
                </a:solidFill>
              </a:defRPr>
            </a:lvl4pPr>
            <a:lvl5pPr>
              <a:defRPr sz="3300" b="0">
                <a:solidFill>
                  <a:schemeClr val="bg1"/>
                </a:solidFill>
              </a:defRPr>
            </a:lvl5pPr>
          </a:lstStyle>
          <a:p>
            <a:pPr lvl="0"/>
            <a:r>
              <a:rPr lang="en-US" smtClean="0"/>
              <a:t>Click to edit Master text styles</a:t>
            </a:r>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1346097162"/>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Key Statement Slide 2">
    <p:bg>
      <p:bgPr>
        <a:solidFill>
          <a:schemeClr val="accent2"/>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07125" y="361608"/>
            <a:ext cx="7529602" cy="6786898"/>
          </a:xfrm>
        </p:spPr>
        <p:txBody>
          <a:bodyPr>
            <a:normAutofit/>
          </a:bodyPr>
          <a:lstStyle>
            <a:lvl1pPr marL="0" indent="0">
              <a:buNone/>
              <a:defRPr sz="3300" b="0">
                <a:solidFill>
                  <a:schemeClr val="bg1"/>
                </a:solidFill>
              </a:defRPr>
            </a:lvl1pPr>
            <a:lvl2pPr marL="0" indent="0">
              <a:buNone/>
              <a:tabLst/>
              <a:defRPr sz="3300" b="0">
                <a:solidFill>
                  <a:schemeClr val="bg1"/>
                </a:solidFill>
              </a:defRPr>
            </a:lvl2pPr>
            <a:lvl3pPr marL="302102" indent="-302102">
              <a:buFont typeface="Arial" pitchFamily="34" charset="0"/>
              <a:buChar char="•"/>
              <a:defRPr sz="3300" b="0">
                <a:solidFill>
                  <a:schemeClr val="bg1"/>
                </a:solidFill>
              </a:defRPr>
            </a:lvl3pPr>
            <a:lvl4pPr>
              <a:defRPr sz="3300" b="0">
                <a:solidFill>
                  <a:schemeClr val="bg1"/>
                </a:solidFill>
              </a:defRPr>
            </a:lvl4pPr>
            <a:lvl5pPr>
              <a:defRPr sz="3300" b="0">
                <a:solidFill>
                  <a:schemeClr val="bg1"/>
                </a:solidFill>
              </a:defRPr>
            </a:lvl5pPr>
          </a:lstStyle>
          <a:p>
            <a:pPr lvl="0"/>
            <a:r>
              <a:rPr lang="en-US" smtClean="0"/>
              <a:t>Click to edit Master text styles</a:t>
            </a:r>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4279363053"/>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ey Statement Slide 3">
    <p:bg>
      <p:bgPr>
        <a:solidFill>
          <a:schemeClr val="accent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07125" y="361608"/>
            <a:ext cx="7529602" cy="6786898"/>
          </a:xfrm>
        </p:spPr>
        <p:txBody>
          <a:bodyPr>
            <a:normAutofit/>
          </a:bodyPr>
          <a:lstStyle>
            <a:lvl1pPr marL="0" indent="0">
              <a:buNone/>
              <a:defRPr sz="3300" b="0">
                <a:solidFill>
                  <a:schemeClr val="bg1"/>
                </a:solidFill>
              </a:defRPr>
            </a:lvl1pPr>
            <a:lvl2pPr marL="0" indent="0">
              <a:buNone/>
              <a:tabLst/>
              <a:defRPr sz="3300" b="0">
                <a:solidFill>
                  <a:schemeClr val="bg1"/>
                </a:solidFill>
              </a:defRPr>
            </a:lvl2pPr>
            <a:lvl3pPr marL="302102" indent="-302102">
              <a:buFont typeface="Arial" pitchFamily="34" charset="0"/>
              <a:buChar char="•"/>
              <a:defRPr sz="3300" b="0">
                <a:solidFill>
                  <a:schemeClr val="bg1"/>
                </a:solidFill>
              </a:defRPr>
            </a:lvl3pPr>
            <a:lvl4pPr>
              <a:defRPr sz="3300" b="0">
                <a:solidFill>
                  <a:schemeClr val="bg1"/>
                </a:solidFill>
              </a:defRPr>
            </a:lvl4pPr>
            <a:lvl5pPr>
              <a:defRPr sz="3300" b="0">
                <a:solidFill>
                  <a:schemeClr val="bg1"/>
                </a:solidFill>
              </a:defRPr>
            </a:lvl5pPr>
          </a:lstStyle>
          <a:p>
            <a:pPr lvl="0"/>
            <a:r>
              <a:rPr lang="en-US" smtClean="0"/>
              <a:t>Click to edit Master text styles</a:t>
            </a:r>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3983985065"/>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ontents 1">
    <p:bg>
      <p:bgPr>
        <a:solidFill>
          <a:schemeClr val="accent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07124" y="1838733"/>
            <a:ext cx="9226800" cy="5141371"/>
          </a:xfrm>
        </p:spPr>
        <p:txBody>
          <a:bodyPr>
            <a:normAutofit/>
          </a:bodyPr>
          <a:lstStyle>
            <a:lvl1pPr marL="0" indent="0">
              <a:spcBef>
                <a:spcPts val="1980"/>
              </a:spcBef>
              <a:spcAft>
                <a:spcPts val="0"/>
              </a:spcAft>
              <a:buNone/>
              <a:defRPr sz="2200" b="0">
                <a:solidFill>
                  <a:schemeClr val="bg1"/>
                </a:solidFill>
              </a:defRPr>
            </a:lvl1pPr>
            <a:lvl2pPr marL="295117" indent="-295117">
              <a:spcBef>
                <a:spcPts val="660"/>
              </a:spcBef>
              <a:spcAft>
                <a:spcPts val="0"/>
              </a:spcAft>
              <a:buFont typeface="Arial" pitchFamily="34" charset="0"/>
              <a:buChar char="•"/>
              <a:tabLst/>
              <a:defRPr sz="2200" b="0">
                <a:solidFill>
                  <a:schemeClr val="bg1"/>
                </a:solidFill>
              </a:defRPr>
            </a:lvl2pPr>
            <a:lvl3pPr marL="302102" indent="-302102">
              <a:spcBef>
                <a:spcPts val="660"/>
              </a:spcBef>
              <a:spcAft>
                <a:spcPts val="0"/>
              </a:spcAft>
              <a:buFont typeface="Arial" pitchFamily="34" charset="0"/>
              <a:buChar char="•"/>
              <a:defRPr sz="2200" b="0">
                <a:solidFill>
                  <a:schemeClr val="bg1"/>
                </a:solidFill>
              </a:defRPr>
            </a:lvl3pPr>
            <a:lvl4pPr>
              <a:spcBef>
                <a:spcPts val="660"/>
              </a:spcBef>
              <a:spcAft>
                <a:spcPts val="0"/>
              </a:spcAft>
              <a:buFont typeface="Arial" pitchFamily="34" charset="0"/>
              <a:buChar char="•"/>
              <a:defRPr sz="2200" b="0">
                <a:solidFill>
                  <a:schemeClr val="bg1"/>
                </a:solidFill>
              </a:defRPr>
            </a:lvl4pPr>
            <a:lvl5pPr marL="485458" indent="-193834">
              <a:spcBef>
                <a:spcPts val="660"/>
              </a:spcBef>
              <a:spcAft>
                <a:spcPts val="0"/>
              </a:spcAft>
              <a:buFont typeface="Arial" pitchFamily="34" charset="0"/>
              <a:buChar char="•"/>
              <a:defRPr sz="2200" b="0">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Title Placeholder 1"/>
          <p:cNvSpPr>
            <a:spLocks noGrp="1"/>
          </p:cNvSpPr>
          <p:nvPr>
            <p:ph type="title"/>
          </p:nvPr>
        </p:nvSpPr>
        <p:spPr>
          <a:xfrm>
            <a:off x="407124" y="203514"/>
            <a:ext cx="9226800" cy="1633598"/>
          </a:xfrm>
          <a:prstGeom prst="rect">
            <a:avLst/>
          </a:prstGeom>
        </p:spPr>
        <p:txBody>
          <a:bodyPr vert="horz" lIns="0" tIns="0" rIns="0" bIns="0" rtlCol="0" anchor="t" anchorCtr="0">
            <a:normAutofit/>
          </a:bodyPr>
          <a:lstStyle>
            <a:lvl1pPr>
              <a:defRPr sz="4950">
                <a:solidFill>
                  <a:schemeClr val="accent3"/>
                </a:solidFill>
              </a:defRPr>
            </a:lvl1pPr>
          </a:lstStyle>
          <a:p>
            <a:r>
              <a:rPr lang="en-US" smtClean="0"/>
              <a:t>Click to edit Master title style</a:t>
            </a:r>
            <a:endParaRPr lang="en-GB" dirty="0"/>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6"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3139873893"/>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Contents 2">
    <p:bg>
      <p:bgPr>
        <a:solidFill>
          <a:schemeClr val="bg1"/>
        </a:solidFill>
        <a:effectLst/>
      </p:bgPr>
    </p:bg>
    <p:spTree>
      <p:nvGrpSpPr>
        <p:cNvPr id="1" name=""/>
        <p:cNvGrpSpPr/>
        <p:nvPr/>
      </p:nvGrpSpPr>
      <p:grpSpPr>
        <a:xfrm>
          <a:off x="0" y="0"/>
          <a:ext cx="0" cy="0"/>
          <a:chOff x="0" y="0"/>
          <a:chExt cx="0" cy="0"/>
        </a:xfrm>
      </p:grpSpPr>
      <p:sp>
        <p:nvSpPr>
          <p:cNvPr id="6" name="Rectangle 5"/>
          <p:cNvSpPr/>
          <p:nvPr/>
        </p:nvSpPr>
        <p:spPr>
          <a:xfrm>
            <a:off x="0" y="0"/>
            <a:ext cx="8093890" cy="777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a:p>
        </p:txBody>
      </p:sp>
      <p:sp>
        <p:nvSpPr>
          <p:cNvPr id="3" name="Content Placeholder 2"/>
          <p:cNvSpPr>
            <a:spLocks noGrp="1"/>
          </p:cNvSpPr>
          <p:nvPr>
            <p:ph idx="1"/>
          </p:nvPr>
        </p:nvSpPr>
        <p:spPr>
          <a:xfrm>
            <a:off x="407124" y="1838733"/>
            <a:ext cx="9226800" cy="5141371"/>
          </a:xfrm>
        </p:spPr>
        <p:txBody>
          <a:bodyPr>
            <a:normAutofit/>
          </a:bodyPr>
          <a:lstStyle>
            <a:lvl1pPr marL="0" indent="0">
              <a:spcBef>
                <a:spcPts val="1980"/>
              </a:spcBef>
              <a:spcAft>
                <a:spcPts val="0"/>
              </a:spcAft>
              <a:buNone/>
              <a:defRPr sz="2200" b="0">
                <a:solidFill>
                  <a:schemeClr val="tx2"/>
                </a:solidFill>
              </a:defRPr>
            </a:lvl1pPr>
            <a:lvl2pPr marL="295117" indent="-295117">
              <a:spcBef>
                <a:spcPts val="660"/>
              </a:spcBef>
              <a:spcAft>
                <a:spcPts val="0"/>
              </a:spcAft>
              <a:buFont typeface="Arial" pitchFamily="34" charset="0"/>
              <a:buChar char="•"/>
              <a:tabLst/>
              <a:defRPr sz="2200" b="0">
                <a:solidFill>
                  <a:schemeClr val="tx2"/>
                </a:solidFill>
              </a:defRPr>
            </a:lvl2pPr>
            <a:lvl3pPr marL="302102" indent="-302102">
              <a:spcBef>
                <a:spcPts val="660"/>
              </a:spcBef>
              <a:spcAft>
                <a:spcPts val="0"/>
              </a:spcAft>
              <a:buFont typeface="Arial" pitchFamily="34" charset="0"/>
              <a:buChar char="•"/>
              <a:defRPr sz="2200" b="0">
                <a:solidFill>
                  <a:schemeClr val="tx2"/>
                </a:solidFill>
              </a:defRPr>
            </a:lvl3pPr>
            <a:lvl4pPr>
              <a:spcBef>
                <a:spcPts val="660"/>
              </a:spcBef>
              <a:spcAft>
                <a:spcPts val="0"/>
              </a:spcAft>
              <a:buFont typeface="Arial" pitchFamily="34" charset="0"/>
              <a:buChar char="•"/>
              <a:defRPr sz="2200" b="0">
                <a:solidFill>
                  <a:schemeClr val="tx2"/>
                </a:solidFill>
              </a:defRPr>
            </a:lvl4pPr>
            <a:lvl5pPr marL="485458" indent="-193834">
              <a:spcBef>
                <a:spcPts val="660"/>
              </a:spcBef>
              <a:spcAft>
                <a:spcPts val="0"/>
              </a:spcAft>
              <a:buFont typeface="Arial" pitchFamily="34" charset="0"/>
              <a:buChar char="•"/>
              <a:defRPr sz="2200" b="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Title Placeholder 1"/>
          <p:cNvSpPr>
            <a:spLocks noGrp="1"/>
          </p:cNvSpPr>
          <p:nvPr>
            <p:ph type="title"/>
          </p:nvPr>
        </p:nvSpPr>
        <p:spPr>
          <a:xfrm>
            <a:off x="407124" y="203514"/>
            <a:ext cx="9226800" cy="1633598"/>
          </a:xfrm>
          <a:prstGeom prst="rect">
            <a:avLst/>
          </a:prstGeom>
        </p:spPr>
        <p:txBody>
          <a:bodyPr vert="horz" lIns="0" tIns="0" rIns="0" bIns="0" rtlCol="0" anchor="t" anchorCtr="0">
            <a:normAutofit/>
          </a:bodyPr>
          <a:lstStyle>
            <a:lvl1pPr>
              <a:defRPr sz="4950">
                <a:solidFill>
                  <a:schemeClr val="accent2"/>
                </a:solidFill>
              </a:defRPr>
            </a:lvl1pPr>
          </a:lstStyle>
          <a:p>
            <a:r>
              <a:rPr lang="en-US" smtClean="0"/>
              <a:t>Click to edit Master title style</a:t>
            </a:r>
            <a:endParaRPr lang="en-GB" dirty="0"/>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Tree>
    <p:extLst>
      <p:ext uri="{BB962C8B-B14F-4D97-AF65-F5344CB8AC3E}">
        <p14:creationId xmlns:p14="http://schemas.microsoft.com/office/powerpoint/2010/main" val="13169134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ivider Slide 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2933" y="1662426"/>
            <a:ext cx="9256844" cy="4814592"/>
          </a:xfrm>
        </p:spPr>
        <p:txBody>
          <a:bodyPr anchor="t">
            <a:noAutofit/>
          </a:bodyPr>
          <a:lstStyle>
            <a:lvl1pPr algn="l">
              <a:defRPr sz="6600" b="0" cap="none" baseline="0">
                <a:solidFill>
                  <a:schemeClr val="accent1"/>
                </a:solidFill>
              </a:defRPr>
            </a:lvl1pPr>
          </a:lstStyle>
          <a:p>
            <a:r>
              <a:rPr lang="en-US" smtClean="0"/>
              <a:t>Click to edit Master title style</a:t>
            </a:r>
            <a:endParaRPr lang="en-GB" dirty="0"/>
          </a:p>
        </p:txBody>
      </p:sp>
      <p:sp>
        <p:nvSpPr>
          <p:cNvPr id="11"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1295445417"/>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Divider Slide 2">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2933" y="1662426"/>
            <a:ext cx="9256844" cy="4814592"/>
          </a:xfrm>
        </p:spPr>
        <p:txBody>
          <a:bodyPr anchor="t">
            <a:noAutofit/>
          </a:bodyPr>
          <a:lstStyle>
            <a:lvl1pPr algn="l">
              <a:defRPr sz="6600" b="0" cap="none" baseline="0">
                <a:solidFill>
                  <a:schemeClr val="accent3"/>
                </a:solidFill>
              </a:defRPr>
            </a:lvl1pPr>
          </a:lstStyle>
          <a:p>
            <a:r>
              <a:rPr lang="en-US" smtClean="0"/>
              <a:t>Click to edit Master title style</a:t>
            </a:r>
            <a:endParaRPr lang="en-GB" dirty="0"/>
          </a:p>
        </p:txBody>
      </p:sp>
      <p:sp>
        <p:nvSpPr>
          <p:cNvPr id="11"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1365384720"/>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Divider Slide 3">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2933" y="1662426"/>
            <a:ext cx="9256844" cy="4814592"/>
          </a:xfrm>
        </p:spPr>
        <p:txBody>
          <a:bodyPr anchor="t">
            <a:noAutofit/>
          </a:bodyPr>
          <a:lstStyle>
            <a:lvl1pPr algn="l">
              <a:defRPr sz="6600" b="0" cap="none" baseline="0">
                <a:solidFill>
                  <a:schemeClr val="accent1"/>
                </a:solidFill>
              </a:defRPr>
            </a:lvl1pPr>
          </a:lstStyle>
          <a:p>
            <a:r>
              <a:rPr lang="en-US" smtClean="0"/>
              <a:t>Click to edit Master title style</a:t>
            </a:r>
            <a:endParaRPr lang="en-GB" dirty="0"/>
          </a:p>
        </p:txBody>
      </p:sp>
      <p:sp>
        <p:nvSpPr>
          <p:cNvPr id="11"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6"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1916679908"/>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Divider Slide 4">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2933" y="1662426"/>
            <a:ext cx="9256844" cy="4814592"/>
          </a:xfrm>
        </p:spPr>
        <p:txBody>
          <a:bodyPr anchor="t">
            <a:noAutofit/>
          </a:bodyPr>
          <a:lstStyle>
            <a:lvl1pPr algn="l">
              <a:defRPr sz="6600" b="0" cap="none" baseline="0">
                <a:solidFill>
                  <a:schemeClr val="accent1"/>
                </a:solidFill>
              </a:defRPr>
            </a:lvl1pPr>
          </a:lstStyle>
          <a:p>
            <a:r>
              <a:rPr lang="en-US" smtClean="0"/>
              <a:t>Click to edit Master title style</a:t>
            </a:r>
            <a:endParaRPr lang="en-GB" dirty="0"/>
          </a:p>
        </p:txBody>
      </p:sp>
      <p:sp>
        <p:nvSpPr>
          <p:cNvPr id="11"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1008022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Divider Slide with Image 1">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03410" y="1743390"/>
            <a:ext cx="9256844" cy="4814592"/>
          </a:xfrm>
        </p:spPr>
        <p:txBody>
          <a:bodyPr anchor="t">
            <a:noAutofit/>
          </a:bodyPr>
          <a:lstStyle>
            <a:lvl1pPr algn="l">
              <a:defRPr sz="5280" b="0" cap="none" baseline="0">
                <a:solidFill>
                  <a:schemeClr val="accent2"/>
                </a:solidFill>
              </a:defRPr>
            </a:lvl1pPr>
          </a:lstStyle>
          <a:p>
            <a:r>
              <a:rPr lang="en-US" smtClean="0"/>
              <a:t>Click to edit Master title style</a:t>
            </a:r>
            <a:endParaRPr lang="en-GB" dirty="0"/>
          </a:p>
        </p:txBody>
      </p:sp>
      <p:sp>
        <p:nvSpPr>
          <p:cNvPr id="11"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Tree>
    <p:extLst>
      <p:ext uri="{BB962C8B-B14F-4D97-AF65-F5344CB8AC3E}">
        <p14:creationId xmlns:p14="http://schemas.microsoft.com/office/powerpoint/2010/main" val="2351857290"/>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2">
    <p:spTree>
      <p:nvGrpSpPr>
        <p:cNvPr id="1" name=""/>
        <p:cNvGrpSpPr/>
        <p:nvPr/>
      </p:nvGrpSpPr>
      <p:grpSpPr>
        <a:xfrm>
          <a:off x="0" y="0"/>
          <a:ext cx="0" cy="0"/>
          <a:chOff x="0" y="0"/>
          <a:chExt cx="0" cy="0"/>
        </a:xfrm>
      </p:grpSpPr>
      <p:sp>
        <p:nvSpPr>
          <p:cNvPr id="10" name="Rectangle 9"/>
          <p:cNvSpPr/>
          <p:nvPr/>
        </p:nvSpPr>
        <p:spPr>
          <a:xfrm>
            <a:off x="0" y="0"/>
            <a:ext cx="3405600" cy="777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a:p>
        </p:txBody>
      </p:sp>
      <p:sp>
        <p:nvSpPr>
          <p:cNvPr id="2" name="Title 1"/>
          <p:cNvSpPr>
            <a:spLocks noGrp="1"/>
          </p:cNvSpPr>
          <p:nvPr>
            <p:ph type="ctrTitle"/>
          </p:nvPr>
        </p:nvSpPr>
        <p:spPr>
          <a:xfrm>
            <a:off x="413177" y="1910311"/>
            <a:ext cx="3049200" cy="3028409"/>
          </a:xfrm>
        </p:spPr>
        <p:txBody>
          <a:bodyPr/>
          <a:lstStyle>
            <a:lvl1pPr>
              <a:defRPr>
                <a:solidFill>
                  <a:schemeClr val="accent1"/>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413177" y="4938720"/>
            <a:ext cx="3049200" cy="1188361"/>
          </a:xfrm>
        </p:spPr>
        <p:txBody>
          <a:bodyPr>
            <a:normAutofit/>
          </a:bodyPr>
          <a:lstStyle>
            <a:lvl1pPr marL="0" indent="0" algn="l">
              <a:lnSpc>
                <a:spcPct val="120000"/>
              </a:lnSpc>
              <a:spcBef>
                <a:spcPts val="0"/>
              </a:spcBef>
              <a:buNone/>
              <a:defRPr sz="1540" b="0">
                <a:solidFill>
                  <a:srgbClr val="575757"/>
                </a:solidFill>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n-US" smtClean="0"/>
              <a:t>Click to edit Master subtitle style</a:t>
            </a:r>
            <a:endParaRPr lang="en-GB" dirty="0"/>
          </a:p>
        </p:txBody>
      </p:sp>
      <p:sp>
        <p:nvSpPr>
          <p:cNvPr id="14"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9"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pic>
        <p:nvPicPr>
          <p:cNvPr id="8" name="Picture 7" descr="DEL_PRI_RGB.gif"/>
          <p:cNvPicPr>
            <a:picLocks noChangeAspect="1"/>
          </p:cNvPicPr>
          <p:nvPr/>
        </p:nvPicPr>
        <p:blipFill>
          <a:blip r:embed="rId2" cstate="print"/>
          <a:stretch>
            <a:fillRect/>
          </a:stretch>
        </p:blipFill>
        <p:spPr>
          <a:xfrm>
            <a:off x="388167" y="452853"/>
            <a:ext cx="1892880" cy="365535"/>
          </a:xfrm>
          <a:prstGeom prst="rect">
            <a:avLst/>
          </a:prstGeom>
        </p:spPr>
      </p:pic>
    </p:spTree>
    <p:extLst>
      <p:ext uri="{BB962C8B-B14F-4D97-AF65-F5344CB8AC3E}">
        <p14:creationId xmlns:p14="http://schemas.microsoft.com/office/powerpoint/2010/main" val="573078985"/>
      </p:ext>
    </p:extLst>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Divider Slide with Image 2">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0"/>
            <a:ext cx="3405600" cy="777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a:p>
        </p:txBody>
      </p:sp>
      <p:sp>
        <p:nvSpPr>
          <p:cNvPr id="2" name="Title 1"/>
          <p:cNvSpPr>
            <a:spLocks noGrp="1"/>
          </p:cNvSpPr>
          <p:nvPr>
            <p:ph type="title"/>
          </p:nvPr>
        </p:nvSpPr>
        <p:spPr>
          <a:xfrm>
            <a:off x="403411" y="1894521"/>
            <a:ext cx="3054154" cy="4814592"/>
          </a:xfrm>
        </p:spPr>
        <p:txBody>
          <a:bodyPr anchor="t">
            <a:noAutofit/>
          </a:bodyPr>
          <a:lstStyle>
            <a:lvl1pPr algn="l">
              <a:defRPr sz="3960" b="0" cap="none" baseline="0">
                <a:solidFill>
                  <a:schemeClr val="accent2"/>
                </a:solidFill>
              </a:defRPr>
            </a:lvl1pPr>
          </a:lstStyle>
          <a:p>
            <a:r>
              <a:rPr lang="en-US" smtClean="0"/>
              <a:t>Click to edit Master title style</a:t>
            </a:r>
            <a:endParaRPr lang="en-GB" dirty="0"/>
          </a:p>
        </p:txBody>
      </p:sp>
      <p:sp>
        <p:nvSpPr>
          <p:cNvPr id="11"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Tree>
    <p:extLst>
      <p:ext uri="{BB962C8B-B14F-4D97-AF65-F5344CB8AC3E}">
        <p14:creationId xmlns:p14="http://schemas.microsoft.com/office/powerpoint/2010/main" val="2281650680"/>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Disclaimer">
    <p:spTree>
      <p:nvGrpSpPr>
        <p:cNvPr id="1" name=""/>
        <p:cNvGrpSpPr/>
        <p:nvPr/>
      </p:nvGrpSpPr>
      <p:grpSpPr>
        <a:xfrm>
          <a:off x="0" y="0"/>
          <a:ext cx="0" cy="0"/>
          <a:chOff x="0" y="0"/>
          <a:chExt cx="0" cy="0"/>
        </a:xfrm>
      </p:grpSpPr>
      <p:sp>
        <p:nvSpPr>
          <p:cNvPr id="12"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pic>
        <p:nvPicPr>
          <p:cNvPr id="4" name="Picture 3" descr="DEL_PRI_RGB.gif"/>
          <p:cNvPicPr>
            <a:picLocks noChangeAspect="1"/>
          </p:cNvPicPr>
          <p:nvPr/>
        </p:nvPicPr>
        <p:blipFill>
          <a:blip r:embed="rId2" cstate="print"/>
          <a:stretch>
            <a:fillRect/>
          </a:stretch>
        </p:blipFill>
        <p:spPr>
          <a:xfrm>
            <a:off x="362595" y="4356643"/>
            <a:ext cx="1892880" cy="365535"/>
          </a:xfrm>
          <a:prstGeom prst="rect">
            <a:avLst/>
          </a:prstGeom>
        </p:spPr>
      </p:pic>
    </p:spTree>
    <p:extLst>
      <p:ext uri="{BB962C8B-B14F-4D97-AF65-F5344CB8AC3E}">
        <p14:creationId xmlns:p14="http://schemas.microsoft.com/office/powerpoint/2010/main" val="1614823282"/>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cSld name="Title Only">
    <p:spTree>
      <p:nvGrpSpPr>
        <p:cNvPr id="1" name=""/>
        <p:cNvGrpSpPr/>
        <p:nvPr/>
      </p:nvGrpSpPr>
      <p:grpSpPr>
        <a:xfrm>
          <a:off x="0" y="0"/>
          <a:ext cx="0" cy="0"/>
          <a:chOff x="0" y="0"/>
          <a:chExt cx="0" cy="0"/>
        </a:xfrm>
      </p:grpSpPr>
      <p:graphicFrame>
        <p:nvGraphicFramePr>
          <p:cNvPr id="3" name="Rectangle 1" hidden="1"/>
          <p:cNvGraphicFramePr>
            <a:graphicFrameLocks/>
          </p:cNvGraphicFramePr>
          <p:nvPr>
            <p:custDataLst>
              <p:tags r:id="rId2"/>
            </p:custDataLst>
          </p:nvPr>
        </p:nvGraphicFramePr>
        <p:xfrm>
          <a:off x="0" y="0"/>
          <a:ext cx="160655" cy="179917"/>
        </p:xfrm>
        <a:graphic>
          <a:graphicData uri="http://schemas.openxmlformats.org/presentationml/2006/ole">
            <mc:AlternateContent xmlns:mc="http://schemas.openxmlformats.org/markup-compatibility/2006">
              <mc:Choice xmlns:v="urn:schemas-microsoft-com:vml" Requires="v">
                <p:oleObj spid="_x0000_s55002" name="think-cell Slide" r:id="rId5" imgW="0" imgH="0" progId="">
                  <p:embed/>
                </p:oleObj>
              </mc:Choice>
              <mc:Fallback>
                <p:oleObj name="think-cell Slide" r:id="rId5" imgW="0" imgH="0" progId="">
                  <p:embed/>
                  <p:pic>
                    <p:nvPicPr>
                      <p:cNvPr id="0" name=""/>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0655" cy="17991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custDataLst>
              <p:tags r:id="rId3"/>
            </p:custDataLst>
          </p:nvPr>
        </p:nvSpPr>
        <p:spPr/>
        <p:txBody>
          <a:bodyPr/>
          <a:lstStyle>
            <a:lvl1pPr>
              <a:defRPr sz="3300" b="0">
                <a:solidFill>
                  <a:srgbClr val="81BC00"/>
                </a:solidFill>
              </a:defRPr>
            </a:lvl1pPr>
          </a:lstStyle>
          <a:p>
            <a:r>
              <a:rPr lang="en-US" noProof="0" smtClean="0"/>
              <a:t>Click to edit Master title style</a:t>
            </a:r>
            <a:endParaRPr lang="en-US" noProof="0" dirty="0"/>
          </a:p>
        </p:txBody>
      </p:sp>
      <p:sp>
        <p:nvSpPr>
          <p:cNvPr id="8" name="Slide Number Placeholder 7"/>
          <p:cNvSpPr>
            <a:spLocks noGrp="1"/>
          </p:cNvSpPr>
          <p:nvPr>
            <p:ph type="sldNum" sz="quarter" idx="4"/>
          </p:nvPr>
        </p:nvSpPr>
        <p:spPr>
          <a:xfrm>
            <a:off x="8769196" y="7306056"/>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10" name="Footer Placeholder 4"/>
          <p:cNvSpPr>
            <a:spLocks noGrp="1"/>
          </p:cNvSpPr>
          <p:nvPr>
            <p:ph type="ftr" sz="quarter" idx="3"/>
          </p:nvPr>
        </p:nvSpPr>
        <p:spPr>
          <a:xfrm>
            <a:off x="407125" y="7306056"/>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Tree>
    <p:extLst>
      <p:ext uri="{BB962C8B-B14F-4D97-AF65-F5344CB8AC3E}">
        <p14:creationId xmlns:p14="http://schemas.microsoft.com/office/powerpoint/2010/main" val="27042546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1_Custom Layout">
    <p:bg>
      <p:bgPr>
        <a:solidFill>
          <a:srgbClr val="00A1DE"/>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718" y="2814850"/>
            <a:ext cx="5794262" cy="2203785"/>
          </a:xfrm>
        </p:spPr>
        <p:txBody>
          <a:bodyPr/>
          <a:lstStyle>
            <a:lvl1pPr>
              <a:lnSpc>
                <a:spcPts val="5199"/>
              </a:lnSpc>
              <a:defRPr sz="5200" b="0">
                <a:solidFill>
                  <a:schemeClr val="bg1"/>
                </a:solidFill>
                <a:latin typeface="Times New Roman" pitchFamily="18" charset="0"/>
                <a:cs typeface="Times New Roman" pitchFamily="18" charset="0"/>
              </a:defRPr>
            </a:lvl1pPr>
          </a:lstStyle>
          <a:p>
            <a:r>
              <a:rPr lang="en-US" smtClean="0"/>
              <a:t>Click to edit Master title style</a:t>
            </a:r>
            <a:endParaRPr lang="en-US" dirty="0"/>
          </a:p>
        </p:txBody>
      </p:sp>
      <p:sp>
        <p:nvSpPr>
          <p:cNvPr id="3" name="Rectangle 2"/>
          <p:cNvSpPr>
            <a:spLocks noChangeArrowheads="1"/>
          </p:cNvSpPr>
          <p:nvPr userDrawn="1"/>
        </p:nvSpPr>
        <p:spPr bwMode="auto">
          <a:xfrm>
            <a:off x="7037864" y="7427983"/>
            <a:ext cx="2544361" cy="163480"/>
          </a:xfrm>
          <a:prstGeom prst="rect">
            <a:avLst/>
          </a:prstGeom>
          <a:noFill/>
          <a:ln w="25400" algn="ctr">
            <a:noFill/>
            <a:miter lim="800000"/>
            <a:headEnd/>
            <a:tailEnd/>
          </a:ln>
        </p:spPr>
        <p:txBody>
          <a:bodyPr lIns="0" tIns="0" rIns="0" bIns="0"/>
          <a:lstStyle/>
          <a:p>
            <a:pPr algn="r" defTabSz="1018955">
              <a:lnSpc>
                <a:spcPts val="1200"/>
              </a:lnSpc>
            </a:pPr>
            <a:r>
              <a:rPr lang="en-US" sz="900" dirty="0">
                <a:solidFill>
                  <a:schemeClr val="bg1"/>
                </a:solidFill>
              </a:rPr>
              <a:t>© </a:t>
            </a:r>
            <a:r>
              <a:rPr lang="en-US" sz="900" dirty="0" smtClean="0">
                <a:solidFill>
                  <a:schemeClr val="bg1"/>
                </a:solidFill>
              </a:rPr>
              <a:t>20</a:t>
            </a:r>
            <a:r>
              <a:rPr lang="pl-PL" sz="900" dirty="0" smtClean="0">
                <a:solidFill>
                  <a:schemeClr val="bg1"/>
                </a:solidFill>
              </a:rPr>
              <a:t>12</a:t>
            </a:r>
            <a:r>
              <a:rPr lang="en-US" sz="900" dirty="0" smtClean="0">
                <a:solidFill>
                  <a:schemeClr val="bg1"/>
                </a:solidFill>
              </a:rPr>
              <a:t> </a:t>
            </a:r>
            <a:r>
              <a:rPr lang="en-US" sz="900" dirty="0">
                <a:solidFill>
                  <a:schemeClr val="bg1"/>
                </a:solidFill>
              </a:rPr>
              <a:t>Deloitte </a:t>
            </a:r>
            <a:r>
              <a:rPr lang="cs-CZ" sz="900" dirty="0" smtClean="0">
                <a:solidFill>
                  <a:schemeClr val="bg1"/>
                </a:solidFill>
              </a:rPr>
              <a:t>Polska</a:t>
            </a:r>
            <a:endParaRPr lang="en-US" sz="900" dirty="0">
              <a:solidFill>
                <a:schemeClr val="bg1"/>
              </a:solidFill>
            </a:endParaRPr>
          </a:p>
        </p:txBody>
      </p:sp>
    </p:spTree>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2_Custom Layout">
    <p:bg>
      <p:bgPr>
        <a:solidFill>
          <a:srgbClr val="3C8A2E"/>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718" y="2814850"/>
            <a:ext cx="5794262" cy="2203785"/>
          </a:xfrm>
        </p:spPr>
        <p:txBody>
          <a:bodyPr/>
          <a:lstStyle>
            <a:lvl1pPr>
              <a:lnSpc>
                <a:spcPts val="5199"/>
              </a:lnSpc>
              <a:defRPr sz="5200" b="0">
                <a:solidFill>
                  <a:schemeClr val="bg1"/>
                </a:solidFill>
                <a:latin typeface="Times New Roman" pitchFamily="18" charset="0"/>
                <a:cs typeface="Times New Roman" pitchFamily="18" charset="0"/>
              </a:defRPr>
            </a:lvl1pPr>
          </a:lstStyle>
          <a:p>
            <a:r>
              <a:rPr lang="en-US" smtClean="0"/>
              <a:t>Click to edit Master title style</a:t>
            </a:r>
            <a:endParaRPr lang="en-US" dirty="0"/>
          </a:p>
        </p:txBody>
      </p:sp>
      <p:sp>
        <p:nvSpPr>
          <p:cNvPr id="4" name="Rectangle 3"/>
          <p:cNvSpPr>
            <a:spLocks noChangeArrowheads="1"/>
          </p:cNvSpPr>
          <p:nvPr userDrawn="1"/>
        </p:nvSpPr>
        <p:spPr bwMode="auto">
          <a:xfrm>
            <a:off x="7037864" y="7427983"/>
            <a:ext cx="2544361" cy="163480"/>
          </a:xfrm>
          <a:prstGeom prst="rect">
            <a:avLst/>
          </a:prstGeom>
          <a:noFill/>
          <a:ln w="25400" algn="ctr">
            <a:noFill/>
            <a:miter lim="800000"/>
            <a:headEnd/>
            <a:tailEnd/>
          </a:ln>
        </p:spPr>
        <p:txBody>
          <a:bodyPr lIns="0" tIns="0" rIns="0" bIns="0"/>
          <a:lstStyle/>
          <a:p>
            <a:pPr algn="r" defTabSz="1018955">
              <a:lnSpc>
                <a:spcPts val="1200"/>
              </a:lnSpc>
            </a:pPr>
            <a:r>
              <a:rPr lang="en-US" sz="900" dirty="0">
                <a:solidFill>
                  <a:schemeClr val="bg1"/>
                </a:solidFill>
              </a:rPr>
              <a:t>© </a:t>
            </a:r>
            <a:r>
              <a:rPr lang="en-US" sz="900" dirty="0" smtClean="0">
                <a:solidFill>
                  <a:schemeClr val="bg1"/>
                </a:solidFill>
              </a:rPr>
              <a:t>20</a:t>
            </a:r>
            <a:r>
              <a:rPr lang="pl-PL" sz="900" dirty="0" smtClean="0">
                <a:solidFill>
                  <a:schemeClr val="bg1"/>
                </a:solidFill>
              </a:rPr>
              <a:t>12</a:t>
            </a:r>
            <a:r>
              <a:rPr lang="en-US" sz="900" dirty="0" smtClean="0">
                <a:solidFill>
                  <a:schemeClr val="bg1"/>
                </a:solidFill>
              </a:rPr>
              <a:t> </a:t>
            </a:r>
            <a:r>
              <a:rPr lang="en-US" sz="900" dirty="0">
                <a:solidFill>
                  <a:schemeClr val="bg1"/>
                </a:solidFill>
              </a:rPr>
              <a:t>Deloitte </a:t>
            </a:r>
            <a:r>
              <a:rPr lang="cs-CZ" sz="900" dirty="0" smtClean="0">
                <a:solidFill>
                  <a:schemeClr val="bg1"/>
                </a:solidFill>
              </a:rPr>
              <a:t>Polska</a:t>
            </a:r>
            <a:endParaRPr lang="en-US" sz="900" dirty="0">
              <a:solidFill>
                <a:schemeClr val="bg1"/>
              </a:solidFill>
            </a:endParaRPr>
          </a:p>
        </p:txBody>
      </p:sp>
    </p:spTree>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3_Custom Layout">
    <p:bg>
      <p:bgPr>
        <a:solidFill>
          <a:srgbClr val="C9DD0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718" y="2814850"/>
            <a:ext cx="5794262" cy="2203785"/>
          </a:xfrm>
        </p:spPr>
        <p:txBody>
          <a:bodyPr/>
          <a:lstStyle>
            <a:lvl1pPr>
              <a:lnSpc>
                <a:spcPts val="5199"/>
              </a:lnSpc>
              <a:defRPr sz="5200" b="0">
                <a:solidFill>
                  <a:schemeClr val="bg1"/>
                </a:solidFill>
                <a:latin typeface="Times New Roman" pitchFamily="18" charset="0"/>
                <a:cs typeface="Times New Roman" pitchFamily="18" charset="0"/>
              </a:defRPr>
            </a:lvl1pPr>
          </a:lstStyle>
          <a:p>
            <a:r>
              <a:rPr lang="en-US" smtClean="0"/>
              <a:t>Click to edit Master title style</a:t>
            </a:r>
            <a:endParaRPr lang="en-US" dirty="0"/>
          </a:p>
        </p:txBody>
      </p:sp>
      <p:sp>
        <p:nvSpPr>
          <p:cNvPr id="4" name="Rectangle 3"/>
          <p:cNvSpPr>
            <a:spLocks noChangeArrowheads="1"/>
          </p:cNvSpPr>
          <p:nvPr userDrawn="1"/>
        </p:nvSpPr>
        <p:spPr bwMode="auto">
          <a:xfrm>
            <a:off x="7037864" y="7427983"/>
            <a:ext cx="2544361" cy="163480"/>
          </a:xfrm>
          <a:prstGeom prst="rect">
            <a:avLst/>
          </a:prstGeom>
          <a:noFill/>
          <a:ln w="25400" algn="ctr">
            <a:noFill/>
            <a:miter lim="800000"/>
            <a:headEnd/>
            <a:tailEnd/>
          </a:ln>
        </p:spPr>
        <p:txBody>
          <a:bodyPr lIns="0" tIns="0" rIns="0" bIns="0"/>
          <a:lstStyle/>
          <a:p>
            <a:pPr algn="r" defTabSz="1018955">
              <a:lnSpc>
                <a:spcPts val="1200"/>
              </a:lnSpc>
            </a:pPr>
            <a:r>
              <a:rPr lang="en-US" sz="900" dirty="0">
                <a:solidFill>
                  <a:schemeClr val="bg1"/>
                </a:solidFill>
              </a:rPr>
              <a:t>© </a:t>
            </a:r>
            <a:r>
              <a:rPr lang="en-US" sz="900" dirty="0" smtClean="0">
                <a:solidFill>
                  <a:schemeClr val="bg1"/>
                </a:solidFill>
              </a:rPr>
              <a:t>20</a:t>
            </a:r>
            <a:r>
              <a:rPr lang="pl-PL" sz="900" dirty="0" smtClean="0">
                <a:solidFill>
                  <a:schemeClr val="bg1"/>
                </a:solidFill>
              </a:rPr>
              <a:t>12</a:t>
            </a:r>
            <a:r>
              <a:rPr lang="en-US" sz="900" dirty="0" smtClean="0">
                <a:solidFill>
                  <a:schemeClr val="bg1"/>
                </a:solidFill>
              </a:rPr>
              <a:t> </a:t>
            </a:r>
            <a:r>
              <a:rPr lang="en-US" sz="900" dirty="0">
                <a:solidFill>
                  <a:schemeClr val="bg1"/>
                </a:solidFill>
              </a:rPr>
              <a:t>Deloitte </a:t>
            </a:r>
            <a:r>
              <a:rPr lang="cs-CZ" sz="900" dirty="0" smtClean="0">
                <a:solidFill>
                  <a:schemeClr val="bg1"/>
                </a:solidFill>
              </a:rPr>
              <a:t>Polska</a:t>
            </a:r>
            <a:endParaRPr lang="en-US" sz="900" dirty="0">
              <a:solidFill>
                <a:schemeClr val="bg1"/>
              </a:solidFill>
            </a:endParaRPr>
          </a:p>
        </p:txBody>
      </p:sp>
    </p:spTree>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59944" y="3457665"/>
            <a:ext cx="9264774" cy="714229"/>
          </a:xfrm>
        </p:spPr>
        <p:txBody>
          <a:bodyPr/>
          <a:lstStyle>
            <a:lvl1pPr>
              <a:defRPr sz="2800"/>
            </a:lvl1pPr>
          </a:lstStyle>
          <a:p>
            <a:r>
              <a:rPr lang="en-US" smtClean="0"/>
              <a:t>Click to edit Master title style</a:t>
            </a:r>
            <a:endParaRPr lang="en-US" dirty="0"/>
          </a:p>
        </p:txBody>
      </p:sp>
      <p:sp>
        <p:nvSpPr>
          <p:cNvPr id="4" name="Rectangle 3"/>
          <p:cNvSpPr>
            <a:spLocks noChangeArrowheads="1"/>
          </p:cNvSpPr>
          <p:nvPr userDrawn="1"/>
        </p:nvSpPr>
        <p:spPr bwMode="auto">
          <a:xfrm>
            <a:off x="7037864" y="7427983"/>
            <a:ext cx="2544361" cy="163480"/>
          </a:xfrm>
          <a:prstGeom prst="rect">
            <a:avLst/>
          </a:prstGeom>
          <a:noFill/>
          <a:ln w="25400" algn="ctr">
            <a:noFill/>
            <a:miter lim="800000"/>
            <a:headEnd/>
            <a:tailEnd/>
          </a:ln>
        </p:spPr>
        <p:txBody>
          <a:bodyPr lIns="0" tIns="0" rIns="0" bIns="0"/>
          <a:lstStyle/>
          <a:p>
            <a:pPr algn="r" defTabSz="1018955">
              <a:lnSpc>
                <a:spcPts val="1200"/>
              </a:lnSpc>
            </a:pPr>
            <a:r>
              <a:rPr lang="en-US" sz="900" dirty="0">
                <a:solidFill>
                  <a:srgbClr val="002776"/>
                </a:solidFill>
              </a:rPr>
              <a:t>© </a:t>
            </a:r>
            <a:r>
              <a:rPr lang="en-US" sz="900" dirty="0" smtClean="0">
                <a:solidFill>
                  <a:srgbClr val="002776"/>
                </a:solidFill>
              </a:rPr>
              <a:t>20</a:t>
            </a:r>
            <a:r>
              <a:rPr lang="pl-PL" sz="900" dirty="0" smtClean="0">
                <a:solidFill>
                  <a:srgbClr val="002776"/>
                </a:solidFill>
              </a:rPr>
              <a:t>12</a:t>
            </a:r>
            <a:r>
              <a:rPr lang="en-US" sz="900" dirty="0" smtClean="0">
                <a:solidFill>
                  <a:srgbClr val="002776"/>
                </a:solidFill>
              </a:rPr>
              <a:t> </a:t>
            </a:r>
            <a:r>
              <a:rPr lang="en-US" sz="900" dirty="0">
                <a:solidFill>
                  <a:srgbClr val="002776"/>
                </a:solidFill>
              </a:rPr>
              <a:t>Deloitte </a:t>
            </a:r>
            <a:r>
              <a:rPr lang="cs-CZ" sz="900" dirty="0" smtClean="0">
                <a:solidFill>
                  <a:srgbClr val="002776"/>
                </a:solidFill>
              </a:rPr>
              <a:t>Polska</a:t>
            </a:r>
            <a:endParaRPr lang="en-US" sz="900" dirty="0">
              <a:solidFill>
                <a:srgbClr val="002776"/>
              </a:solidFill>
            </a:endParaRPr>
          </a:p>
        </p:txBody>
      </p:sp>
    </p:spTree>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_Title and Content 1">
    <p:spTree>
      <p:nvGrpSpPr>
        <p:cNvPr id="1" name=""/>
        <p:cNvGrpSpPr/>
        <p:nvPr/>
      </p:nvGrpSpPr>
      <p:grpSpPr>
        <a:xfrm>
          <a:off x="0" y="0"/>
          <a:ext cx="0" cy="0"/>
          <a:chOff x="0" y="0"/>
          <a:chExt cx="0" cy="0"/>
        </a:xfrm>
      </p:grpSpPr>
      <p:sp>
        <p:nvSpPr>
          <p:cNvPr id="9" name="Text Placeholder 8"/>
          <p:cNvSpPr>
            <a:spLocks noGrp="1"/>
          </p:cNvSpPr>
          <p:nvPr>
            <p:ph type="body" sz="quarter" idx="13"/>
          </p:nvPr>
        </p:nvSpPr>
        <p:spPr>
          <a:xfrm>
            <a:off x="407124" y="867198"/>
            <a:ext cx="9226800" cy="1098520"/>
          </a:xfrm>
        </p:spPr>
        <p:txBody>
          <a:bodyPr>
            <a:normAutofit/>
          </a:bodyPr>
          <a:lstStyle>
            <a:lvl1pPr marL="0" indent="0">
              <a:buNone/>
              <a:defRPr sz="3300" b="0">
                <a:solidFill>
                  <a:srgbClr val="575757"/>
                </a:solidFill>
              </a:defRPr>
            </a:lvl1pPr>
          </a:lstStyle>
          <a:p>
            <a:pPr lvl="0"/>
            <a:r>
              <a:rPr lang="en-US" smtClean="0"/>
              <a:t>Click to edit Master text styles</a:t>
            </a:r>
          </a:p>
        </p:txBody>
      </p:sp>
      <p:sp>
        <p:nvSpPr>
          <p:cNvPr id="14" name="Title Placeholder 1"/>
          <p:cNvSpPr>
            <a:spLocks noGrp="1"/>
          </p:cNvSpPr>
          <p:nvPr>
            <p:ph type="title"/>
          </p:nvPr>
        </p:nvSpPr>
        <p:spPr>
          <a:xfrm>
            <a:off x="407124" y="335107"/>
            <a:ext cx="9226800" cy="532091"/>
          </a:xfrm>
          <a:prstGeom prst="rect">
            <a:avLst/>
          </a:prstGeom>
        </p:spPr>
        <p:txBody>
          <a:bodyPr vert="horz" lIns="0" tIns="0" rIns="0" bIns="0" rtlCol="0" anchor="t" anchorCtr="0">
            <a:noAutofit/>
          </a:bodyPr>
          <a:lstStyle/>
          <a:p>
            <a:r>
              <a:rPr lang="en-US" dirty="0" smtClean="0"/>
              <a:t>Click to edit Master title style</a:t>
            </a:r>
            <a:endParaRPr lang="en-GB" dirty="0"/>
          </a:p>
        </p:txBody>
      </p:sp>
      <p:sp>
        <p:nvSpPr>
          <p:cNvPr id="20" name="Text Placeholder 19"/>
          <p:cNvSpPr>
            <a:spLocks noGrp="1"/>
          </p:cNvSpPr>
          <p:nvPr>
            <p:ph type="body" sz="quarter" idx="14"/>
          </p:nvPr>
        </p:nvSpPr>
        <p:spPr>
          <a:xfrm>
            <a:off x="407880" y="2052240"/>
            <a:ext cx="9226800" cy="5140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GB" smtClean="0"/>
              <a:t>©2015 Deloitte Poland</a:t>
            </a:r>
            <a:endParaRPr lang="en-GB" dirty="0"/>
          </a:p>
        </p:txBody>
      </p:sp>
      <p:sp>
        <p:nvSpPr>
          <p:cNvPr id="6"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95CC1D26-A9BD-4BDE-BDD9-08EDBAE96860}" type="slidenum">
              <a:rPr lang="en-GB" smtClean="0"/>
              <a:pPr/>
              <a:t>‹#›</a:t>
            </a:fld>
            <a:endParaRPr lang="en-GB" dirty="0"/>
          </a:p>
        </p:txBody>
      </p:sp>
    </p:spTree>
    <p:extLst>
      <p:ext uri="{BB962C8B-B14F-4D97-AF65-F5344CB8AC3E}">
        <p14:creationId xmlns:p14="http://schemas.microsoft.com/office/powerpoint/2010/main" val="286622745"/>
      </p:ext>
    </p:extLst>
  </p:cSld>
  <p:clrMapOvr>
    <a:masterClrMapping/>
  </p:clrMapOvr>
  <p:transition>
    <p:fade/>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Rectangle 4"/>
          <p:cNvSpPr/>
          <p:nvPr userDrawn="1"/>
        </p:nvSpPr>
        <p:spPr>
          <a:xfrm>
            <a:off x="0" y="0"/>
            <a:ext cx="10058400" cy="7772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sp>
        <p:nvSpPr>
          <p:cNvPr id="2" name="Title 1"/>
          <p:cNvSpPr>
            <a:spLocks noGrp="1"/>
          </p:cNvSpPr>
          <p:nvPr>
            <p:ph type="ctrTitle"/>
          </p:nvPr>
        </p:nvSpPr>
        <p:spPr>
          <a:xfrm>
            <a:off x="394653" y="3400422"/>
            <a:ext cx="6336000" cy="415088"/>
          </a:xfrm>
        </p:spPr>
        <p:txBody>
          <a:bodyPr wrap="square" lIns="0" tIns="0" rIns="0" bIns="0" anchor="b" anchorCtr="0">
            <a:spAutoFit/>
          </a:bodyPr>
          <a:lstStyle>
            <a:lvl1pPr algn="l">
              <a:lnSpc>
                <a:spcPct val="85000"/>
              </a:lnSpc>
              <a:defRPr sz="3080" b="0" baseline="0">
                <a:solidFill>
                  <a:schemeClr val="tx2"/>
                </a:solidFill>
                <a:latin typeface="+mj-lt"/>
                <a:cs typeface="Times New Roman" pitchFamily="18" charset="0"/>
              </a:defRPr>
            </a:lvl1pPr>
          </a:lstStyle>
          <a:p>
            <a:r>
              <a:rPr lang="en-US" noProof="0" smtClean="0"/>
              <a:t>Click to edit Master title style</a:t>
            </a:r>
            <a:endParaRPr lang="en-US" noProof="0" dirty="0"/>
          </a:p>
        </p:txBody>
      </p:sp>
      <p:pic>
        <p:nvPicPr>
          <p:cNvPr id="7" name="Picture 4" descr="DEL_COL"/>
          <p:cNvPicPr preferRelativeResize="0">
            <a:picLocks noChangeAspect="1" noChangeArrowheads="1"/>
          </p:cNvPicPr>
          <p:nvPr userDrawn="1"/>
        </p:nvPicPr>
        <p:blipFill>
          <a:blip r:embed="rId2" cstate="print"/>
          <a:srcRect/>
          <a:stretch>
            <a:fillRect/>
          </a:stretch>
        </p:blipFill>
        <p:spPr bwMode="auto">
          <a:xfrm>
            <a:off x="376200" y="448800"/>
            <a:ext cx="2078038" cy="428202"/>
          </a:xfrm>
          <a:prstGeom prst="rect">
            <a:avLst/>
          </a:prstGeom>
          <a:noFill/>
          <a:ln w="12700">
            <a:noFill/>
            <a:miter lim="800000"/>
            <a:headEnd/>
            <a:tailEnd/>
          </a:ln>
        </p:spPr>
      </p:pic>
      <p:sp>
        <p:nvSpPr>
          <p:cNvPr id="6" name="AutoShape 21"/>
          <p:cNvSpPr>
            <a:spLocks/>
          </p:cNvSpPr>
          <p:nvPr userDrawn="1"/>
        </p:nvSpPr>
        <p:spPr bwMode="gray">
          <a:xfrm>
            <a:off x="10216800" y="0"/>
            <a:ext cx="2764931" cy="2132892"/>
          </a:xfrm>
          <a:prstGeom prst="rect">
            <a:avLst/>
          </a:prstGeom>
          <a:noFill/>
          <a:ln w="12700" algn="ctr">
            <a:noFill/>
            <a:miter lim="800000"/>
            <a:headEnd/>
            <a:tailEnd/>
          </a:ln>
          <a:effectLst/>
        </p:spPr>
        <p:txBody>
          <a:bodyPr wrap="square" lIns="0" tIns="0" rIns="0" bIns="0" anchor="t" anchorCtr="0">
            <a:spAutoFit/>
          </a:bodyPr>
          <a:lstStyle/>
          <a:p>
            <a:pPr fontAlgn="auto">
              <a:spcBef>
                <a:spcPct val="100000"/>
              </a:spcBef>
              <a:spcAft>
                <a:spcPts val="0"/>
              </a:spcAft>
            </a:pPr>
            <a:r>
              <a:rPr lang="en-US" sz="770" dirty="0">
                <a:solidFill>
                  <a:srgbClr val="FFFFFF"/>
                </a:solidFill>
                <a:latin typeface="Arial"/>
                <a:cs typeface="Arial" pitchFamily="34" charset="0"/>
              </a:rPr>
              <a:t>Any use of client names, descriptions of client engagements, and any other direct or indirect references to clients or engagements in Business Communications should be in accordance with the policy on client confidentiality of the Deloitte U.S. Entities. </a:t>
            </a:r>
            <a:br>
              <a:rPr lang="en-US" sz="770" dirty="0">
                <a:solidFill>
                  <a:srgbClr val="FFFFFF"/>
                </a:solidFill>
                <a:latin typeface="Arial"/>
                <a:cs typeface="Arial" pitchFamily="34" charset="0"/>
              </a:rPr>
            </a:br>
            <a:r>
              <a:rPr lang="en-US" sz="770" dirty="0">
                <a:solidFill>
                  <a:srgbClr val="FFFFFF"/>
                </a:solidFill>
                <a:latin typeface="Arial"/>
                <a:cs typeface="Arial" pitchFamily="34" charset="0"/>
              </a:rPr>
              <a:t>(See Section 10240, Confidentiality of Client Information.) http://dtpolicy/DPM%2010240.pdf</a:t>
            </a:r>
          </a:p>
          <a:p>
            <a:pPr fontAlgn="auto">
              <a:spcBef>
                <a:spcPct val="100000"/>
              </a:spcBef>
              <a:spcAft>
                <a:spcPts val="0"/>
              </a:spcAft>
            </a:pPr>
            <a:r>
              <a:rPr lang="en-US" sz="770" dirty="0">
                <a:solidFill>
                  <a:srgbClr val="FFFFFF"/>
                </a:solidFill>
                <a:latin typeface="Arial"/>
                <a:cs typeface="Arial" pitchFamily="34" charset="0"/>
              </a:rPr>
              <a:t>The use of </a:t>
            </a:r>
            <a:r>
              <a:rPr lang="en-US" sz="770" dirty="0" smtClean="0">
                <a:solidFill>
                  <a:srgbClr val="FFFFFF"/>
                </a:solidFill>
                <a:latin typeface="Arial"/>
                <a:cs typeface="Arial" pitchFamily="34" charset="0"/>
              </a:rPr>
              <a:t>clients’ </a:t>
            </a:r>
            <a:r>
              <a:rPr lang="en-US" sz="770" dirty="0">
                <a:solidFill>
                  <a:srgbClr val="FFFFFF"/>
                </a:solidFill>
                <a:latin typeface="Arial"/>
                <a:cs typeface="Arial" pitchFamily="34" charset="0"/>
              </a:rPr>
              <a:t>intellectual property, including trademarks, registered names, logos, music, etc., should be used in Business Communications in accordance with Administrative Policy Release 116, Copyright and Other Intellectual Property Rights — Infringement Issues. Policy Release 116: https://www.deloittenet.com/AboutDeloitte/Firm_Policies_Func_KM/Admin_Policy/100_General_Policies/Apr116CopyrightInfringementapprovedJune2002.htm</a:t>
            </a:r>
          </a:p>
          <a:p>
            <a:pPr fontAlgn="auto">
              <a:spcBef>
                <a:spcPct val="100000"/>
              </a:spcBef>
              <a:spcAft>
                <a:spcPts val="0"/>
              </a:spcAft>
            </a:pPr>
            <a:r>
              <a:rPr lang="en-US" sz="770" dirty="0">
                <a:solidFill>
                  <a:srgbClr val="FFFFFF"/>
                </a:solidFill>
                <a:latin typeface="Arial"/>
                <a:cs typeface="Arial" pitchFamily="34" charset="0"/>
              </a:rPr>
              <a:t>DPM 10640: http://dtpolicy/DPM%2010640.pdf </a:t>
            </a:r>
          </a:p>
        </p:txBody>
      </p:sp>
      <p:sp>
        <p:nvSpPr>
          <p:cNvPr id="10" name="Subtitle"/>
          <p:cNvSpPr>
            <a:spLocks noGrp="1"/>
          </p:cNvSpPr>
          <p:nvPr>
            <p:ph type="body" sz="quarter" idx="10" hasCustomPrompt="1"/>
          </p:nvPr>
        </p:nvSpPr>
        <p:spPr>
          <a:xfrm>
            <a:off x="394653" y="3886200"/>
            <a:ext cx="6336000" cy="415088"/>
          </a:xfrm>
        </p:spPr>
        <p:txBody>
          <a:bodyPr wrap="square">
            <a:spAutoFit/>
          </a:bodyPr>
          <a:lstStyle>
            <a:lvl1pPr>
              <a:lnSpc>
                <a:spcPct val="85000"/>
              </a:lnSpc>
              <a:spcBef>
                <a:spcPts val="0"/>
              </a:spcBef>
              <a:defRPr sz="3080">
                <a:solidFill>
                  <a:schemeClr val="accent2"/>
                </a:solidFill>
                <a:latin typeface="Times New Roman" pitchFamily="18" charset="0"/>
                <a:cs typeface="Times New Roman" pitchFamily="18" charset="0"/>
              </a:defRPr>
            </a:lvl1pPr>
          </a:lstStyle>
          <a:p>
            <a:pPr lvl="0"/>
            <a:r>
              <a:rPr lang="en-US" dirty="0" smtClean="0"/>
              <a:t>Click to add subtitle</a:t>
            </a:r>
          </a:p>
        </p:txBody>
      </p:sp>
      <p:sp>
        <p:nvSpPr>
          <p:cNvPr id="11" name="Subtitle 2"/>
          <p:cNvSpPr>
            <a:spLocks noGrp="1"/>
          </p:cNvSpPr>
          <p:nvPr>
            <p:ph type="subTitle" idx="1" hasCustomPrompt="1"/>
          </p:nvPr>
        </p:nvSpPr>
        <p:spPr>
          <a:xfrm>
            <a:off x="396000" y="6845189"/>
            <a:ext cx="4830527" cy="304699"/>
          </a:xfrm>
        </p:spPr>
        <p:txBody>
          <a:bodyPr wrap="square" lIns="0" tIns="0" rIns="0" bIns="0" anchor="b" anchorCtr="0">
            <a:spAutoFit/>
          </a:bodyPr>
          <a:lstStyle>
            <a:lvl1pPr marL="0" indent="0" algn="l">
              <a:buNone/>
              <a:defRPr sz="1980" b="0">
                <a:solidFill>
                  <a:schemeClr val="tx2"/>
                </a:solidFill>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n-US" noProof="0" dirty="0" smtClean="0"/>
              <a:t>Click to add text</a:t>
            </a:r>
            <a:endParaRPr lang="en-US" noProof="0" dirty="0"/>
          </a:p>
        </p:txBody>
      </p:sp>
      <p:sp>
        <p:nvSpPr>
          <p:cNvPr id="8" name="AutoShape 4"/>
          <p:cNvSpPr>
            <a:spLocks/>
          </p:cNvSpPr>
          <p:nvPr userDrawn="1"/>
        </p:nvSpPr>
        <p:spPr bwMode="gray">
          <a:xfrm>
            <a:off x="10216800" y="6441954"/>
            <a:ext cx="2329529" cy="1303434"/>
          </a:xfrm>
          <a:prstGeom prst="rect">
            <a:avLst/>
          </a:prstGeom>
          <a:noFill/>
          <a:ln w="12700" algn="ctr">
            <a:noFill/>
            <a:miter lim="800000"/>
            <a:headEnd/>
            <a:tailEnd/>
          </a:ln>
          <a:effectLst/>
        </p:spPr>
        <p:txBody>
          <a:bodyPr wrap="square" lIns="0" tIns="0" rIns="0" bIns="0" anchor="t" anchorCtr="0">
            <a:spAutoFit/>
          </a:bodyPr>
          <a:lstStyle/>
          <a:p>
            <a:pPr fontAlgn="auto">
              <a:spcBef>
                <a:spcPct val="100000"/>
              </a:spcBef>
              <a:spcAft>
                <a:spcPts val="0"/>
              </a:spcAft>
            </a:pPr>
            <a:r>
              <a:rPr lang="en-US" sz="770" dirty="0">
                <a:solidFill>
                  <a:srgbClr val="FFFFFF"/>
                </a:solidFill>
                <a:latin typeface="Arial"/>
                <a:cs typeface="Arial" pitchFamily="34" charset="0"/>
              </a:rPr>
              <a:t>If you use “Deloitte” in a document, you must include the appropriate footnote defining what “Deloitte” means in the context of the document. Please note that a definition footnote is needed on the page that includes the first mention or use of the word “Deloitte.” Delete footnote from this page if not needed and this box and arrow.</a:t>
            </a:r>
          </a:p>
          <a:p>
            <a:pPr fontAlgn="auto">
              <a:spcBef>
                <a:spcPct val="100000"/>
              </a:spcBef>
              <a:spcAft>
                <a:spcPts val="0"/>
              </a:spcAft>
            </a:pPr>
            <a:r>
              <a:rPr lang="en-US" sz="770" dirty="0">
                <a:solidFill>
                  <a:srgbClr val="FFFFFF"/>
                </a:solidFill>
                <a:latin typeface="Arial"/>
                <a:cs typeface="Arial" pitchFamily="34" charset="0"/>
              </a:rPr>
              <a:t>See About Deloitte &gt; The Deloitte Brand &gt; U.S. Brand &amp; Reputation &gt; Guidance on using the “Deloitte” masterbrand.</a:t>
            </a:r>
          </a:p>
        </p:txBody>
      </p:sp>
    </p:spTree>
    <p:extLst>
      <p:ext uri="{BB962C8B-B14F-4D97-AF65-F5344CB8AC3E}">
        <p14:creationId xmlns:p14="http://schemas.microsoft.com/office/powerpoint/2010/main" val="39918866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US" noProof="0" dirty="0"/>
          </a:p>
        </p:txBody>
      </p:sp>
      <p:sp>
        <p:nvSpPr>
          <p:cNvPr id="7" name="Subtitle0"/>
          <p:cNvSpPr>
            <a:spLocks noGrp="1"/>
          </p:cNvSpPr>
          <p:nvPr>
            <p:ph type="body" idx="13" hasCustomPrompt="1"/>
          </p:nvPr>
        </p:nvSpPr>
        <p:spPr>
          <a:xfrm>
            <a:off x="394653" y="867199"/>
            <a:ext cx="9266400" cy="348814"/>
          </a:xfrm>
        </p:spPr>
        <p:txBody>
          <a:bodyPr vert="horz" lIns="0" tIns="0" rIns="0" bIns="0" rtlCol="0" anchor="t" anchorCtr="0">
            <a:spAutoFit/>
          </a:bodyPr>
          <a:lstStyle>
            <a:lvl1pPr marL="0" indent="0" algn="l" defTabSz="1005840" rtl="0" eaLnBrk="1" latinLnBrk="0" hangingPunct="1">
              <a:spcBef>
                <a:spcPct val="0"/>
              </a:spcBef>
              <a:buNone/>
              <a:defRPr lang="en-US" sz="2200" b="0" kern="1200" dirty="0" smtClean="0">
                <a:solidFill>
                  <a:schemeClr val="tx2"/>
                </a:solidFill>
                <a:latin typeface="+mn-lt"/>
                <a:ea typeface="+mj-ea"/>
                <a:cs typeface="+mj-cs"/>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noProof="0" dirty="0" smtClean="0"/>
              <a:t>Click to add subtitle</a:t>
            </a:r>
          </a:p>
        </p:txBody>
      </p:sp>
      <p:cxnSp>
        <p:nvCxnSpPr>
          <p:cNvPr id="13" name="Straight Arrow Connector 12"/>
          <p:cNvCxnSpPr/>
          <p:nvPr userDrawn="1"/>
        </p:nvCxnSpPr>
        <p:spPr>
          <a:xfrm>
            <a:off x="-943995" y="7144080"/>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userDrawn="1"/>
        </p:nvCxnSpPr>
        <p:spPr>
          <a:xfrm>
            <a:off x="388949"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userDrawn="1"/>
        </p:nvCxnSpPr>
        <p:spPr>
          <a:xfrm>
            <a:off x="965448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userDrawn="1"/>
        </p:nvCxnSpPr>
        <p:spPr>
          <a:xfrm>
            <a:off x="-943995" y="1427212"/>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userDrawn="1"/>
        </p:nvCxnSpPr>
        <p:spPr>
          <a:xfrm>
            <a:off x="-943995" y="865264"/>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userDrawn="1"/>
        </p:nvCxnSpPr>
        <p:spPr>
          <a:xfrm>
            <a:off x="4831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userDrawn="1"/>
        </p:nvCxnSpPr>
        <p:spPr>
          <a:xfrm>
            <a:off x="5227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22" name="TextBox 21"/>
          <p:cNvSpPr txBox="1"/>
          <p:nvPr userDrawn="1"/>
        </p:nvSpPr>
        <p:spPr>
          <a:xfrm>
            <a:off x="-1999553" y="7458468"/>
            <a:ext cx="1847558" cy="304699"/>
          </a:xfrm>
          <a:prstGeom prst="rect">
            <a:avLst/>
          </a:prstGeom>
          <a:noFill/>
        </p:spPr>
        <p:txBody>
          <a:bodyPr wrap="square" lIns="0" tIns="0" rIns="0" bIns="0" rtlCol="0">
            <a:spAutoFit/>
          </a:bodyPr>
          <a:lstStyle/>
          <a:p>
            <a:pPr algn="r" fontAlgn="auto">
              <a:spcBef>
                <a:spcPts val="0"/>
              </a:spcBef>
              <a:spcAft>
                <a:spcPts val="330"/>
              </a:spcAft>
            </a:pPr>
            <a:r>
              <a:rPr lang="en-US" sz="990" dirty="0" smtClean="0">
                <a:solidFill>
                  <a:srgbClr val="FFFFFF"/>
                </a:solidFill>
                <a:latin typeface="Arial"/>
                <a:cs typeface="+mn-cs"/>
              </a:rPr>
              <a:t>White markers indicate position of Deloitte Drawing Guides</a:t>
            </a:r>
          </a:p>
        </p:txBody>
      </p:sp>
      <p:sp>
        <p:nvSpPr>
          <p:cNvPr id="24" name="TextBox 23"/>
          <p:cNvSpPr txBox="1"/>
          <p:nvPr userDrawn="1"/>
        </p:nvSpPr>
        <p:spPr>
          <a:xfrm>
            <a:off x="-1035610" y="1017030"/>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7.40 cm</a:t>
            </a:r>
          </a:p>
          <a:p>
            <a:pPr algn="r" fontAlgn="auto">
              <a:spcBef>
                <a:spcPts val="0"/>
              </a:spcBef>
              <a:spcAft>
                <a:spcPts val="330"/>
              </a:spcAft>
            </a:pPr>
            <a:r>
              <a:rPr lang="en-US" sz="770" dirty="0" smtClean="0">
                <a:solidFill>
                  <a:srgbClr val="FFFFFF"/>
                </a:solidFill>
                <a:latin typeface="Arial"/>
                <a:cs typeface="+mn-cs"/>
              </a:rPr>
              <a:t>2.91 Inches</a:t>
            </a:r>
          </a:p>
        </p:txBody>
      </p:sp>
      <p:sp>
        <p:nvSpPr>
          <p:cNvPr id="25" name="TextBox 24"/>
          <p:cNvSpPr txBox="1"/>
          <p:nvPr userDrawn="1"/>
        </p:nvSpPr>
        <p:spPr>
          <a:xfrm>
            <a:off x="-1035610" y="1562394"/>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6.00 cm</a:t>
            </a:r>
          </a:p>
          <a:p>
            <a:pPr algn="r" fontAlgn="auto">
              <a:spcBef>
                <a:spcPts val="0"/>
              </a:spcBef>
              <a:spcAft>
                <a:spcPts val="330"/>
              </a:spcAft>
            </a:pPr>
            <a:r>
              <a:rPr lang="en-US" sz="770" dirty="0" smtClean="0">
                <a:solidFill>
                  <a:srgbClr val="FFFFFF"/>
                </a:solidFill>
                <a:latin typeface="Arial"/>
                <a:cs typeface="+mn-cs"/>
              </a:rPr>
              <a:t>2.36 Inches</a:t>
            </a:r>
          </a:p>
        </p:txBody>
      </p:sp>
      <p:sp>
        <p:nvSpPr>
          <p:cNvPr id="26" name="TextBox 25"/>
          <p:cNvSpPr txBox="1"/>
          <p:nvPr userDrawn="1"/>
        </p:nvSpPr>
        <p:spPr>
          <a:xfrm>
            <a:off x="-1035610" y="6723738"/>
            <a:ext cx="883615" cy="275460"/>
          </a:xfrm>
          <a:prstGeom prst="rect">
            <a:avLst/>
          </a:prstGeom>
          <a:noFill/>
        </p:spPr>
        <p:txBody>
          <a:bodyPr wrap="square" lIns="0" tIns="0" rIns="0" bIns="0" rtlCol="0" anchor="b" anchorCtr="0">
            <a:spAutoFit/>
          </a:bodyPr>
          <a:lstStyle/>
          <a:p>
            <a:pPr algn="r" fontAlgn="auto">
              <a:spcBef>
                <a:spcPts val="0"/>
              </a:spcBef>
              <a:spcAft>
                <a:spcPts val="330"/>
              </a:spcAft>
            </a:pPr>
            <a:r>
              <a:rPr lang="en-US" sz="770" dirty="0" smtClean="0">
                <a:solidFill>
                  <a:srgbClr val="FFFFFF"/>
                </a:solidFill>
                <a:latin typeface="Arial"/>
                <a:cs typeface="+mn-cs"/>
              </a:rPr>
              <a:t>8.00 cm</a:t>
            </a:r>
          </a:p>
          <a:p>
            <a:pPr algn="r" fontAlgn="auto">
              <a:spcBef>
                <a:spcPts val="0"/>
              </a:spcBef>
              <a:spcAft>
                <a:spcPts val="330"/>
              </a:spcAft>
            </a:pPr>
            <a:r>
              <a:rPr lang="en-US" sz="770" dirty="0" smtClean="0">
                <a:solidFill>
                  <a:srgbClr val="FFFFFF"/>
                </a:solidFill>
                <a:latin typeface="Arial"/>
                <a:cs typeface="+mn-cs"/>
              </a:rPr>
              <a:t>3.15 Inches</a:t>
            </a:r>
          </a:p>
        </p:txBody>
      </p:sp>
      <p:sp>
        <p:nvSpPr>
          <p:cNvPr id="27" name="TextBox 26"/>
          <p:cNvSpPr txBox="1"/>
          <p:nvPr userDrawn="1"/>
        </p:nvSpPr>
        <p:spPr>
          <a:xfrm>
            <a:off x="394652" y="8009633"/>
            <a:ext cx="883615" cy="275460"/>
          </a:xfrm>
          <a:prstGeom prst="rect">
            <a:avLst/>
          </a:prstGeom>
          <a:noFill/>
        </p:spPr>
        <p:txBody>
          <a:bodyPr wrap="square" lIns="0" tIns="0" rIns="0" bIns="0" rtlCol="0" anchor="t" anchorCtr="0">
            <a:spAutoFit/>
          </a:bodyPr>
          <a:lstStyle/>
          <a:p>
            <a:pPr fontAlgn="auto">
              <a:spcBef>
                <a:spcPts val="0"/>
              </a:spcBef>
              <a:spcAft>
                <a:spcPts val="330"/>
              </a:spcAft>
            </a:pPr>
            <a:r>
              <a:rPr lang="en-US" sz="770" dirty="0" smtClean="0">
                <a:solidFill>
                  <a:srgbClr val="FFFFFF"/>
                </a:solidFill>
                <a:latin typeface="Arial"/>
                <a:cs typeface="+mn-cs"/>
                <a:sym typeface="Wingdings" pitchFamily="2" charset="2"/>
              </a:rPr>
              <a:t></a:t>
            </a:r>
            <a:r>
              <a:rPr lang="en-US" sz="770" dirty="0" smtClean="0">
                <a:solidFill>
                  <a:srgbClr val="FFFFFF"/>
                </a:solidFill>
                <a:latin typeface="Arial"/>
                <a:cs typeface="+mn-cs"/>
              </a:rPr>
              <a:t>11.70 cm</a:t>
            </a:r>
          </a:p>
          <a:p>
            <a:pPr fontAlgn="auto">
              <a:spcBef>
                <a:spcPts val="0"/>
              </a:spcBef>
              <a:spcAft>
                <a:spcPts val="330"/>
              </a:spcAft>
            </a:pPr>
            <a:r>
              <a:rPr lang="en-US" sz="770" dirty="0" smtClean="0">
                <a:solidFill>
                  <a:srgbClr val="FFFFFF"/>
                </a:solidFill>
                <a:latin typeface="Arial"/>
                <a:cs typeface="+mn-cs"/>
                <a:sym typeface="Wingdings" pitchFamily="2" charset="2"/>
              </a:rPr>
              <a:t> 4.61 inches</a:t>
            </a:r>
            <a:endParaRPr lang="en-US" sz="770" dirty="0" smtClean="0">
              <a:solidFill>
                <a:srgbClr val="FFFFFF"/>
              </a:solidFill>
              <a:latin typeface="Arial"/>
              <a:cs typeface="+mn-cs"/>
            </a:endParaRPr>
          </a:p>
        </p:txBody>
      </p:sp>
      <p:sp>
        <p:nvSpPr>
          <p:cNvPr id="28" name="TextBox 27"/>
          <p:cNvSpPr txBox="1"/>
          <p:nvPr userDrawn="1"/>
        </p:nvSpPr>
        <p:spPr>
          <a:xfrm>
            <a:off x="3936141"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0.50 cm </a:t>
            </a:r>
            <a:r>
              <a:rPr lang="en-US" sz="770" dirty="0" smtClean="0">
                <a:solidFill>
                  <a:srgbClr val="FFFFFF"/>
                </a:solidFill>
                <a:latin typeface="Arial"/>
                <a:cs typeface="+mn-cs"/>
                <a:sym typeface="Wingdings" pitchFamily="2" charset="2"/>
              </a:rPr>
              <a:t></a:t>
            </a:r>
          </a:p>
          <a:p>
            <a:pPr algn="r" fontAlgn="auto">
              <a:spcBef>
                <a:spcPts val="0"/>
              </a:spcBef>
              <a:spcAft>
                <a:spcPts val="330"/>
              </a:spcAft>
            </a:pPr>
            <a:r>
              <a:rPr lang="en-US" sz="770" dirty="0" smtClean="0">
                <a:solidFill>
                  <a:srgbClr val="FFFFFF"/>
                </a:solidFill>
                <a:latin typeface="Arial"/>
                <a:cs typeface="+mn-cs"/>
                <a:sym typeface="Wingdings" pitchFamily="2" charset="2"/>
              </a:rPr>
              <a:t>0.2 inches </a:t>
            </a:r>
            <a:endParaRPr lang="en-US" sz="770" dirty="0" smtClean="0">
              <a:solidFill>
                <a:srgbClr val="FFFFFF"/>
              </a:solidFill>
              <a:latin typeface="Arial"/>
              <a:cs typeface="+mn-cs"/>
            </a:endParaRPr>
          </a:p>
        </p:txBody>
      </p:sp>
      <p:sp>
        <p:nvSpPr>
          <p:cNvPr id="29" name="TextBox 28"/>
          <p:cNvSpPr txBox="1"/>
          <p:nvPr userDrawn="1"/>
        </p:nvSpPr>
        <p:spPr>
          <a:xfrm>
            <a:off x="5238645" y="8009633"/>
            <a:ext cx="883615" cy="275460"/>
          </a:xfrm>
          <a:prstGeom prst="rect">
            <a:avLst/>
          </a:prstGeom>
          <a:noFill/>
        </p:spPr>
        <p:txBody>
          <a:bodyPr wrap="square" lIns="0" tIns="0" rIns="0" bIns="0" rtlCol="0" anchor="t" anchorCtr="0">
            <a:spAutoFit/>
          </a:bodyPr>
          <a:lstStyle/>
          <a:p>
            <a:pPr fontAlgn="auto">
              <a:spcBef>
                <a:spcPts val="0"/>
              </a:spcBef>
              <a:spcAft>
                <a:spcPts val="330"/>
              </a:spcAft>
              <a:buFont typeface="Wingdings"/>
              <a:buChar char="ß"/>
            </a:pPr>
            <a:r>
              <a:rPr lang="en-US" sz="770" dirty="0" smtClean="0">
                <a:solidFill>
                  <a:srgbClr val="FFFFFF"/>
                </a:solidFill>
                <a:latin typeface="Arial"/>
                <a:cs typeface="+mn-cs"/>
              </a:rPr>
              <a:t>0.50 cm</a:t>
            </a:r>
          </a:p>
          <a:p>
            <a:pPr fontAlgn="auto">
              <a:spcBef>
                <a:spcPts val="0"/>
              </a:spcBef>
              <a:spcAft>
                <a:spcPts val="330"/>
              </a:spcAft>
            </a:pPr>
            <a:r>
              <a:rPr lang="en-US" sz="770" dirty="0" smtClean="0">
                <a:solidFill>
                  <a:srgbClr val="FFFFFF"/>
                </a:solidFill>
                <a:latin typeface="Arial"/>
                <a:cs typeface="+mn-cs"/>
                <a:sym typeface="Wingdings" pitchFamily="2" charset="2"/>
              </a:rPr>
              <a:t> 0.2 inches</a:t>
            </a:r>
            <a:endParaRPr lang="en-US" sz="770" dirty="0" smtClean="0">
              <a:solidFill>
                <a:srgbClr val="FFFFFF"/>
              </a:solidFill>
              <a:latin typeface="Arial"/>
              <a:cs typeface="+mn-cs"/>
            </a:endParaRPr>
          </a:p>
        </p:txBody>
      </p:sp>
      <p:sp>
        <p:nvSpPr>
          <p:cNvPr id="30" name="TextBox 29"/>
          <p:cNvSpPr txBox="1"/>
          <p:nvPr userDrawn="1"/>
        </p:nvSpPr>
        <p:spPr>
          <a:xfrm>
            <a:off x="8768014"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11.70 cm </a:t>
            </a:r>
            <a:r>
              <a:rPr lang="en-US" sz="770" dirty="0" smtClean="0">
                <a:solidFill>
                  <a:srgbClr val="FFFFFF"/>
                </a:solidFill>
                <a:latin typeface="Arial"/>
                <a:cs typeface="+mn-cs"/>
                <a:sym typeface="Wingdings" pitchFamily="2" charset="2"/>
              </a:rPr>
              <a:t></a:t>
            </a:r>
            <a:endParaRPr lang="en-US" sz="770" dirty="0" smtClean="0">
              <a:solidFill>
                <a:srgbClr val="FFFFFF"/>
              </a:solidFill>
              <a:latin typeface="Arial"/>
              <a:cs typeface="+mn-cs"/>
            </a:endParaRPr>
          </a:p>
          <a:p>
            <a:pPr algn="r" fontAlgn="auto">
              <a:spcBef>
                <a:spcPts val="0"/>
              </a:spcBef>
              <a:spcAft>
                <a:spcPts val="330"/>
              </a:spcAft>
            </a:pPr>
            <a:r>
              <a:rPr lang="en-US" sz="770" dirty="0" smtClean="0">
                <a:solidFill>
                  <a:srgbClr val="FFFFFF"/>
                </a:solidFill>
                <a:latin typeface="Arial"/>
                <a:cs typeface="+mn-cs"/>
                <a:sym typeface="Wingdings" pitchFamily="2" charset="2"/>
              </a:rPr>
              <a:t> 4.61 inches </a:t>
            </a:r>
            <a:endParaRPr lang="en-US" sz="770" dirty="0" smtClean="0">
              <a:solidFill>
                <a:srgbClr val="FFFFFF"/>
              </a:solidFill>
              <a:latin typeface="Arial"/>
              <a:cs typeface="+mn-cs"/>
            </a:endParaRPr>
          </a:p>
        </p:txBody>
      </p:sp>
      <p:cxnSp>
        <p:nvCxnSpPr>
          <p:cNvPr id="31" name="Straight Arrow Connector 30"/>
          <p:cNvCxnSpPr/>
          <p:nvPr userDrawn="1"/>
        </p:nvCxnSpPr>
        <p:spPr>
          <a:xfrm rot="5400000" flipH="1" flipV="1">
            <a:off x="-259029" y="148315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userDrawn="1"/>
        </p:nvCxnSpPr>
        <p:spPr>
          <a:xfrm rot="5400000" flipH="1" flipV="1">
            <a:off x="-259027" y="92022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userDrawn="1"/>
        </p:nvCxnSpPr>
        <p:spPr>
          <a:xfrm rot="5400000" flipH="1" flipV="1">
            <a:off x="-259027" y="7073746"/>
            <a:ext cx="103632" cy="1747"/>
          </a:xfrm>
          <a:prstGeom prst="straightConnector1">
            <a:avLst/>
          </a:prstGeom>
          <a:ln w="3175">
            <a:solidFill>
              <a:schemeClr val="bg1"/>
            </a:solidFill>
            <a:headEnd type="arrow" w="med" len="sm"/>
            <a:tailEnd type="none" w="med" len="sm"/>
          </a:ln>
        </p:spPr>
        <p:style>
          <a:lnRef idx="1">
            <a:schemeClr val="accent1"/>
          </a:lnRef>
          <a:fillRef idx="0">
            <a:schemeClr val="accent1"/>
          </a:fillRef>
          <a:effectRef idx="0">
            <a:schemeClr val="accent1"/>
          </a:effectRef>
          <a:fontRef idx="minor">
            <a:schemeClr val="tx1"/>
          </a:fontRef>
        </p:style>
      </p:cxnSp>
      <p:sp>
        <p:nvSpPr>
          <p:cNvPr id="34" name="AutoShape 4"/>
          <p:cNvSpPr>
            <a:spLocks/>
          </p:cNvSpPr>
          <p:nvPr userDrawn="1"/>
        </p:nvSpPr>
        <p:spPr bwMode="gray">
          <a:xfrm>
            <a:off x="-1695892" y="1"/>
            <a:ext cx="1543897" cy="761747"/>
          </a:xfrm>
          <a:prstGeom prst="rect">
            <a:avLst/>
          </a:prstGeom>
          <a:noFill/>
          <a:ln w="12700" algn="ctr">
            <a:noFill/>
            <a:miter lim="800000"/>
            <a:headEnd/>
            <a:tailEnd/>
          </a:ln>
          <a:effectLst/>
        </p:spPr>
        <p:txBody>
          <a:bodyPr wrap="square" lIns="0" tIns="0" rIns="0" bIns="0" anchor="t" anchorCtr="0">
            <a:spAutoFit/>
          </a:bodyPr>
          <a:lstStyle/>
          <a:p>
            <a:pPr fontAlgn="auto">
              <a:spcBef>
                <a:spcPts val="0"/>
              </a:spcBef>
              <a:spcAft>
                <a:spcPts val="0"/>
              </a:spcAft>
            </a:pPr>
            <a:r>
              <a:rPr lang="en-US" sz="770" b="1" dirty="0" smtClean="0">
                <a:solidFill>
                  <a:srgbClr val="FFFFFF"/>
                </a:solidFill>
                <a:latin typeface="Arial"/>
                <a:cs typeface="Arial" pitchFamily="34" charset="0"/>
              </a:rPr>
              <a:t>To view Deloitte drawing guides:</a:t>
            </a:r>
          </a:p>
          <a:p>
            <a:pPr fontAlgn="auto">
              <a:spcBef>
                <a:spcPts val="0"/>
              </a:spcBef>
              <a:spcAft>
                <a:spcPts val="0"/>
              </a:spcAft>
            </a:pPr>
            <a:endParaRPr lang="en-US" sz="330" b="1" dirty="0" smtClean="0">
              <a:solidFill>
                <a:srgbClr val="FFFFFF"/>
              </a:solidFill>
              <a:latin typeface="Arial"/>
              <a:cs typeface="Arial" pitchFamily="34" charset="0"/>
            </a:endParaRP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Right-click on slide and select ’Grid and Guides...’</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Check ’Display drawing guides on screen’</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Select ’OK’</a:t>
            </a:r>
          </a:p>
        </p:txBody>
      </p:sp>
      <p:sp>
        <p:nvSpPr>
          <p:cNvPr id="36" name="Content Placeholder 2"/>
          <p:cNvSpPr>
            <a:spLocks noGrp="1"/>
          </p:cNvSpPr>
          <p:nvPr>
            <p:ph idx="14"/>
          </p:nvPr>
        </p:nvSpPr>
        <p:spPr>
          <a:xfrm>
            <a:off x="397348" y="1437536"/>
            <a:ext cx="9266400" cy="5712352"/>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42"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r>
              <a:rPr lang="en-US" smtClean="0">
                <a:solidFill>
                  <a:srgbClr val="002776"/>
                </a:solidFill>
              </a:rPr>
              <a:t>©2015 Deloitte Poland</a:t>
            </a:r>
            <a:endParaRPr lang="en-US" dirty="0">
              <a:solidFill>
                <a:srgbClr val="002776"/>
              </a:solidFill>
            </a:endParaRPr>
          </a:p>
        </p:txBody>
      </p:sp>
      <p:sp>
        <p:nvSpPr>
          <p:cNvPr id="43"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Tree>
    <p:extLst>
      <p:ext uri="{BB962C8B-B14F-4D97-AF65-F5344CB8AC3E}">
        <p14:creationId xmlns:p14="http://schemas.microsoft.com/office/powerpoint/2010/main" val="3775186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3">
    <p:spTree>
      <p:nvGrpSpPr>
        <p:cNvPr id="1" name=""/>
        <p:cNvGrpSpPr/>
        <p:nvPr/>
      </p:nvGrpSpPr>
      <p:grpSpPr>
        <a:xfrm>
          <a:off x="0" y="0"/>
          <a:ext cx="0" cy="0"/>
          <a:chOff x="0" y="0"/>
          <a:chExt cx="0" cy="0"/>
        </a:xfrm>
      </p:grpSpPr>
      <p:sp>
        <p:nvSpPr>
          <p:cNvPr id="10" name="Rectangle 9"/>
          <p:cNvSpPr/>
          <p:nvPr/>
        </p:nvSpPr>
        <p:spPr>
          <a:xfrm>
            <a:off x="380183" y="0"/>
            <a:ext cx="5984908" cy="35623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a:p>
        </p:txBody>
      </p:sp>
      <p:sp>
        <p:nvSpPr>
          <p:cNvPr id="2" name="Title 1"/>
          <p:cNvSpPr>
            <a:spLocks noGrp="1"/>
          </p:cNvSpPr>
          <p:nvPr>
            <p:ph type="ctrTitle"/>
          </p:nvPr>
        </p:nvSpPr>
        <p:spPr>
          <a:xfrm>
            <a:off x="684022" y="1239093"/>
            <a:ext cx="5366742" cy="1756514"/>
          </a:xfrm>
        </p:spPr>
        <p:txBody>
          <a:bodyPr/>
          <a:lstStyle>
            <a:lvl1pPr>
              <a:defRPr>
                <a:solidFill>
                  <a:schemeClr val="accent1"/>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684022" y="3023876"/>
            <a:ext cx="5366742" cy="439944"/>
          </a:xfrm>
        </p:spPr>
        <p:txBody>
          <a:bodyPr>
            <a:normAutofit/>
          </a:bodyPr>
          <a:lstStyle>
            <a:lvl1pPr marL="0" indent="0" algn="l">
              <a:spcBef>
                <a:spcPts val="0"/>
              </a:spcBef>
              <a:buNone/>
              <a:defRPr sz="1760" b="0">
                <a:solidFill>
                  <a:srgbClr val="575757"/>
                </a:solidFill>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n-US" smtClean="0"/>
              <a:t>Click to edit Master subtitle style</a:t>
            </a:r>
            <a:endParaRPr lang="en-GB" dirty="0"/>
          </a:p>
        </p:txBody>
      </p:sp>
      <p:pic>
        <p:nvPicPr>
          <p:cNvPr id="8" name="Picture 7" descr="DEL_PRI_RGB.gif"/>
          <p:cNvPicPr>
            <a:picLocks noChangeAspect="1"/>
          </p:cNvPicPr>
          <p:nvPr/>
        </p:nvPicPr>
        <p:blipFill>
          <a:blip r:embed="rId2" cstate="print"/>
          <a:stretch>
            <a:fillRect/>
          </a:stretch>
        </p:blipFill>
        <p:spPr>
          <a:xfrm>
            <a:off x="637668" y="322459"/>
            <a:ext cx="1892880" cy="365535"/>
          </a:xfrm>
          <a:prstGeom prst="rect">
            <a:avLst/>
          </a:prstGeom>
        </p:spPr>
      </p:pic>
      <p:sp>
        <p:nvSpPr>
          <p:cNvPr id="14"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9"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Tree>
    <p:extLst>
      <p:ext uri="{BB962C8B-B14F-4D97-AF65-F5344CB8AC3E}">
        <p14:creationId xmlns:p14="http://schemas.microsoft.com/office/powerpoint/2010/main" val="2246982320"/>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wo column with title and subtitle">
    <p:spTree>
      <p:nvGrpSpPr>
        <p:cNvPr id="1" name=""/>
        <p:cNvGrpSpPr/>
        <p:nvPr/>
      </p:nvGrpSpPr>
      <p:grpSpPr>
        <a:xfrm>
          <a:off x="0" y="0"/>
          <a:ext cx="0" cy="0"/>
          <a:chOff x="0" y="0"/>
          <a:chExt cx="0" cy="0"/>
        </a:xfrm>
      </p:grpSpPr>
      <p:sp>
        <p:nvSpPr>
          <p:cNvPr id="2" name="Title 1"/>
          <p:cNvSpPr>
            <a:spLocks noGrp="1"/>
          </p:cNvSpPr>
          <p:nvPr>
            <p:ph type="title"/>
          </p:nvPr>
        </p:nvSpPr>
        <p:spPr>
          <a:xfrm>
            <a:off x="396000" y="448622"/>
            <a:ext cx="9266400" cy="418576"/>
          </a:xfrm>
        </p:spPr>
        <p:txBody>
          <a:bodyPr>
            <a:spAutoFit/>
          </a:bodyPr>
          <a:lstStyle>
            <a:lvl1pPr>
              <a:defRPr>
                <a:solidFill>
                  <a:schemeClr val="tx2"/>
                </a:solidFill>
              </a:defRPr>
            </a:lvl1pPr>
          </a:lstStyle>
          <a:p>
            <a:r>
              <a:rPr lang="en-US" noProof="0" smtClean="0"/>
              <a:t>Click to edit Master title style</a:t>
            </a:r>
            <a:endParaRPr lang="en-US" noProof="0" dirty="0"/>
          </a:p>
        </p:txBody>
      </p:sp>
      <p:sp>
        <p:nvSpPr>
          <p:cNvPr id="15" name="Subtitle1"/>
          <p:cNvSpPr>
            <a:spLocks noGrp="1"/>
          </p:cNvSpPr>
          <p:nvPr>
            <p:ph type="body" idx="13" hasCustomPrompt="1"/>
          </p:nvPr>
        </p:nvSpPr>
        <p:spPr>
          <a:xfrm>
            <a:off x="394653" y="867199"/>
            <a:ext cx="9266400" cy="348814"/>
          </a:xfrm>
        </p:spPr>
        <p:txBody>
          <a:bodyPr vert="horz" lIns="0" tIns="0" rIns="0" bIns="0" rtlCol="0" anchor="t" anchorCtr="0">
            <a:spAutoFit/>
          </a:bodyPr>
          <a:lstStyle>
            <a:lvl1pPr marL="0" indent="0" algn="l" defTabSz="1005840" rtl="0" eaLnBrk="1" latinLnBrk="0" hangingPunct="1">
              <a:spcBef>
                <a:spcPct val="0"/>
              </a:spcBef>
              <a:buNone/>
              <a:defRPr lang="en-US" sz="2200" b="0" kern="1200" dirty="0" smtClean="0">
                <a:solidFill>
                  <a:schemeClr val="tx2"/>
                </a:solidFill>
                <a:latin typeface="+mn-lt"/>
                <a:ea typeface="+mj-ea"/>
                <a:cs typeface="+mj-cs"/>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noProof="0" dirty="0" smtClean="0"/>
              <a:t>Click to add subtitle</a:t>
            </a:r>
          </a:p>
        </p:txBody>
      </p:sp>
      <p:cxnSp>
        <p:nvCxnSpPr>
          <p:cNvPr id="17" name="Straight Arrow Connector 16"/>
          <p:cNvCxnSpPr/>
          <p:nvPr userDrawn="1"/>
        </p:nvCxnSpPr>
        <p:spPr>
          <a:xfrm>
            <a:off x="-943995" y="7144080"/>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userDrawn="1"/>
        </p:nvCxnSpPr>
        <p:spPr>
          <a:xfrm>
            <a:off x="388949"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userDrawn="1"/>
        </p:nvCxnSpPr>
        <p:spPr>
          <a:xfrm>
            <a:off x="965448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userDrawn="1"/>
        </p:nvCxnSpPr>
        <p:spPr>
          <a:xfrm>
            <a:off x="-943995" y="1427212"/>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userDrawn="1"/>
        </p:nvCxnSpPr>
        <p:spPr>
          <a:xfrm>
            <a:off x="-943995" y="865264"/>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userDrawn="1"/>
        </p:nvCxnSpPr>
        <p:spPr>
          <a:xfrm>
            <a:off x="4831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userDrawn="1"/>
        </p:nvCxnSpPr>
        <p:spPr>
          <a:xfrm>
            <a:off x="5227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25" name="TextBox 24"/>
          <p:cNvSpPr txBox="1"/>
          <p:nvPr userDrawn="1"/>
        </p:nvSpPr>
        <p:spPr>
          <a:xfrm>
            <a:off x="-1999553" y="7458468"/>
            <a:ext cx="1847558" cy="304699"/>
          </a:xfrm>
          <a:prstGeom prst="rect">
            <a:avLst/>
          </a:prstGeom>
          <a:noFill/>
        </p:spPr>
        <p:txBody>
          <a:bodyPr wrap="square" lIns="0" tIns="0" rIns="0" bIns="0" rtlCol="0">
            <a:spAutoFit/>
          </a:bodyPr>
          <a:lstStyle/>
          <a:p>
            <a:pPr algn="r" fontAlgn="auto">
              <a:spcBef>
                <a:spcPts val="0"/>
              </a:spcBef>
              <a:spcAft>
                <a:spcPts val="330"/>
              </a:spcAft>
            </a:pPr>
            <a:r>
              <a:rPr lang="en-US" sz="990" smtClean="0">
                <a:solidFill>
                  <a:srgbClr val="FFFFFF"/>
                </a:solidFill>
                <a:latin typeface="Arial"/>
                <a:cs typeface="+mn-cs"/>
              </a:rPr>
              <a:t>White markers indicate position of Deloitte Drawing Guides</a:t>
            </a:r>
            <a:endParaRPr lang="en-US" sz="990" dirty="0" smtClean="0">
              <a:solidFill>
                <a:srgbClr val="FFFFFF"/>
              </a:solidFill>
              <a:latin typeface="Arial"/>
              <a:cs typeface="+mn-cs"/>
            </a:endParaRPr>
          </a:p>
        </p:txBody>
      </p:sp>
      <p:sp>
        <p:nvSpPr>
          <p:cNvPr id="27" name="TextBox 26"/>
          <p:cNvSpPr txBox="1"/>
          <p:nvPr userDrawn="1"/>
        </p:nvSpPr>
        <p:spPr>
          <a:xfrm>
            <a:off x="-1035610" y="1017030"/>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7.40 cm</a:t>
            </a:r>
          </a:p>
          <a:p>
            <a:pPr algn="r" fontAlgn="auto">
              <a:spcBef>
                <a:spcPts val="0"/>
              </a:spcBef>
              <a:spcAft>
                <a:spcPts val="330"/>
              </a:spcAft>
            </a:pPr>
            <a:r>
              <a:rPr lang="en-US" sz="770" dirty="0" smtClean="0">
                <a:solidFill>
                  <a:srgbClr val="FFFFFF"/>
                </a:solidFill>
                <a:latin typeface="Arial"/>
                <a:cs typeface="+mn-cs"/>
              </a:rPr>
              <a:t>2.91 Inches</a:t>
            </a:r>
          </a:p>
        </p:txBody>
      </p:sp>
      <p:sp>
        <p:nvSpPr>
          <p:cNvPr id="28" name="TextBox 27"/>
          <p:cNvSpPr txBox="1"/>
          <p:nvPr userDrawn="1"/>
        </p:nvSpPr>
        <p:spPr>
          <a:xfrm>
            <a:off x="-1035610" y="1562394"/>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6.00 cm</a:t>
            </a:r>
          </a:p>
          <a:p>
            <a:pPr algn="r" fontAlgn="auto">
              <a:spcBef>
                <a:spcPts val="0"/>
              </a:spcBef>
              <a:spcAft>
                <a:spcPts val="330"/>
              </a:spcAft>
            </a:pPr>
            <a:r>
              <a:rPr lang="en-US" sz="770" dirty="0" smtClean="0">
                <a:solidFill>
                  <a:srgbClr val="FFFFFF"/>
                </a:solidFill>
                <a:latin typeface="Arial"/>
                <a:cs typeface="+mn-cs"/>
              </a:rPr>
              <a:t>2.36 Inches</a:t>
            </a:r>
          </a:p>
        </p:txBody>
      </p:sp>
      <p:sp>
        <p:nvSpPr>
          <p:cNvPr id="29" name="TextBox 28"/>
          <p:cNvSpPr txBox="1"/>
          <p:nvPr userDrawn="1"/>
        </p:nvSpPr>
        <p:spPr>
          <a:xfrm>
            <a:off x="-1035610" y="6723738"/>
            <a:ext cx="883615" cy="275460"/>
          </a:xfrm>
          <a:prstGeom prst="rect">
            <a:avLst/>
          </a:prstGeom>
          <a:noFill/>
        </p:spPr>
        <p:txBody>
          <a:bodyPr wrap="square" lIns="0" tIns="0" rIns="0" bIns="0" rtlCol="0" anchor="b" anchorCtr="0">
            <a:spAutoFit/>
          </a:bodyPr>
          <a:lstStyle/>
          <a:p>
            <a:pPr algn="r" fontAlgn="auto">
              <a:spcBef>
                <a:spcPts val="0"/>
              </a:spcBef>
              <a:spcAft>
                <a:spcPts val="330"/>
              </a:spcAft>
            </a:pPr>
            <a:r>
              <a:rPr lang="en-US" sz="770" dirty="0" smtClean="0">
                <a:solidFill>
                  <a:srgbClr val="FFFFFF"/>
                </a:solidFill>
                <a:latin typeface="Arial"/>
                <a:cs typeface="+mn-cs"/>
              </a:rPr>
              <a:t>8.00 cm</a:t>
            </a:r>
          </a:p>
          <a:p>
            <a:pPr algn="r" fontAlgn="auto">
              <a:spcBef>
                <a:spcPts val="0"/>
              </a:spcBef>
              <a:spcAft>
                <a:spcPts val="330"/>
              </a:spcAft>
            </a:pPr>
            <a:r>
              <a:rPr lang="en-US" sz="770" dirty="0" smtClean="0">
                <a:solidFill>
                  <a:srgbClr val="FFFFFF"/>
                </a:solidFill>
                <a:latin typeface="Arial"/>
                <a:cs typeface="+mn-cs"/>
              </a:rPr>
              <a:t>3.15 Inches</a:t>
            </a:r>
          </a:p>
        </p:txBody>
      </p:sp>
      <p:sp>
        <p:nvSpPr>
          <p:cNvPr id="30" name="TextBox 29"/>
          <p:cNvSpPr txBox="1"/>
          <p:nvPr userDrawn="1"/>
        </p:nvSpPr>
        <p:spPr>
          <a:xfrm>
            <a:off x="394652" y="8009633"/>
            <a:ext cx="883615" cy="275460"/>
          </a:xfrm>
          <a:prstGeom prst="rect">
            <a:avLst/>
          </a:prstGeom>
          <a:noFill/>
        </p:spPr>
        <p:txBody>
          <a:bodyPr wrap="square" lIns="0" tIns="0" rIns="0" bIns="0" rtlCol="0" anchor="t" anchorCtr="0">
            <a:spAutoFit/>
          </a:bodyPr>
          <a:lstStyle/>
          <a:p>
            <a:pPr fontAlgn="auto">
              <a:spcBef>
                <a:spcPts val="0"/>
              </a:spcBef>
              <a:spcAft>
                <a:spcPts val="330"/>
              </a:spcAft>
            </a:pPr>
            <a:r>
              <a:rPr lang="en-US" sz="770" dirty="0" smtClean="0">
                <a:solidFill>
                  <a:srgbClr val="FFFFFF"/>
                </a:solidFill>
                <a:latin typeface="Arial"/>
                <a:cs typeface="+mn-cs"/>
                <a:sym typeface="Wingdings" pitchFamily="2" charset="2"/>
              </a:rPr>
              <a:t></a:t>
            </a:r>
            <a:r>
              <a:rPr lang="en-US" sz="770" dirty="0" smtClean="0">
                <a:solidFill>
                  <a:srgbClr val="FFFFFF"/>
                </a:solidFill>
                <a:latin typeface="Arial"/>
                <a:cs typeface="+mn-cs"/>
              </a:rPr>
              <a:t>11.70 cm</a:t>
            </a:r>
          </a:p>
          <a:p>
            <a:pPr fontAlgn="auto">
              <a:spcBef>
                <a:spcPts val="0"/>
              </a:spcBef>
              <a:spcAft>
                <a:spcPts val="330"/>
              </a:spcAft>
            </a:pPr>
            <a:r>
              <a:rPr lang="en-US" sz="770" dirty="0" smtClean="0">
                <a:solidFill>
                  <a:srgbClr val="FFFFFF"/>
                </a:solidFill>
                <a:latin typeface="Arial"/>
                <a:cs typeface="+mn-cs"/>
                <a:sym typeface="Wingdings" pitchFamily="2" charset="2"/>
              </a:rPr>
              <a:t> 4.61 inches</a:t>
            </a:r>
            <a:endParaRPr lang="en-US" sz="770" dirty="0" smtClean="0">
              <a:solidFill>
                <a:srgbClr val="FFFFFF"/>
              </a:solidFill>
              <a:latin typeface="Arial"/>
              <a:cs typeface="+mn-cs"/>
            </a:endParaRPr>
          </a:p>
        </p:txBody>
      </p:sp>
      <p:sp>
        <p:nvSpPr>
          <p:cNvPr id="31" name="TextBox 30"/>
          <p:cNvSpPr txBox="1"/>
          <p:nvPr userDrawn="1"/>
        </p:nvSpPr>
        <p:spPr>
          <a:xfrm>
            <a:off x="3936141"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0.50 cm </a:t>
            </a:r>
            <a:r>
              <a:rPr lang="en-US" sz="770" dirty="0" smtClean="0">
                <a:solidFill>
                  <a:srgbClr val="FFFFFF"/>
                </a:solidFill>
                <a:latin typeface="Arial"/>
                <a:cs typeface="+mn-cs"/>
                <a:sym typeface="Wingdings" pitchFamily="2" charset="2"/>
              </a:rPr>
              <a:t></a:t>
            </a:r>
          </a:p>
          <a:p>
            <a:pPr algn="r" fontAlgn="auto">
              <a:spcBef>
                <a:spcPts val="0"/>
              </a:spcBef>
              <a:spcAft>
                <a:spcPts val="330"/>
              </a:spcAft>
            </a:pPr>
            <a:r>
              <a:rPr lang="en-US" sz="770" dirty="0" smtClean="0">
                <a:solidFill>
                  <a:srgbClr val="FFFFFF"/>
                </a:solidFill>
                <a:latin typeface="Arial"/>
                <a:cs typeface="+mn-cs"/>
                <a:sym typeface="Wingdings" pitchFamily="2" charset="2"/>
              </a:rPr>
              <a:t>0.2 inches </a:t>
            </a:r>
            <a:endParaRPr lang="en-US" sz="770" dirty="0" smtClean="0">
              <a:solidFill>
                <a:srgbClr val="FFFFFF"/>
              </a:solidFill>
              <a:latin typeface="Arial"/>
              <a:cs typeface="+mn-cs"/>
            </a:endParaRPr>
          </a:p>
        </p:txBody>
      </p:sp>
      <p:sp>
        <p:nvSpPr>
          <p:cNvPr id="32" name="TextBox 31"/>
          <p:cNvSpPr txBox="1"/>
          <p:nvPr userDrawn="1"/>
        </p:nvSpPr>
        <p:spPr>
          <a:xfrm>
            <a:off x="5238645" y="8009633"/>
            <a:ext cx="883615" cy="275460"/>
          </a:xfrm>
          <a:prstGeom prst="rect">
            <a:avLst/>
          </a:prstGeom>
          <a:noFill/>
        </p:spPr>
        <p:txBody>
          <a:bodyPr wrap="square" lIns="0" tIns="0" rIns="0" bIns="0" rtlCol="0" anchor="t" anchorCtr="0">
            <a:spAutoFit/>
          </a:bodyPr>
          <a:lstStyle/>
          <a:p>
            <a:pPr fontAlgn="auto">
              <a:spcBef>
                <a:spcPts val="0"/>
              </a:spcBef>
              <a:spcAft>
                <a:spcPts val="330"/>
              </a:spcAft>
              <a:buFont typeface="Wingdings"/>
              <a:buChar char="ß"/>
            </a:pPr>
            <a:r>
              <a:rPr lang="en-US" sz="770" dirty="0" smtClean="0">
                <a:solidFill>
                  <a:srgbClr val="FFFFFF"/>
                </a:solidFill>
                <a:latin typeface="Arial"/>
                <a:cs typeface="+mn-cs"/>
              </a:rPr>
              <a:t>0.50 cm</a:t>
            </a:r>
          </a:p>
          <a:p>
            <a:pPr fontAlgn="auto">
              <a:spcBef>
                <a:spcPts val="0"/>
              </a:spcBef>
              <a:spcAft>
                <a:spcPts val="330"/>
              </a:spcAft>
            </a:pPr>
            <a:r>
              <a:rPr lang="en-US" sz="770" dirty="0" smtClean="0">
                <a:solidFill>
                  <a:srgbClr val="FFFFFF"/>
                </a:solidFill>
                <a:latin typeface="Arial"/>
                <a:cs typeface="+mn-cs"/>
                <a:sym typeface="Wingdings" pitchFamily="2" charset="2"/>
              </a:rPr>
              <a:t> 0.2 inches</a:t>
            </a:r>
            <a:endParaRPr lang="en-US" sz="770" dirty="0" smtClean="0">
              <a:solidFill>
                <a:srgbClr val="FFFFFF"/>
              </a:solidFill>
              <a:latin typeface="Arial"/>
              <a:cs typeface="+mn-cs"/>
            </a:endParaRPr>
          </a:p>
        </p:txBody>
      </p:sp>
      <p:sp>
        <p:nvSpPr>
          <p:cNvPr id="33" name="TextBox 32"/>
          <p:cNvSpPr txBox="1"/>
          <p:nvPr userDrawn="1"/>
        </p:nvSpPr>
        <p:spPr>
          <a:xfrm>
            <a:off x="8768014"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11.70 cm </a:t>
            </a:r>
            <a:r>
              <a:rPr lang="en-US" sz="770" dirty="0" smtClean="0">
                <a:solidFill>
                  <a:srgbClr val="FFFFFF"/>
                </a:solidFill>
                <a:latin typeface="Arial"/>
                <a:cs typeface="+mn-cs"/>
                <a:sym typeface="Wingdings" pitchFamily="2" charset="2"/>
              </a:rPr>
              <a:t></a:t>
            </a:r>
            <a:endParaRPr lang="en-US" sz="770" dirty="0" smtClean="0">
              <a:solidFill>
                <a:srgbClr val="FFFFFF"/>
              </a:solidFill>
              <a:latin typeface="Arial"/>
              <a:cs typeface="+mn-cs"/>
            </a:endParaRPr>
          </a:p>
          <a:p>
            <a:pPr algn="r" fontAlgn="auto">
              <a:spcBef>
                <a:spcPts val="0"/>
              </a:spcBef>
              <a:spcAft>
                <a:spcPts val="330"/>
              </a:spcAft>
            </a:pPr>
            <a:r>
              <a:rPr lang="en-US" sz="770" dirty="0" smtClean="0">
                <a:solidFill>
                  <a:srgbClr val="FFFFFF"/>
                </a:solidFill>
                <a:latin typeface="Arial"/>
                <a:cs typeface="+mn-cs"/>
                <a:sym typeface="Wingdings" pitchFamily="2" charset="2"/>
              </a:rPr>
              <a:t> 4.61 inches </a:t>
            </a:r>
            <a:endParaRPr lang="en-US" sz="770" dirty="0" smtClean="0">
              <a:solidFill>
                <a:srgbClr val="FFFFFF"/>
              </a:solidFill>
              <a:latin typeface="Arial"/>
              <a:cs typeface="+mn-cs"/>
            </a:endParaRPr>
          </a:p>
        </p:txBody>
      </p:sp>
      <p:cxnSp>
        <p:nvCxnSpPr>
          <p:cNvPr id="34" name="Straight Arrow Connector 33"/>
          <p:cNvCxnSpPr/>
          <p:nvPr userDrawn="1"/>
        </p:nvCxnSpPr>
        <p:spPr>
          <a:xfrm rot="5400000" flipH="1" flipV="1">
            <a:off x="-259029" y="148315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userDrawn="1"/>
        </p:nvCxnSpPr>
        <p:spPr>
          <a:xfrm rot="5400000" flipH="1" flipV="1">
            <a:off x="-259027" y="92022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userDrawn="1"/>
        </p:nvCxnSpPr>
        <p:spPr>
          <a:xfrm rot="5400000" flipH="1" flipV="1">
            <a:off x="-259027" y="7073746"/>
            <a:ext cx="103632" cy="1747"/>
          </a:xfrm>
          <a:prstGeom prst="straightConnector1">
            <a:avLst/>
          </a:prstGeom>
          <a:ln w="3175">
            <a:solidFill>
              <a:schemeClr val="bg1"/>
            </a:solidFill>
            <a:headEnd type="arrow" w="med" len="sm"/>
            <a:tailEnd type="none" w="med" len="sm"/>
          </a:ln>
        </p:spPr>
        <p:style>
          <a:lnRef idx="1">
            <a:schemeClr val="accent1"/>
          </a:lnRef>
          <a:fillRef idx="0">
            <a:schemeClr val="accent1"/>
          </a:fillRef>
          <a:effectRef idx="0">
            <a:schemeClr val="accent1"/>
          </a:effectRef>
          <a:fontRef idx="minor">
            <a:schemeClr val="tx1"/>
          </a:fontRef>
        </p:style>
      </p:cxnSp>
      <p:sp>
        <p:nvSpPr>
          <p:cNvPr id="38" name="Content Placeholder 2"/>
          <p:cNvSpPr>
            <a:spLocks noGrp="1"/>
          </p:cNvSpPr>
          <p:nvPr>
            <p:ph idx="1"/>
          </p:nvPr>
        </p:nvSpPr>
        <p:spPr>
          <a:xfrm>
            <a:off x="394652" y="1437535"/>
            <a:ext cx="4437222" cy="5712354"/>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9" name="Content Placeholder 2"/>
          <p:cNvSpPr>
            <a:spLocks noGrp="1"/>
          </p:cNvSpPr>
          <p:nvPr>
            <p:ph idx="14"/>
          </p:nvPr>
        </p:nvSpPr>
        <p:spPr>
          <a:xfrm>
            <a:off x="5226526" y="1437535"/>
            <a:ext cx="4437222" cy="5712354"/>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42"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r>
              <a:rPr lang="en-US" smtClean="0">
                <a:solidFill>
                  <a:srgbClr val="002776"/>
                </a:solidFill>
              </a:rPr>
              <a:t>©2015 Deloitte Poland</a:t>
            </a:r>
            <a:endParaRPr lang="en-US" dirty="0">
              <a:solidFill>
                <a:srgbClr val="002776"/>
              </a:solidFill>
            </a:endParaRPr>
          </a:p>
        </p:txBody>
      </p:sp>
      <p:sp>
        <p:nvSpPr>
          <p:cNvPr id="43"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
        <p:nvSpPr>
          <p:cNvPr id="40" name="AutoShape 4"/>
          <p:cNvSpPr>
            <a:spLocks/>
          </p:cNvSpPr>
          <p:nvPr userDrawn="1"/>
        </p:nvSpPr>
        <p:spPr bwMode="gray">
          <a:xfrm>
            <a:off x="-1695892" y="1"/>
            <a:ext cx="1543897" cy="761747"/>
          </a:xfrm>
          <a:prstGeom prst="rect">
            <a:avLst/>
          </a:prstGeom>
          <a:noFill/>
          <a:ln w="12700" algn="ctr">
            <a:noFill/>
            <a:miter lim="800000"/>
            <a:headEnd/>
            <a:tailEnd/>
          </a:ln>
          <a:effectLst/>
        </p:spPr>
        <p:txBody>
          <a:bodyPr wrap="square" lIns="0" tIns="0" rIns="0" bIns="0" anchor="t" anchorCtr="0">
            <a:spAutoFit/>
          </a:bodyPr>
          <a:lstStyle/>
          <a:p>
            <a:pPr fontAlgn="auto">
              <a:spcBef>
                <a:spcPts val="0"/>
              </a:spcBef>
              <a:spcAft>
                <a:spcPts val="0"/>
              </a:spcAft>
            </a:pPr>
            <a:r>
              <a:rPr lang="en-US" sz="770" b="1" dirty="0" smtClean="0">
                <a:solidFill>
                  <a:srgbClr val="FFFFFF"/>
                </a:solidFill>
                <a:latin typeface="Arial"/>
                <a:cs typeface="Arial" pitchFamily="34" charset="0"/>
              </a:rPr>
              <a:t>To view Deloitte drawing guides:</a:t>
            </a:r>
          </a:p>
          <a:p>
            <a:pPr fontAlgn="auto">
              <a:spcBef>
                <a:spcPts val="0"/>
              </a:spcBef>
              <a:spcAft>
                <a:spcPts val="0"/>
              </a:spcAft>
            </a:pPr>
            <a:endParaRPr lang="en-US" sz="330" b="1" dirty="0" smtClean="0">
              <a:solidFill>
                <a:srgbClr val="FFFFFF"/>
              </a:solidFill>
              <a:latin typeface="Arial"/>
              <a:cs typeface="Arial" pitchFamily="34" charset="0"/>
            </a:endParaRP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Right-click on slide and select ’Grid and Guides...’</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Check ’Display drawing guides on screen’</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Select ’OK’</a:t>
            </a:r>
          </a:p>
        </p:txBody>
      </p:sp>
    </p:spTree>
    <p:extLst>
      <p:ext uri="{BB962C8B-B14F-4D97-AF65-F5344CB8AC3E}">
        <p14:creationId xmlns:p14="http://schemas.microsoft.com/office/powerpoint/2010/main" val="359826065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hree column with title and subtitle">
    <p:spTree>
      <p:nvGrpSpPr>
        <p:cNvPr id="1" name=""/>
        <p:cNvGrpSpPr/>
        <p:nvPr/>
      </p:nvGrpSpPr>
      <p:grpSpPr>
        <a:xfrm>
          <a:off x="0" y="0"/>
          <a:ext cx="0" cy="0"/>
          <a:chOff x="0" y="0"/>
          <a:chExt cx="0" cy="0"/>
        </a:xfrm>
      </p:grpSpPr>
      <p:sp>
        <p:nvSpPr>
          <p:cNvPr id="2" name="Title 1"/>
          <p:cNvSpPr>
            <a:spLocks noGrp="1"/>
          </p:cNvSpPr>
          <p:nvPr>
            <p:ph type="title"/>
          </p:nvPr>
        </p:nvSpPr>
        <p:spPr>
          <a:xfrm>
            <a:off x="396000" y="448622"/>
            <a:ext cx="9266400" cy="418576"/>
          </a:xfrm>
        </p:spPr>
        <p:txBody>
          <a:bodyPr>
            <a:spAutoFit/>
          </a:bodyPr>
          <a:lstStyle>
            <a:lvl1pPr>
              <a:defRPr>
                <a:solidFill>
                  <a:schemeClr val="tx2"/>
                </a:solidFill>
              </a:defRPr>
            </a:lvl1pPr>
          </a:lstStyle>
          <a:p>
            <a:r>
              <a:rPr lang="en-US" noProof="0" smtClean="0"/>
              <a:t>Click to edit Master title style</a:t>
            </a:r>
            <a:endParaRPr lang="en-US" noProof="0" dirty="0"/>
          </a:p>
        </p:txBody>
      </p:sp>
      <p:sp>
        <p:nvSpPr>
          <p:cNvPr id="16" name="Subtitle2"/>
          <p:cNvSpPr>
            <a:spLocks noGrp="1"/>
          </p:cNvSpPr>
          <p:nvPr>
            <p:ph type="body" idx="14" hasCustomPrompt="1"/>
          </p:nvPr>
        </p:nvSpPr>
        <p:spPr>
          <a:xfrm>
            <a:off x="394653" y="867199"/>
            <a:ext cx="9266400" cy="348814"/>
          </a:xfrm>
        </p:spPr>
        <p:txBody>
          <a:bodyPr vert="horz" lIns="0" tIns="0" rIns="0" bIns="0" rtlCol="0" anchor="t" anchorCtr="0">
            <a:spAutoFit/>
          </a:bodyPr>
          <a:lstStyle>
            <a:lvl1pPr marL="0" indent="0" algn="l" defTabSz="1005840" rtl="0" eaLnBrk="1" latinLnBrk="0" hangingPunct="1">
              <a:spcBef>
                <a:spcPct val="0"/>
              </a:spcBef>
              <a:buNone/>
              <a:defRPr lang="en-US" sz="2200" b="0" kern="1200" dirty="0" smtClean="0">
                <a:solidFill>
                  <a:schemeClr val="tx2"/>
                </a:solidFill>
                <a:latin typeface="+mn-lt"/>
                <a:ea typeface="+mj-ea"/>
                <a:cs typeface="+mj-cs"/>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noProof="0" dirty="0" smtClean="0"/>
              <a:t>Click to add subtitle</a:t>
            </a:r>
          </a:p>
        </p:txBody>
      </p:sp>
      <p:cxnSp>
        <p:nvCxnSpPr>
          <p:cNvPr id="18" name="Straight Arrow Connector 17"/>
          <p:cNvCxnSpPr/>
          <p:nvPr userDrawn="1"/>
        </p:nvCxnSpPr>
        <p:spPr>
          <a:xfrm>
            <a:off x="-943995" y="7144080"/>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userDrawn="1"/>
        </p:nvCxnSpPr>
        <p:spPr>
          <a:xfrm>
            <a:off x="388949"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userDrawn="1"/>
        </p:nvCxnSpPr>
        <p:spPr>
          <a:xfrm>
            <a:off x="965448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userDrawn="1"/>
        </p:nvCxnSpPr>
        <p:spPr>
          <a:xfrm>
            <a:off x="-943995" y="1427212"/>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userDrawn="1"/>
        </p:nvCxnSpPr>
        <p:spPr>
          <a:xfrm>
            <a:off x="-943995" y="865264"/>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17" name="TextBox 16"/>
          <p:cNvSpPr txBox="1"/>
          <p:nvPr userDrawn="1"/>
        </p:nvSpPr>
        <p:spPr>
          <a:xfrm>
            <a:off x="-1999553" y="7458468"/>
            <a:ext cx="1847558" cy="304699"/>
          </a:xfrm>
          <a:prstGeom prst="rect">
            <a:avLst/>
          </a:prstGeom>
          <a:noFill/>
        </p:spPr>
        <p:txBody>
          <a:bodyPr wrap="square" lIns="0" tIns="0" rIns="0" bIns="0" rtlCol="0">
            <a:spAutoFit/>
          </a:bodyPr>
          <a:lstStyle/>
          <a:p>
            <a:pPr algn="r" fontAlgn="auto">
              <a:spcBef>
                <a:spcPts val="0"/>
              </a:spcBef>
              <a:spcAft>
                <a:spcPts val="330"/>
              </a:spcAft>
            </a:pPr>
            <a:r>
              <a:rPr lang="en-US" sz="990" smtClean="0">
                <a:solidFill>
                  <a:srgbClr val="FFFFFF"/>
                </a:solidFill>
                <a:latin typeface="Arial"/>
                <a:cs typeface="+mn-cs"/>
              </a:rPr>
              <a:t>White markers indicate position of Deloitte Drawing Guides</a:t>
            </a:r>
            <a:endParaRPr lang="en-US" sz="990" dirty="0" smtClean="0">
              <a:solidFill>
                <a:srgbClr val="FFFFFF"/>
              </a:solidFill>
              <a:latin typeface="Arial"/>
              <a:cs typeface="+mn-cs"/>
            </a:endParaRPr>
          </a:p>
        </p:txBody>
      </p:sp>
      <p:sp>
        <p:nvSpPr>
          <p:cNvPr id="25" name="TextBox 24"/>
          <p:cNvSpPr txBox="1"/>
          <p:nvPr userDrawn="1"/>
        </p:nvSpPr>
        <p:spPr>
          <a:xfrm>
            <a:off x="-1035610" y="1017030"/>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7.40 cm</a:t>
            </a:r>
          </a:p>
          <a:p>
            <a:pPr algn="r" fontAlgn="auto">
              <a:spcBef>
                <a:spcPts val="0"/>
              </a:spcBef>
              <a:spcAft>
                <a:spcPts val="330"/>
              </a:spcAft>
            </a:pPr>
            <a:r>
              <a:rPr lang="en-US" sz="770" dirty="0" smtClean="0">
                <a:solidFill>
                  <a:srgbClr val="FFFFFF"/>
                </a:solidFill>
                <a:latin typeface="Arial"/>
                <a:cs typeface="+mn-cs"/>
              </a:rPr>
              <a:t>2.91 Inches</a:t>
            </a:r>
          </a:p>
        </p:txBody>
      </p:sp>
      <p:sp>
        <p:nvSpPr>
          <p:cNvPr id="26" name="TextBox 25"/>
          <p:cNvSpPr txBox="1"/>
          <p:nvPr userDrawn="1"/>
        </p:nvSpPr>
        <p:spPr>
          <a:xfrm>
            <a:off x="-1035610" y="1562394"/>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6.00 cm</a:t>
            </a:r>
          </a:p>
          <a:p>
            <a:pPr algn="r" fontAlgn="auto">
              <a:spcBef>
                <a:spcPts val="0"/>
              </a:spcBef>
              <a:spcAft>
                <a:spcPts val="330"/>
              </a:spcAft>
            </a:pPr>
            <a:r>
              <a:rPr lang="en-US" sz="770" dirty="0" smtClean="0">
                <a:solidFill>
                  <a:srgbClr val="FFFFFF"/>
                </a:solidFill>
                <a:latin typeface="Arial"/>
                <a:cs typeface="+mn-cs"/>
              </a:rPr>
              <a:t>2.36 Inches</a:t>
            </a:r>
          </a:p>
        </p:txBody>
      </p:sp>
      <p:sp>
        <p:nvSpPr>
          <p:cNvPr id="27" name="TextBox 26"/>
          <p:cNvSpPr txBox="1"/>
          <p:nvPr userDrawn="1"/>
        </p:nvSpPr>
        <p:spPr>
          <a:xfrm>
            <a:off x="-1035610" y="6723738"/>
            <a:ext cx="883615" cy="275460"/>
          </a:xfrm>
          <a:prstGeom prst="rect">
            <a:avLst/>
          </a:prstGeom>
          <a:noFill/>
        </p:spPr>
        <p:txBody>
          <a:bodyPr wrap="square" lIns="0" tIns="0" rIns="0" bIns="0" rtlCol="0" anchor="b" anchorCtr="0">
            <a:spAutoFit/>
          </a:bodyPr>
          <a:lstStyle/>
          <a:p>
            <a:pPr algn="r" fontAlgn="auto">
              <a:spcBef>
                <a:spcPts val="0"/>
              </a:spcBef>
              <a:spcAft>
                <a:spcPts val="330"/>
              </a:spcAft>
            </a:pPr>
            <a:r>
              <a:rPr lang="en-US" sz="770" dirty="0" smtClean="0">
                <a:solidFill>
                  <a:srgbClr val="FFFFFF"/>
                </a:solidFill>
                <a:latin typeface="Arial"/>
                <a:cs typeface="+mn-cs"/>
              </a:rPr>
              <a:t>8.00 cm</a:t>
            </a:r>
          </a:p>
          <a:p>
            <a:pPr algn="r" fontAlgn="auto">
              <a:spcBef>
                <a:spcPts val="0"/>
              </a:spcBef>
              <a:spcAft>
                <a:spcPts val="330"/>
              </a:spcAft>
            </a:pPr>
            <a:r>
              <a:rPr lang="en-US" sz="770" dirty="0" smtClean="0">
                <a:solidFill>
                  <a:srgbClr val="FFFFFF"/>
                </a:solidFill>
                <a:latin typeface="Arial"/>
                <a:cs typeface="+mn-cs"/>
              </a:rPr>
              <a:t>3.15 Inches</a:t>
            </a:r>
          </a:p>
        </p:txBody>
      </p:sp>
      <p:sp>
        <p:nvSpPr>
          <p:cNvPr id="28" name="TextBox 27"/>
          <p:cNvSpPr txBox="1"/>
          <p:nvPr userDrawn="1"/>
        </p:nvSpPr>
        <p:spPr>
          <a:xfrm>
            <a:off x="394652" y="8009633"/>
            <a:ext cx="883615" cy="275460"/>
          </a:xfrm>
          <a:prstGeom prst="rect">
            <a:avLst/>
          </a:prstGeom>
          <a:noFill/>
        </p:spPr>
        <p:txBody>
          <a:bodyPr wrap="square" lIns="0" tIns="0" rIns="0" bIns="0" rtlCol="0" anchor="t" anchorCtr="0">
            <a:spAutoFit/>
          </a:bodyPr>
          <a:lstStyle/>
          <a:p>
            <a:pPr fontAlgn="auto">
              <a:spcBef>
                <a:spcPts val="0"/>
              </a:spcBef>
              <a:spcAft>
                <a:spcPts val="330"/>
              </a:spcAft>
            </a:pPr>
            <a:r>
              <a:rPr lang="en-US" sz="770" dirty="0" smtClean="0">
                <a:solidFill>
                  <a:srgbClr val="FFFFFF"/>
                </a:solidFill>
                <a:latin typeface="Arial"/>
                <a:cs typeface="+mn-cs"/>
                <a:sym typeface="Wingdings" pitchFamily="2" charset="2"/>
              </a:rPr>
              <a:t></a:t>
            </a:r>
            <a:r>
              <a:rPr lang="en-US" sz="770" dirty="0" smtClean="0">
                <a:solidFill>
                  <a:srgbClr val="FFFFFF"/>
                </a:solidFill>
                <a:latin typeface="Arial"/>
                <a:cs typeface="+mn-cs"/>
              </a:rPr>
              <a:t>11.70 cm</a:t>
            </a:r>
          </a:p>
          <a:p>
            <a:pPr fontAlgn="auto">
              <a:spcBef>
                <a:spcPts val="0"/>
              </a:spcBef>
              <a:spcAft>
                <a:spcPts val="330"/>
              </a:spcAft>
            </a:pPr>
            <a:r>
              <a:rPr lang="en-US" sz="770" dirty="0" smtClean="0">
                <a:solidFill>
                  <a:srgbClr val="FFFFFF"/>
                </a:solidFill>
                <a:latin typeface="Arial"/>
                <a:cs typeface="+mn-cs"/>
                <a:sym typeface="Wingdings" pitchFamily="2" charset="2"/>
              </a:rPr>
              <a:t> 4.61 inches</a:t>
            </a:r>
            <a:endParaRPr lang="en-US" sz="770" dirty="0" smtClean="0">
              <a:solidFill>
                <a:srgbClr val="FFFFFF"/>
              </a:solidFill>
              <a:latin typeface="Arial"/>
              <a:cs typeface="+mn-cs"/>
            </a:endParaRPr>
          </a:p>
        </p:txBody>
      </p:sp>
      <p:sp>
        <p:nvSpPr>
          <p:cNvPr id="31" name="TextBox 30"/>
          <p:cNvSpPr txBox="1"/>
          <p:nvPr userDrawn="1"/>
        </p:nvSpPr>
        <p:spPr>
          <a:xfrm>
            <a:off x="8768014"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11.70 cm </a:t>
            </a:r>
            <a:r>
              <a:rPr lang="en-US" sz="770" dirty="0" smtClean="0">
                <a:solidFill>
                  <a:srgbClr val="FFFFFF"/>
                </a:solidFill>
                <a:latin typeface="Arial"/>
                <a:cs typeface="+mn-cs"/>
                <a:sym typeface="Wingdings" pitchFamily="2" charset="2"/>
              </a:rPr>
              <a:t></a:t>
            </a:r>
            <a:endParaRPr lang="en-US" sz="770" dirty="0" smtClean="0">
              <a:solidFill>
                <a:srgbClr val="FFFFFF"/>
              </a:solidFill>
              <a:latin typeface="Arial"/>
              <a:cs typeface="+mn-cs"/>
            </a:endParaRPr>
          </a:p>
          <a:p>
            <a:pPr algn="r" fontAlgn="auto">
              <a:spcBef>
                <a:spcPts val="0"/>
              </a:spcBef>
              <a:spcAft>
                <a:spcPts val="330"/>
              </a:spcAft>
            </a:pPr>
            <a:r>
              <a:rPr lang="en-US" sz="770" dirty="0" smtClean="0">
                <a:solidFill>
                  <a:srgbClr val="FFFFFF"/>
                </a:solidFill>
                <a:latin typeface="Arial"/>
                <a:cs typeface="+mn-cs"/>
                <a:sym typeface="Wingdings" pitchFamily="2" charset="2"/>
              </a:rPr>
              <a:t> 4.61 inches </a:t>
            </a:r>
            <a:endParaRPr lang="en-US" sz="770" dirty="0" smtClean="0">
              <a:solidFill>
                <a:srgbClr val="FFFFFF"/>
              </a:solidFill>
              <a:latin typeface="Arial"/>
              <a:cs typeface="+mn-cs"/>
            </a:endParaRPr>
          </a:p>
        </p:txBody>
      </p:sp>
      <p:cxnSp>
        <p:nvCxnSpPr>
          <p:cNvPr id="32" name="Straight Arrow Connector 31"/>
          <p:cNvCxnSpPr/>
          <p:nvPr userDrawn="1"/>
        </p:nvCxnSpPr>
        <p:spPr>
          <a:xfrm rot="5400000" flipH="1" flipV="1">
            <a:off x="-259029" y="148315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userDrawn="1"/>
        </p:nvCxnSpPr>
        <p:spPr>
          <a:xfrm rot="5400000" flipH="1" flipV="1">
            <a:off x="-259027" y="92022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userDrawn="1"/>
        </p:nvCxnSpPr>
        <p:spPr>
          <a:xfrm rot="5400000" flipH="1" flipV="1">
            <a:off x="-259027" y="7073746"/>
            <a:ext cx="103632" cy="1747"/>
          </a:xfrm>
          <a:prstGeom prst="straightConnector1">
            <a:avLst/>
          </a:prstGeom>
          <a:ln w="3175">
            <a:solidFill>
              <a:schemeClr val="bg1"/>
            </a:solidFill>
            <a:headEnd type="arrow" w="med" len="sm"/>
            <a:tailEnd type="none" w="med" len="sm"/>
          </a:ln>
        </p:spPr>
        <p:style>
          <a:lnRef idx="1">
            <a:schemeClr val="accent1"/>
          </a:lnRef>
          <a:fillRef idx="0">
            <a:schemeClr val="accent1"/>
          </a:fillRef>
          <a:effectRef idx="0">
            <a:schemeClr val="accent1"/>
          </a:effectRef>
          <a:fontRef idx="minor">
            <a:schemeClr val="tx1"/>
          </a:fontRef>
        </p:style>
      </p:cxnSp>
      <p:sp>
        <p:nvSpPr>
          <p:cNvPr id="38" name="Content Placeholder 2"/>
          <p:cNvSpPr>
            <a:spLocks noGrp="1"/>
          </p:cNvSpPr>
          <p:nvPr>
            <p:ph idx="15"/>
          </p:nvPr>
        </p:nvSpPr>
        <p:spPr>
          <a:xfrm>
            <a:off x="394653" y="1437535"/>
            <a:ext cx="2958120" cy="5712354"/>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9" name="Content Placeholder 2"/>
          <p:cNvSpPr>
            <a:spLocks noGrp="1"/>
          </p:cNvSpPr>
          <p:nvPr>
            <p:ph idx="16"/>
          </p:nvPr>
        </p:nvSpPr>
        <p:spPr>
          <a:xfrm>
            <a:off x="3550140" y="1437535"/>
            <a:ext cx="2958120" cy="5712354"/>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40" name="Content Placeholder 2"/>
          <p:cNvSpPr>
            <a:spLocks noGrp="1"/>
          </p:cNvSpPr>
          <p:nvPr>
            <p:ph idx="17"/>
          </p:nvPr>
        </p:nvSpPr>
        <p:spPr>
          <a:xfrm>
            <a:off x="6705627" y="1437535"/>
            <a:ext cx="2958120" cy="5712354"/>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6"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r>
              <a:rPr lang="en-US" smtClean="0">
                <a:solidFill>
                  <a:srgbClr val="002776"/>
                </a:solidFill>
              </a:rPr>
              <a:t>©2015 Deloitte Poland</a:t>
            </a:r>
            <a:endParaRPr lang="en-US" dirty="0">
              <a:solidFill>
                <a:srgbClr val="002776"/>
              </a:solidFill>
            </a:endParaRPr>
          </a:p>
        </p:txBody>
      </p:sp>
      <p:sp>
        <p:nvSpPr>
          <p:cNvPr id="37"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
        <p:nvSpPr>
          <p:cNvPr id="29" name="AutoShape 4"/>
          <p:cNvSpPr>
            <a:spLocks/>
          </p:cNvSpPr>
          <p:nvPr userDrawn="1"/>
        </p:nvSpPr>
        <p:spPr bwMode="gray">
          <a:xfrm>
            <a:off x="-1695892" y="1"/>
            <a:ext cx="1543897" cy="761747"/>
          </a:xfrm>
          <a:prstGeom prst="rect">
            <a:avLst/>
          </a:prstGeom>
          <a:noFill/>
          <a:ln w="12700" algn="ctr">
            <a:noFill/>
            <a:miter lim="800000"/>
            <a:headEnd/>
            <a:tailEnd/>
          </a:ln>
          <a:effectLst/>
        </p:spPr>
        <p:txBody>
          <a:bodyPr wrap="square" lIns="0" tIns="0" rIns="0" bIns="0" anchor="t" anchorCtr="0">
            <a:spAutoFit/>
          </a:bodyPr>
          <a:lstStyle/>
          <a:p>
            <a:pPr fontAlgn="auto">
              <a:spcBef>
                <a:spcPts val="0"/>
              </a:spcBef>
              <a:spcAft>
                <a:spcPts val="0"/>
              </a:spcAft>
            </a:pPr>
            <a:r>
              <a:rPr lang="en-US" sz="770" b="1" dirty="0" smtClean="0">
                <a:solidFill>
                  <a:srgbClr val="FFFFFF"/>
                </a:solidFill>
                <a:latin typeface="Arial"/>
                <a:cs typeface="Arial" pitchFamily="34" charset="0"/>
              </a:rPr>
              <a:t>To view Deloitte drawing guides:</a:t>
            </a:r>
          </a:p>
          <a:p>
            <a:pPr fontAlgn="auto">
              <a:spcBef>
                <a:spcPts val="0"/>
              </a:spcBef>
              <a:spcAft>
                <a:spcPts val="0"/>
              </a:spcAft>
            </a:pPr>
            <a:endParaRPr lang="en-US" sz="330" b="1" dirty="0" smtClean="0">
              <a:solidFill>
                <a:srgbClr val="FFFFFF"/>
              </a:solidFill>
              <a:latin typeface="Arial"/>
              <a:cs typeface="Arial" pitchFamily="34" charset="0"/>
            </a:endParaRP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Right-click on slide and select ’Grid and Guides...’</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Check ’Display drawing guides on screen’</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Select ’OK’</a:t>
            </a:r>
          </a:p>
        </p:txBody>
      </p:sp>
    </p:spTree>
    <p:extLst>
      <p:ext uri="{BB962C8B-B14F-4D97-AF65-F5344CB8AC3E}">
        <p14:creationId xmlns:p14="http://schemas.microsoft.com/office/powerpoint/2010/main" val="243684777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One graph">
    <p:spTree>
      <p:nvGrpSpPr>
        <p:cNvPr id="1" name=""/>
        <p:cNvGrpSpPr/>
        <p:nvPr/>
      </p:nvGrpSpPr>
      <p:grpSpPr>
        <a:xfrm>
          <a:off x="0" y="0"/>
          <a:ext cx="0" cy="0"/>
          <a:chOff x="0" y="0"/>
          <a:chExt cx="0" cy="0"/>
        </a:xfrm>
      </p:grpSpPr>
      <p:sp>
        <p:nvSpPr>
          <p:cNvPr id="9" name="Title 1"/>
          <p:cNvSpPr>
            <a:spLocks noGrp="1"/>
          </p:cNvSpPr>
          <p:nvPr>
            <p:ph type="title"/>
          </p:nvPr>
        </p:nvSpPr>
        <p:spPr>
          <a:xfrm>
            <a:off x="396000" y="448622"/>
            <a:ext cx="9266400" cy="418576"/>
          </a:xfrm>
        </p:spPr>
        <p:txBody>
          <a:bodyPr>
            <a:spAutoFit/>
          </a:bodyPr>
          <a:lstStyle>
            <a:lvl1pPr>
              <a:defRPr>
                <a:solidFill>
                  <a:schemeClr val="tx2"/>
                </a:solidFill>
              </a:defRPr>
            </a:lvl1pPr>
          </a:lstStyle>
          <a:p>
            <a:r>
              <a:rPr lang="en-US" noProof="0" smtClean="0"/>
              <a:t>Click to edit Master title style</a:t>
            </a:r>
            <a:endParaRPr lang="en-US" noProof="0" dirty="0"/>
          </a:p>
        </p:txBody>
      </p:sp>
      <p:sp>
        <p:nvSpPr>
          <p:cNvPr id="10" name="Subtitle3"/>
          <p:cNvSpPr>
            <a:spLocks noGrp="1"/>
          </p:cNvSpPr>
          <p:nvPr>
            <p:ph type="body" idx="14" hasCustomPrompt="1"/>
          </p:nvPr>
        </p:nvSpPr>
        <p:spPr>
          <a:xfrm>
            <a:off x="394653" y="867199"/>
            <a:ext cx="9266400" cy="348814"/>
          </a:xfrm>
        </p:spPr>
        <p:txBody>
          <a:bodyPr vert="horz" lIns="0" tIns="0" rIns="0" bIns="0" rtlCol="0" anchor="t" anchorCtr="0">
            <a:spAutoFit/>
          </a:bodyPr>
          <a:lstStyle>
            <a:lvl1pPr marL="0" indent="0" algn="l" defTabSz="1005840" rtl="0" eaLnBrk="1" latinLnBrk="0" hangingPunct="1">
              <a:spcBef>
                <a:spcPct val="0"/>
              </a:spcBef>
              <a:buNone/>
              <a:defRPr lang="en-US" sz="2200" b="0" kern="1200" dirty="0" smtClean="0">
                <a:solidFill>
                  <a:schemeClr val="tx2"/>
                </a:solidFill>
                <a:latin typeface="+mn-lt"/>
                <a:ea typeface="+mj-ea"/>
                <a:cs typeface="+mj-cs"/>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noProof="0" dirty="0" smtClean="0"/>
              <a:t>Click to add subtitle</a:t>
            </a:r>
          </a:p>
        </p:txBody>
      </p:sp>
      <p:sp>
        <p:nvSpPr>
          <p:cNvPr id="8" name="TextBox 7"/>
          <p:cNvSpPr txBox="1"/>
          <p:nvPr userDrawn="1"/>
        </p:nvSpPr>
        <p:spPr>
          <a:xfrm>
            <a:off x="-1999553" y="7458468"/>
            <a:ext cx="1847558" cy="304699"/>
          </a:xfrm>
          <a:prstGeom prst="rect">
            <a:avLst/>
          </a:prstGeom>
          <a:noFill/>
        </p:spPr>
        <p:txBody>
          <a:bodyPr wrap="square" lIns="0" tIns="0" rIns="0" bIns="0" rtlCol="0">
            <a:spAutoFit/>
          </a:bodyPr>
          <a:lstStyle/>
          <a:p>
            <a:pPr algn="r" fontAlgn="auto">
              <a:spcBef>
                <a:spcPts val="0"/>
              </a:spcBef>
              <a:spcAft>
                <a:spcPts val="330"/>
              </a:spcAft>
            </a:pPr>
            <a:r>
              <a:rPr lang="en-US" sz="990" smtClean="0">
                <a:solidFill>
                  <a:srgbClr val="FFFFFF"/>
                </a:solidFill>
                <a:latin typeface="Arial"/>
                <a:cs typeface="+mn-cs"/>
              </a:rPr>
              <a:t>White markers indicate position of Deloitte Drawing Guides</a:t>
            </a:r>
            <a:endParaRPr lang="en-US" sz="990" dirty="0" smtClean="0">
              <a:solidFill>
                <a:srgbClr val="FFFFFF"/>
              </a:solidFill>
              <a:latin typeface="Arial"/>
              <a:cs typeface="+mn-cs"/>
            </a:endParaRPr>
          </a:p>
        </p:txBody>
      </p:sp>
      <p:sp>
        <p:nvSpPr>
          <p:cNvPr id="13" name="TextBox 12"/>
          <p:cNvSpPr txBox="1"/>
          <p:nvPr userDrawn="1"/>
        </p:nvSpPr>
        <p:spPr>
          <a:xfrm>
            <a:off x="-1035610" y="1017030"/>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7.40 cm</a:t>
            </a:r>
          </a:p>
          <a:p>
            <a:pPr algn="r" fontAlgn="auto">
              <a:spcBef>
                <a:spcPts val="0"/>
              </a:spcBef>
              <a:spcAft>
                <a:spcPts val="330"/>
              </a:spcAft>
            </a:pPr>
            <a:r>
              <a:rPr lang="en-US" sz="770" dirty="0" smtClean="0">
                <a:solidFill>
                  <a:srgbClr val="FFFFFF"/>
                </a:solidFill>
                <a:latin typeface="Arial"/>
                <a:cs typeface="+mn-cs"/>
              </a:rPr>
              <a:t>2.91 Inches</a:t>
            </a:r>
          </a:p>
        </p:txBody>
      </p:sp>
      <p:sp>
        <p:nvSpPr>
          <p:cNvPr id="14" name="TextBox 13"/>
          <p:cNvSpPr txBox="1"/>
          <p:nvPr userDrawn="1"/>
        </p:nvSpPr>
        <p:spPr>
          <a:xfrm>
            <a:off x="-1035610" y="1562394"/>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6.00 cm</a:t>
            </a:r>
          </a:p>
          <a:p>
            <a:pPr algn="r" fontAlgn="auto">
              <a:spcBef>
                <a:spcPts val="0"/>
              </a:spcBef>
              <a:spcAft>
                <a:spcPts val="330"/>
              </a:spcAft>
            </a:pPr>
            <a:r>
              <a:rPr lang="en-US" sz="770" dirty="0" smtClean="0">
                <a:solidFill>
                  <a:srgbClr val="FFFFFF"/>
                </a:solidFill>
                <a:latin typeface="Arial"/>
                <a:cs typeface="+mn-cs"/>
              </a:rPr>
              <a:t>2.36 Inches</a:t>
            </a:r>
          </a:p>
        </p:txBody>
      </p:sp>
      <p:sp>
        <p:nvSpPr>
          <p:cNvPr id="15" name="TextBox 14"/>
          <p:cNvSpPr txBox="1"/>
          <p:nvPr userDrawn="1"/>
        </p:nvSpPr>
        <p:spPr>
          <a:xfrm>
            <a:off x="-1035610" y="6723738"/>
            <a:ext cx="883615" cy="275460"/>
          </a:xfrm>
          <a:prstGeom prst="rect">
            <a:avLst/>
          </a:prstGeom>
          <a:noFill/>
        </p:spPr>
        <p:txBody>
          <a:bodyPr wrap="square" lIns="0" tIns="0" rIns="0" bIns="0" rtlCol="0" anchor="b" anchorCtr="0">
            <a:spAutoFit/>
          </a:bodyPr>
          <a:lstStyle/>
          <a:p>
            <a:pPr algn="r" fontAlgn="auto">
              <a:spcBef>
                <a:spcPts val="0"/>
              </a:spcBef>
              <a:spcAft>
                <a:spcPts val="330"/>
              </a:spcAft>
            </a:pPr>
            <a:r>
              <a:rPr lang="en-US" sz="770" dirty="0" smtClean="0">
                <a:solidFill>
                  <a:srgbClr val="FFFFFF"/>
                </a:solidFill>
                <a:latin typeface="Arial"/>
                <a:cs typeface="+mn-cs"/>
              </a:rPr>
              <a:t>8.00 cm</a:t>
            </a:r>
          </a:p>
          <a:p>
            <a:pPr algn="r" fontAlgn="auto">
              <a:spcBef>
                <a:spcPts val="0"/>
              </a:spcBef>
              <a:spcAft>
                <a:spcPts val="330"/>
              </a:spcAft>
            </a:pPr>
            <a:r>
              <a:rPr lang="en-US" sz="770" dirty="0" smtClean="0">
                <a:solidFill>
                  <a:srgbClr val="FFFFFF"/>
                </a:solidFill>
                <a:latin typeface="Arial"/>
                <a:cs typeface="+mn-cs"/>
              </a:rPr>
              <a:t>3.15 Inches</a:t>
            </a:r>
          </a:p>
        </p:txBody>
      </p:sp>
      <p:sp>
        <p:nvSpPr>
          <p:cNvPr id="16" name="TextBox 15"/>
          <p:cNvSpPr txBox="1"/>
          <p:nvPr userDrawn="1"/>
        </p:nvSpPr>
        <p:spPr>
          <a:xfrm>
            <a:off x="394652" y="8009633"/>
            <a:ext cx="883615" cy="275460"/>
          </a:xfrm>
          <a:prstGeom prst="rect">
            <a:avLst/>
          </a:prstGeom>
          <a:noFill/>
        </p:spPr>
        <p:txBody>
          <a:bodyPr wrap="square" lIns="0" tIns="0" rIns="0" bIns="0" rtlCol="0" anchor="t" anchorCtr="0">
            <a:spAutoFit/>
          </a:bodyPr>
          <a:lstStyle/>
          <a:p>
            <a:pPr fontAlgn="auto">
              <a:spcBef>
                <a:spcPts val="0"/>
              </a:spcBef>
              <a:spcAft>
                <a:spcPts val="330"/>
              </a:spcAft>
            </a:pPr>
            <a:r>
              <a:rPr lang="en-US" sz="770" dirty="0" smtClean="0">
                <a:solidFill>
                  <a:srgbClr val="FFFFFF"/>
                </a:solidFill>
                <a:latin typeface="Arial"/>
                <a:cs typeface="+mn-cs"/>
                <a:sym typeface="Wingdings" pitchFamily="2" charset="2"/>
              </a:rPr>
              <a:t></a:t>
            </a:r>
            <a:r>
              <a:rPr lang="en-US" sz="770" dirty="0" smtClean="0">
                <a:solidFill>
                  <a:srgbClr val="FFFFFF"/>
                </a:solidFill>
                <a:latin typeface="Arial"/>
                <a:cs typeface="+mn-cs"/>
              </a:rPr>
              <a:t>11.70 cm</a:t>
            </a:r>
          </a:p>
          <a:p>
            <a:pPr fontAlgn="auto">
              <a:spcBef>
                <a:spcPts val="0"/>
              </a:spcBef>
              <a:spcAft>
                <a:spcPts val="330"/>
              </a:spcAft>
            </a:pPr>
            <a:r>
              <a:rPr lang="en-US" sz="770" dirty="0" smtClean="0">
                <a:solidFill>
                  <a:srgbClr val="FFFFFF"/>
                </a:solidFill>
                <a:latin typeface="Arial"/>
                <a:cs typeface="+mn-cs"/>
                <a:sym typeface="Wingdings" pitchFamily="2" charset="2"/>
              </a:rPr>
              <a:t> 4.61 inches</a:t>
            </a:r>
            <a:endParaRPr lang="en-US" sz="770" dirty="0" smtClean="0">
              <a:solidFill>
                <a:srgbClr val="FFFFFF"/>
              </a:solidFill>
              <a:latin typeface="Arial"/>
              <a:cs typeface="+mn-cs"/>
            </a:endParaRPr>
          </a:p>
        </p:txBody>
      </p:sp>
      <p:sp>
        <p:nvSpPr>
          <p:cNvPr id="19" name="TextBox 18"/>
          <p:cNvSpPr txBox="1"/>
          <p:nvPr userDrawn="1"/>
        </p:nvSpPr>
        <p:spPr>
          <a:xfrm>
            <a:off x="8768014"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11.70 cm </a:t>
            </a:r>
            <a:r>
              <a:rPr lang="en-US" sz="770" dirty="0" smtClean="0">
                <a:solidFill>
                  <a:srgbClr val="FFFFFF"/>
                </a:solidFill>
                <a:latin typeface="Arial"/>
                <a:cs typeface="+mn-cs"/>
                <a:sym typeface="Wingdings" pitchFamily="2" charset="2"/>
              </a:rPr>
              <a:t></a:t>
            </a:r>
            <a:endParaRPr lang="en-US" sz="770" dirty="0" smtClean="0">
              <a:solidFill>
                <a:srgbClr val="FFFFFF"/>
              </a:solidFill>
              <a:latin typeface="Arial"/>
              <a:cs typeface="+mn-cs"/>
            </a:endParaRPr>
          </a:p>
          <a:p>
            <a:pPr algn="r" fontAlgn="auto">
              <a:spcBef>
                <a:spcPts val="0"/>
              </a:spcBef>
              <a:spcAft>
                <a:spcPts val="330"/>
              </a:spcAft>
            </a:pPr>
            <a:r>
              <a:rPr lang="en-US" sz="770" dirty="0" smtClean="0">
                <a:solidFill>
                  <a:srgbClr val="FFFFFF"/>
                </a:solidFill>
                <a:latin typeface="Arial"/>
                <a:cs typeface="+mn-cs"/>
                <a:sym typeface="Wingdings" pitchFamily="2" charset="2"/>
              </a:rPr>
              <a:t> 4.61 inches </a:t>
            </a:r>
            <a:endParaRPr lang="en-US" sz="770" dirty="0" smtClean="0">
              <a:solidFill>
                <a:srgbClr val="FFFFFF"/>
              </a:solidFill>
              <a:latin typeface="Arial"/>
              <a:cs typeface="+mn-cs"/>
            </a:endParaRPr>
          </a:p>
        </p:txBody>
      </p:sp>
      <p:cxnSp>
        <p:nvCxnSpPr>
          <p:cNvPr id="20" name="Straight Arrow Connector 19"/>
          <p:cNvCxnSpPr/>
          <p:nvPr userDrawn="1"/>
        </p:nvCxnSpPr>
        <p:spPr>
          <a:xfrm rot="5400000" flipH="1" flipV="1">
            <a:off x="-259029" y="148315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userDrawn="1"/>
        </p:nvCxnSpPr>
        <p:spPr>
          <a:xfrm rot="5400000" flipH="1" flipV="1">
            <a:off x="-259027" y="92022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userDrawn="1"/>
        </p:nvCxnSpPr>
        <p:spPr>
          <a:xfrm rot="5400000" flipH="1" flipV="1">
            <a:off x="-259027" y="7073746"/>
            <a:ext cx="103632" cy="1747"/>
          </a:xfrm>
          <a:prstGeom prst="straightConnector1">
            <a:avLst/>
          </a:prstGeom>
          <a:ln w="3175">
            <a:solidFill>
              <a:schemeClr val="bg1"/>
            </a:solidFill>
            <a:headEnd type="arrow" w="med" len="sm"/>
            <a:tailEnd type="none" w="med" len="sm"/>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userDrawn="1"/>
        </p:nvCxnSpPr>
        <p:spPr>
          <a:xfrm>
            <a:off x="-943995" y="7144080"/>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userDrawn="1"/>
        </p:nvCxnSpPr>
        <p:spPr>
          <a:xfrm>
            <a:off x="388949"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userDrawn="1"/>
        </p:nvCxnSpPr>
        <p:spPr>
          <a:xfrm>
            <a:off x="965448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userDrawn="1"/>
        </p:nvCxnSpPr>
        <p:spPr>
          <a:xfrm>
            <a:off x="-943995" y="1427212"/>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userDrawn="1"/>
        </p:nvCxnSpPr>
        <p:spPr>
          <a:xfrm>
            <a:off x="-943995" y="865264"/>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30" name="Text Placeholder 11"/>
          <p:cNvSpPr>
            <a:spLocks noGrp="1"/>
          </p:cNvSpPr>
          <p:nvPr>
            <p:ph type="body" sz="quarter" idx="17"/>
          </p:nvPr>
        </p:nvSpPr>
        <p:spPr bwMode="gray">
          <a:xfrm>
            <a:off x="394653" y="1437535"/>
            <a:ext cx="9269095" cy="313932"/>
          </a:xfrm>
          <a:prstGeom prst="rect">
            <a:avLst/>
          </a:prstGeom>
        </p:spPr>
        <p:txBody>
          <a:bodyPr wrap="square">
            <a:spAutoFit/>
          </a:bodyPr>
          <a:lstStyle>
            <a:lvl1pPr>
              <a:defRPr sz="1980" b="1">
                <a:latin typeface="+mn-lt"/>
              </a:defRPr>
            </a:lvl1pPr>
          </a:lstStyle>
          <a:p>
            <a:pPr lvl="0"/>
            <a:r>
              <a:rPr lang="en-US" smtClean="0"/>
              <a:t>Click to edit Master text styles</a:t>
            </a:r>
          </a:p>
        </p:txBody>
      </p:sp>
      <p:sp>
        <p:nvSpPr>
          <p:cNvPr id="32" name="Content Placeholder 2"/>
          <p:cNvSpPr>
            <a:spLocks noGrp="1"/>
          </p:cNvSpPr>
          <p:nvPr>
            <p:ph idx="19"/>
          </p:nvPr>
        </p:nvSpPr>
        <p:spPr>
          <a:xfrm>
            <a:off x="394653" y="1943088"/>
            <a:ext cx="9269095" cy="5005336"/>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5" name="Text Placeholder 13"/>
          <p:cNvSpPr>
            <a:spLocks noGrp="1"/>
          </p:cNvSpPr>
          <p:nvPr>
            <p:ph type="body" sz="quarter" idx="20"/>
          </p:nvPr>
        </p:nvSpPr>
        <p:spPr bwMode="gray">
          <a:xfrm>
            <a:off x="394652" y="7010361"/>
            <a:ext cx="4437222" cy="139527"/>
          </a:xfrm>
          <a:prstGeom prst="rect">
            <a:avLst/>
          </a:prstGeom>
          <a:noFill/>
          <a:ln w="12700" algn="ctr">
            <a:noFill/>
            <a:miter lim="800000"/>
            <a:headEnd/>
            <a:tailEnd/>
          </a:ln>
        </p:spPr>
        <p:txBody>
          <a:bodyPr wrap="square" lIns="0" tIns="0" rIns="0" bIns="0" anchor="b">
            <a:spAutoFit/>
          </a:bodyPr>
          <a:lstStyle>
            <a:lvl1pPr algn="l" rtl="0" fontAlgn="base">
              <a:lnSpc>
                <a:spcPct val="100000"/>
              </a:lnSpc>
              <a:spcBef>
                <a:spcPct val="0"/>
              </a:spcBef>
              <a:spcAft>
                <a:spcPct val="0"/>
              </a:spcAft>
              <a:defRPr lang="en-US" sz="880" b="0" kern="1200" smtClean="0">
                <a:solidFill>
                  <a:schemeClr val="tx2"/>
                </a:solidFill>
                <a:latin typeface="Arial" pitchFamily="34" charset="0"/>
                <a:ea typeface="+mn-ea"/>
                <a:cs typeface="Arial" pitchFamily="34" charset="0"/>
              </a:defRPr>
            </a:lvl1pPr>
            <a:lvl2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2pPr>
            <a:lvl3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3pPr>
            <a:lvl4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4pPr>
            <a:lvl5pPr algn="l" rtl="0" fontAlgn="base">
              <a:spcBef>
                <a:spcPct val="0"/>
              </a:spcBef>
              <a:spcAft>
                <a:spcPct val="0"/>
              </a:spcAft>
              <a:defRPr lang="en-US" sz="880" b="0" kern="1200" dirty="0">
                <a:solidFill>
                  <a:schemeClr val="tx1"/>
                </a:solidFill>
                <a:latin typeface="Arial" pitchFamily="34" charset="0"/>
                <a:ea typeface="+mn-ea"/>
                <a:cs typeface="Arial" pitchFamily="34" charset="0"/>
              </a:defRPr>
            </a:lvl5pPr>
          </a:lstStyle>
          <a:p>
            <a:pPr lvl="0"/>
            <a:r>
              <a:rPr lang="en-US" smtClean="0"/>
              <a:t>Click to edit Master text styles</a:t>
            </a:r>
          </a:p>
        </p:txBody>
      </p:sp>
      <p:sp>
        <p:nvSpPr>
          <p:cNvPr id="38"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r>
              <a:rPr lang="en-US" smtClean="0">
                <a:solidFill>
                  <a:srgbClr val="002776"/>
                </a:solidFill>
              </a:rPr>
              <a:t>©2015 Deloitte Poland</a:t>
            </a:r>
            <a:endParaRPr lang="en-US" dirty="0">
              <a:solidFill>
                <a:srgbClr val="002776"/>
              </a:solidFill>
            </a:endParaRPr>
          </a:p>
        </p:txBody>
      </p:sp>
      <p:sp>
        <p:nvSpPr>
          <p:cNvPr id="39"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
        <p:nvSpPr>
          <p:cNvPr id="29" name="AutoShape 4"/>
          <p:cNvSpPr>
            <a:spLocks/>
          </p:cNvSpPr>
          <p:nvPr userDrawn="1"/>
        </p:nvSpPr>
        <p:spPr bwMode="gray">
          <a:xfrm>
            <a:off x="-1695892" y="1"/>
            <a:ext cx="1543897" cy="761747"/>
          </a:xfrm>
          <a:prstGeom prst="rect">
            <a:avLst/>
          </a:prstGeom>
          <a:noFill/>
          <a:ln w="12700" algn="ctr">
            <a:noFill/>
            <a:miter lim="800000"/>
            <a:headEnd/>
            <a:tailEnd/>
          </a:ln>
          <a:effectLst/>
        </p:spPr>
        <p:txBody>
          <a:bodyPr wrap="square" lIns="0" tIns="0" rIns="0" bIns="0" anchor="t" anchorCtr="0">
            <a:spAutoFit/>
          </a:bodyPr>
          <a:lstStyle/>
          <a:p>
            <a:pPr fontAlgn="auto">
              <a:spcBef>
                <a:spcPts val="0"/>
              </a:spcBef>
              <a:spcAft>
                <a:spcPts val="0"/>
              </a:spcAft>
            </a:pPr>
            <a:r>
              <a:rPr lang="en-US" sz="770" b="1" dirty="0" smtClean="0">
                <a:solidFill>
                  <a:srgbClr val="FFFFFF"/>
                </a:solidFill>
                <a:latin typeface="Arial"/>
                <a:cs typeface="Arial" pitchFamily="34" charset="0"/>
              </a:rPr>
              <a:t>To view Deloitte drawing guides:</a:t>
            </a:r>
          </a:p>
          <a:p>
            <a:pPr fontAlgn="auto">
              <a:spcBef>
                <a:spcPts val="0"/>
              </a:spcBef>
              <a:spcAft>
                <a:spcPts val="0"/>
              </a:spcAft>
            </a:pPr>
            <a:endParaRPr lang="en-US" sz="330" b="1" dirty="0" smtClean="0">
              <a:solidFill>
                <a:srgbClr val="FFFFFF"/>
              </a:solidFill>
              <a:latin typeface="Arial"/>
              <a:cs typeface="Arial" pitchFamily="34" charset="0"/>
            </a:endParaRP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Right-click on slide and select ’Grid and Guides...’</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Check ’Display drawing guides on screen’</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Select ’OK’</a:t>
            </a:r>
          </a:p>
        </p:txBody>
      </p:sp>
    </p:spTree>
    <p:extLst>
      <p:ext uri="{BB962C8B-B14F-4D97-AF65-F5344CB8AC3E}">
        <p14:creationId xmlns:p14="http://schemas.microsoft.com/office/powerpoint/2010/main" val="17369564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wo graphs">
    <p:spTree>
      <p:nvGrpSpPr>
        <p:cNvPr id="1" name=""/>
        <p:cNvGrpSpPr/>
        <p:nvPr/>
      </p:nvGrpSpPr>
      <p:grpSpPr>
        <a:xfrm>
          <a:off x="0" y="0"/>
          <a:ext cx="0" cy="0"/>
          <a:chOff x="0" y="0"/>
          <a:chExt cx="0" cy="0"/>
        </a:xfrm>
      </p:grpSpPr>
      <p:sp>
        <p:nvSpPr>
          <p:cNvPr id="9" name="Title 1"/>
          <p:cNvSpPr>
            <a:spLocks noGrp="1"/>
          </p:cNvSpPr>
          <p:nvPr>
            <p:ph type="title"/>
          </p:nvPr>
        </p:nvSpPr>
        <p:spPr>
          <a:xfrm>
            <a:off x="396000" y="448622"/>
            <a:ext cx="9266400" cy="418576"/>
          </a:xfrm>
        </p:spPr>
        <p:txBody>
          <a:bodyPr>
            <a:spAutoFit/>
          </a:bodyPr>
          <a:lstStyle>
            <a:lvl1pPr>
              <a:defRPr>
                <a:solidFill>
                  <a:schemeClr val="tx2"/>
                </a:solidFill>
              </a:defRPr>
            </a:lvl1pPr>
          </a:lstStyle>
          <a:p>
            <a:r>
              <a:rPr lang="en-US" noProof="0" smtClean="0"/>
              <a:t>Click to edit Master title style</a:t>
            </a:r>
            <a:endParaRPr lang="en-US" noProof="0" dirty="0"/>
          </a:p>
        </p:txBody>
      </p:sp>
      <p:sp>
        <p:nvSpPr>
          <p:cNvPr id="10" name="Subtitle4"/>
          <p:cNvSpPr>
            <a:spLocks noGrp="1"/>
          </p:cNvSpPr>
          <p:nvPr>
            <p:ph type="body" idx="14" hasCustomPrompt="1"/>
          </p:nvPr>
        </p:nvSpPr>
        <p:spPr>
          <a:xfrm>
            <a:off x="394653" y="867199"/>
            <a:ext cx="9266400" cy="348814"/>
          </a:xfrm>
        </p:spPr>
        <p:txBody>
          <a:bodyPr vert="horz" lIns="0" tIns="0" rIns="0" bIns="0" rtlCol="0" anchor="t" anchorCtr="0">
            <a:spAutoFit/>
          </a:bodyPr>
          <a:lstStyle>
            <a:lvl1pPr marL="0" indent="0" algn="l" defTabSz="1005840" rtl="0" eaLnBrk="1" latinLnBrk="0" hangingPunct="1">
              <a:spcBef>
                <a:spcPct val="0"/>
              </a:spcBef>
              <a:buNone/>
              <a:defRPr lang="en-US" sz="2200" b="0" kern="1200" dirty="0" smtClean="0">
                <a:solidFill>
                  <a:schemeClr val="tx2"/>
                </a:solidFill>
                <a:latin typeface="+mn-lt"/>
                <a:ea typeface="+mj-ea"/>
                <a:cs typeface="+mj-cs"/>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noProof="0" dirty="0" smtClean="0"/>
              <a:t>Click to add subtitle</a:t>
            </a:r>
          </a:p>
        </p:txBody>
      </p:sp>
      <p:sp>
        <p:nvSpPr>
          <p:cNvPr id="8" name="TextBox 7"/>
          <p:cNvSpPr txBox="1"/>
          <p:nvPr userDrawn="1"/>
        </p:nvSpPr>
        <p:spPr>
          <a:xfrm>
            <a:off x="-1999553" y="7458468"/>
            <a:ext cx="1847558" cy="304699"/>
          </a:xfrm>
          <a:prstGeom prst="rect">
            <a:avLst/>
          </a:prstGeom>
          <a:noFill/>
        </p:spPr>
        <p:txBody>
          <a:bodyPr wrap="square" lIns="0" tIns="0" rIns="0" bIns="0" rtlCol="0">
            <a:spAutoFit/>
          </a:bodyPr>
          <a:lstStyle/>
          <a:p>
            <a:pPr algn="r" fontAlgn="auto">
              <a:spcBef>
                <a:spcPts val="0"/>
              </a:spcBef>
              <a:spcAft>
                <a:spcPts val="330"/>
              </a:spcAft>
            </a:pPr>
            <a:r>
              <a:rPr lang="en-US" sz="990" dirty="0" smtClean="0">
                <a:solidFill>
                  <a:srgbClr val="FFFFFF"/>
                </a:solidFill>
                <a:latin typeface="Arial"/>
                <a:cs typeface="+mn-cs"/>
              </a:rPr>
              <a:t>White markers indicate position of Deloitte Drawing Guides</a:t>
            </a:r>
          </a:p>
        </p:txBody>
      </p:sp>
      <p:sp>
        <p:nvSpPr>
          <p:cNvPr id="13" name="TextBox 12"/>
          <p:cNvSpPr txBox="1"/>
          <p:nvPr userDrawn="1"/>
        </p:nvSpPr>
        <p:spPr>
          <a:xfrm>
            <a:off x="-1035610" y="1017030"/>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7.40 cm</a:t>
            </a:r>
          </a:p>
          <a:p>
            <a:pPr algn="r" fontAlgn="auto">
              <a:spcBef>
                <a:spcPts val="0"/>
              </a:spcBef>
              <a:spcAft>
                <a:spcPts val="330"/>
              </a:spcAft>
            </a:pPr>
            <a:r>
              <a:rPr lang="en-US" sz="770" dirty="0" smtClean="0">
                <a:solidFill>
                  <a:srgbClr val="FFFFFF"/>
                </a:solidFill>
                <a:latin typeface="Arial"/>
                <a:cs typeface="+mn-cs"/>
              </a:rPr>
              <a:t>2.91 Inches</a:t>
            </a:r>
          </a:p>
        </p:txBody>
      </p:sp>
      <p:sp>
        <p:nvSpPr>
          <p:cNvPr id="14" name="TextBox 13"/>
          <p:cNvSpPr txBox="1"/>
          <p:nvPr userDrawn="1"/>
        </p:nvSpPr>
        <p:spPr>
          <a:xfrm>
            <a:off x="-1035610" y="1562394"/>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6.00 cm</a:t>
            </a:r>
          </a:p>
          <a:p>
            <a:pPr algn="r" fontAlgn="auto">
              <a:spcBef>
                <a:spcPts val="0"/>
              </a:spcBef>
              <a:spcAft>
                <a:spcPts val="330"/>
              </a:spcAft>
            </a:pPr>
            <a:r>
              <a:rPr lang="en-US" sz="770" dirty="0" smtClean="0">
                <a:solidFill>
                  <a:srgbClr val="FFFFFF"/>
                </a:solidFill>
                <a:latin typeface="Arial"/>
                <a:cs typeface="+mn-cs"/>
              </a:rPr>
              <a:t>2.36 Inches</a:t>
            </a:r>
          </a:p>
        </p:txBody>
      </p:sp>
      <p:sp>
        <p:nvSpPr>
          <p:cNvPr id="15" name="TextBox 14"/>
          <p:cNvSpPr txBox="1"/>
          <p:nvPr userDrawn="1"/>
        </p:nvSpPr>
        <p:spPr>
          <a:xfrm>
            <a:off x="-1035610" y="6723738"/>
            <a:ext cx="883615" cy="275460"/>
          </a:xfrm>
          <a:prstGeom prst="rect">
            <a:avLst/>
          </a:prstGeom>
          <a:noFill/>
        </p:spPr>
        <p:txBody>
          <a:bodyPr wrap="square" lIns="0" tIns="0" rIns="0" bIns="0" rtlCol="0" anchor="b" anchorCtr="0">
            <a:spAutoFit/>
          </a:bodyPr>
          <a:lstStyle/>
          <a:p>
            <a:pPr algn="r" fontAlgn="auto">
              <a:spcBef>
                <a:spcPts val="0"/>
              </a:spcBef>
              <a:spcAft>
                <a:spcPts val="330"/>
              </a:spcAft>
            </a:pPr>
            <a:r>
              <a:rPr lang="en-US" sz="770" dirty="0" smtClean="0">
                <a:solidFill>
                  <a:srgbClr val="FFFFFF"/>
                </a:solidFill>
                <a:latin typeface="Arial"/>
                <a:cs typeface="+mn-cs"/>
              </a:rPr>
              <a:t>8.00 cm</a:t>
            </a:r>
          </a:p>
          <a:p>
            <a:pPr algn="r" fontAlgn="auto">
              <a:spcBef>
                <a:spcPts val="0"/>
              </a:spcBef>
              <a:spcAft>
                <a:spcPts val="330"/>
              </a:spcAft>
            </a:pPr>
            <a:r>
              <a:rPr lang="en-US" sz="770" dirty="0" smtClean="0">
                <a:solidFill>
                  <a:srgbClr val="FFFFFF"/>
                </a:solidFill>
                <a:latin typeface="Arial"/>
                <a:cs typeface="+mn-cs"/>
              </a:rPr>
              <a:t>3.15 Inches</a:t>
            </a:r>
          </a:p>
        </p:txBody>
      </p:sp>
      <p:sp>
        <p:nvSpPr>
          <p:cNvPr id="16" name="TextBox 15"/>
          <p:cNvSpPr txBox="1"/>
          <p:nvPr userDrawn="1"/>
        </p:nvSpPr>
        <p:spPr>
          <a:xfrm>
            <a:off x="394652" y="8009633"/>
            <a:ext cx="883615" cy="275460"/>
          </a:xfrm>
          <a:prstGeom prst="rect">
            <a:avLst/>
          </a:prstGeom>
          <a:noFill/>
        </p:spPr>
        <p:txBody>
          <a:bodyPr wrap="square" lIns="0" tIns="0" rIns="0" bIns="0" rtlCol="0" anchor="t" anchorCtr="0">
            <a:spAutoFit/>
          </a:bodyPr>
          <a:lstStyle/>
          <a:p>
            <a:pPr fontAlgn="auto">
              <a:spcBef>
                <a:spcPts val="0"/>
              </a:spcBef>
              <a:spcAft>
                <a:spcPts val="330"/>
              </a:spcAft>
            </a:pPr>
            <a:r>
              <a:rPr lang="en-US" sz="770" dirty="0" smtClean="0">
                <a:solidFill>
                  <a:srgbClr val="FFFFFF"/>
                </a:solidFill>
                <a:latin typeface="Arial"/>
                <a:cs typeface="+mn-cs"/>
                <a:sym typeface="Wingdings" pitchFamily="2" charset="2"/>
              </a:rPr>
              <a:t></a:t>
            </a:r>
            <a:r>
              <a:rPr lang="en-US" sz="770" dirty="0" smtClean="0">
                <a:solidFill>
                  <a:srgbClr val="FFFFFF"/>
                </a:solidFill>
                <a:latin typeface="Arial"/>
                <a:cs typeface="+mn-cs"/>
              </a:rPr>
              <a:t>11.70 cm</a:t>
            </a:r>
          </a:p>
          <a:p>
            <a:pPr fontAlgn="auto">
              <a:spcBef>
                <a:spcPts val="0"/>
              </a:spcBef>
              <a:spcAft>
                <a:spcPts val="330"/>
              </a:spcAft>
            </a:pPr>
            <a:r>
              <a:rPr lang="en-US" sz="770" dirty="0" smtClean="0">
                <a:solidFill>
                  <a:srgbClr val="FFFFFF"/>
                </a:solidFill>
                <a:latin typeface="Arial"/>
                <a:cs typeface="+mn-cs"/>
                <a:sym typeface="Wingdings" pitchFamily="2" charset="2"/>
              </a:rPr>
              <a:t> 4.61 inches</a:t>
            </a:r>
            <a:endParaRPr lang="en-US" sz="770" dirty="0" smtClean="0">
              <a:solidFill>
                <a:srgbClr val="FFFFFF"/>
              </a:solidFill>
              <a:latin typeface="Arial"/>
              <a:cs typeface="+mn-cs"/>
            </a:endParaRPr>
          </a:p>
        </p:txBody>
      </p:sp>
      <p:sp>
        <p:nvSpPr>
          <p:cNvPr id="19" name="TextBox 18"/>
          <p:cNvSpPr txBox="1"/>
          <p:nvPr userDrawn="1"/>
        </p:nvSpPr>
        <p:spPr>
          <a:xfrm>
            <a:off x="8768014"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11.70 cm </a:t>
            </a:r>
            <a:r>
              <a:rPr lang="en-US" sz="770" dirty="0" smtClean="0">
                <a:solidFill>
                  <a:srgbClr val="FFFFFF"/>
                </a:solidFill>
                <a:latin typeface="Arial"/>
                <a:cs typeface="+mn-cs"/>
                <a:sym typeface="Wingdings" pitchFamily="2" charset="2"/>
              </a:rPr>
              <a:t></a:t>
            </a:r>
            <a:endParaRPr lang="en-US" sz="770" dirty="0" smtClean="0">
              <a:solidFill>
                <a:srgbClr val="FFFFFF"/>
              </a:solidFill>
              <a:latin typeface="Arial"/>
              <a:cs typeface="+mn-cs"/>
            </a:endParaRPr>
          </a:p>
          <a:p>
            <a:pPr algn="r" fontAlgn="auto">
              <a:spcBef>
                <a:spcPts val="0"/>
              </a:spcBef>
              <a:spcAft>
                <a:spcPts val="330"/>
              </a:spcAft>
            </a:pPr>
            <a:r>
              <a:rPr lang="en-US" sz="770" dirty="0" smtClean="0">
                <a:solidFill>
                  <a:srgbClr val="FFFFFF"/>
                </a:solidFill>
                <a:latin typeface="Arial"/>
                <a:cs typeface="+mn-cs"/>
                <a:sym typeface="Wingdings" pitchFamily="2" charset="2"/>
              </a:rPr>
              <a:t> 4.61 inches </a:t>
            </a:r>
            <a:endParaRPr lang="en-US" sz="770" dirty="0" smtClean="0">
              <a:solidFill>
                <a:srgbClr val="FFFFFF"/>
              </a:solidFill>
              <a:latin typeface="Arial"/>
              <a:cs typeface="+mn-cs"/>
            </a:endParaRPr>
          </a:p>
        </p:txBody>
      </p:sp>
      <p:cxnSp>
        <p:nvCxnSpPr>
          <p:cNvPr id="20" name="Straight Arrow Connector 19"/>
          <p:cNvCxnSpPr/>
          <p:nvPr userDrawn="1"/>
        </p:nvCxnSpPr>
        <p:spPr>
          <a:xfrm rot="5400000" flipH="1" flipV="1">
            <a:off x="-259029" y="148315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userDrawn="1"/>
        </p:nvCxnSpPr>
        <p:spPr>
          <a:xfrm rot="5400000" flipH="1" flipV="1">
            <a:off x="-259027" y="92022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userDrawn="1"/>
        </p:nvCxnSpPr>
        <p:spPr>
          <a:xfrm rot="5400000" flipH="1" flipV="1">
            <a:off x="-259027" y="7073746"/>
            <a:ext cx="103632" cy="1747"/>
          </a:xfrm>
          <a:prstGeom prst="straightConnector1">
            <a:avLst/>
          </a:prstGeom>
          <a:ln w="3175">
            <a:solidFill>
              <a:schemeClr val="bg1"/>
            </a:solidFill>
            <a:headEnd type="arrow" w="med" len="sm"/>
            <a:tailEnd type="none" w="med" len="sm"/>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userDrawn="1"/>
        </p:nvCxnSpPr>
        <p:spPr>
          <a:xfrm>
            <a:off x="-943995" y="7144080"/>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userDrawn="1"/>
        </p:nvCxnSpPr>
        <p:spPr>
          <a:xfrm>
            <a:off x="388949"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userDrawn="1"/>
        </p:nvCxnSpPr>
        <p:spPr>
          <a:xfrm>
            <a:off x="965448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userDrawn="1"/>
        </p:nvCxnSpPr>
        <p:spPr>
          <a:xfrm>
            <a:off x="-943995" y="1427212"/>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userDrawn="1"/>
        </p:nvCxnSpPr>
        <p:spPr>
          <a:xfrm>
            <a:off x="-943995" y="865264"/>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30" name="Text Placeholder 11"/>
          <p:cNvSpPr>
            <a:spLocks noGrp="1"/>
          </p:cNvSpPr>
          <p:nvPr>
            <p:ph type="body" sz="quarter" idx="17"/>
          </p:nvPr>
        </p:nvSpPr>
        <p:spPr bwMode="gray">
          <a:xfrm>
            <a:off x="394652" y="1437535"/>
            <a:ext cx="4437222" cy="313932"/>
          </a:xfrm>
          <a:prstGeom prst="rect">
            <a:avLst/>
          </a:prstGeom>
        </p:spPr>
        <p:txBody>
          <a:bodyPr wrap="square">
            <a:spAutoFit/>
          </a:bodyPr>
          <a:lstStyle>
            <a:lvl1pPr>
              <a:defRPr sz="1980" b="1">
                <a:latin typeface="+mn-lt"/>
              </a:defRPr>
            </a:lvl1pPr>
          </a:lstStyle>
          <a:p>
            <a:pPr lvl="0"/>
            <a:r>
              <a:rPr lang="en-US" smtClean="0"/>
              <a:t>Click to edit Master text styles</a:t>
            </a:r>
          </a:p>
        </p:txBody>
      </p:sp>
      <p:sp>
        <p:nvSpPr>
          <p:cNvPr id="32" name="Content Placeholder 2"/>
          <p:cNvSpPr>
            <a:spLocks noGrp="1"/>
          </p:cNvSpPr>
          <p:nvPr>
            <p:ph idx="19"/>
          </p:nvPr>
        </p:nvSpPr>
        <p:spPr>
          <a:xfrm>
            <a:off x="394652" y="1943088"/>
            <a:ext cx="4437222" cy="5005336"/>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5" name="Text Placeholder 13"/>
          <p:cNvSpPr>
            <a:spLocks noGrp="1"/>
          </p:cNvSpPr>
          <p:nvPr>
            <p:ph type="body" sz="quarter" idx="20"/>
          </p:nvPr>
        </p:nvSpPr>
        <p:spPr bwMode="gray">
          <a:xfrm>
            <a:off x="394652" y="7010361"/>
            <a:ext cx="4437222" cy="139527"/>
          </a:xfrm>
          <a:prstGeom prst="rect">
            <a:avLst/>
          </a:prstGeom>
          <a:noFill/>
          <a:ln w="12700" algn="ctr">
            <a:noFill/>
            <a:miter lim="800000"/>
            <a:headEnd/>
            <a:tailEnd/>
          </a:ln>
        </p:spPr>
        <p:txBody>
          <a:bodyPr wrap="square" lIns="0" tIns="0" rIns="0" bIns="0" anchor="b">
            <a:spAutoFit/>
          </a:bodyPr>
          <a:lstStyle>
            <a:lvl1pPr algn="l" rtl="0" fontAlgn="base">
              <a:lnSpc>
                <a:spcPct val="100000"/>
              </a:lnSpc>
              <a:spcBef>
                <a:spcPct val="0"/>
              </a:spcBef>
              <a:spcAft>
                <a:spcPct val="0"/>
              </a:spcAft>
              <a:defRPr lang="en-US" sz="880" b="0" kern="1200" smtClean="0">
                <a:solidFill>
                  <a:schemeClr val="tx2"/>
                </a:solidFill>
                <a:latin typeface="Arial" pitchFamily="34" charset="0"/>
                <a:ea typeface="+mn-ea"/>
                <a:cs typeface="Arial" pitchFamily="34" charset="0"/>
              </a:defRPr>
            </a:lvl1pPr>
            <a:lvl2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2pPr>
            <a:lvl3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3pPr>
            <a:lvl4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4pPr>
            <a:lvl5pPr algn="l" rtl="0" fontAlgn="base">
              <a:spcBef>
                <a:spcPct val="0"/>
              </a:spcBef>
              <a:spcAft>
                <a:spcPct val="0"/>
              </a:spcAft>
              <a:defRPr lang="en-US" sz="880" b="0" kern="1200" dirty="0">
                <a:solidFill>
                  <a:schemeClr val="tx1"/>
                </a:solidFill>
                <a:latin typeface="Arial" pitchFamily="34" charset="0"/>
                <a:ea typeface="+mn-ea"/>
                <a:cs typeface="Arial" pitchFamily="34" charset="0"/>
              </a:defRPr>
            </a:lvl5pPr>
          </a:lstStyle>
          <a:p>
            <a:pPr lvl="0"/>
            <a:r>
              <a:rPr lang="en-US" smtClean="0"/>
              <a:t>Click to edit Master text styles</a:t>
            </a:r>
          </a:p>
        </p:txBody>
      </p:sp>
      <p:sp>
        <p:nvSpPr>
          <p:cNvPr id="29" name="Text Placeholder 11"/>
          <p:cNvSpPr>
            <a:spLocks noGrp="1"/>
          </p:cNvSpPr>
          <p:nvPr>
            <p:ph type="body" sz="quarter" idx="21"/>
          </p:nvPr>
        </p:nvSpPr>
        <p:spPr bwMode="gray">
          <a:xfrm>
            <a:off x="5226528" y="1437535"/>
            <a:ext cx="4437220" cy="313932"/>
          </a:xfrm>
          <a:prstGeom prst="rect">
            <a:avLst/>
          </a:prstGeom>
        </p:spPr>
        <p:txBody>
          <a:bodyPr wrap="square">
            <a:spAutoFit/>
          </a:bodyPr>
          <a:lstStyle>
            <a:lvl1pPr>
              <a:defRPr sz="1980" b="1">
                <a:latin typeface="+mn-lt"/>
              </a:defRPr>
            </a:lvl1pPr>
          </a:lstStyle>
          <a:p>
            <a:pPr lvl="0"/>
            <a:r>
              <a:rPr lang="en-US" smtClean="0"/>
              <a:t>Click to edit Master text styles</a:t>
            </a:r>
          </a:p>
        </p:txBody>
      </p:sp>
      <p:sp>
        <p:nvSpPr>
          <p:cNvPr id="33" name="Content Placeholder 2"/>
          <p:cNvSpPr>
            <a:spLocks noGrp="1"/>
          </p:cNvSpPr>
          <p:nvPr>
            <p:ph idx="22"/>
          </p:nvPr>
        </p:nvSpPr>
        <p:spPr>
          <a:xfrm>
            <a:off x="5226526" y="1943088"/>
            <a:ext cx="4437222" cy="5005336"/>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4" name="TextBox 33"/>
          <p:cNvSpPr txBox="1"/>
          <p:nvPr userDrawn="1"/>
        </p:nvSpPr>
        <p:spPr>
          <a:xfrm>
            <a:off x="3936141"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0.50 cm </a:t>
            </a:r>
            <a:r>
              <a:rPr lang="en-US" sz="770" dirty="0" smtClean="0">
                <a:solidFill>
                  <a:srgbClr val="FFFFFF"/>
                </a:solidFill>
                <a:latin typeface="Arial"/>
                <a:cs typeface="+mn-cs"/>
                <a:sym typeface="Wingdings" pitchFamily="2" charset="2"/>
              </a:rPr>
              <a:t></a:t>
            </a:r>
          </a:p>
          <a:p>
            <a:pPr algn="r" fontAlgn="auto">
              <a:spcBef>
                <a:spcPts val="0"/>
              </a:spcBef>
              <a:spcAft>
                <a:spcPts val="330"/>
              </a:spcAft>
            </a:pPr>
            <a:r>
              <a:rPr lang="en-US" sz="770" dirty="0" smtClean="0">
                <a:solidFill>
                  <a:srgbClr val="FFFFFF"/>
                </a:solidFill>
                <a:latin typeface="Arial"/>
                <a:cs typeface="+mn-cs"/>
                <a:sym typeface="Wingdings" pitchFamily="2" charset="2"/>
              </a:rPr>
              <a:t>0.2 inches </a:t>
            </a:r>
            <a:endParaRPr lang="en-US" sz="770" dirty="0" smtClean="0">
              <a:solidFill>
                <a:srgbClr val="FFFFFF"/>
              </a:solidFill>
              <a:latin typeface="Arial"/>
              <a:cs typeface="+mn-cs"/>
            </a:endParaRPr>
          </a:p>
        </p:txBody>
      </p:sp>
      <p:sp>
        <p:nvSpPr>
          <p:cNvPr id="38" name="TextBox 37"/>
          <p:cNvSpPr txBox="1"/>
          <p:nvPr userDrawn="1"/>
        </p:nvSpPr>
        <p:spPr>
          <a:xfrm>
            <a:off x="5238645" y="8009633"/>
            <a:ext cx="883615" cy="275460"/>
          </a:xfrm>
          <a:prstGeom prst="rect">
            <a:avLst/>
          </a:prstGeom>
          <a:noFill/>
        </p:spPr>
        <p:txBody>
          <a:bodyPr wrap="square" lIns="0" tIns="0" rIns="0" bIns="0" rtlCol="0" anchor="t" anchorCtr="0">
            <a:spAutoFit/>
          </a:bodyPr>
          <a:lstStyle/>
          <a:p>
            <a:pPr fontAlgn="auto">
              <a:spcBef>
                <a:spcPts val="0"/>
              </a:spcBef>
              <a:spcAft>
                <a:spcPts val="330"/>
              </a:spcAft>
              <a:buFont typeface="Wingdings"/>
              <a:buChar char="ß"/>
            </a:pPr>
            <a:r>
              <a:rPr lang="en-US" sz="770" dirty="0" smtClean="0">
                <a:solidFill>
                  <a:srgbClr val="FFFFFF"/>
                </a:solidFill>
                <a:latin typeface="Arial"/>
                <a:cs typeface="+mn-cs"/>
              </a:rPr>
              <a:t>0.50 cm</a:t>
            </a:r>
          </a:p>
          <a:p>
            <a:pPr fontAlgn="auto">
              <a:spcBef>
                <a:spcPts val="0"/>
              </a:spcBef>
              <a:spcAft>
                <a:spcPts val="330"/>
              </a:spcAft>
            </a:pPr>
            <a:r>
              <a:rPr lang="en-US" sz="770" dirty="0" smtClean="0">
                <a:solidFill>
                  <a:srgbClr val="FFFFFF"/>
                </a:solidFill>
                <a:latin typeface="Arial"/>
                <a:cs typeface="+mn-cs"/>
                <a:sym typeface="Wingdings" pitchFamily="2" charset="2"/>
              </a:rPr>
              <a:t> 0.2 inches</a:t>
            </a:r>
            <a:endParaRPr lang="en-US" sz="770" dirty="0" smtClean="0">
              <a:solidFill>
                <a:srgbClr val="FFFFFF"/>
              </a:solidFill>
              <a:latin typeface="Arial"/>
              <a:cs typeface="+mn-cs"/>
            </a:endParaRPr>
          </a:p>
        </p:txBody>
      </p:sp>
      <p:cxnSp>
        <p:nvCxnSpPr>
          <p:cNvPr id="39" name="Straight Arrow Connector 38"/>
          <p:cNvCxnSpPr/>
          <p:nvPr userDrawn="1"/>
        </p:nvCxnSpPr>
        <p:spPr>
          <a:xfrm>
            <a:off x="4831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userDrawn="1"/>
        </p:nvCxnSpPr>
        <p:spPr>
          <a:xfrm>
            <a:off x="5227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41" name="Text Placeholder 13"/>
          <p:cNvSpPr>
            <a:spLocks noGrp="1"/>
          </p:cNvSpPr>
          <p:nvPr>
            <p:ph type="body" sz="quarter" idx="23"/>
          </p:nvPr>
        </p:nvSpPr>
        <p:spPr bwMode="gray">
          <a:xfrm>
            <a:off x="5226527" y="7010363"/>
            <a:ext cx="4437221" cy="139526"/>
          </a:xfrm>
          <a:prstGeom prst="rect">
            <a:avLst/>
          </a:prstGeom>
          <a:noFill/>
          <a:ln w="12700" algn="ctr">
            <a:noFill/>
            <a:miter lim="800000"/>
            <a:headEnd/>
            <a:tailEnd/>
          </a:ln>
        </p:spPr>
        <p:txBody>
          <a:bodyPr wrap="square" lIns="0" tIns="0" rIns="0" bIns="0" anchor="b">
            <a:spAutoFit/>
          </a:bodyPr>
          <a:lstStyle>
            <a:lvl1pPr algn="l" rtl="0" fontAlgn="base">
              <a:lnSpc>
                <a:spcPct val="100000"/>
              </a:lnSpc>
              <a:spcBef>
                <a:spcPct val="0"/>
              </a:spcBef>
              <a:spcAft>
                <a:spcPct val="0"/>
              </a:spcAft>
              <a:defRPr lang="en-US" sz="880" b="0" kern="1200" smtClean="0">
                <a:solidFill>
                  <a:srgbClr val="002776"/>
                </a:solidFill>
                <a:latin typeface="Arial" pitchFamily="34" charset="0"/>
                <a:ea typeface="+mn-ea"/>
                <a:cs typeface="Arial" pitchFamily="34" charset="0"/>
              </a:defRPr>
            </a:lvl1pPr>
            <a:lvl2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2pPr>
            <a:lvl3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3pPr>
            <a:lvl4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4pPr>
            <a:lvl5pPr algn="l" rtl="0" fontAlgn="base">
              <a:spcBef>
                <a:spcPct val="0"/>
              </a:spcBef>
              <a:spcAft>
                <a:spcPct val="0"/>
              </a:spcAft>
              <a:defRPr lang="en-US" sz="880" b="0" kern="1200" dirty="0">
                <a:solidFill>
                  <a:schemeClr val="tx1"/>
                </a:solidFill>
                <a:latin typeface="Arial" pitchFamily="34" charset="0"/>
                <a:ea typeface="+mn-ea"/>
                <a:cs typeface="Arial" pitchFamily="34" charset="0"/>
              </a:defRPr>
            </a:lvl5pPr>
          </a:lstStyle>
          <a:p>
            <a:pPr lvl="0"/>
            <a:r>
              <a:rPr lang="en-US" smtClean="0"/>
              <a:t>Click to edit Master text styles</a:t>
            </a:r>
          </a:p>
        </p:txBody>
      </p:sp>
      <p:sp>
        <p:nvSpPr>
          <p:cNvPr id="44"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r>
              <a:rPr lang="en-US" smtClean="0">
                <a:solidFill>
                  <a:srgbClr val="002776"/>
                </a:solidFill>
              </a:rPr>
              <a:t>©2015 Deloitte Poland</a:t>
            </a:r>
            <a:endParaRPr lang="en-US" dirty="0">
              <a:solidFill>
                <a:srgbClr val="002776"/>
              </a:solidFill>
            </a:endParaRPr>
          </a:p>
        </p:txBody>
      </p:sp>
      <p:sp>
        <p:nvSpPr>
          <p:cNvPr id="45"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
        <p:nvSpPr>
          <p:cNvPr id="36" name="AutoShape 4"/>
          <p:cNvSpPr>
            <a:spLocks/>
          </p:cNvSpPr>
          <p:nvPr userDrawn="1"/>
        </p:nvSpPr>
        <p:spPr bwMode="gray">
          <a:xfrm>
            <a:off x="-1695892" y="1"/>
            <a:ext cx="1543897" cy="761747"/>
          </a:xfrm>
          <a:prstGeom prst="rect">
            <a:avLst/>
          </a:prstGeom>
          <a:noFill/>
          <a:ln w="12700" algn="ctr">
            <a:noFill/>
            <a:miter lim="800000"/>
            <a:headEnd/>
            <a:tailEnd/>
          </a:ln>
          <a:effectLst/>
        </p:spPr>
        <p:txBody>
          <a:bodyPr wrap="square" lIns="0" tIns="0" rIns="0" bIns="0" anchor="t" anchorCtr="0">
            <a:spAutoFit/>
          </a:bodyPr>
          <a:lstStyle/>
          <a:p>
            <a:pPr fontAlgn="auto">
              <a:spcBef>
                <a:spcPts val="0"/>
              </a:spcBef>
              <a:spcAft>
                <a:spcPts val="0"/>
              </a:spcAft>
            </a:pPr>
            <a:r>
              <a:rPr lang="en-US" sz="770" b="1" dirty="0" smtClean="0">
                <a:solidFill>
                  <a:srgbClr val="FFFFFF"/>
                </a:solidFill>
                <a:latin typeface="Arial"/>
                <a:cs typeface="Arial" pitchFamily="34" charset="0"/>
              </a:rPr>
              <a:t>To view Deloitte drawing guides:</a:t>
            </a:r>
          </a:p>
          <a:p>
            <a:pPr fontAlgn="auto">
              <a:spcBef>
                <a:spcPts val="0"/>
              </a:spcBef>
              <a:spcAft>
                <a:spcPts val="0"/>
              </a:spcAft>
            </a:pPr>
            <a:endParaRPr lang="en-US" sz="330" b="1" dirty="0" smtClean="0">
              <a:solidFill>
                <a:srgbClr val="FFFFFF"/>
              </a:solidFill>
              <a:latin typeface="Arial"/>
              <a:cs typeface="Arial" pitchFamily="34" charset="0"/>
            </a:endParaRP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Right-click on slide and select ’Grid and Guides...’</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Check ’Display drawing guides on screen’</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Select ’OK’</a:t>
            </a:r>
          </a:p>
        </p:txBody>
      </p:sp>
    </p:spTree>
    <p:extLst>
      <p:ext uri="{BB962C8B-B14F-4D97-AF65-F5344CB8AC3E}">
        <p14:creationId xmlns:p14="http://schemas.microsoft.com/office/powerpoint/2010/main" val="349810721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nd sub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US" noProof="0" dirty="0"/>
          </a:p>
        </p:txBody>
      </p:sp>
      <p:cxnSp>
        <p:nvCxnSpPr>
          <p:cNvPr id="11" name="Straight Arrow Connector 10"/>
          <p:cNvCxnSpPr/>
          <p:nvPr userDrawn="1"/>
        </p:nvCxnSpPr>
        <p:spPr>
          <a:xfrm>
            <a:off x="-943995" y="7144080"/>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userDrawn="1"/>
        </p:nvCxnSpPr>
        <p:spPr>
          <a:xfrm>
            <a:off x="388949"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userDrawn="1"/>
        </p:nvCxnSpPr>
        <p:spPr>
          <a:xfrm>
            <a:off x="965448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16" name="TextBox 15"/>
          <p:cNvSpPr txBox="1"/>
          <p:nvPr userDrawn="1"/>
        </p:nvSpPr>
        <p:spPr>
          <a:xfrm>
            <a:off x="-1999553" y="7458468"/>
            <a:ext cx="1847558" cy="304699"/>
          </a:xfrm>
          <a:prstGeom prst="rect">
            <a:avLst/>
          </a:prstGeom>
          <a:noFill/>
        </p:spPr>
        <p:txBody>
          <a:bodyPr wrap="square" lIns="0" tIns="0" rIns="0" bIns="0" rtlCol="0">
            <a:spAutoFit/>
          </a:bodyPr>
          <a:lstStyle/>
          <a:p>
            <a:pPr algn="r" fontAlgn="auto">
              <a:spcBef>
                <a:spcPts val="0"/>
              </a:spcBef>
              <a:spcAft>
                <a:spcPts val="330"/>
              </a:spcAft>
            </a:pPr>
            <a:r>
              <a:rPr lang="en-US" sz="990" dirty="0" smtClean="0">
                <a:solidFill>
                  <a:srgbClr val="FFFFFF"/>
                </a:solidFill>
                <a:latin typeface="Arial"/>
                <a:cs typeface="+mn-cs"/>
              </a:rPr>
              <a:t>White markers indicate position of Deloitte Drawing Guides</a:t>
            </a:r>
          </a:p>
        </p:txBody>
      </p:sp>
      <p:cxnSp>
        <p:nvCxnSpPr>
          <p:cNvPr id="17" name="Straight Arrow Connector 16"/>
          <p:cNvCxnSpPr/>
          <p:nvPr userDrawn="1"/>
        </p:nvCxnSpPr>
        <p:spPr>
          <a:xfrm>
            <a:off x="-943995" y="1427212"/>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userDrawn="1"/>
        </p:nvCxnSpPr>
        <p:spPr>
          <a:xfrm>
            <a:off x="-943995" y="865264"/>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userDrawn="1"/>
        </p:nvCxnSpPr>
        <p:spPr>
          <a:xfrm>
            <a:off x="4831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userDrawn="1"/>
        </p:nvCxnSpPr>
        <p:spPr>
          <a:xfrm>
            <a:off x="5227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23" name="TextBox 22"/>
          <p:cNvSpPr txBox="1"/>
          <p:nvPr userDrawn="1"/>
        </p:nvSpPr>
        <p:spPr>
          <a:xfrm>
            <a:off x="-1035610" y="1017030"/>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7.40 cm</a:t>
            </a:r>
          </a:p>
          <a:p>
            <a:pPr algn="r" fontAlgn="auto">
              <a:spcBef>
                <a:spcPts val="0"/>
              </a:spcBef>
              <a:spcAft>
                <a:spcPts val="330"/>
              </a:spcAft>
            </a:pPr>
            <a:r>
              <a:rPr lang="en-US" sz="770" dirty="0" smtClean="0">
                <a:solidFill>
                  <a:srgbClr val="FFFFFF"/>
                </a:solidFill>
                <a:latin typeface="Arial"/>
                <a:cs typeface="+mn-cs"/>
              </a:rPr>
              <a:t>2.91 Inches</a:t>
            </a:r>
          </a:p>
        </p:txBody>
      </p:sp>
      <p:sp>
        <p:nvSpPr>
          <p:cNvPr id="24" name="TextBox 23"/>
          <p:cNvSpPr txBox="1"/>
          <p:nvPr userDrawn="1"/>
        </p:nvSpPr>
        <p:spPr>
          <a:xfrm>
            <a:off x="-1035610" y="1562394"/>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6.00 cm</a:t>
            </a:r>
          </a:p>
          <a:p>
            <a:pPr algn="r" fontAlgn="auto">
              <a:spcBef>
                <a:spcPts val="0"/>
              </a:spcBef>
              <a:spcAft>
                <a:spcPts val="330"/>
              </a:spcAft>
            </a:pPr>
            <a:r>
              <a:rPr lang="en-US" sz="770" dirty="0" smtClean="0">
                <a:solidFill>
                  <a:srgbClr val="FFFFFF"/>
                </a:solidFill>
                <a:latin typeface="Arial"/>
                <a:cs typeface="+mn-cs"/>
              </a:rPr>
              <a:t>2.36 Inches</a:t>
            </a:r>
          </a:p>
        </p:txBody>
      </p:sp>
      <p:sp>
        <p:nvSpPr>
          <p:cNvPr id="25" name="TextBox 24"/>
          <p:cNvSpPr txBox="1"/>
          <p:nvPr userDrawn="1"/>
        </p:nvSpPr>
        <p:spPr>
          <a:xfrm>
            <a:off x="-1035610" y="6723738"/>
            <a:ext cx="883615" cy="275460"/>
          </a:xfrm>
          <a:prstGeom prst="rect">
            <a:avLst/>
          </a:prstGeom>
          <a:noFill/>
        </p:spPr>
        <p:txBody>
          <a:bodyPr wrap="square" lIns="0" tIns="0" rIns="0" bIns="0" rtlCol="0" anchor="b" anchorCtr="0">
            <a:spAutoFit/>
          </a:bodyPr>
          <a:lstStyle/>
          <a:p>
            <a:pPr algn="r" fontAlgn="auto">
              <a:spcBef>
                <a:spcPts val="0"/>
              </a:spcBef>
              <a:spcAft>
                <a:spcPts val="330"/>
              </a:spcAft>
            </a:pPr>
            <a:r>
              <a:rPr lang="en-US" sz="770" dirty="0" smtClean="0">
                <a:solidFill>
                  <a:srgbClr val="FFFFFF"/>
                </a:solidFill>
                <a:latin typeface="Arial"/>
                <a:cs typeface="+mn-cs"/>
              </a:rPr>
              <a:t>8.00 cm</a:t>
            </a:r>
          </a:p>
          <a:p>
            <a:pPr algn="r" fontAlgn="auto">
              <a:spcBef>
                <a:spcPts val="0"/>
              </a:spcBef>
              <a:spcAft>
                <a:spcPts val="330"/>
              </a:spcAft>
            </a:pPr>
            <a:r>
              <a:rPr lang="en-US" sz="770" dirty="0" smtClean="0">
                <a:solidFill>
                  <a:srgbClr val="FFFFFF"/>
                </a:solidFill>
                <a:latin typeface="Arial"/>
                <a:cs typeface="+mn-cs"/>
              </a:rPr>
              <a:t>3.15 Inches</a:t>
            </a:r>
          </a:p>
        </p:txBody>
      </p:sp>
      <p:sp>
        <p:nvSpPr>
          <p:cNvPr id="26" name="TextBox 25"/>
          <p:cNvSpPr txBox="1"/>
          <p:nvPr userDrawn="1"/>
        </p:nvSpPr>
        <p:spPr>
          <a:xfrm>
            <a:off x="394652" y="8009633"/>
            <a:ext cx="883615" cy="275460"/>
          </a:xfrm>
          <a:prstGeom prst="rect">
            <a:avLst/>
          </a:prstGeom>
          <a:noFill/>
        </p:spPr>
        <p:txBody>
          <a:bodyPr wrap="square" lIns="0" tIns="0" rIns="0" bIns="0" rtlCol="0" anchor="t" anchorCtr="0">
            <a:spAutoFit/>
          </a:bodyPr>
          <a:lstStyle/>
          <a:p>
            <a:pPr fontAlgn="auto">
              <a:spcBef>
                <a:spcPts val="0"/>
              </a:spcBef>
              <a:spcAft>
                <a:spcPts val="330"/>
              </a:spcAft>
            </a:pPr>
            <a:r>
              <a:rPr lang="en-US" sz="770" dirty="0" smtClean="0">
                <a:solidFill>
                  <a:srgbClr val="FFFFFF"/>
                </a:solidFill>
                <a:latin typeface="Arial"/>
                <a:cs typeface="+mn-cs"/>
                <a:sym typeface="Wingdings" pitchFamily="2" charset="2"/>
              </a:rPr>
              <a:t></a:t>
            </a:r>
            <a:r>
              <a:rPr lang="en-US" sz="770" dirty="0" smtClean="0">
                <a:solidFill>
                  <a:srgbClr val="FFFFFF"/>
                </a:solidFill>
                <a:latin typeface="Arial"/>
                <a:cs typeface="+mn-cs"/>
              </a:rPr>
              <a:t>11.70 cm</a:t>
            </a:r>
          </a:p>
          <a:p>
            <a:pPr fontAlgn="auto">
              <a:spcBef>
                <a:spcPts val="0"/>
              </a:spcBef>
              <a:spcAft>
                <a:spcPts val="330"/>
              </a:spcAft>
            </a:pPr>
            <a:r>
              <a:rPr lang="en-US" sz="770" dirty="0" smtClean="0">
                <a:solidFill>
                  <a:srgbClr val="FFFFFF"/>
                </a:solidFill>
                <a:latin typeface="Arial"/>
                <a:cs typeface="+mn-cs"/>
                <a:sym typeface="Wingdings" pitchFamily="2" charset="2"/>
              </a:rPr>
              <a:t> 4.61 inches</a:t>
            </a:r>
            <a:endParaRPr lang="en-US" sz="770" dirty="0" smtClean="0">
              <a:solidFill>
                <a:srgbClr val="FFFFFF"/>
              </a:solidFill>
              <a:latin typeface="Arial"/>
              <a:cs typeface="+mn-cs"/>
            </a:endParaRPr>
          </a:p>
        </p:txBody>
      </p:sp>
      <p:sp>
        <p:nvSpPr>
          <p:cNvPr id="27" name="TextBox 26"/>
          <p:cNvSpPr txBox="1"/>
          <p:nvPr userDrawn="1"/>
        </p:nvSpPr>
        <p:spPr>
          <a:xfrm>
            <a:off x="3936141"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0.50 cm </a:t>
            </a:r>
            <a:r>
              <a:rPr lang="en-US" sz="770" dirty="0" smtClean="0">
                <a:solidFill>
                  <a:srgbClr val="FFFFFF"/>
                </a:solidFill>
                <a:latin typeface="Arial"/>
                <a:cs typeface="+mn-cs"/>
                <a:sym typeface="Wingdings" pitchFamily="2" charset="2"/>
              </a:rPr>
              <a:t></a:t>
            </a:r>
          </a:p>
          <a:p>
            <a:pPr algn="r" fontAlgn="auto">
              <a:spcBef>
                <a:spcPts val="0"/>
              </a:spcBef>
              <a:spcAft>
                <a:spcPts val="330"/>
              </a:spcAft>
            </a:pPr>
            <a:r>
              <a:rPr lang="en-US" sz="770" dirty="0" smtClean="0">
                <a:solidFill>
                  <a:srgbClr val="FFFFFF"/>
                </a:solidFill>
                <a:latin typeface="Arial"/>
                <a:cs typeface="+mn-cs"/>
                <a:sym typeface="Wingdings" pitchFamily="2" charset="2"/>
              </a:rPr>
              <a:t>0.2 inches </a:t>
            </a:r>
            <a:endParaRPr lang="en-US" sz="770" dirty="0" smtClean="0">
              <a:solidFill>
                <a:srgbClr val="FFFFFF"/>
              </a:solidFill>
              <a:latin typeface="Arial"/>
              <a:cs typeface="+mn-cs"/>
            </a:endParaRPr>
          </a:p>
        </p:txBody>
      </p:sp>
      <p:sp>
        <p:nvSpPr>
          <p:cNvPr id="28" name="TextBox 27"/>
          <p:cNvSpPr txBox="1"/>
          <p:nvPr userDrawn="1"/>
        </p:nvSpPr>
        <p:spPr>
          <a:xfrm>
            <a:off x="5238645" y="8009633"/>
            <a:ext cx="883615" cy="275460"/>
          </a:xfrm>
          <a:prstGeom prst="rect">
            <a:avLst/>
          </a:prstGeom>
          <a:noFill/>
        </p:spPr>
        <p:txBody>
          <a:bodyPr wrap="square" lIns="0" tIns="0" rIns="0" bIns="0" rtlCol="0" anchor="t" anchorCtr="0">
            <a:spAutoFit/>
          </a:bodyPr>
          <a:lstStyle/>
          <a:p>
            <a:pPr fontAlgn="auto">
              <a:spcBef>
                <a:spcPts val="0"/>
              </a:spcBef>
              <a:spcAft>
                <a:spcPts val="330"/>
              </a:spcAft>
              <a:buFont typeface="Wingdings"/>
              <a:buChar char="ß"/>
            </a:pPr>
            <a:r>
              <a:rPr lang="en-US" sz="770" dirty="0" smtClean="0">
                <a:solidFill>
                  <a:srgbClr val="FFFFFF"/>
                </a:solidFill>
                <a:latin typeface="Arial"/>
                <a:cs typeface="+mn-cs"/>
              </a:rPr>
              <a:t>0.50 cm</a:t>
            </a:r>
          </a:p>
          <a:p>
            <a:pPr fontAlgn="auto">
              <a:spcBef>
                <a:spcPts val="0"/>
              </a:spcBef>
              <a:spcAft>
                <a:spcPts val="330"/>
              </a:spcAft>
            </a:pPr>
            <a:r>
              <a:rPr lang="en-US" sz="770" dirty="0" smtClean="0">
                <a:solidFill>
                  <a:srgbClr val="FFFFFF"/>
                </a:solidFill>
                <a:latin typeface="Arial"/>
                <a:cs typeface="+mn-cs"/>
                <a:sym typeface="Wingdings" pitchFamily="2" charset="2"/>
              </a:rPr>
              <a:t> 0.2 inches</a:t>
            </a:r>
            <a:endParaRPr lang="en-US" sz="770" dirty="0" smtClean="0">
              <a:solidFill>
                <a:srgbClr val="FFFFFF"/>
              </a:solidFill>
              <a:latin typeface="Arial"/>
              <a:cs typeface="+mn-cs"/>
            </a:endParaRPr>
          </a:p>
        </p:txBody>
      </p:sp>
      <p:sp>
        <p:nvSpPr>
          <p:cNvPr id="29" name="TextBox 28"/>
          <p:cNvSpPr txBox="1"/>
          <p:nvPr userDrawn="1"/>
        </p:nvSpPr>
        <p:spPr>
          <a:xfrm>
            <a:off x="8768014"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11.70 cm </a:t>
            </a:r>
            <a:r>
              <a:rPr lang="en-US" sz="770" dirty="0" smtClean="0">
                <a:solidFill>
                  <a:srgbClr val="FFFFFF"/>
                </a:solidFill>
                <a:latin typeface="Arial"/>
                <a:cs typeface="+mn-cs"/>
                <a:sym typeface="Wingdings" pitchFamily="2" charset="2"/>
              </a:rPr>
              <a:t></a:t>
            </a:r>
            <a:endParaRPr lang="en-US" sz="770" dirty="0" smtClean="0">
              <a:solidFill>
                <a:srgbClr val="FFFFFF"/>
              </a:solidFill>
              <a:latin typeface="Arial"/>
              <a:cs typeface="+mn-cs"/>
            </a:endParaRPr>
          </a:p>
          <a:p>
            <a:pPr algn="r" fontAlgn="auto">
              <a:spcBef>
                <a:spcPts val="0"/>
              </a:spcBef>
              <a:spcAft>
                <a:spcPts val="330"/>
              </a:spcAft>
            </a:pPr>
            <a:r>
              <a:rPr lang="en-US" sz="770" dirty="0" smtClean="0">
                <a:solidFill>
                  <a:srgbClr val="FFFFFF"/>
                </a:solidFill>
                <a:latin typeface="Arial"/>
                <a:cs typeface="+mn-cs"/>
                <a:sym typeface="Wingdings" pitchFamily="2" charset="2"/>
              </a:rPr>
              <a:t> 4.61 inches </a:t>
            </a:r>
            <a:endParaRPr lang="en-US" sz="770" dirty="0" smtClean="0">
              <a:solidFill>
                <a:srgbClr val="FFFFFF"/>
              </a:solidFill>
              <a:latin typeface="Arial"/>
              <a:cs typeface="+mn-cs"/>
            </a:endParaRPr>
          </a:p>
        </p:txBody>
      </p:sp>
      <p:cxnSp>
        <p:nvCxnSpPr>
          <p:cNvPr id="30" name="Straight Arrow Connector 29"/>
          <p:cNvCxnSpPr/>
          <p:nvPr userDrawn="1"/>
        </p:nvCxnSpPr>
        <p:spPr>
          <a:xfrm rot="5400000" flipH="1" flipV="1">
            <a:off x="-259029" y="148315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userDrawn="1"/>
        </p:nvCxnSpPr>
        <p:spPr>
          <a:xfrm rot="5400000" flipH="1" flipV="1">
            <a:off x="-259027" y="92022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userDrawn="1"/>
        </p:nvCxnSpPr>
        <p:spPr>
          <a:xfrm rot="5400000" flipH="1" flipV="1">
            <a:off x="-259027" y="7073746"/>
            <a:ext cx="103632" cy="1747"/>
          </a:xfrm>
          <a:prstGeom prst="straightConnector1">
            <a:avLst/>
          </a:prstGeom>
          <a:ln w="3175">
            <a:solidFill>
              <a:schemeClr val="bg1"/>
            </a:solidFill>
            <a:headEnd type="arrow" w="med" len="sm"/>
            <a:tailEnd type="none" w="med" len="sm"/>
          </a:ln>
        </p:spPr>
        <p:style>
          <a:lnRef idx="1">
            <a:schemeClr val="accent1"/>
          </a:lnRef>
          <a:fillRef idx="0">
            <a:schemeClr val="accent1"/>
          </a:fillRef>
          <a:effectRef idx="0">
            <a:schemeClr val="accent1"/>
          </a:effectRef>
          <a:fontRef idx="minor">
            <a:schemeClr val="tx1"/>
          </a:fontRef>
        </p:style>
      </p:cxnSp>
      <p:sp>
        <p:nvSpPr>
          <p:cNvPr id="34" name="Subtitle5"/>
          <p:cNvSpPr>
            <a:spLocks noGrp="1"/>
          </p:cNvSpPr>
          <p:nvPr>
            <p:ph type="body" idx="17" hasCustomPrompt="1"/>
          </p:nvPr>
        </p:nvSpPr>
        <p:spPr>
          <a:xfrm>
            <a:off x="394653" y="867199"/>
            <a:ext cx="9266400" cy="348814"/>
          </a:xfrm>
        </p:spPr>
        <p:txBody>
          <a:bodyPr vert="horz" lIns="0" tIns="0" rIns="0" bIns="0" rtlCol="0" anchor="t" anchorCtr="0">
            <a:spAutoFit/>
          </a:bodyPr>
          <a:lstStyle>
            <a:lvl1pPr marL="0" indent="0" algn="l" defTabSz="1005840" rtl="0" eaLnBrk="1" latinLnBrk="0" hangingPunct="1">
              <a:spcBef>
                <a:spcPct val="0"/>
              </a:spcBef>
              <a:buNone/>
              <a:defRPr lang="en-US" sz="2200" b="0" kern="1200" dirty="0" smtClean="0">
                <a:solidFill>
                  <a:schemeClr val="tx2"/>
                </a:solidFill>
                <a:latin typeface="+mn-lt"/>
                <a:ea typeface="+mj-ea"/>
                <a:cs typeface="+mj-cs"/>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noProof="0" dirty="0" smtClean="0"/>
              <a:t>Click to add subtitle</a:t>
            </a:r>
          </a:p>
        </p:txBody>
      </p:sp>
      <p:sp>
        <p:nvSpPr>
          <p:cNvPr id="40"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r>
              <a:rPr lang="en-US" smtClean="0">
                <a:solidFill>
                  <a:srgbClr val="002776"/>
                </a:solidFill>
              </a:rPr>
              <a:t>©2015 Deloitte Poland</a:t>
            </a:r>
            <a:endParaRPr lang="en-US" dirty="0">
              <a:solidFill>
                <a:srgbClr val="002776"/>
              </a:solidFill>
            </a:endParaRPr>
          </a:p>
        </p:txBody>
      </p:sp>
      <p:sp>
        <p:nvSpPr>
          <p:cNvPr id="41"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
        <p:nvSpPr>
          <p:cNvPr id="36" name="AutoShape 4"/>
          <p:cNvSpPr>
            <a:spLocks/>
          </p:cNvSpPr>
          <p:nvPr userDrawn="1"/>
        </p:nvSpPr>
        <p:spPr bwMode="gray">
          <a:xfrm>
            <a:off x="-1695892" y="1"/>
            <a:ext cx="1543897" cy="761747"/>
          </a:xfrm>
          <a:prstGeom prst="rect">
            <a:avLst/>
          </a:prstGeom>
          <a:noFill/>
          <a:ln w="12700" algn="ctr">
            <a:noFill/>
            <a:miter lim="800000"/>
            <a:headEnd/>
            <a:tailEnd/>
          </a:ln>
          <a:effectLst/>
        </p:spPr>
        <p:txBody>
          <a:bodyPr wrap="square" lIns="0" tIns="0" rIns="0" bIns="0" anchor="t" anchorCtr="0">
            <a:spAutoFit/>
          </a:bodyPr>
          <a:lstStyle/>
          <a:p>
            <a:pPr fontAlgn="auto">
              <a:spcBef>
                <a:spcPts val="0"/>
              </a:spcBef>
              <a:spcAft>
                <a:spcPts val="0"/>
              </a:spcAft>
            </a:pPr>
            <a:r>
              <a:rPr lang="en-US" sz="770" b="1" dirty="0" smtClean="0">
                <a:solidFill>
                  <a:srgbClr val="FFFFFF"/>
                </a:solidFill>
                <a:latin typeface="Arial"/>
                <a:cs typeface="Arial" pitchFamily="34" charset="0"/>
              </a:rPr>
              <a:t>To view Deloitte drawing guides:</a:t>
            </a:r>
          </a:p>
          <a:p>
            <a:pPr fontAlgn="auto">
              <a:spcBef>
                <a:spcPts val="0"/>
              </a:spcBef>
              <a:spcAft>
                <a:spcPts val="0"/>
              </a:spcAft>
            </a:pPr>
            <a:endParaRPr lang="en-US" sz="330" b="1" dirty="0" smtClean="0">
              <a:solidFill>
                <a:srgbClr val="FFFFFF"/>
              </a:solidFill>
              <a:latin typeface="Arial"/>
              <a:cs typeface="Arial" pitchFamily="34" charset="0"/>
            </a:endParaRP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Right-click on slide and select ’Grid and Guides...’</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Check ’Display drawing guides on screen’</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Select ’OK’</a:t>
            </a:r>
          </a:p>
        </p:txBody>
      </p:sp>
    </p:spTree>
    <p:extLst>
      <p:ext uri="{BB962C8B-B14F-4D97-AF65-F5344CB8AC3E}">
        <p14:creationId xmlns:p14="http://schemas.microsoft.com/office/powerpoint/2010/main" val="95812110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Divider - white with logo">
    <p:spTree>
      <p:nvGrpSpPr>
        <p:cNvPr id="1" name=""/>
        <p:cNvGrpSpPr/>
        <p:nvPr/>
      </p:nvGrpSpPr>
      <p:grpSpPr>
        <a:xfrm>
          <a:off x="0" y="0"/>
          <a:ext cx="0" cy="0"/>
          <a:chOff x="0" y="0"/>
          <a:chExt cx="0" cy="0"/>
        </a:xfrm>
      </p:grpSpPr>
      <p:sp>
        <p:nvSpPr>
          <p:cNvPr id="12"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r>
              <a:rPr lang="en-US" smtClean="0">
                <a:solidFill>
                  <a:srgbClr val="002776"/>
                </a:solidFill>
              </a:rPr>
              <a:t>©2015 Deloitte Poland</a:t>
            </a:r>
            <a:endParaRPr lang="en-US" dirty="0">
              <a:solidFill>
                <a:srgbClr val="002776"/>
              </a:solidFill>
            </a:endParaRPr>
          </a:p>
        </p:txBody>
      </p:sp>
      <p:sp>
        <p:nvSpPr>
          <p:cNvPr id="13"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
        <p:nvSpPr>
          <p:cNvPr id="8" name="Rectangle 7"/>
          <p:cNvSpPr/>
          <p:nvPr userDrawn="1"/>
        </p:nvSpPr>
        <p:spPr>
          <a:xfrm>
            <a:off x="0" y="0"/>
            <a:ext cx="10058400" cy="7772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pic>
        <p:nvPicPr>
          <p:cNvPr id="7" name="Picture 4" descr="DEL_COL"/>
          <p:cNvPicPr preferRelativeResize="0">
            <a:picLocks noChangeAspect="1" noChangeArrowheads="1"/>
          </p:cNvPicPr>
          <p:nvPr userDrawn="1"/>
        </p:nvPicPr>
        <p:blipFill>
          <a:blip r:embed="rId2" cstate="print"/>
          <a:srcRect/>
          <a:stretch>
            <a:fillRect/>
          </a:stretch>
        </p:blipFill>
        <p:spPr bwMode="auto">
          <a:xfrm>
            <a:off x="376200" y="448800"/>
            <a:ext cx="2078038" cy="428202"/>
          </a:xfrm>
          <a:prstGeom prst="rect">
            <a:avLst/>
          </a:prstGeom>
          <a:noFill/>
          <a:ln w="12700">
            <a:noFill/>
            <a:miter lim="800000"/>
            <a:headEnd/>
            <a:tailEnd/>
          </a:ln>
        </p:spPr>
      </p:pic>
      <p:sp>
        <p:nvSpPr>
          <p:cNvPr id="11" name="Title 1"/>
          <p:cNvSpPr>
            <a:spLocks noGrp="1"/>
          </p:cNvSpPr>
          <p:nvPr>
            <p:ph type="ctrTitle"/>
          </p:nvPr>
        </p:nvSpPr>
        <p:spPr>
          <a:xfrm>
            <a:off x="394653" y="3058572"/>
            <a:ext cx="9266400" cy="592983"/>
          </a:xfrm>
        </p:spPr>
        <p:txBody>
          <a:bodyPr wrap="square" lIns="0" tIns="0" rIns="0" bIns="0" anchor="t" anchorCtr="0">
            <a:spAutoFit/>
          </a:bodyPr>
          <a:lstStyle>
            <a:lvl1pPr algn="l">
              <a:lnSpc>
                <a:spcPct val="85000"/>
              </a:lnSpc>
              <a:defRPr sz="4400" b="0">
                <a:solidFill>
                  <a:schemeClr val="tx2"/>
                </a:solidFill>
                <a:latin typeface="+mj-lt"/>
                <a:cs typeface="Times New Roman" pitchFamily="18" charset="0"/>
              </a:defRPr>
            </a:lvl1pPr>
          </a:lstStyle>
          <a:p>
            <a:r>
              <a:rPr lang="en-US" noProof="0" smtClean="0"/>
              <a:t>Click to edit Master title style</a:t>
            </a:r>
            <a:endParaRPr lang="en-US" noProof="0" dirty="0"/>
          </a:p>
        </p:txBody>
      </p:sp>
    </p:spTree>
    <p:extLst>
      <p:ext uri="{BB962C8B-B14F-4D97-AF65-F5344CB8AC3E}">
        <p14:creationId xmlns:p14="http://schemas.microsoft.com/office/powerpoint/2010/main" val="156221636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Divider - mid blue">
    <p:spTree>
      <p:nvGrpSpPr>
        <p:cNvPr id="1" name=""/>
        <p:cNvGrpSpPr/>
        <p:nvPr/>
      </p:nvGrpSpPr>
      <p:grpSpPr>
        <a:xfrm>
          <a:off x="0" y="0"/>
          <a:ext cx="0" cy="0"/>
          <a:chOff x="0" y="0"/>
          <a:chExt cx="0" cy="0"/>
        </a:xfrm>
      </p:grpSpPr>
      <p:sp>
        <p:nvSpPr>
          <p:cNvPr id="12" name="Rectangle 11"/>
          <p:cNvSpPr/>
          <p:nvPr userDrawn="1"/>
        </p:nvSpPr>
        <p:spPr>
          <a:xfrm>
            <a:off x="0" y="0"/>
            <a:ext cx="10058400" cy="7772400"/>
          </a:xfrm>
          <a:prstGeom prst="rect">
            <a:avLst/>
          </a:prstGeom>
          <a:solidFill>
            <a:srgbClr val="00A1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sp>
        <p:nvSpPr>
          <p:cNvPr id="6" name="Footer Placeholder 4"/>
          <p:cNvSpPr>
            <a:spLocks noGrp="1"/>
          </p:cNvSpPr>
          <p:nvPr>
            <p:ph type="ftr" sz="quarter" idx="3"/>
          </p:nvPr>
        </p:nvSpPr>
        <p:spPr>
          <a:xfrm>
            <a:off x="792001" y="7477337"/>
            <a:ext cx="4039874" cy="142800"/>
          </a:xfrm>
          <a:prstGeom prst="rect">
            <a:avLst/>
          </a:prstGeom>
        </p:spPr>
        <p:txBody>
          <a:bodyPr vert="horz" lIns="0" tIns="0" rIns="0" bIns="0" rtlCol="0" anchor="b" anchorCtr="0">
            <a:noAutofit/>
          </a:bodyPr>
          <a:lstStyle>
            <a:lvl1pPr algn="l">
              <a:defRPr sz="1100">
                <a:solidFill>
                  <a:srgbClr val="00A1DE"/>
                </a:solidFill>
              </a:defRPr>
            </a:lvl1pPr>
          </a:lstStyle>
          <a:p>
            <a:r>
              <a:rPr lang="en-US" smtClean="0"/>
              <a:t>©2015 Deloitte Poland</a:t>
            </a:r>
            <a:endParaRPr lang="en-US" dirty="0"/>
          </a:p>
        </p:txBody>
      </p:sp>
      <p:sp>
        <p:nvSpPr>
          <p:cNvPr id="7"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rgbClr val="00A1DE"/>
                </a:solidFill>
              </a:defRPr>
            </a:lvl1pPr>
          </a:lstStyle>
          <a:p>
            <a:fld id="{313880FF-B11A-4FA9-B5CC-7226C1B8517C}" type="slidenum">
              <a:rPr lang="en-US" smtClean="0"/>
              <a:pPr/>
              <a:t>‹#›</a:t>
            </a:fld>
            <a:endParaRPr lang="en-US" dirty="0"/>
          </a:p>
        </p:txBody>
      </p:sp>
      <p:sp>
        <p:nvSpPr>
          <p:cNvPr id="2" name="Title 1"/>
          <p:cNvSpPr>
            <a:spLocks noGrp="1"/>
          </p:cNvSpPr>
          <p:nvPr>
            <p:ph type="ctrTitle"/>
          </p:nvPr>
        </p:nvSpPr>
        <p:spPr>
          <a:xfrm>
            <a:off x="394653" y="3058572"/>
            <a:ext cx="9266400" cy="592983"/>
          </a:xfrm>
        </p:spPr>
        <p:txBody>
          <a:bodyPr wrap="square" lIns="0" tIns="0" rIns="0" bIns="0" anchor="t" anchorCtr="0">
            <a:spAutoFit/>
          </a:bodyPr>
          <a:lstStyle>
            <a:lvl1pPr algn="l">
              <a:lnSpc>
                <a:spcPct val="85000"/>
              </a:lnSpc>
              <a:defRPr sz="4400" b="0">
                <a:solidFill>
                  <a:schemeClr val="bg1"/>
                </a:solidFill>
                <a:latin typeface="+mj-lt"/>
                <a:cs typeface="Times New Roman" pitchFamily="18" charset="0"/>
              </a:defRPr>
            </a:lvl1pPr>
          </a:lstStyle>
          <a:p>
            <a:r>
              <a:rPr lang="en-US" noProof="0" smtClean="0"/>
              <a:t>Click to edit Master title style</a:t>
            </a:r>
            <a:endParaRPr lang="en-US" noProof="0" dirty="0"/>
          </a:p>
        </p:txBody>
      </p:sp>
    </p:spTree>
    <p:extLst>
      <p:ext uri="{BB962C8B-B14F-4D97-AF65-F5344CB8AC3E}">
        <p14:creationId xmlns:p14="http://schemas.microsoft.com/office/powerpoint/2010/main" val="197037828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Divider - Deloitte green">
    <p:spTree>
      <p:nvGrpSpPr>
        <p:cNvPr id="1" name=""/>
        <p:cNvGrpSpPr/>
        <p:nvPr/>
      </p:nvGrpSpPr>
      <p:grpSpPr>
        <a:xfrm>
          <a:off x="0" y="0"/>
          <a:ext cx="0" cy="0"/>
          <a:chOff x="0" y="0"/>
          <a:chExt cx="0" cy="0"/>
        </a:xfrm>
      </p:grpSpPr>
      <p:sp>
        <p:nvSpPr>
          <p:cNvPr id="11" name="Rectangle 10"/>
          <p:cNvSpPr/>
          <p:nvPr userDrawn="1"/>
        </p:nvSpPr>
        <p:spPr>
          <a:xfrm>
            <a:off x="0" y="0"/>
            <a:ext cx="10058400" cy="7772400"/>
          </a:xfrm>
          <a:prstGeom prst="rect">
            <a:avLst/>
          </a:prstGeom>
          <a:solidFill>
            <a:srgbClr val="92D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sp>
        <p:nvSpPr>
          <p:cNvPr id="6" name="Footer Placeholder 4"/>
          <p:cNvSpPr>
            <a:spLocks noGrp="1"/>
          </p:cNvSpPr>
          <p:nvPr>
            <p:ph type="ftr" sz="quarter" idx="3"/>
          </p:nvPr>
        </p:nvSpPr>
        <p:spPr>
          <a:xfrm>
            <a:off x="792001" y="7477337"/>
            <a:ext cx="4039874" cy="142800"/>
          </a:xfrm>
          <a:prstGeom prst="rect">
            <a:avLst/>
          </a:prstGeom>
        </p:spPr>
        <p:txBody>
          <a:bodyPr vert="horz" lIns="0" tIns="0" rIns="0" bIns="0" rtlCol="0" anchor="b" anchorCtr="0">
            <a:noAutofit/>
          </a:bodyPr>
          <a:lstStyle>
            <a:lvl1pPr algn="l">
              <a:defRPr sz="1100">
                <a:solidFill>
                  <a:srgbClr val="92D400"/>
                </a:solidFill>
              </a:defRPr>
            </a:lvl1pPr>
          </a:lstStyle>
          <a:p>
            <a:r>
              <a:rPr lang="en-US" smtClean="0"/>
              <a:t>©2015 Deloitte Poland</a:t>
            </a:r>
            <a:endParaRPr lang="en-US" dirty="0"/>
          </a:p>
        </p:txBody>
      </p:sp>
      <p:sp>
        <p:nvSpPr>
          <p:cNvPr id="7"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rgbClr val="92D400"/>
                </a:solidFill>
              </a:defRPr>
            </a:lvl1pPr>
          </a:lstStyle>
          <a:p>
            <a:fld id="{313880FF-B11A-4FA9-B5CC-7226C1B8517C}" type="slidenum">
              <a:rPr lang="en-US" smtClean="0"/>
              <a:pPr/>
              <a:t>‹#›</a:t>
            </a:fld>
            <a:endParaRPr lang="en-US" dirty="0"/>
          </a:p>
        </p:txBody>
      </p:sp>
      <p:sp>
        <p:nvSpPr>
          <p:cNvPr id="12" name="Title 1"/>
          <p:cNvSpPr>
            <a:spLocks noGrp="1"/>
          </p:cNvSpPr>
          <p:nvPr>
            <p:ph type="ctrTitle"/>
          </p:nvPr>
        </p:nvSpPr>
        <p:spPr>
          <a:xfrm>
            <a:off x="394653" y="3058572"/>
            <a:ext cx="9266400" cy="592983"/>
          </a:xfrm>
        </p:spPr>
        <p:txBody>
          <a:bodyPr wrap="square" lIns="0" tIns="0" rIns="0" bIns="0" anchor="t" anchorCtr="0">
            <a:spAutoFit/>
          </a:bodyPr>
          <a:lstStyle>
            <a:lvl1pPr algn="l">
              <a:lnSpc>
                <a:spcPct val="85000"/>
              </a:lnSpc>
              <a:defRPr sz="4400" b="0">
                <a:solidFill>
                  <a:schemeClr val="bg1"/>
                </a:solidFill>
                <a:latin typeface="+mj-lt"/>
                <a:cs typeface="Times New Roman" pitchFamily="18" charset="0"/>
              </a:defRPr>
            </a:lvl1pPr>
          </a:lstStyle>
          <a:p>
            <a:r>
              <a:rPr lang="en-US" noProof="0" smtClean="0"/>
              <a:t>Click to edit Master title style</a:t>
            </a:r>
            <a:endParaRPr lang="en-US" noProof="0" dirty="0"/>
          </a:p>
        </p:txBody>
      </p:sp>
    </p:spTree>
    <p:extLst>
      <p:ext uri="{BB962C8B-B14F-4D97-AF65-F5344CB8AC3E}">
        <p14:creationId xmlns:p14="http://schemas.microsoft.com/office/powerpoint/2010/main" val="185013349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Divider - light blue">
    <p:spTree>
      <p:nvGrpSpPr>
        <p:cNvPr id="1" name=""/>
        <p:cNvGrpSpPr/>
        <p:nvPr/>
      </p:nvGrpSpPr>
      <p:grpSpPr>
        <a:xfrm>
          <a:off x="0" y="0"/>
          <a:ext cx="0" cy="0"/>
          <a:chOff x="0" y="0"/>
          <a:chExt cx="0" cy="0"/>
        </a:xfrm>
      </p:grpSpPr>
      <p:sp>
        <p:nvSpPr>
          <p:cNvPr id="11" name="Rectangle 10"/>
          <p:cNvSpPr/>
          <p:nvPr userDrawn="1"/>
        </p:nvSpPr>
        <p:spPr>
          <a:xfrm>
            <a:off x="0" y="0"/>
            <a:ext cx="10058400" cy="7772400"/>
          </a:xfrm>
          <a:prstGeom prst="rect">
            <a:avLst/>
          </a:prstGeom>
          <a:solidFill>
            <a:srgbClr val="72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sp>
        <p:nvSpPr>
          <p:cNvPr id="6" name="Footer Placeholder 4"/>
          <p:cNvSpPr>
            <a:spLocks noGrp="1"/>
          </p:cNvSpPr>
          <p:nvPr>
            <p:ph type="ftr" sz="quarter" idx="3"/>
          </p:nvPr>
        </p:nvSpPr>
        <p:spPr>
          <a:xfrm>
            <a:off x="792001" y="7477337"/>
            <a:ext cx="4039874" cy="142800"/>
          </a:xfrm>
          <a:prstGeom prst="rect">
            <a:avLst/>
          </a:prstGeom>
        </p:spPr>
        <p:txBody>
          <a:bodyPr vert="horz" lIns="0" tIns="0" rIns="0" bIns="0" rtlCol="0" anchor="b" anchorCtr="0">
            <a:noAutofit/>
          </a:bodyPr>
          <a:lstStyle>
            <a:lvl1pPr algn="l">
              <a:defRPr sz="1100">
                <a:solidFill>
                  <a:srgbClr val="72C7E7"/>
                </a:solidFill>
              </a:defRPr>
            </a:lvl1pPr>
          </a:lstStyle>
          <a:p>
            <a:r>
              <a:rPr lang="en-US" smtClean="0"/>
              <a:t>©2015 Deloitte Poland</a:t>
            </a:r>
            <a:endParaRPr lang="en-US" dirty="0"/>
          </a:p>
        </p:txBody>
      </p:sp>
      <p:sp>
        <p:nvSpPr>
          <p:cNvPr id="7"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rgbClr val="72C7E7"/>
                </a:solidFill>
              </a:defRPr>
            </a:lvl1pPr>
          </a:lstStyle>
          <a:p>
            <a:fld id="{313880FF-B11A-4FA9-B5CC-7226C1B8517C}" type="slidenum">
              <a:rPr lang="en-US" smtClean="0"/>
              <a:pPr/>
              <a:t>‹#›</a:t>
            </a:fld>
            <a:endParaRPr lang="en-US" dirty="0"/>
          </a:p>
        </p:txBody>
      </p:sp>
      <p:sp>
        <p:nvSpPr>
          <p:cNvPr id="12" name="Title 1"/>
          <p:cNvSpPr>
            <a:spLocks noGrp="1"/>
          </p:cNvSpPr>
          <p:nvPr>
            <p:ph type="ctrTitle"/>
          </p:nvPr>
        </p:nvSpPr>
        <p:spPr>
          <a:xfrm>
            <a:off x="394653" y="3058572"/>
            <a:ext cx="9266400" cy="592983"/>
          </a:xfrm>
        </p:spPr>
        <p:txBody>
          <a:bodyPr wrap="square" lIns="0" tIns="0" rIns="0" bIns="0" anchor="t" anchorCtr="0">
            <a:spAutoFit/>
          </a:bodyPr>
          <a:lstStyle>
            <a:lvl1pPr algn="l">
              <a:lnSpc>
                <a:spcPct val="85000"/>
              </a:lnSpc>
              <a:defRPr sz="4400" b="0">
                <a:solidFill>
                  <a:schemeClr val="bg1"/>
                </a:solidFill>
                <a:latin typeface="+mj-lt"/>
                <a:cs typeface="Times New Roman" pitchFamily="18" charset="0"/>
              </a:defRPr>
            </a:lvl1pPr>
          </a:lstStyle>
          <a:p>
            <a:r>
              <a:rPr lang="en-US" noProof="0" smtClean="0"/>
              <a:t>Click to edit Master title style</a:t>
            </a:r>
            <a:endParaRPr lang="en-US" noProof="0" dirty="0"/>
          </a:p>
        </p:txBody>
      </p:sp>
    </p:spTree>
    <p:extLst>
      <p:ext uri="{BB962C8B-B14F-4D97-AF65-F5344CB8AC3E}">
        <p14:creationId xmlns:p14="http://schemas.microsoft.com/office/powerpoint/2010/main" val="367009785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Divider - dark green">
    <p:spTree>
      <p:nvGrpSpPr>
        <p:cNvPr id="1" name=""/>
        <p:cNvGrpSpPr/>
        <p:nvPr/>
      </p:nvGrpSpPr>
      <p:grpSpPr>
        <a:xfrm>
          <a:off x="0" y="0"/>
          <a:ext cx="0" cy="0"/>
          <a:chOff x="0" y="0"/>
          <a:chExt cx="0" cy="0"/>
        </a:xfrm>
      </p:grpSpPr>
      <p:sp>
        <p:nvSpPr>
          <p:cNvPr id="11" name="Rectangle 10"/>
          <p:cNvSpPr/>
          <p:nvPr userDrawn="1"/>
        </p:nvSpPr>
        <p:spPr>
          <a:xfrm>
            <a:off x="0" y="0"/>
            <a:ext cx="10058400" cy="7772400"/>
          </a:xfrm>
          <a:prstGeom prst="rect">
            <a:avLst/>
          </a:prstGeom>
          <a:solidFill>
            <a:srgbClr val="3C8A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sp>
        <p:nvSpPr>
          <p:cNvPr id="6" name="Footer Placeholder 4"/>
          <p:cNvSpPr>
            <a:spLocks noGrp="1"/>
          </p:cNvSpPr>
          <p:nvPr>
            <p:ph type="ftr" sz="quarter" idx="3"/>
          </p:nvPr>
        </p:nvSpPr>
        <p:spPr>
          <a:xfrm>
            <a:off x="792001" y="7477337"/>
            <a:ext cx="4039874" cy="142800"/>
          </a:xfrm>
          <a:prstGeom prst="rect">
            <a:avLst/>
          </a:prstGeom>
        </p:spPr>
        <p:txBody>
          <a:bodyPr vert="horz" lIns="0" tIns="0" rIns="0" bIns="0" rtlCol="0" anchor="b" anchorCtr="0">
            <a:noAutofit/>
          </a:bodyPr>
          <a:lstStyle>
            <a:lvl1pPr algn="l">
              <a:defRPr sz="1100">
                <a:solidFill>
                  <a:srgbClr val="3C8A2E"/>
                </a:solidFill>
              </a:defRPr>
            </a:lvl1pPr>
          </a:lstStyle>
          <a:p>
            <a:r>
              <a:rPr lang="en-US" smtClean="0"/>
              <a:t>©2015 Deloitte Poland</a:t>
            </a:r>
            <a:endParaRPr lang="en-US" dirty="0"/>
          </a:p>
        </p:txBody>
      </p:sp>
      <p:sp>
        <p:nvSpPr>
          <p:cNvPr id="7"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rgbClr val="3C8A2E"/>
                </a:solidFill>
              </a:defRPr>
            </a:lvl1pPr>
          </a:lstStyle>
          <a:p>
            <a:fld id="{313880FF-B11A-4FA9-B5CC-7226C1B8517C}" type="slidenum">
              <a:rPr lang="en-US" smtClean="0"/>
              <a:pPr/>
              <a:t>‹#›</a:t>
            </a:fld>
            <a:endParaRPr lang="en-US" dirty="0"/>
          </a:p>
        </p:txBody>
      </p:sp>
      <p:sp>
        <p:nvSpPr>
          <p:cNvPr id="12" name="Title 1"/>
          <p:cNvSpPr>
            <a:spLocks noGrp="1"/>
          </p:cNvSpPr>
          <p:nvPr>
            <p:ph type="ctrTitle"/>
          </p:nvPr>
        </p:nvSpPr>
        <p:spPr>
          <a:xfrm>
            <a:off x="394653" y="3058572"/>
            <a:ext cx="9266400" cy="592983"/>
          </a:xfrm>
        </p:spPr>
        <p:txBody>
          <a:bodyPr wrap="square" lIns="0" tIns="0" rIns="0" bIns="0" anchor="t" anchorCtr="0">
            <a:spAutoFit/>
          </a:bodyPr>
          <a:lstStyle>
            <a:lvl1pPr algn="l">
              <a:lnSpc>
                <a:spcPct val="85000"/>
              </a:lnSpc>
              <a:defRPr sz="4400" b="0">
                <a:solidFill>
                  <a:schemeClr val="bg1"/>
                </a:solidFill>
                <a:latin typeface="+mj-lt"/>
                <a:cs typeface="Times New Roman" pitchFamily="18" charset="0"/>
              </a:defRPr>
            </a:lvl1pPr>
          </a:lstStyle>
          <a:p>
            <a:r>
              <a:rPr lang="en-US" noProof="0" smtClean="0"/>
              <a:t>Click to edit Master title style</a:t>
            </a:r>
            <a:endParaRPr lang="en-US" noProof="0" dirty="0"/>
          </a:p>
        </p:txBody>
      </p:sp>
    </p:spTree>
    <p:extLst>
      <p:ext uri="{BB962C8B-B14F-4D97-AF65-F5344CB8AC3E}">
        <p14:creationId xmlns:p14="http://schemas.microsoft.com/office/powerpoint/2010/main" val="2191038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1">
    <p:spTree>
      <p:nvGrpSpPr>
        <p:cNvPr id="1" name=""/>
        <p:cNvGrpSpPr/>
        <p:nvPr/>
      </p:nvGrpSpPr>
      <p:grpSpPr>
        <a:xfrm>
          <a:off x="0" y="0"/>
          <a:ext cx="0" cy="0"/>
          <a:chOff x="0" y="0"/>
          <a:chExt cx="0" cy="0"/>
        </a:xfrm>
      </p:grpSpPr>
      <p:sp>
        <p:nvSpPr>
          <p:cNvPr id="9" name="Text Placeholder 8"/>
          <p:cNvSpPr>
            <a:spLocks noGrp="1"/>
          </p:cNvSpPr>
          <p:nvPr>
            <p:ph type="body" sz="quarter" idx="13"/>
          </p:nvPr>
        </p:nvSpPr>
        <p:spPr>
          <a:xfrm>
            <a:off x="407124" y="867198"/>
            <a:ext cx="9226800" cy="1098520"/>
          </a:xfrm>
        </p:spPr>
        <p:txBody>
          <a:bodyPr>
            <a:normAutofit/>
          </a:bodyPr>
          <a:lstStyle>
            <a:lvl1pPr marL="0" indent="0">
              <a:buNone/>
              <a:defRPr sz="3300" b="0">
                <a:solidFill>
                  <a:srgbClr val="575757"/>
                </a:solidFill>
              </a:defRPr>
            </a:lvl1pPr>
          </a:lstStyle>
          <a:p>
            <a:pPr lvl="0"/>
            <a:r>
              <a:rPr lang="en-US" smtClean="0"/>
              <a:t>Click to edit Master text styles</a:t>
            </a:r>
          </a:p>
        </p:txBody>
      </p:sp>
      <p:sp>
        <p:nvSpPr>
          <p:cNvPr id="14" name="Title Placeholder 1"/>
          <p:cNvSpPr>
            <a:spLocks noGrp="1"/>
          </p:cNvSpPr>
          <p:nvPr>
            <p:ph type="title"/>
          </p:nvPr>
        </p:nvSpPr>
        <p:spPr>
          <a:xfrm>
            <a:off x="407124" y="335107"/>
            <a:ext cx="9226800" cy="532091"/>
          </a:xfrm>
          <a:prstGeom prst="rect">
            <a:avLst/>
          </a:prstGeom>
        </p:spPr>
        <p:txBody>
          <a:bodyPr vert="horz" lIns="0" tIns="0" rIns="0" bIns="0" rtlCol="0" anchor="t" anchorCtr="0">
            <a:noAutofit/>
          </a:bodyPr>
          <a:lstStyle/>
          <a:p>
            <a:r>
              <a:rPr lang="en-US" smtClean="0"/>
              <a:t>Click to edit Master title style</a:t>
            </a:r>
            <a:endParaRPr lang="en-GB" dirty="0"/>
          </a:p>
        </p:txBody>
      </p:sp>
      <p:sp>
        <p:nvSpPr>
          <p:cNvPr id="20" name="Text Placeholder 19"/>
          <p:cNvSpPr>
            <a:spLocks noGrp="1"/>
          </p:cNvSpPr>
          <p:nvPr>
            <p:ph type="body" sz="quarter" idx="14"/>
          </p:nvPr>
        </p:nvSpPr>
        <p:spPr>
          <a:xfrm>
            <a:off x="407880" y="2052240"/>
            <a:ext cx="9226800" cy="5140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GB" smtClean="0"/>
              <a:t>©2015 Deloitte Poland</a:t>
            </a:r>
            <a:endParaRPr lang="en-GB" dirty="0"/>
          </a:p>
        </p:txBody>
      </p:sp>
      <p:sp>
        <p:nvSpPr>
          <p:cNvPr id="6"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95CC1D26-A9BD-4BDE-BDD9-08EDBAE96860}" type="slidenum">
              <a:rPr lang="en-GB" smtClean="0"/>
              <a:pPr/>
              <a:t>‹#›</a:t>
            </a:fld>
            <a:endParaRPr lang="en-GB" dirty="0"/>
          </a:p>
        </p:txBody>
      </p:sp>
    </p:spTree>
    <p:extLst>
      <p:ext uri="{BB962C8B-B14F-4D97-AF65-F5344CB8AC3E}">
        <p14:creationId xmlns:p14="http://schemas.microsoft.com/office/powerpoint/2010/main" val="3531246155"/>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Divider - Deloitte blue">
    <p:spTree>
      <p:nvGrpSpPr>
        <p:cNvPr id="1" name=""/>
        <p:cNvGrpSpPr/>
        <p:nvPr/>
      </p:nvGrpSpPr>
      <p:grpSpPr>
        <a:xfrm>
          <a:off x="0" y="0"/>
          <a:ext cx="0" cy="0"/>
          <a:chOff x="0" y="0"/>
          <a:chExt cx="0" cy="0"/>
        </a:xfrm>
      </p:grpSpPr>
      <p:sp>
        <p:nvSpPr>
          <p:cNvPr id="12" name="Rectangle 11"/>
          <p:cNvSpPr/>
          <p:nvPr userDrawn="1"/>
        </p:nvSpPr>
        <p:spPr>
          <a:xfrm>
            <a:off x="0" y="0"/>
            <a:ext cx="10058400" cy="7772400"/>
          </a:xfrm>
          <a:prstGeom prst="rect">
            <a:avLst/>
          </a:prstGeom>
          <a:solidFill>
            <a:srgbClr val="0027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sp>
        <p:nvSpPr>
          <p:cNvPr id="6" name="Footer Placeholder 4"/>
          <p:cNvSpPr>
            <a:spLocks noGrp="1"/>
          </p:cNvSpPr>
          <p:nvPr>
            <p:ph type="ftr" sz="quarter" idx="3"/>
          </p:nvPr>
        </p:nvSpPr>
        <p:spPr>
          <a:xfrm>
            <a:off x="792001" y="7477337"/>
            <a:ext cx="4039874" cy="142800"/>
          </a:xfrm>
          <a:prstGeom prst="rect">
            <a:avLst/>
          </a:prstGeom>
        </p:spPr>
        <p:txBody>
          <a:bodyPr vert="horz" lIns="0" tIns="0" rIns="0" bIns="0" rtlCol="0" anchor="b" anchorCtr="0">
            <a:noAutofit/>
          </a:bodyPr>
          <a:lstStyle>
            <a:lvl1pPr algn="l">
              <a:defRPr sz="1100">
                <a:solidFill>
                  <a:srgbClr val="002776"/>
                </a:solidFill>
              </a:defRPr>
            </a:lvl1pPr>
          </a:lstStyle>
          <a:p>
            <a:r>
              <a:rPr lang="en-US" smtClean="0"/>
              <a:t>©2015 Deloitte Poland</a:t>
            </a:r>
            <a:endParaRPr lang="en-US" dirty="0"/>
          </a:p>
        </p:txBody>
      </p:sp>
      <p:sp>
        <p:nvSpPr>
          <p:cNvPr id="7"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rgbClr val="002776"/>
                </a:solidFill>
              </a:defRPr>
            </a:lvl1pPr>
          </a:lstStyle>
          <a:p>
            <a:fld id="{313880FF-B11A-4FA9-B5CC-7226C1B8517C}" type="slidenum">
              <a:rPr lang="en-US" smtClean="0"/>
              <a:pPr/>
              <a:t>‹#›</a:t>
            </a:fld>
            <a:endParaRPr lang="en-US" dirty="0"/>
          </a:p>
        </p:txBody>
      </p:sp>
      <p:sp>
        <p:nvSpPr>
          <p:cNvPr id="13" name="Title 1"/>
          <p:cNvSpPr>
            <a:spLocks noGrp="1"/>
          </p:cNvSpPr>
          <p:nvPr>
            <p:ph type="ctrTitle"/>
          </p:nvPr>
        </p:nvSpPr>
        <p:spPr>
          <a:xfrm>
            <a:off x="394653" y="3058572"/>
            <a:ext cx="9266400" cy="592983"/>
          </a:xfrm>
        </p:spPr>
        <p:txBody>
          <a:bodyPr wrap="square" lIns="0" tIns="0" rIns="0" bIns="0" anchor="t" anchorCtr="0">
            <a:spAutoFit/>
          </a:bodyPr>
          <a:lstStyle>
            <a:lvl1pPr algn="l">
              <a:lnSpc>
                <a:spcPct val="85000"/>
              </a:lnSpc>
              <a:defRPr sz="4400" b="0">
                <a:solidFill>
                  <a:schemeClr val="bg1"/>
                </a:solidFill>
                <a:latin typeface="+mj-lt"/>
                <a:cs typeface="Times New Roman" pitchFamily="18" charset="0"/>
              </a:defRPr>
            </a:lvl1pPr>
          </a:lstStyle>
          <a:p>
            <a:r>
              <a:rPr lang="en-US" noProof="0" smtClean="0"/>
              <a:t>Click to edit Master title style</a:t>
            </a:r>
            <a:endParaRPr lang="en-US" noProof="0" dirty="0"/>
          </a:p>
        </p:txBody>
      </p:sp>
    </p:spTree>
    <p:extLst>
      <p:ext uri="{BB962C8B-B14F-4D97-AF65-F5344CB8AC3E}">
        <p14:creationId xmlns:p14="http://schemas.microsoft.com/office/powerpoint/2010/main" val="7500337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Divider - light green">
    <p:spTree>
      <p:nvGrpSpPr>
        <p:cNvPr id="1" name=""/>
        <p:cNvGrpSpPr/>
        <p:nvPr/>
      </p:nvGrpSpPr>
      <p:grpSpPr>
        <a:xfrm>
          <a:off x="0" y="0"/>
          <a:ext cx="0" cy="0"/>
          <a:chOff x="0" y="0"/>
          <a:chExt cx="0" cy="0"/>
        </a:xfrm>
      </p:grpSpPr>
      <p:sp>
        <p:nvSpPr>
          <p:cNvPr id="11" name="Rectangle 10"/>
          <p:cNvSpPr/>
          <p:nvPr userDrawn="1"/>
        </p:nvSpPr>
        <p:spPr>
          <a:xfrm>
            <a:off x="0" y="0"/>
            <a:ext cx="10058400" cy="7772400"/>
          </a:xfrm>
          <a:prstGeom prst="rect">
            <a:avLst/>
          </a:prstGeom>
          <a:solidFill>
            <a:srgbClr val="C9D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sp>
        <p:nvSpPr>
          <p:cNvPr id="6" name="Footer Placeholder 4"/>
          <p:cNvSpPr>
            <a:spLocks noGrp="1"/>
          </p:cNvSpPr>
          <p:nvPr>
            <p:ph type="ftr" sz="quarter" idx="3"/>
          </p:nvPr>
        </p:nvSpPr>
        <p:spPr>
          <a:xfrm>
            <a:off x="792001" y="7477337"/>
            <a:ext cx="4039874" cy="142800"/>
          </a:xfrm>
          <a:prstGeom prst="rect">
            <a:avLst/>
          </a:prstGeom>
        </p:spPr>
        <p:txBody>
          <a:bodyPr vert="horz" lIns="0" tIns="0" rIns="0" bIns="0" rtlCol="0" anchor="b" anchorCtr="0">
            <a:noAutofit/>
          </a:bodyPr>
          <a:lstStyle>
            <a:lvl1pPr algn="l">
              <a:defRPr sz="1100">
                <a:solidFill>
                  <a:srgbClr val="C9DD03"/>
                </a:solidFill>
              </a:defRPr>
            </a:lvl1pPr>
          </a:lstStyle>
          <a:p>
            <a:r>
              <a:rPr lang="en-US" smtClean="0"/>
              <a:t>©2015 Deloitte Poland</a:t>
            </a:r>
            <a:endParaRPr lang="en-US" dirty="0"/>
          </a:p>
        </p:txBody>
      </p:sp>
      <p:sp>
        <p:nvSpPr>
          <p:cNvPr id="7"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rgbClr val="C9DD03"/>
                </a:solidFill>
              </a:defRPr>
            </a:lvl1pPr>
          </a:lstStyle>
          <a:p>
            <a:fld id="{313880FF-B11A-4FA9-B5CC-7226C1B8517C}" type="slidenum">
              <a:rPr lang="en-US" smtClean="0"/>
              <a:pPr/>
              <a:t>‹#›</a:t>
            </a:fld>
            <a:endParaRPr lang="en-US" dirty="0"/>
          </a:p>
        </p:txBody>
      </p:sp>
      <p:sp>
        <p:nvSpPr>
          <p:cNvPr id="12" name="Title 1"/>
          <p:cNvSpPr>
            <a:spLocks noGrp="1"/>
          </p:cNvSpPr>
          <p:nvPr>
            <p:ph type="ctrTitle"/>
          </p:nvPr>
        </p:nvSpPr>
        <p:spPr>
          <a:xfrm>
            <a:off x="394653" y="3058572"/>
            <a:ext cx="9266400" cy="592983"/>
          </a:xfrm>
        </p:spPr>
        <p:txBody>
          <a:bodyPr wrap="square" lIns="0" tIns="0" rIns="0" bIns="0" anchor="t" anchorCtr="0">
            <a:spAutoFit/>
          </a:bodyPr>
          <a:lstStyle>
            <a:lvl1pPr algn="l">
              <a:lnSpc>
                <a:spcPct val="85000"/>
              </a:lnSpc>
              <a:defRPr sz="4400" b="0">
                <a:solidFill>
                  <a:schemeClr val="bg1"/>
                </a:solidFill>
                <a:latin typeface="+mj-lt"/>
                <a:cs typeface="Times New Roman" pitchFamily="18" charset="0"/>
              </a:defRPr>
            </a:lvl1pPr>
          </a:lstStyle>
          <a:p>
            <a:r>
              <a:rPr lang="en-US" noProof="0" smtClean="0"/>
              <a:t>Click to edit Master title style</a:t>
            </a:r>
            <a:endParaRPr lang="en-US" noProof="0" dirty="0"/>
          </a:p>
        </p:txBody>
      </p:sp>
    </p:spTree>
    <p:extLst>
      <p:ext uri="{BB962C8B-B14F-4D97-AF65-F5344CB8AC3E}">
        <p14:creationId xmlns:p14="http://schemas.microsoft.com/office/powerpoint/2010/main" val="278958499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End slide">
    <p:spTree>
      <p:nvGrpSpPr>
        <p:cNvPr id="1" name=""/>
        <p:cNvGrpSpPr/>
        <p:nvPr/>
      </p:nvGrpSpPr>
      <p:grpSpPr>
        <a:xfrm>
          <a:off x="0" y="0"/>
          <a:ext cx="0" cy="0"/>
          <a:chOff x="0" y="0"/>
          <a:chExt cx="0" cy="0"/>
        </a:xfrm>
      </p:grpSpPr>
      <p:sp>
        <p:nvSpPr>
          <p:cNvPr id="10" name="Rectangle 9"/>
          <p:cNvSpPr/>
          <p:nvPr userDrawn="1"/>
        </p:nvSpPr>
        <p:spPr>
          <a:xfrm>
            <a:off x="0" y="0"/>
            <a:ext cx="10058400" cy="7772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pic>
        <p:nvPicPr>
          <p:cNvPr id="7" name="Picture 4" descr="DEL_COL"/>
          <p:cNvPicPr preferRelativeResize="0">
            <a:picLocks noChangeAspect="1" noChangeArrowheads="1"/>
          </p:cNvPicPr>
          <p:nvPr userDrawn="1"/>
        </p:nvPicPr>
        <p:blipFill>
          <a:blip r:embed="rId2" cstate="print"/>
          <a:srcRect/>
          <a:stretch>
            <a:fillRect/>
          </a:stretch>
        </p:blipFill>
        <p:spPr bwMode="auto">
          <a:xfrm>
            <a:off x="359715" y="3526935"/>
            <a:ext cx="3457600" cy="712475"/>
          </a:xfrm>
          <a:prstGeom prst="rect">
            <a:avLst/>
          </a:prstGeom>
          <a:noFill/>
          <a:ln w="12700">
            <a:noFill/>
            <a:miter lim="800000"/>
            <a:headEnd/>
            <a:tailEnd/>
          </a:ln>
        </p:spPr>
      </p:pic>
      <p:sp>
        <p:nvSpPr>
          <p:cNvPr id="4" name="Footer Placeholder 4"/>
          <p:cNvSpPr>
            <a:spLocks noGrp="1"/>
          </p:cNvSpPr>
          <p:nvPr>
            <p:ph type="ftr" sz="quarter" idx="3"/>
          </p:nvPr>
        </p:nvSpPr>
        <p:spPr>
          <a:xfrm>
            <a:off x="792001" y="7477337"/>
            <a:ext cx="4039874" cy="142800"/>
          </a:xfrm>
          <a:prstGeom prst="rect">
            <a:avLst/>
          </a:prstGeom>
        </p:spPr>
        <p:txBody>
          <a:bodyPr vert="horz" lIns="0" tIns="0" rIns="0" bIns="0" rtlCol="0" anchor="b" anchorCtr="0">
            <a:noAutofit/>
          </a:bodyPr>
          <a:lstStyle>
            <a:lvl1pPr algn="l">
              <a:defRPr sz="1100">
                <a:solidFill>
                  <a:srgbClr val="FFFFFF"/>
                </a:solidFill>
              </a:defRPr>
            </a:lvl1pPr>
          </a:lstStyle>
          <a:p>
            <a:r>
              <a:rPr lang="en-US" smtClean="0"/>
              <a:t>©2015 Deloitte Poland</a:t>
            </a:r>
            <a:endParaRPr lang="en-US" dirty="0"/>
          </a:p>
        </p:txBody>
      </p:sp>
      <p:sp>
        <p:nvSpPr>
          <p:cNvPr id="5"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rgbClr val="FFFFFF"/>
                </a:solidFill>
              </a:defRPr>
            </a:lvl1pPr>
          </a:lstStyle>
          <a:p>
            <a:fld id="{313880FF-B11A-4FA9-B5CC-7226C1B8517C}" type="slidenum">
              <a:rPr lang="en-US" smtClean="0"/>
              <a:pPr/>
              <a:t>‹#›</a:t>
            </a:fld>
            <a:endParaRPr lang="en-US" dirty="0"/>
          </a:p>
        </p:txBody>
      </p:sp>
    </p:spTree>
    <p:extLst>
      <p:ext uri="{BB962C8B-B14F-4D97-AF65-F5344CB8AC3E}">
        <p14:creationId xmlns:p14="http://schemas.microsoft.com/office/powerpoint/2010/main" val="31070033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
  <p:cSld name="Title Slide 2">
    <p:spTree>
      <p:nvGrpSpPr>
        <p:cNvPr id="1" name=""/>
        <p:cNvGrpSpPr/>
        <p:nvPr/>
      </p:nvGrpSpPr>
      <p:grpSpPr>
        <a:xfrm>
          <a:off x="0" y="0"/>
          <a:ext cx="0" cy="0"/>
          <a:chOff x="0" y="0"/>
          <a:chExt cx="0" cy="0"/>
        </a:xfrm>
      </p:grpSpPr>
      <p:sp>
        <p:nvSpPr>
          <p:cNvPr id="10" name="Rectangle 9"/>
          <p:cNvSpPr/>
          <p:nvPr userDrawn="1"/>
        </p:nvSpPr>
        <p:spPr>
          <a:xfrm>
            <a:off x="0" y="0"/>
            <a:ext cx="3405600" cy="777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980">
              <a:solidFill>
                <a:srgbClr val="FFFFFF"/>
              </a:solidFill>
            </a:endParaRPr>
          </a:p>
        </p:txBody>
      </p:sp>
      <p:sp>
        <p:nvSpPr>
          <p:cNvPr id="2" name="Title 1"/>
          <p:cNvSpPr>
            <a:spLocks noGrp="1"/>
          </p:cNvSpPr>
          <p:nvPr>
            <p:ph type="ctrTitle"/>
          </p:nvPr>
        </p:nvSpPr>
        <p:spPr>
          <a:xfrm>
            <a:off x="413177" y="1910311"/>
            <a:ext cx="3049200" cy="812530"/>
          </a:xfrm>
        </p:spPr>
        <p:txBody>
          <a:bodyPr/>
          <a:lstStyle>
            <a:lvl1pPr>
              <a:defRPr>
                <a:solidFill>
                  <a:schemeClr val="accent1"/>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413177" y="4938720"/>
            <a:ext cx="3049200" cy="1188361"/>
          </a:xfrm>
        </p:spPr>
        <p:txBody>
          <a:bodyPr>
            <a:normAutofit/>
          </a:bodyPr>
          <a:lstStyle>
            <a:lvl1pPr marL="0" indent="0" algn="l">
              <a:lnSpc>
                <a:spcPct val="120000"/>
              </a:lnSpc>
              <a:spcBef>
                <a:spcPts val="0"/>
              </a:spcBef>
              <a:buNone/>
              <a:defRPr sz="1540" b="0">
                <a:solidFill>
                  <a:srgbClr val="575757"/>
                </a:solidFill>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n-US" smtClean="0"/>
              <a:t>Click to edit Master subtitle style</a:t>
            </a:r>
            <a:endParaRPr lang="en-GB" dirty="0"/>
          </a:p>
        </p:txBody>
      </p:sp>
      <p:sp>
        <p:nvSpPr>
          <p:cNvPr id="14"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95CC1D26-A9BD-4BDE-BDD9-08EDBAE96860}" type="slidenum">
              <a:rPr lang="en-GB" smtClean="0"/>
              <a:pPr/>
              <a:t>‹#›</a:t>
            </a:fld>
            <a:endParaRPr lang="en-GB" dirty="0"/>
          </a:p>
        </p:txBody>
      </p:sp>
      <p:sp>
        <p:nvSpPr>
          <p:cNvPr id="9"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GB" smtClean="0"/>
              <a:t>©2015 Deloitte Poland</a:t>
            </a:r>
            <a:endParaRPr lang="en-GB" dirty="0"/>
          </a:p>
        </p:txBody>
      </p:sp>
      <p:pic>
        <p:nvPicPr>
          <p:cNvPr id="8" name="Picture 7" descr="DEL_PRI_RGB.gif"/>
          <p:cNvPicPr>
            <a:picLocks noChangeAspect="1"/>
          </p:cNvPicPr>
          <p:nvPr userDrawn="1"/>
        </p:nvPicPr>
        <p:blipFill>
          <a:blip r:embed="rId2" cstate="print"/>
          <a:stretch>
            <a:fillRect/>
          </a:stretch>
        </p:blipFill>
        <p:spPr>
          <a:xfrm>
            <a:off x="388167" y="452853"/>
            <a:ext cx="1892880" cy="365535"/>
          </a:xfrm>
          <a:prstGeom prst="rect">
            <a:avLst/>
          </a:prstGeom>
        </p:spPr>
      </p:pic>
    </p:spTree>
    <p:extLst>
      <p:ext uri="{BB962C8B-B14F-4D97-AF65-F5344CB8AC3E}">
        <p14:creationId xmlns:p14="http://schemas.microsoft.com/office/powerpoint/2010/main" val="260900068"/>
      </p:ext>
    </p:extLst>
  </p:cSld>
  <p:clrMapOvr>
    <a:masterClrMapping/>
  </p:clrMapOvr>
  <p:transition>
    <p:fade/>
  </p:transition>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userDrawn="1">
  <p:cSld name="Contents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07124" y="1838733"/>
            <a:ext cx="9226800" cy="5141371"/>
          </a:xfrm>
        </p:spPr>
        <p:txBody>
          <a:bodyPr>
            <a:normAutofit/>
          </a:bodyPr>
          <a:lstStyle>
            <a:lvl1pPr marL="0" indent="0">
              <a:spcBef>
                <a:spcPts val="1980"/>
              </a:spcBef>
              <a:spcAft>
                <a:spcPts val="0"/>
              </a:spcAft>
              <a:buNone/>
              <a:defRPr sz="2200" b="0">
                <a:solidFill>
                  <a:schemeClr val="bg1"/>
                </a:solidFill>
              </a:defRPr>
            </a:lvl1pPr>
            <a:lvl2pPr marL="295117" indent="-295117">
              <a:spcBef>
                <a:spcPts val="660"/>
              </a:spcBef>
              <a:spcAft>
                <a:spcPts val="0"/>
              </a:spcAft>
              <a:buFont typeface="Arial" pitchFamily="34" charset="0"/>
              <a:buChar char="•"/>
              <a:tabLst/>
              <a:defRPr sz="2200" b="0">
                <a:solidFill>
                  <a:schemeClr val="bg1"/>
                </a:solidFill>
              </a:defRPr>
            </a:lvl2pPr>
            <a:lvl3pPr marL="302102" indent="-302102">
              <a:spcBef>
                <a:spcPts val="660"/>
              </a:spcBef>
              <a:spcAft>
                <a:spcPts val="0"/>
              </a:spcAft>
              <a:buFont typeface="Arial" pitchFamily="34" charset="0"/>
              <a:buChar char="•"/>
              <a:defRPr sz="2200" b="0">
                <a:solidFill>
                  <a:schemeClr val="bg1"/>
                </a:solidFill>
              </a:defRPr>
            </a:lvl3pPr>
            <a:lvl4pPr>
              <a:spcBef>
                <a:spcPts val="660"/>
              </a:spcBef>
              <a:spcAft>
                <a:spcPts val="0"/>
              </a:spcAft>
              <a:buFont typeface="Arial" pitchFamily="34" charset="0"/>
              <a:buChar char="•"/>
              <a:defRPr sz="2200" b="0">
                <a:solidFill>
                  <a:schemeClr val="bg1"/>
                </a:solidFill>
              </a:defRPr>
            </a:lvl4pPr>
            <a:lvl5pPr marL="485458" indent="-193834">
              <a:spcBef>
                <a:spcPts val="660"/>
              </a:spcBef>
              <a:spcAft>
                <a:spcPts val="0"/>
              </a:spcAft>
              <a:buFont typeface="Arial" pitchFamily="34" charset="0"/>
              <a:buChar char="•"/>
              <a:defRPr sz="2200" b="0">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Title Placeholder 1"/>
          <p:cNvSpPr>
            <a:spLocks noGrp="1"/>
          </p:cNvSpPr>
          <p:nvPr>
            <p:ph type="title"/>
          </p:nvPr>
        </p:nvSpPr>
        <p:spPr>
          <a:xfrm>
            <a:off x="407124" y="203514"/>
            <a:ext cx="9226800" cy="1633598"/>
          </a:xfrm>
          <a:prstGeom prst="rect">
            <a:avLst/>
          </a:prstGeom>
        </p:spPr>
        <p:txBody>
          <a:bodyPr vert="horz" lIns="0" tIns="0" rIns="0" bIns="0" rtlCol="0" anchor="t" anchorCtr="0">
            <a:normAutofit/>
          </a:bodyPr>
          <a:lstStyle>
            <a:lvl1pPr>
              <a:defRPr sz="4950">
                <a:solidFill>
                  <a:schemeClr val="accent3"/>
                </a:solidFill>
              </a:defRPr>
            </a:lvl1pPr>
          </a:lstStyle>
          <a:p>
            <a:r>
              <a:rPr lang="en-US" smtClean="0"/>
              <a:t>Click to edit Master title style</a:t>
            </a:r>
            <a:endParaRPr lang="en-GB" dirty="0"/>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95CC1D26-A9BD-4BDE-BDD9-08EDBAE96860}" type="slidenum">
              <a:rPr lang="en-GB" smtClean="0">
                <a:solidFill>
                  <a:srgbClr val="FFFFFF"/>
                </a:solidFill>
              </a:rPr>
              <a:pPr/>
              <a:t>‹#›</a:t>
            </a:fld>
            <a:endParaRPr lang="en-GB" dirty="0">
              <a:solidFill>
                <a:srgbClr val="FFFFFF"/>
              </a:solidFill>
            </a:endParaRPr>
          </a:p>
        </p:txBody>
      </p:sp>
      <p:sp>
        <p:nvSpPr>
          <p:cNvPr id="6"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GB" smtClean="0">
                <a:solidFill>
                  <a:srgbClr val="FFFFFF"/>
                </a:solidFill>
              </a:rPr>
              <a:t>©2015 Deloitte Poland</a:t>
            </a:r>
            <a:endParaRPr lang="en-GB" dirty="0">
              <a:solidFill>
                <a:srgbClr val="FFFFFF"/>
              </a:solidFill>
            </a:endParaRPr>
          </a:p>
        </p:txBody>
      </p:sp>
    </p:spTree>
    <p:extLst>
      <p:ext uri="{BB962C8B-B14F-4D97-AF65-F5344CB8AC3E}">
        <p14:creationId xmlns:p14="http://schemas.microsoft.com/office/powerpoint/2010/main" val="2126724925"/>
      </p:ext>
    </p:extLst>
  </p:cSld>
  <p:clrMapOvr>
    <a:masterClrMapping/>
  </p:clrMapOvr>
  <p:transition>
    <p:fade/>
  </p:transition>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Title and Content 1">
    <p:spTree>
      <p:nvGrpSpPr>
        <p:cNvPr id="1" name=""/>
        <p:cNvGrpSpPr/>
        <p:nvPr/>
      </p:nvGrpSpPr>
      <p:grpSpPr>
        <a:xfrm>
          <a:off x="0" y="0"/>
          <a:ext cx="0" cy="0"/>
          <a:chOff x="0" y="0"/>
          <a:chExt cx="0" cy="0"/>
        </a:xfrm>
      </p:grpSpPr>
      <p:sp>
        <p:nvSpPr>
          <p:cNvPr id="9" name="Text Placeholder 8"/>
          <p:cNvSpPr>
            <a:spLocks noGrp="1"/>
          </p:cNvSpPr>
          <p:nvPr>
            <p:ph type="body" sz="quarter" idx="13"/>
          </p:nvPr>
        </p:nvSpPr>
        <p:spPr>
          <a:xfrm>
            <a:off x="407124" y="867198"/>
            <a:ext cx="9226800" cy="1098520"/>
          </a:xfrm>
        </p:spPr>
        <p:txBody>
          <a:bodyPr>
            <a:normAutofit/>
          </a:bodyPr>
          <a:lstStyle>
            <a:lvl1pPr marL="0" indent="0">
              <a:buNone/>
              <a:defRPr sz="3300" b="0">
                <a:solidFill>
                  <a:srgbClr val="575757"/>
                </a:solidFill>
              </a:defRPr>
            </a:lvl1pPr>
          </a:lstStyle>
          <a:p>
            <a:pPr lvl="0"/>
            <a:r>
              <a:rPr lang="en-US" smtClean="0"/>
              <a:t>Click to edit Master text styles</a:t>
            </a:r>
          </a:p>
        </p:txBody>
      </p:sp>
      <p:sp>
        <p:nvSpPr>
          <p:cNvPr id="14" name="Title Placeholder 1"/>
          <p:cNvSpPr>
            <a:spLocks noGrp="1"/>
          </p:cNvSpPr>
          <p:nvPr>
            <p:ph type="title"/>
          </p:nvPr>
        </p:nvSpPr>
        <p:spPr>
          <a:xfrm>
            <a:off x="407124" y="335107"/>
            <a:ext cx="9226800" cy="532091"/>
          </a:xfrm>
          <a:prstGeom prst="rect">
            <a:avLst/>
          </a:prstGeom>
        </p:spPr>
        <p:txBody>
          <a:bodyPr vert="horz" lIns="0" tIns="0" rIns="0" bIns="0" rtlCol="0" anchor="t" anchorCtr="0">
            <a:noAutofit/>
          </a:bodyPr>
          <a:lstStyle/>
          <a:p>
            <a:r>
              <a:rPr lang="en-US" dirty="0" smtClean="0"/>
              <a:t>Click to edit Master title style</a:t>
            </a:r>
            <a:endParaRPr lang="en-GB" dirty="0"/>
          </a:p>
        </p:txBody>
      </p:sp>
      <p:sp>
        <p:nvSpPr>
          <p:cNvPr id="20" name="Text Placeholder 19"/>
          <p:cNvSpPr>
            <a:spLocks noGrp="1"/>
          </p:cNvSpPr>
          <p:nvPr>
            <p:ph type="body" sz="quarter" idx="14"/>
          </p:nvPr>
        </p:nvSpPr>
        <p:spPr>
          <a:xfrm>
            <a:off x="407880" y="2052240"/>
            <a:ext cx="9226800" cy="5140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GB" smtClean="0"/>
              <a:t>©2015 Deloitte Poland</a:t>
            </a:r>
            <a:endParaRPr lang="en-GB" dirty="0"/>
          </a:p>
        </p:txBody>
      </p:sp>
      <p:sp>
        <p:nvSpPr>
          <p:cNvPr id="6"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95CC1D26-A9BD-4BDE-BDD9-08EDBAE96860}" type="slidenum">
              <a:rPr lang="en-GB" smtClean="0"/>
              <a:pPr/>
              <a:t>‹#›</a:t>
            </a:fld>
            <a:endParaRPr lang="en-GB" dirty="0"/>
          </a:p>
        </p:txBody>
      </p:sp>
    </p:spTree>
    <p:extLst>
      <p:ext uri="{BB962C8B-B14F-4D97-AF65-F5344CB8AC3E}">
        <p14:creationId xmlns:p14="http://schemas.microsoft.com/office/powerpoint/2010/main" val="2096514905"/>
      </p:ext>
    </p:extLst>
  </p:cSld>
  <p:clrMapOvr>
    <a:masterClrMapping/>
  </p:clrMapOvr>
  <p:transition>
    <p:fade/>
  </p:transition>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itle Slide - Black">
    <p:bg bwMode="gray">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a:xfrm>
            <a:off x="2067331" y="824160"/>
            <a:ext cx="5940000" cy="6120000"/>
          </a:xfrm>
          <a:prstGeom prst="rect">
            <a:avLst/>
          </a:prstGeom>
        </p:spPr>
        <p:txBody>
          <a:bodyPr/>
          <a:lstStyle>
            <a:lvl1pPr>
              <a:defRPr>
                <a:solidFill>
                  <a:schemeClr val="bg1"/>
                </a:solidFill>
              </a:defRPr>
            </a:lvl1pPr>
          </a:lstStyle>
          <a:p>
            <a:r>
              <a:rPr lang="en-US" noProof="0" smtClean="0"/>
              <a:t>Click icon to add picture</a:t>
            </a:r>
            <a:endParaRPr lang="en-US" noProof="0" dirty="0"/>
          </a:p>
        </p:txBody>
      </p:sp>
      <p:sp>
        <p:nvSpPr>
          <p:cNvPr id="3" name="Subtitle 2"/>
          <p:cNvSpPr>
            <a:spLocks noGrp="1"/>
          </p:cNvSpPr>
          <p:nvPr>
            <p:ph type="subTitle" idx="1" hasCustomPrompt="1"/>
          </p:nvPr>
        </p:nvSpPr>
        <p:spPr bwMode="gray">
          <a:xfrm>
            <a:off x="415791" y="6646127"/>
            <a:ext cx="4613409" cy="573064"/>
          </a:xfrm>
          <a:prstGeom prst="rect">
            <a:avLst/>
          </a:prstGeom>
        </p:spPr>
        <p:txBody>
          <a:bodyPr lIns="0" tIns="0" rIns="0" bIns="0" anchor="b" anchorCtr="0">
            <a:noAutofit/>
          </a:bodyPr>
          <a:lstStyle>
            <a:lvl1pPr marL="0" indent="0" algn="l">
              <a:lnSpc>
                <a:spcPct val="100000"/>
              </a:lnSpc>
              <a:spcAft>
                <a:spcPts val="0"/>
              </a:spcAft>
              <a:buNone/>
              <a:defRPr sz="1980" b="1">
                <a:solidFill>
                  <a:schemeClr val="bg1"/>
                </a:solidFill>
              </a:defRPr>
            </a:lvl1pPr>
            <a:lvl2pPr marL="0" marR="0" indent="0" algn="l" defTabSz="1005840" rtl="0" eaLnBrk="1" fontAlgn="auto" latinLnBrk="0" hangingPunct="1">
              <a:lnSpc>
                <a:spcPct val="100000"/>
              </a:lnSpc>
              <a:spcBef>
                <a:spcPts val="0"/>
              </a:spcBef>
              <a:spcAft>
                <a:spcPts val="0"/>
              </a:spcAft>
              <a:buClrTx/>
              <a:buSzPct val="100000"/>
              <a:buFont typeface="Arial"/>
              <a:buNone/>
              <a:tabLst/>
              <a:defRPr sz="1760" b="0">
                <a:solidFill>
                  <a:schemeClr val="bg1"/>
                </a:solidFill>
              </a:defRPr>
            </a:lvl2pPr>
            <a:lvl3pPr marL="0" indent="0" algn="l">
              <a:spcAft>
                <a:spcPts val="0"/>
              </a:spcAft>
              <a:buNone/>
              <a:defRPr sz="1760">
                <a:solidFill>
                  <a:schemeClr val="bg1"/>
                </a:solidFill>
              </a:defRPr>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noProof="0" dirty="0"/>
              <a:t>Click to edit Master title style</a:t>
            </a:r>
          </a:p>
          <a:p>
            <a:pPr marL="0" marR="0" lvl="1" indent="0" algn="l" defTabSz="1005840" rtl="0" eaLnBrk="1" fontAlgn="auto" latinLnBrk="0" hangingPunct="1">
              <a:lnSpc>
                <a:spcPct val="100000"/>
              </a:lnSpc>
              <a:spcBef>
                <a:spcPts val="0"/>
              </a:spcBef>
              <a:spcAft>
                <a:spcPts val="0"/>
              </a:spcAft>
              <a:buClrTx/>
              <a:buSzPct val="100000"/>
              <a:buFont typeface="Arial"/>
              <a:buNone/>
              <a:tabLst/>
              <a:defRPr/>
            </a:pPr>
            <a:r>
              <a:rPr lang="en-US" noProof="0" dirty="0"/>
              <a:t>Click to edit Master subtitle style</a:t>
            </a:r>
          </a:p>
        </p:txBody>
      </p:sp>
      <p:sp>
        <p:nvSpPr>
          <p:cNvPr id="5" name="Text Placeholder 4"/>
          <p:cNvSpPr>
            <a:spLocks noGrp="1"/>
          </p:cNvSpPr>
          <p:nvPr>
            <p:ph type="body" sz="quarter" idx="10"/>
          </p:nvPr>
        </p:nvSpPr>
        <p:spPr>
          <a:xfrm>
            <a:off x="413862" y="7232650"/>
            <a:ext cx="4615338" cy="338243"/>
          </a:xfrm>
          <a:prstGeom prst="rect">
            <a:avLst/>
          </a:prstGeom>
        </p:spPr>
        <p:txBody>
          <a:bodyPr/>
          <a:lstStyle>
            <a:lvl1pPr>
              <a:spcAft>
                <a:spcPts val="0"/>
              </a:spcAft>
              <a:defRPr sz="11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smtClean="0"/>
              <a:t>Click to edit Master text styles</a:t>
            </a:r>
          </a:p>
        </p:txBody>
      </p:sp>
      <p:grpSp>
        <p:nvGrpSpPr>
          <p:cNvPr id="21" name="Group 20"/>
          <p:cNvGrpSpPr/>
          <p:nvPr userDrawn="1"/>
        </p:nvGrpSpPr>
        <p:grpSpPr>
          <a:xfrm>
            <a:off x="415790" y="428400"/>
            <a:ext cx="1782000" cy="349039"/>
            <a:chOff x="398463" y="404813"/>
            <a:chExt cx="1627187" cy="307976"/>
          </a:xfrm>
          <a:solidFill>
            <a:schemeClr val="bg1"/>
          </a:solidFill>
        </p:grpSpPr>
        <p:sp>
          <p:nvSpPr>
            <p:cNvPr id="11"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2"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3"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4"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5"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6"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7"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8"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9"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20"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grpSp>
    </p:spTree>
    <p:extLst>
      <p:ext uri="{BB962C8B-B14F-4D97-AF65-F5344CB8AC3E}">
        <p14:creationId xmlns:p14="http://schemas.microsoft.com/office/powerpoint/2010/main" val="524419612"/>
      </p:ext>
    </p:extLst>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4088">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bwMode="gray">
      <p:bgPr>
        <a:solidFill>
          <a:schemeClr val="bg1"/>
        </a:solidFill>
        <a:effectLst/>
      </p:bgPr>
    </p:bg>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a:xfrm>
            <a:off x="2054096" y="824160"/>
            <a:ext cx="5940000" cy="6120000"/>
          </a:xfrm>
          <a:prstGeom prst="rect">
            <a:avLst/>
          </a:prstGeom>
        </p:spPr>
        <p:txBody>
          <a:bodyPr/>
          <a:lstStyle/>
          <a:p>
            <a:r>
              <a:rPr lang="en-US" noProof="0" smtClean="0"/>
              <a:t>Click icon to add picture</a:t>
            </a:r>
            <a:endParaRPr lang="en-US" noProof="0" dirty="0"/>
          </a:p>
        </p:txBody>
      </p:sp>
      <p:sp>
        <p:nvSpPr>
          <p:cNvPr id="3" name="Subtitle 2"/>
          <p:cNvSpPr>
            <a:spLocks noGrp="1"/>
          </p:cNvSpPr>
          <p:nvPr>
            <p:ph type="subTitle" idx="1" hasCustomPrompt="1"/>
          </p:nvPr>
        </p:nvSpPr>
        <p:spPr bwMode="gray">
          <a:xfrm>
            <a:off x="413862" y="6646127"/>
            <a:ext cx="4615337" cy="573064"/>
          </a:xfrm>
          <a:prstGeom prst="rect">
            <a:avLst/>
          </a:prstGeom>
        </p:spPr>
        <p:txBody>
          <a:bodyPr lIns="0" tIns="0" rIns="0" bIns="0" anchor="b" anchorCtr="0">
            <a:noAutofit/>
          </a:bodyPr>
          <a:lstStyle>
            <a:lvl1pPr marL="0" indent="0" algn="l">
              <a:lnSpc>
                <a:spcPct val="100000"/>
              </a:lnSpc>
              <a:spcAft>
                <a:spcPts val="0"/>
              </a:spcAft>
              <a:buNone/>
              <a:defRPr sz="1980" b="1">
                <a:solidFill>
                  <a:schemeClr val="tx1"/>
                </a:solidFill>
              </a:defRPr>
            </a:lvl1pPr>
            <a:lvl2pPr marL="0" indent="0" algn="l">
              <a:buNone/>
              <a:defRPr sz="1760" b="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noProof="0" dirty="0"/>
              <a:t>Click to edit Master title style</a:t>
            </a:r>
          </a:p>
          <a:p>
            <a:pPr lvl="1"/>
            <a:r>
              <a:rPr lang="en-US" noProof="0" dirty="0"/>
              <a:t>Click to edit Master subtitle style</a:t>
            </a:r>
          </a:p>
        </p:txBody>
      </p:sp>
      <p:sp>
        <p:nvSpPr>
          <p:cNvPr id="5" name="Text Placeholder 4"/>
          <p:cNvSpPr>
            <a:spLocks noGrp="1"/>
          </p:cNvSpPr>
          <p:nvPr>
            <p:ph type="body" sz="quarter" idx="10"/>
          </p:nvPr>
        </p:nvSpPr>
        <p:spPr>
          <a:xfrm>
            <a:off x="413862" y="7232650"/>
            <a:ext cx="4615338" cy="338243"/>
          </a:xfrm>
          <a:prstGeom prst="rect">
            <a:avLst/>
          </a:prstGeom>
        </p:spPr>
        <p:txBody>
          <a:bodyPr/>
          <a:lstStyle>
            <a:lvl1pPr>
              <a:spcAft>
                <a:spcPts val="0"/>
              </a:spcAft>
              <a:defRPr sz="11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smtClean="0"/>
              <a:t>Click to edit Master text styles</a:t>
            </a:r>
          </a:p>
        </p:txBody>
      </p:sp>
      <p:grpSp>
        <p:nvGrpSpPr>
          <p:cNvPr id="7" name="Group 6"/>
          <p:cNvGrpSpPr/>
          <p:nvPr userDrawn="1"/>
        </p:nvGrpSpPr>
        <p:grpSpPr>
          <a:xfrm>
            <a:off x="415790" y="428400"/>
            <a:ext cx="1782000" cy="349039"/>
            <a:chOff x="398463" y="404813"/>
            <a:chExt cx="1627187" cy="307976"/>
          </a:xfrm>
          <a:solidFill>
            <a:schemeClr val="tx1"/>
          </a:solidFill>
        </p:grpSpPr>
        <p:sp>
          <p:nvSpPr>
            <p:cNvPr id="8"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0"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1"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2"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3"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4"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5"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6"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7"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8"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grpSp>
    </p:spTree>
    <p:extLst>
      <p:ext uri="{BB962C8B-B14F-4D97-AF65-F5344CB8AC3E}">
        <p14:creationId xmlns:p14="http://schemas.microsoft.com/office/powerpoint/2010/main" val="390544747"/>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4088">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Title Slide - Circle Black">
    <p:bg bwMode="gray">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gray">
          <a:xfrm>
            <a:off x="2752200" y="1550400"/>
            <a:ext cx="4554000" cy="4692000"/>
          </a:xfrm>
          <a:prstGeom prst="ellipse">
            <a:avLst/>
          </a:prstGeom>
          <a:ln w="25400">
            <a:solidFill>
              <a:schemeClr val="accent1"/>
            </a:solidFill>
          </a:ln>
        </p:spPr>
        <p:txBody>
          <a:bodyPr lIns="108000" tIns="108000" rIns="108000" bIns="108000" anchor="ctr" anchorCtr="0">
            <a:normAutofit/>
          </a:bodyPr>
          <a:lstStyle>
            <a:lvl1pPr algn="ctr">
              <a:lnSpc>
                <a:spcPts val="4620"/>
              </a:lnSpc>
              <a:defRPr sz="3960" b="0">
                <a:solidFill>
                  <a:schemeClr val="bg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Subtitle 2"/>
          <p:cNvSpPr>
            <a:spLocks noGrp="1"/>
          </p:cNvSpPr>
          <p:nvPr>
            <p:ph type="subTitle" idx="1"/>
          </p:nvPr>
        </p:nvSpPr>
        <p:spPr bwMode="gray">
          <a:xfrm>
            <a:off x="415791" y="6646127"/>
            <a:ext cx="4613409" cy="573064"/>
          </a:xfrm>
          <a:prstGeom prst="rect">
            <a:avLst/>
          </a:prstGeom>
        </p:spPr>
        <p:txBody>
          <a:bodyPr lIns="0" tIns="0" rIns="0" bIns="0" anchor="b" anchorCtr="0">
            <a:noAutofit/>
          </a:bodyPr>
          <a:lstStyle>
            <a:lvl1pPr marL="0" indent="0" algn="l">
              <a:lnSpc>
                <a:spcPct val="100000"/>
              </a:lnSpc>
              <a:spcAft>
                <a:spcPts val="0"/>
              </a:spcAft>
              <a:buNone/>
              <a:defRPr sz="1760">
                <a:solidFill>
                  <a:schemeClr val="bg1"/>
                </a:solidFill>
              </a:defRPr>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noProof="0" smtClean="0"/>
              <a:t>Click to edit Master subtitle style</a:t>
            </a:r>
            <a:endParaRPr lang="en-US" noProof="0" dirty="0"/>
          </a:p>
        </p:txBody>
      </p:sp>
      <p:sp>
        <p:nvSpPr>
          <p:cNvPr id="5" name="Text Placeholder 4"/>
          <p:cNvSpPr>
            <a:spLocks noGrp="1"/>
          </p:cNvSpPr>
          <p:nvPr>
            <p:ph type="body" sz="quarter" idx="10"/>
          </p:nvPr>
        </p:nvSpPr>
        <p:spPr>
          <a:xfrm>
            <a:off x="413862" y="7232650"/>
            <a:ext cx="4615338" cy="338243"/>
          </a:xfrm>
          <a:prstGeom prst="rect">
            <a:avLst/>
          </a:prstGeom>
        </p:spPr>
        <p:txBody>
          <a:bodyPr/>
          <a:lstStyle>
            <a:lvl1pPr>
              <a:spcAft>
                <a:spcPts val="0"/>
              </a:spcAft>
              <a:defRPr sz="11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smtClean="0"/>
              <a:t>Click to edit Master text styles</a:t>
            </a:r>
          </a:p>
        </p:txBody>
      </p:sp>
      <p:grpSp>
        <p:nvGrpSpPr>
          <p:cNvPr id="21" name="Group 20"/>
          <p:cNvGrpSpPr/>
          <p:nvPr userDrawn="1"/>
        </p:nvGrpSpPr>
        <p:grpSpPr>
          <a:xfrm>
            <a:off x="415790" y="428400"/>
            <a:ext cx="1782000" cy="349039"/>
            <a:chOff x="398463" y="404813"/>
            <a:chExt cx="1627187" cy="307976"/>
          </a:xfrm>
          <a:solidFill>
            <a:schemeClr val="bg1"/>
          </a:solidFill>
        </p:grpSpPr>
        <p:sp>
          <p:nvSpPr>
            <p:cNvPr id="11"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2"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3"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4"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5"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6"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7"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8"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9"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20"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grpSp>
    </p:spTree>
    <p:extLst>
      <p:ext uri="{BB962C8B-B14F-4D97-AF65-F5344CB8AC3E}">
        <p14:creationId xmlns:p14="http://schemas.microsoft.com/office/powerpoint/2010/main" val="1809104408"/>
      </p:ext>
    </p:extLst>
  </p:cSld>
  <p:clrMapOvr>
    <a:overrideClrMapping bg1="lt1" tx1="dk1" bg2="lt2" tx2="dk2" accent1="accent1" accent2="accent2" accent3="accent3" accent4="accent4" accent5="accent5" accent6="accent6" hlink="hlink" folHlink="folHlink"/>
  </p:clrMapOvr>
  <p:transition>
    <p:fade/>
  </p:transition>
  <p:extLst mod="1">
    <p:ext uri="{DCECCB84-F9BA-43D5-87BE-67443E8EF086}">
      <p15:sldGuideLst xmlns:p15="http://schemas.microsoft.com/office/powerpoint/2012/main">
        <p15:guide id="1" orient="horz" pos="4088">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Title Slide - Circle Whit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gray">
          <a:xfrm>
            <a:off x="2752200" y="1550400"/>
            <a:ext cx="4554000" cy="4692000"/>
          </a:xfrm>
          <a:prstGeom prst="ellipse">
            <a:avLst/>
          </a:prstGeom>
          <a:ln w="25400">
            <a:solidFill>
              <a:schemeClr val="accent1"/>
            </a:solidFill>
          </a:ln>
        </p:spPr>
        <p:txBody>
          <a:bodyPr lIns="108000" tIns="108000" rIns="108000" bIns="108000" anchor="ctr" anchorCtr="0">
            <a:normAutofit/>
          </a:bodyPr>
          <a:lstStyle>
            <a:lvl1pPr algn="ctr">
              <a:lnSpc>
                <a:spcPts val="4620"/>
              </a:lnSpc>
              <a:defRPr sz="3960" b="0">
                <a:solidFill>
                  <a:schemeClr val="tx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Subtitle 2"/>
          <p:cNvSpPr>
            <a:spLocks noGrp="1"/>
          </p:cNvSpPr>
          <p:nvPr>
            <p:ph type="subTitle" idx="1"/>
          </p:nvPr>
        </p:nvSpPr>
        <p:spPr bwMode="gray">
          <a:xfrm>
            <a:off x="413862" y="6646127"/>
            <a:ext cx="4615337" cy="573064"/>
          </a:xfrm>
          <a:prstGeom prst="rect">
            <a:avLst/>
          </a:prstGeom>
        </p:spPr>
        <p:txBody>
          <a:bodyPr lIns="0" tIns="0" rIns="0" bIns="0" anchor="b" anchorCtr="0">
            <a:noAutofit/>
          </a:bodyPr>
          <a:lstStyle>
            <a:lvl1pPr marL="0" indent="0" algn="l">
              <a:lnSpc>
                <a:spcPct val="100000"/>
              </a:lnSpc>
              <a:spcAft>
                <a:spcPts val="0"/>
              </a:spcAft>
              <a:buNone/>
              <a:defRPr sz="1760">
                <a:solidFill>
                  <a:schemeClr val="tx1"/>
                </a:solidFill>
              </a:defRPr>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noProof="0" smtClean="0"/>
              <a:t>Click to edit Master subtitle style</a:t>
            </a:r>
            <a:endParaRPr lang="en-US" noProof="0" dirty="0"/>
          </a:p>
        </p:txBody>
      </p:sp>
      <p:sp>
        <p:nvSpPr>
          <p:cNvPr id="5" name="Text Placeholder 4"/>
          <p:cNvSpPr>
            <a:spLocks noGrp="1"/>
          </p:cNvSpPr>
          <p:nvPr>
            <p:ph type="body" sz="quarter" idx="10"/>
          </p:nvPr>
        </p:nvSpPr>
        <p:spPr>
          <a:xfrm>
            <a:off x="413862" y="7232650"/>
            <a:ext cx="4615338" cy="338243"/>
          </a:xfrm>
          <a:prstGeom prst="rect">
            <a:avLst/>
          </a:prstGeom>
        </p:spPr>
        <p:txBody>
          <a:bodyPr/>
          <a:lstStyle>
            <a:lvl1pPr>
              <a:spcAft>
                <a:spcPts val="0"/>
              </a:spcAft>
              <a:defRPr sz="11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smtClean="0"/>
              <a:t>Click to edit Master text styles</a:t>
            </a:r>
          </a:p>
        </p:txBody>
      </p:sp>
      <p:grpSp>
        <p:nvGrpSpPr>
          <p:cNvPr id="7" name="Group 6"/>
          <p:cNvGrpSpPr/>
          <p:nvPr userDrawn="1"/>
        </p:nvGrpSpPr>
        <p:grpSpPr>
          <a:xfrm>
            <a:off x="415790" y="428400"/>
            <a:ext cx="1782000" cy="349039"/>
            <a:chOff x="398463" y="404813"/>
            <a:chExt cx="1627187" cy="307976"/>
          </a:xfrm>
          <a:solidFill>
            <a:schemeClr val="tx1"/>
          </a:solidFill>
        </p:grpSpPr>
        <p:sp>
          <p:nvSpPr>
            <p:cNvPr id="8"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0"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1"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2"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3"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4"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5"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6"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7"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8"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grpSp>
    </p:spTree>
    <p:extLst>
      <p:ext uri="{BB962C8B-B14F-4D97-AF65-F5344CB8AC3E}">
        <p14:creationId xmlns:p14="http://schemas.microsoft.com/office/powerpoint/2010/main" val="3554212299"/>
      </p:ext>
    </p:extLst>
  </p:cSld>
  <p:clrMapOvr>
    <a:masterClrMapping/>
  </p:clrMapOvr>
  <p:transition>
    <p:fade/>
  </p:transition>
  <p:extLst mod="1">
    <p:ext uri="{DCECCB84-F9BA-43D5-87BE-67443E8EF086}">
      <p15:sldGuideLst xmlns:p15="http://schemas.microsoft.com/office/powerpoint/2012/main">
        <p15:guide id="1" orient="horz" pos="408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Preface Layout">
    <p:spTree>
      <p:nvGrpSpPr>
        <p:cNvPr id="1" name=""/>
        <p:cNvGrpSpPr/>
        <p:nvPr/>
      </p:nvGrpSpPr>
      <p:grpSpPr>
        <a:xfrm>
          <a:off x="0" y="0"/>
          <a:ext cx="0" cy="0"/>
          <a:chOff x="0" y="0"/>
          <a:chExt cx="0" cy="0"/>
        </a:xfrm>
      </p:grpSpPr>
      <p:sp>
        <p:nvSpPr>
          <p:cNvPr id="14" name="Title Placeholder 1"/>
          <p:cNvSpPr>
            <a:spLocks noGrp="1"/>
          </p:cNvSpPr>
          <p:nvPr>
            <p:ph type="title"/>
          </p:nvPr>
        </p:nvSpPr>
        <p:spPr>
          <a:xfrm>
            <a:off x="407124" y="335107"/>
            <a:ext cx="9226800" cy="1122201"/>
          </a:xfrm>
          <a:prstGeom prst="rect">
            <a:avLst/>
          </a:prstGeom>
        </p:spPr>
        <p:txBody>
          <a:bodyPr vert="horz" lIns="0" tIns="0" rIns="0" bIns="0" rtlCol="0" anchor="t" anchorCtr="0">
            <a:noAutofit/>
          </a:bodyPr>
          <a:lstStyle/>
          <a:p>
            <a:r>
              <a:rPr lang="en-US" smtClean="0"/>
              <a:t>Click to edit Master title style</a:t>
            </a:r>
            <a:endParaRPr lang="en-GB" dirty="0"/>
          </a:p>
        </p:txBody>
      </p:sp>
      <p:sp>
        <p:nvSpPr>
          <p:cNvPr id="20" name="Text Placeholder 19"/>
          <p:cNvSpPr>
            <a:spLocks noGrp="1"/>
          </p:cNvSpPr>
          <p:nvPr>
            <p:ph type="body" sz="quarter" idx="14"/>
          </p:nvPr>
        </p:nvSpPr>
        <p:spPr>
          <a:xfrm>
            <a:off x="407880" y="1538160"/>
            <a:ext cx="9226800" cy="5667526"/>
          </a:xfrm>
        </p:spPr>
        <p:txBody>
          <a:bodyPr/>
          <a:lstStyle>
            <a:lvl1pPr marL="0" indent="0" algn="l">
              <a:buNone/>
              <a:defRPr/>
            </a:lvl1pPr>
            <a:lvl2pPr marL="298609" indent="-298609">
              <a:buFont typeface="Arial" pitchFamily="34" charset="0"/>
              <a:buChar cha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
        <p:nvSpPr>
          <p:cNvPr id="6"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Tree>
    <p:extLst>
      <p:ext uri="{BB962C8B-B14F-4D97-AF65-F5344CB8AC3E}">
        <p14:creationId xmlns:p14="http://schemas.microsoft.com/office/powerpoint/2010/main" val="1937744382"/>
      </p:ext>
    </p:extLst>
  </p:cSld>
  <p:clrMapOvr>
    <a:masterClrMapping/>
  </p:clrMapOvr>
  <p:transition>
    <p:fade/>
  </p:transition>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Divider - Deloitte green">
    <p:bg bwMode="gray">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13862" y="1933092"/>
            <a:ext cx="8696325" cy="1804723"/>
          </a:xfrm>
        </p:spPr>
        <p:txBody>
          <a:bodyPr anchor="b"/>
          <a:lstStyle>
            <a:lvl1pPr>
              <a:lnSpc>
                <a:spcPct val="95000"/>
              </a:lnSpc>
              <a:defRPr sz="4235" b="1">
                <a:solidFill>
                  <a:schemeClr val="bg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413862" y="3886200"/>
            <a:ext cx="8696325" cy="1775403"/>
          </a:xfrm>
        </p:spPr>
        <p:txBody>
          <a:bodyPr lIns="0" tIns="0" rIns="0" bIns="0">
            <a:noAutofit/>
          </a:bodyPr>
          <a:lstStyle>
            <a:lvl1pPr marL="0" indent="0">
              <a:lnSpc>
                <a:spcPct val="95000"/>
              </a:lnSpc>
              <a:spcAft>
                <a:spcPts val="0"/>
              </a:spcAft>
              <a:buNone/>
              <a:defRPr sz="4235">
                <a:solidFill>
                  <a:schemeClr val="bg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noProof="0" smtClean="0"/>
              <a:t>Click to edit Master text styles</a:t>
            </a:r>
          </a:p>
        </p:txBody>
      </p:sp>
      <p:sp>
        <p:nvSpPr>
          <p:cNvPr id="5" name="TextBox 4"/>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7" name="TextBox 6"/>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8" name="TextBox 7"/>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128187489"/>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Divider - Deloitte dark green">
    <p:bg bwMode="gray">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13862" y="1933092"/>
            <a:ext cx="8696325" cy="1804723"/>
          </a:xfrm>
        </p:spPr>
        <p:txBody>
          <a:bodyPr anchor="b"/>
          <a:lstStyle>
            <a:lvl1pPr>
              <a:lnSpc>
                <a:spcPct val="95000"/>
              </a:lnSpc>
              <a:defRPr sz="4235" b="1">
                <a:solidFill>
                  <a:schemeClr val="bg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413862" y="3886200"/>
            <a:ext cx="8698855" cy="1775403"/>
          </a:xfrm>
        </p:spPr>
        <p:txBody>
          <a:bodyPr lIns="0" tIns="0" rIns="0" bIns="0">
            <a:noAutofit/>
          </a:bodyPr>
          <a:lstStyle>
            <a:lvl1pPr marL="0" indent="0">
              <a:lnSpc>
                <a:spcPct val="95000"/>
              </a:lnSpc>
              <a:spcAft>
                <a:spcPts val="0"/>
              </a:spcAft>
              <a:buNone/>
              <a:defRPr sz="4235">
                <a:solidFill>
                  <a:schemeClr val="bg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noProof="0" smtClean="0"/>
              <a:t>Click to edit Master text styles</a:t>
            </a:r>
          </a:p>
        </p:txBody>
      </p:sp>
      <p:sp>
        <p:nvSpPr>
          <p:cNvPr id="13" name="TextBox 12"/>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4" name="TextBox 13"/>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5" name="TextBox 14"/>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834856126"/>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Divider - Deloitte blue">
    <p:bg bwMode="gray">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13862" y="1933092"/>
            <a:ext cx="8696325" cy="1804723"/>
          </a:xfrm>
        </p:spPr>
        <p:txBody>
          <a:bodyPr anchor="b"/>
          <a:lstStyle>
            <a:lvl1pPr>
              <a:lnSpc>
                <a:spcPct val="95000"/>
              </a:lnSpc>
              <a:defRPr sz="4235" b="1">
                <a:solidFill>
                  <a:schemeClr val="bg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413862" y="3886200"/>
            <a:ext cx="8696325" cy="1775403"/>
          </a:xfrm>
        </p:spPr>
        <p:txBody>
          <a:bodyPr lIns="0" tIns="0" rIns="0" bIns="0">
            <a:noAutofit/>
          </a:bodyPr>
          <a:lstStyle>
            <a:lvl1pPr marL="0" indent="0">
              <a:lnSpc>
                <a:spcPct val="95000"/>
              </a:lnSpc>
              <a:spcAft>
                <a:spcPts val="0"/>
              </a:spcAft>
              <a:buNone/>
              <a:defRPr sz="4235">
                <a:solidFill>
                  <a:schemeClr val="bg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noProof="0" smtClean="0"/>
              <a:t>Click to edit Master text styles</a:t>
            </a:r>
          </a:p>
        </p:txBody>
      </p:sp>
      <p:sp>
        <p:nvSpPr>
          <p:cNvPr id="10" name="TextBox 9"/>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1" name="TextBox 10"/>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2" name="TextBox 11"/>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3296742396"/>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Divider - Deloitte dark blue">
    <p:bg bwMode="gray">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13862" y="1933092"/>
            <a:ext cx="8696325" cy="1804723"/>
          </a:xfrm>
        </p:spPr>
        <p:txBody>
          <a:bodyPr anchor="b"/>
          <a:lstStyle>
            <a:lvl1pPr>
              <a:lnSpc>
                <a:spcPct val="95000"/>
              </a:lnSpc>
              <a:defRPr sz="4235" b="1">
                <a:solidFill>
                  <a:schemeClr val="bg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413862" y="3886200"/>
            <a:ext cx="8696325" cy="1775403"/>
          </a:xfrm>
        </p:spPr>
        <p:txBody>
          <a:bodyPr lIns="0" tIns="0" rIns="0" bIns="0">
            <a:noAutofit/>
          </a:bodyPr>
          <a:lstStyle>
            <a:lvl1pPr marL="0" indent="0">
              <a:lnSpc>
                <a:spcPct val="95000"/>
              </a:lnSpc>
              <a:spcAft>
                <a:spcPts val="0"/>
              </a:spcAft>
              <a:buNone/>
              <a:defRPr sz="4235">
                <a:solidFill>
                  <a:schemeClr val="bg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noProof="0" smtClean="0"/>
              <a:t>Click to edit Master text styles</a:t>
            </a:r>
          </a:p>
        </p:txBody>
      </p:sp>
      <p:sp>
        <p:nvSpPr>
          <p:cNvPr id="10" name="TextBox 9"/>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1" name="TextBox 10"/>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2" name="TextBox 11"/>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1810008215"/>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Divider - Deloitte black">
    <p:bg bwMode="gray">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13862" y="1933092"/>
            <a:ext cx="8696325" cy="1804723"/>
          </a:xfrm>
        </p:spPr>
        <p:txBody>
          <a:bodyPr anchor="b"/>
          <a:lstStyle>
            <a:lvl1pPr>
              <a:lnSpc>
                <a:spcPct val="95000"/>
              </a:lnSpc>
              <a:defRPr sz="4235" b="1">
                <a:solidFill>
                  <a:schemeClr val="bg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413862" y="3886200"/>
            <a:ext cx="8696325" cy="1775403"/>
          </a:xfrm>
        </p:spPr>
        <p:txBody>
          <a:bodyPr lIns="0" tIns="0" rIns="0" bIns="0">
            <a:noAutofit/>
          </a:bodyPr>
          <a:lstStyle>
            <a:lvl1pPr marL="0" indent="0">
              <a:lnSpc>
                <a:spcPct val="95000"/>
              </a:lnSpc>
              <a:spcAft>
                <a:spcPts val="0"/>
              </a:spcAft>
              <a:buNone/>
              <a:defRPr sz="4235">
                <a:solidFill>
                  <a:schemeClr val="bg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noProof="0" smtClean="0"/>
              <a:t>Click to edit Master text styles</a:t>
            </a:r>
          </a:p>
        </p:txBody>
      </p:sp>
      <p:sp>
        <p:nvSpPr>
          <p:cNvPr id="10" name="TextBox 9"/>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1" name="TextBox 10"/>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2" name="TextBox 11"/>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3210325760"/>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Divider - Deloitte whit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13862" y="1933092"/>
            <a:ext cx="8696325" cy="1804723"/>
          </a:xfrm>
        </p:spPr>
        <p:txBody>
          <a:bodyPr anchor="b"/>
          <a:lstStyle>
            <a:lvl1pPr>
              <a:lnSpc>
                <a:spcPct val="95000"/>
              </a:lnSpc>
              <a:defRPr sz="4235" b="1">
                <a:solidFill>
                  <a:schemeClr val="tx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413862" y="3886200"/>
            <a:ext cx="8696325" cy="1775403"/>
          </a:xfrm>
        </p:spPr>
        <p:txBody>
          <a:bodyPr lIns="0" tIns="0" rIns="0" bIns="0">
            <a:noAutofit/>
          </a:bodyPr>
          <a:lstStyle>
            <a:lvl1pPr marL="0" indent="0">
              <a:lnSpc>
                <a:spcPct val="95000"/>
              </a:lnSpc>
              <a:spcAft>
                <a:spcPts val="0"/>
              </a:spcAft>
              <a:buNone/>
              <a:defRPr sz="4235">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noProof="0" smtClean="0"/>
              <a:t>Click to edit Master text styles</a:t>
            </a:r>
          </a:p>
        </p:txBody>
      </p:sp>
    </p:spTree>
    <p:extLst>
      <p:ext uri="{BB962C8B-B14F-4D97-AF65-F5344CB8AC3E}">
        <p14:creationId xmlns:p14="http://schemas.microsoft.com/office/powerpoint/2010/main" val="1893662076"/>
      </p:ext>
    </p:extLst>
  </p:cSld>
  <p:clrMapOvr>
    <a:masterClrMapping/>
  </p:clrMapOvr>
  <p:transition>
    <p:fade/>
  </p:transition>
  <p:extLst mod="1">
    <p:ext uri="{DCECCB84-F9BA-43D5-87BE-67443E8EF086}">
      <p15:sldGuideLst xmlns:p15="http://schemas.microsoft.com/office/powerpoint/2012/main">
        <p15:guide id="1" orient="horz" pos="2160">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Key statement dark green">
    <p:bg>
      <p:bgPr>
        <a:solidFill>
          <a:schemeClr val="accent2"/>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13862" y="1845944"/>
            <a:ext cx="7550705" cy="5386705"/>
          </a:xfrm>
          <a:prstGeom prst="rect">
            <a:avLst/>
          </a:prstGeom>
        </p:spPr>
        <p:txBody>
          <a:bodyPr>
            <a:noAutofit/>
          </a:bodyPr>
          <a:lstStyle>
            <a:lvl1pPr>
              <a:spcBef>
                <a:spcPts val="3960"/>
              </a:spcBef>
              <a:defRPr sz="3080">
                <a:solidFill>
                  <a:schemeClr val="bg1"/>
                </a:solidFill>
              </a:defRPr>
            </a:lvl1pPr>
            <a:lvl2pPr marL="502920" indent="-502920">
              <a:defRPr sz="3300">
                <a:solidFill>
                  <a:schemeClr val="bg2"/>
                </a:solidFill>
              </a:defRPr>
            </a:lvl2pPr>
            <a:lvl3pPr>
              <a:defRPr sz="3300">
                <a:solidFill>
                  <a:schemeClr val="bg2"/>
                </a:solidFill>
              </a:defRPr>
            </a:lvl3pPr>
            <a:lvl4pPr>
              <a:defRPr sz="3300">
                <a:solidFill>
                  <a:schemeClr val="bg2"/>
                </a:solidFill>
              </a:defRPr>
            </a:lvl4pPr>
            <a:lvl5pPr>
              <a:defRPr sz="3300">
                <a:solidFill>
                  <a:schemeClr val="bg2"/>
                </a:solidFill>
              </a:defRPr>
            </a:lvl5pPr>
          </a:lstStyle>
          <a:p>
            <a:pPr lvl="0"/>
            <a:r>
              <a:rPr lang="en-US" noProof="0" smtClean="0"/>
              <a:t>Click to edit Master text styles</a:t>
            </a:r>
          </a:p>
        </p:txBody>
      </p:sp>
      <p:sp>
        <p:nvSpPr>
          <p:cNvPr id="10" name="TextBox 9"/>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1" name="TextBox 10"/>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2" name="TextBox 11"/>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3048597336"/>
      </p:ext>
    </p:extLst>
  </p:cSld>
  <p:clrMapOvr>
    <a:masterClrMapping/>
  </p:clrMapOvr>
  <p:transition>
    <p:fade/>
  </p:transition>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Key statement dark blue">
    <p:bg>
      <p:bgPr>
        <a:solidFill>
          <a:schemeClr val="accent4"/>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13862" y="1844160"/>
            <a:ext cx="7653813" cy="5394195"/>
          </a:xfrm>
          <a:prstGeom prst="rect">
            <a:avLst/>
          </a:prstGeom>
        </p:spPr>
        <p:txBody>
          <a:bodyPr>
            <a:noAutofit/>
          </a:bodyPr>
          <a:lstStyle>
            <a:lvl1pPr>
              <a:spcBef>
                <a:spcPts val="3960"/>
              </a:spcBef>
              <a:defRPr sz="3080">
                <a:solidFill>
                  <a:schemeClr val="bg1"/>
                </a:solidFill>
              </a:defRPr>
            </a:lvl1pPr>
            <a:lvl2pPr marL="502920" indent="-502920">
              <a:defRPr sz="3300">
                <a:solidFill>
                  <a:schemeClr val="bg2"/>
                </a:solidFill>
              </a:defRPr>
            </a:lvl2pPr>
            <a:lvl3pPr>
              <a:defRPr sz="3300">
                <a:solidFill>
                  <a:schemeClr val="bg2"/>
                </a:solidFill>
              </a:defRPr>
            </a:lvl3pPr>
            <a:lvl4pPr>
              <a:defRPr sz="3300">
                <a:solidFill>
                  <a:schemeClr val="bg2"/>
                </a:solidFill>
              </a:defRPr>
            </a:lvl4pPr>
            <a:lvl5pPr>
              <a:defRPr sz="3300">
                <a:solidFill>
                  <a:schemeClr val="bg2"/>
                </a:solidFill>
              </a:defRPr>
            </a:lvl5pPr>
          </a:lstStyle>
          <a:p>
            <a:pPr lvl="0"/>
            <a:r>
              <a:rPr lang="en-US" noProof="0" smtClean="0"/>
              <a:t>Click to edit Master text styles</a:t>
            </a:r>
          </a:p>
        </p:txBody>
      </p:sp>
      <p:sp>
        <p:nvSpPr>
          <p:cNvPr id="10" name="TextBox 9"/>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1" name="TextBox 10"/>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2" name="TextBox 11"/>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1532341276"/>
      </p:ext>
    </p:extLst>
  </p:cSld>
  <p:clrMapOvr>
    <a:masterClrMapping/>
  </p:clrMapOvr>
  <p:transition>
    <p:fade/>
  </p:transition>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Key statement teal">
    <p:bg>
      <p:bgPr>
        <a:solidFill>
          <a:schemeClr val="accent5"/>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13862" y="1845944"/>
            <a:ext cx="7653813" cy="5386705"/>
          </a:xfrm>
          <a:prstGeom prst="rect">
            <a:avLst/>
          </a:prstGeom>
        </p:spPr>
        <p:txBody>
          <a:bodyPr>
            <a:noAutofit/>
          </a:bodyPr>
          <a:lstStyle>
            <a:lvl1pPr>
              <a:spcBef>
                <a:spcPts val="3960"/>
              </a:spcBef>
              <a:defRPr sz="3080">
                <a:solidFill>
                  <a:schemeClr val="bg1"/>
                </a:solidFill>
              </a:defRPr>
            </a:lvl1pPr>
            <a:lvl2pPr marL="502920" indent="-502920">
              <a:defRPr sz="3300">
                <a:solidFill>
                  <a:schemeClr val="bg2"/>
                </a:solidFill>
              </a:defRPr>
            </a:lvl2pPr>
            <a:lvl3pPr>
              <a:defRPr sz="3300">
                <a:solidFill>
                  <a:schemeClr val="bg2"/>
                </a:solidFill>
              </a:defRPr>
            </a:lvl3pPr>
            <a:lvl4pPr>
              <a:defRPr sz="3300">
                <a:solidFill>
                  <a:schemeClr val="bg2"/>
                </a:solidFill>
              </a:defRPr>
            </a:lvl4pPr>
            <a:lvl5pPr>
              <a:defRPr sz="3300">
                <a:solidFill>
                  <a:schemeClr val="bg2"/>
                </a:solidFill>
              </a:defRPr>
            </a:lvl5pPr>
          </a:lstStyle>
          <a:p>
            <a:pPr lvl="0"/>
            <a:r>
              <a:rPr lang="en-US" noProof="0" smtClean="0"/>
              <a:t>Click to edit Master text styles</a:t>
            </a:r>
          </a:p>
        </p:txBody>
      </p:sp>
      <p:sp>
        <p:nvSpPr>
          <p:cNvPr id="10" name="TextBox 9"/>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1" name="TextBox 10"/>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2" name="TextBox 11"/>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2335763631"/>
      </p:ext>
    </p:extLst>
  </p:cSld>
  <p:clrMapOvr>
    <a:masterClrMapping/>
  </p:clrMapOvr>
  <p:transition>
    <p:fade/>
  </p:transition>
  <p:timing>
    <p:tnLst>
      <p:par>
        <p:cTn id="1" dur="indefinite" restart="never" nodeType="tmRoot"/>
      </p:par>
    </p:tnLst>
  </p:timing>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Key statement black">
    <p:bg>
      <p:bgPr>
        <a:solidFill>
          <a:schemeClr val="tx1"/>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13862" y="1845944"/>
            <a:ext cx="7653813" cy="5386705"/>
          </a:xfrm>
          <a:prstGeom prst="rect">
            <a:avLst/>
          </a:prstGeom>
        </p:spPr>
        <p:txBody>
          <a:bodyPr>
            <a:noAutofit/>
          </a:bodyPr>
          <a:lstStyle>
            <a:lvl1pPr>
              <a:spcBef>
                <a:spcPts val="3960"/>
              </a:spcBef>
              <a:defRPr sz="3080">
                <a:solidFill>
                  <a:schemeClr val="bg1"/>
                </a:solidFill>
              </a:defRPr>
            </a:lvl1pPr>
            <a:lvl2pPr marL="502920" indent="-502920">
              <a:defRPr sz="3300">
                <a:solidFill>
                  <a:schemeClr val="bg2"/>
                </a:solidFill>
              </a:defRPr>
            </a:lvl2pPr>
            <a:lvl3pPr>
              <a:defRPr sz="3300">
                <a:solidFill>
                  <a:schemeClr val="bg2"/>
                </a:solidFill>
              </a:defRPr>
            </a:lvl3pPr>
            <a:lvl4pPr>
              <a:defRPr sz="3300">
                <a:solidFill>
                  <a:schemeClr val="bg2"/>
                </a:solidFill>
              </a:defRPr>
            </a:lvl4pPr>
            <a:lvl5pPr>
              <a:defRPr sz="3300">
                <a:solidFill>
                  <a:schemeClr val="bg2"/>
                </a:solidFill>
              </a:defRPr>
            </a:lvl5pPr>
          </a:lstStyle>
          <a:p>
            <a:pPr lvl="0"/>
            <a:r>
              <a:rPr lang="en-US" noProof="0" smtClean="0"/>
              <a:t>Click to edit Master text styles</a:t>
            </a:r>
          </a:p>
        </p:txBody>
      </p:sp>
      <p:sp>
        <p:nvSpPr>
          <p:cNvPr id="10" name="TextBox 9"/>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1" name="TextBox 10"/>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2" name="TextBox 11"/>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365184991"/>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Text &amp; Content">
    <p:spTree>
      <p:nvGrpSpPr>
        <p:cNvPr id="1" name=""/>
        <p:cNvGrpSpPr/>
        <p:nvPr/>
      </p:nvGrpSpPr>
      <p:grpSpPr>
        <a:xfrm>
          <a:off x="0" y="0"/>
          <a:ext cx="0" cy="0"/>
          <a:chOff x="0" y="0"/>
          <a:chExt cx="0" cy="0"/>
        </a:xfrm>
      </p:grpSpPr>
      <p:sp>
        <p:nvSpPr>
          <p:cNvPr id="14" name="Title Placeholder 1"/>
          <p:cNvSpPr>
            <a:spLocks noGrp="1"/>
          </p:cNvSpPr>
          <p:nvPr>
            <p:ph type="title"/>
          </p:nvPr>
        </p:nvSpPr>
        <p:spPr>
          <a:xfrm>
            <a:off x="407124" y="335107"/>
            <a:ext cx="9226800" cy="532091"/>
          </a:xfrm>
          <a:prstGeom prst="rect">
            <a:avLst/>
          </a:prstGeom>
        </p:spPr>
        <p:txBody>
          <a:bodyPr vert="horz" lIns="0" tIns="0" rIns="0" bIns="0" rtlCol="0" anchor="t" anchorCtr="0">
            <a:noAutofit/>
          </a:bodyPr>
          <a:lstStyle/>
          <a:p>
            <a:r>
              <a:rPr lang="en-US" smtClean="0"/>
              <a:t>Click to edit Master title style</a:t>
            </a:r>
            <a:endParaRPr lang="en-GB" dirty="0"/>
          </a:p>
        </p:txBody>
      </p:sp>
      <p:sp>
        <p:nvSpPr>
          <p:cNvPr id="9" name="Text Placeholder 8"/>
          <p:cNvSpPr>
            <a:spLocks noGrp="1"/>
          </p:cNvSpPr>
          <p:nvPr>
            <p:ph type="body" sz="quarter" idx="13"/>
          </p:nvPr>
        </p:nvSpPr>
        <p:spPr>
          <a:xfrm>
            <a:off x="407124" y="867198"/>
            <a:ext cx="9226800" cy="1098520"/>
          </a:xfrm>
        </p:spPr>
        <p:txBody>
          <a:bodyPr>
            <a:normAutofit/>
          </a:bodyPr>
          <a:lstStyle>
            <a:lvl1pPr marL="0" indent="0">
              <a:buNone/>
              <a:defRPr sz="3300" b="0">
                <a:solidFill>
                  <a:srgbClr val="575757"/>
                </a:solidFill>
              </a:defRPr>
            </a:lvl1pPr>
          </a:lstStyle>
          <a:p>
            <a:pPr lvl="0"/>
            <a:r>
              <a:rPr lang="en-US" smtClean="0"/>
              <a:t>Click to edit Master text styles</a:t>
            </a:r>
          </a:p>
        </p:txBody>
      </p:sp>
      <p:sp>
        <p:nvSpPr>
          <p:cNvPr id="20" name="Text Placeholder 19"/>
          <p:cNvSpPr>
            <a:spLocks noGrp="1"/>
          </p:cNvSpPr>
          <p:nvPr>
            <p:ph type="body" sz="quarter" idx="14"/>
          </p:nvPr>
        </p:nvSpPr>
        <p:spPr>
          <a:xfrm>
            <a:off x="407880" y="2052240"/>
            <a:ext cx="4554000" cy="5140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
        <p:nvSpPr>
          <p:cNvPr id="6"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8" name="Chart Placeholder 7"/>
          <p:cNvSpPr>
            <a:spLocks noGrp="1"/>
          </p:cNvSpPr>
          <p:nvPr>
            <p:ph type="chart" sz="quarter" idx="15"/>
          </p:nvPr>
        </p:nvSpPr>
        <p:spPr>
          <a:xfrm>
            <a:off x="5107781" y="2052240"/>
            <a:ext cx="4554000" cy="5140800"/>
          </a:xfrm>
        </p:spPr>
        <p:txBody>
          <a:bodyPr/>
          <a:lstStyle/>
          <a:p>
            <a:r>
              <a:rPr lang="en-US" smtClean="0"/>
              <a:t>Click icon to add chart</a:t>
            </a:r>
            <a:endParaRPr lang="en-GB" dirty="0"/>
          </a:p>
        </p:txBody>
      </p:sp>
    </p:spTree>
    <p:extLst>
      <p:ext uri="{BB962C8B-B14F-4D97-AF65-F5344CB8AC3E}">
        <p14:creationId xmlns:p14="http://schemas.microsoft.com/office/powerpoint/2010/main" val="3410487603"/>
      </p:ext>
    </p:extLst>
  </p:cSld>
  <p:clrMapOvr>
    <a:masterClrMapping/>
  </p:clrMapOvr>
  <p:transition>
    <p:fade/>
  </p:transition>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Key statement white">
    <p:bg>
      <p:bgRef idx="1001">
        <a:schemeClr val="bg1"/>
      </p:bgRef>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13862" y="1845944"/>
            <a:ext cx="7653813" cy="5386705"/>
          </a:xfrm>
          <a:prstGeom prst="rect">
            <a:avLst/>
          </a:prstGeom>
        </p:spPr>
        <p:txBody>
          <a:bodyPr>
            <a:noAutofit/>
          </a:bodyPr>
          <a:lstStyle>
            <a:lvl1pPr>
              <a:spcBef>
                <a:spcPts val="3960"/>
              </a:spcBef>
              <a:defRPr sz="3080">
                <a:solidFill>
                  <a:schemeClr val="tx1"/>
                </a:solidFill>
              </a:defRPr>
            </a:lvl1pPr>
            <a:lvl2pPr marL="502920" indent="-502920">
              <a:defRPr sz="3300">
                <a:solidFill>
                  <a:schemeClr val="bg2"/>
                </a:solidFill>
              </a:defRPr>
            </a:lvl2pPr>
            <a:lvl3pPr>
              <a:defRPr sz="3300">
                <a:solidFill>
                  <a:schemeClr val="bg2"/>
                </a:solidFill>
              </a:defRPr>
            </a:lvl3pPr>
            <a:lvl4pPr>
              <a:defRPr sz="3300">
                <a:solidFill>
                  <a:schemeClr val="bg2"/>
                </a:solidFill>
              </a:defRPr>
            </a:lvl4pPr>
            <a:lvl5pPr>
              <a:defRPr sz="3300">
                <a:solidFill>
                  <a:schemeClr val="bg2"/>
                </a:solidFill>
              </a:defRPr>
            </a:lvl5pPr>
          </a:lstStyle>
          <a:p>
            <a:pPr lvl="0"/>
            <a:r>
              <a:rPr lang="en-US" noProof="0" smtClean="0"/>
              <a:t>Click to edit Master text styles</a:t>
            </a:r>
          </a:p>
        </p:txBody>
      </p:sp>
    </p:spTree>
    <p:extLst>
      <p:ext uri="{BB962C8B-B14F-4D97-AF65-F5344CB8AC3E}">
        <p14:creationId xmlns:p14="http://schemas.microsoft.com/office/powerpoint/2010/main" val="3709953278"/>
      </p:ext>
    </p:extLst>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413862" y="1887327"/>
            <a:ext cx="7653813" cy="5345325"/>
          </a:xfrm>
          <a:prstGeom prst="rect">
            <a:avLst/>
          </a:prstGeom>
        </p:spPr>
        <p:txBody>
          <a:bodyPr/>
          <a:lstStyle>
            <a:lvl1pPr>
              <a:tabLst>
                <a:tab pos="7402354" algn="r"/>
              </a:tabLst>
              <a:defRPr/>
            </a:lvl1pPr>
            <a:lvl2pPr>
              <a:tabLst>
                <a:tab pos="7402354" algn="r"/>
              </a:tabLst>
              <a:defRPr/>
            </a:lvl2pPr>
            <a:lvl3pPr>
              <a:tabLst>
                <a:tab pos="7402354" algn="r"/>
              </a:tabLst>
              <a:defRPr/>
            </a:lvl3pPr>
            <a:lvl4pPr>
              <a:tabLst>
                <a:tab pos="7402354" algn="r"/>
              </a:tabLst>
              <a:defRPr/>
            </a:lvl4pPr>
            <a:lvl5pPr>
              <a:tabLst>
                <a:tab pos="5532120" algn="r"/>
              </a:tabLst>
              <a:defRPr baseline="0"/>
            </a:lvl5pPr>
            <a:lvl6pPr>
              <a:tabLst>
                <a:tab pos="7402354" algn="r"/>
              </a:tabLst>
              <a:defRPr/>
            </a:lvl6pPr>
            <a:lvl7pPr>
              <a:tabLst>
                <a:tab pos="7402354" algn="r"/>
              </a:tabLst>
              <a:defRPr/>
            </a:lvl7pPr>
            <a:lvl8pPr>
              <a:tabLst>
                <a:tab pos="7402354" algn="r"/>
              </a:tabLst>
              <a:defRPr/>
            </a:lvl8pPr>
            <a:lvl9pPr>
              <a:tabLst>
                <a:tab pos="7402354" algn="r"/>
              </a:tabLst>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Placeholder 1"/>
          <p:cNvSpPr>
            <a:spLocks noGrp="1"/>
          </p:cNvSpPr>
          <p:nvPr>
            <p:ph type="title" hasCustomPrompt="1"/>
          </p:nvPr>
        </p:nvSpPr>
        <p:spPr>
          <a:xfrm>
            <a:off x="413863" y="359833"/>
            <a:ext cx="9223691" cy="791634"/>
          </a:xfrm>
          <a:prstGeom prst="rect">
            <a:avLst/>
          </a:prstGeom>
        </p:spPr>
        <p:txBody>
          <a:bodyPr vert="horz" lIns="0" tIns="0" rIns="0" bIns="0" rtlCol="0" anchor="t" anchorCtr="0">
            <a:noAutofit/>
          </a:bodyPr>
          <a:lstStyle>
            <a:lvl1pPr>
              <a:defRPr/>
            </a:lvl1pPr>
          </a:lstStyle>
          <a:p>
            <a:r>
              <a:rPr lang="en-US" dirty="0"/>
              <a:t>Click to add title</a:t>
            </a:r>
          </a:p>
        </p:txBody>
      </p:sp>
    </p:spTree>
    <p:extLst>
      <p:ext uri="{BB962C8B-B14F-4D97-AF65-F5344CB8AC3E}">
        <p14:creationId xmlns:p14="http://schemas.microsoft.com/office/powerpoint/2010/main" val="3865868709"/>
      </p:ext>
    </p:extLst>
  </p:cSld>
  <p:clrMapOvr>
    <a:masterClrMapping/>
  </p:clrMapOvr>
  <p:transition>
    <p:fade/>
  </p:transition>
  <p:timing>
    <p:tnLst>
      <p:par>
        <p:cTn id="1" dur="indefinite" restart="never" nodeType="tmRoot"/>
      </p:par>
    </p:tnLst>
  </p:timing>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Contents with image">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413862" y="359835"/>
            <a:ext cx="9230678" cy="791633"/>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5" name="Picture Placeholder 9"/>
          <p:cNvSpPr>
            <a:spLocks noGrp="1"/>
          </p:cNvSpPr>
          <p:nvPr>
            <p:ph type="pic" sz="quarter" idx="15"/>
          </p:nvPr>
        </p:nvSpPr>
        <p:spPr>
          <a:xfrm>
            <a:off x="4496539" y="1928708"/>
            <a:ext cx="5148000" cy="5303943"/>
          </a:xfrm>
        </p:spPr>
        <p:txBody>
          <a:bodyPr/>
          <a:lstStyle/>
          <a:p>
            <a:r>
              <a:rPr lang="en-US" noProof="0" smtClean="0"/>
              <a:t>Click icon to add picture</a:t>
            </a:r>
            <a:endParaRPr lang="en-US" noProof="0" dirty="0"/>
          </a:p>
        </p:txBody>
      </p:sp>
      <p:sp>
        <p:nvSpPr>
          <p:cNvPr id="6" name="Content Placeholder 3"/>
          <p:cNvSpPr>
            <a:spLocks noGrp="1"/>
          </p:cNvSpPr>
          <p:nvPr>
            <p:ph sz="quarter" idx="10"/>
          </p:nvPr>
        </p:nvSpPr>
        <p:spPr>
          <a:xfrm>
            <a:off x="413862" y="1887327"/>
            <a:ext cx="3676554" cy="5345325"/>
          </a:xfrm>
          <a:prstGeom prst="rect">
            <a:avLst/>
          </a:prstGeom>
        </p:spPr>
        <p:txBody>
          <a:bodyPr/>
          <a:lstStyle>
            <a:lvl1pPr>
              <a:tabLst>
                <a:tab pos="5532120" algn="r"/>
              </a:tabLst>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470880820"/>
      </p:ext>
    </p:extLst>
  </p:cSld>
  <p:clrMapOvr>
    <a:masterClrMapping/>
  </p:clrMapOvr>
  <p:transition>
    <p:fade/>
  </p:transition>
  <p:timing>
    <p:tnLst>
      <p:par>
        <p:cTn id="1" dur="indefinite" restart="never" nodeType="tmRoot"/>
      </p:par>
    </p:tnLst>
  </p:timing>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Title &amp; 1 column text">
    <p:spTree>
      <p:nvGrpSpPr>
        <p:cNvPr id="1" name=""/>
        <p:cNvGrpSpPr/>
        <p:nvPr/>
      </p:nvGrpSpPr>
      <p:grpSpPr>
        <a:xfrm>
          <a:off x="0" y="0"/>
          <a:ext cx="0" cy="0"/>
          <a:chOff x="0" y="0"/>
          <a:chExt cx="0" cy="0"/>
        </a:xfrm>
      </p:grpSpPr>
      <p:sp>
        <p:nvSpPr>
          <p:cNvPr id="2" name="Title 1"/>
          <p:cNvSpPr>
            <a:spLocks noGrp="1"/>
          </p:cNvSpPr>
          <p:nvPr>
            <p:ph type="title"/>
          </p:nvPr>
        </p:nvSpPr>
        <p:spPr>
          <a:xfrm>
            <a:off x="413862" y="359835"/>
            <a:ext cx="9230678" cy="791633"/>
          </a:xfrm>
        </p:spPr>
        <p:txBody>
          <a:bodyPr/>
          <a:lstStyle/>
          <a:p>
            <a:r>
              <a:rPr lang="en-US" noProof="0" smtClean="0"/>
              <a:t>Click to edit Master title style</a:t>
            </a:r>
            <a:endParaRPr lang="en-US" noProof="0" dirty="0"/>
          </a:p>
        </p:txBody>
      </p:sp>
      <p:sp>
        <p:nvSpPr>
          <p:cNvPr id="14" name="Text Placeholder 18"/>
          <p:cNvSpPr>
            <a:spLocks noGrp="1"/>
          </p:cNvSpPr>
          <p:nvPr>
            <p:ph idx="1"/>
          </p:nvPr>
        </p:nvSpPr>
        <p:spPr>
          <a:xfrm>
            <a:off x="413862" y="1887327"/>
            <a:ext cx="9211468" cy="5345325"/>
          </a:xfrm>
          <a:prstGeom prst="rect">
            <a:avLst/>
          </a:prstGeom>
        </p:spPr>
        <p:txBody>
          <a:bodyPr vert="horz" lIns="0" tIns="0" rIns="0" bIns="0" rtlCol="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155766225"/>
      </p:ext>
    </p:extLst>
  </p:cSld>
  <p:clrMapOvr>
    <a:masterClrMapping/>
  </p:clrMapOvr>
  <p:transition>
    <p:fade/>
  </p:transition>
  <p:timing>
    <p:tnLst>
      <p:par>
        <p:cTn id="1" dur="indefinite" restart="never" nodeType="tmRoot"/>
      </p:par>
    </p:tnLst>
  </p:timing>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Title, subtitle &amp; 1 column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413862" y="738481"/>
            <a:ext cx="920893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4" name="Title Placeholder 1"/>
          <p:cNvSpPr>
            <a:spLocks noGrp="1"/>
          </p:cNvSpPr>
          <p:nvPr>
            <p:ph type="title"/>
          </p:nvPr>
        </p:nvSpPr>
        <p:spPr>
          <a:xfrm>
            <a:off x="413862" y="359833"/>
            <a:ext cx="9208938" cy="378648"/>
          </a:xfrm>
          <a:prstGeom prst="rect">
            <a:avLst/>
          </a:prstGeom>
        </p:spPr>
        <p:txBody>
          <a:bodyPr vert="horz" lIns="0" tIns="0" rIns="0" bIns="0" rtlCol="0" anchor="t" anchorCtr="0">
            <a:noAutofit/>
          </a:bodyPr>
          <a:lstStyle>
            <a:lvl1pPr>
              <a:defRPr/>
            </a:lvl1pPr>
          </a:lstStyle>
          <a:p>
            <a:r>
              <a:rPr lang="en-US" noProof="0" smtClean="0"/>
              <a:t>Click to edit Master title style</a:t>
            </a:r>
            <a:endParaRPr lang="en-US" noProof="0" dirty="0"/>
          </a:p>
        </p:txBody>
      </p:sp>
      <p:sp>
        <p:nvSpPr>
          <p:cNvPr id="8" name="Text Placeholder 18"/>
          <p:cNvSpPr>
            <a:spLocks noGrp="1"/>
          </p:cNvSpPr>
          <p:nvPr>
            <p:ph idx="1"/>
          </p:nvPr>
        </p:nvSpPr>
        <p:spPr>
          <a:xfrm>
            <a:off x="413862" y="1887327"/>
            <a:ext cx="9211468" cy="5342432"/>
          </a:xfrm>
          <a:prstGeom prst="rect">
            <a:avLst/>
          </a:prstGeom>
        </p:spPr>
        <p:txBody>
          <a:bodyPr vert="horz" lIns="0" tIns="0" rIns="0" bIns="0" rtlCol="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694909640"/>
      </p:ext>
    </p:extLst>
  </p:cSld>
  <p:clrMapOvr>
    <a:masterClrMapping/>
  </p:clrMapOvr>
  <p:transition>
    <p:fade/>
  </p:transition>
  <p:timing>
    <p:tnLst>
      <p:par>
        <p:cTn id="1" dur="indefinite" restart="never" nodeType="tmRoot"/>
      </p:par>
    </p:tnLst>
  </p:timing>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Title, subtitle &amp; 1 column - large">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413862" y="738481"/>
            <a:ext cx="920893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4" name="Title Placeholder 1"/>
          <p:cNvSpPr>
            <a:spLocks noGrp="1"/>
          </p:cNvSpPr>
          <p:nvPr>
            <p:ph type="title"/>
          </p:nvPr>
        </p:nvSpPr>
        <p:spPr>
          <a:xfrm>
            <a:off x="413862" y="359833"/>
            <a:ext cx="9208938" cy="378648"/>
          </a:xfrm>
          <a:prstGeom prst="rect">
            <a:avLst/>
          </a:prstGeom>
        </p:spPr>
        <p:txBody>
          <a:bodyPr vert="horz" lIns="0" tIns="0" rIns="0" bIns="0" rtlCol="0" anchor="t" anchorCtr="0">
            <a:noAutofit/>
          </a:bodyPr>
          <a:lstStyle>
            <a:lvl1pPr>
              <a:defRPr/>
            </a:lvl1pPr>
          </a:lstStyle>
          <a:p>
            <a:r>
              <a:rPr lang="en-US" noProof="0" smtClean="0"/>
              <a:t>Click to edit Master title style</a:t>
            </a:r>
            <a:endParaRPr lang="en-US" noProof="0" dirty="0"/>
          </a:p>
        </p:txBody>
      </p:sp>
      <p:sp>
        <p:nvSpPr>
          <p:cNvPr id="8" name="Text Placeholder 18"/>
          <p:cNvSpPr>
            <a:spLocks noGrp="1"/>
          </p:cNvSpPr>
          <p:nvPr>
            <p:ph idx="1"/>
          </p:nvPr>
        </p:nvSpPr>
        <p:spPr>
          <a:xfrm>
            <a:off x="413862" y="1926908"/>
            <a:ext cx="9211468" cy="5302851"/>
          </a:xfrm>
          <a:prstGeom prst="rect">
            <a:avLst/>
          </a:prstGeom>
        </p:spPr>
        <p:txBody>
          <a:bodyPr vert="horz" lIns="0" tIns="0" rIns="0" bIns="0" rtlCol="0">
            <a:noAutofit/>
          </a:bodyPr>
          <a:lstStyle>
            <a:lvl1pPr>
              <a:defRPr sz="1760"/>
            </a:lvl1pPr>
            <a:lvl2pPr>
              <a:defRPr sz="1760"/>
            </a:lvl2pPr>
            <a:lvl3pPr>
              <a:defRPr sz="1760"/>
            </a:lvl3pPr>
            <a:lvl4pPr>
              <a:defRPr sz="1760"/>
            </a:lvl4pPr>
            <a:lvl5pPr>
              <a:defRPr sz="1760"/>
            </a:lvl5pPr>
            <a:lvl6pPr>
              <a:defRPr sz="1760"/>
            </a:lvl6pPr>
            <a:lvl7pPr>
              <a:defRPr sz="1760"/>
            </a:lvl7pPr>
            <a:lvl8pPr>
              <a:defRPr sz="1760"/>
            </a:lvl8pPr>
            <a:lvl9pPr>
              <a:defRPr sz="176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1553846982"/>
      </p:ext>
    </p:extLst>
  </p:cSld>
  <p:clrMapOvr>
    <a:masterClrMapping/>
  </p:clrMapOvr>
  <p:transition>
    <p:fade/>
  </p:transition>
  <p:timing>
    <p:tnLst>
      <p:par>
        <p:cT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Title, subtitle &amp; chart">
    <p:spTree>
      <p:nvGrpSpPr>
        <p:cNvPr id="1" name=""/>
        <p:cNvGrpSpPr/>
        <p:nvPr/>
      </p:nvGrpSpPr>
      <p:grpSpPr>
        <a:xfrm>
          <a:off x="0" y="0"/>
          <a:ext cx="0" cy="0"/>
          <a:chOff x="0" y="0"/>
          <a:chExt cx="0" cy="0"/>
        </a:xfrm>
      </p:grpSpPr>
      <p:sp>
        <p:nvSpPr>
          <p:cNvPr id="15"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6" name="Title Placeholder 1"/>
          <p:cNvSpPr>
            <a:spLocks noGrp="1"/>
          </p:cNvSpPr>
          <p:nvPr>
            <p:ph type="title" hasCustomPrompt="1"/>
          </p:nvPr>
        </p:nvSpPr>
        <p:spPr>
          <a:xfrm>
            <a:off x="413861" y="359833"/>
            <a:ext cx="9230678" cy="378648"/>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7" name="Chart Placeholder 3"/>
          <p:cNvSpPr>
            <a:spLocks noGrp="1"/>
          </p:cNvSpPr>
          <p:nvPr>
            <p:ph type="chart" sz="quarter" idx="15"/>
          </p:nvPr>
        </p:nvSpPr>
        <p:spPr>
          <a:xfrm>
            <a:off x="413863" y="2325599"/>
            <a:ext cx="9230676" cy="4611548"/>
          </a:xfrm>
          <a:prstGeom prst="rect">
            <a:avLst/>
          </a:prstGeom>
        </p:spPr>
        <p:txBody>
          <a:bodyPr/>
          <a:lstStyle/>
          <a:p>
            <a:r>
              <a:rPr lang="en-US" noProof="0" smtClean="0"/>
              <a:t>Click icon to add chart</a:t>
            </a:r>
            <a:endParaRPr lang="en-US" noProof="0" dirty="0"/>
          </a:p>
        </p:txBody>
      </p:sp>
      <p:sp>
        <p:nvSpPr>
          <p:cNvPr id="18" name="Text Placeholder 8"/>
          <p:cNvSpPr>
            <a:spLocks noGrp="1"/>
          </p:cNvSpPr>
          <p:nvPr>
            <p:ph type="body" sz="quarter" idx="18"/>
          </p:nvPr>
        </p:nvSpPr>
        <p:spPr>
          <a:xfrm>
            <a:off x="413863" y="1887327"/>
            <a:ext cx="9230676" cy="444394"/>
          </a:xfrm>
        </p:spPr>
        <p:txBody>
          <a:bodyPr/>
          <a:lstStyle/>
          <a:p>
            <a:pPr lvl="0"/>
            <a:r>
              <a:rPr lang="en-US" noProof="0" smtClean="0"/>
              <a:t>Click to edit Master text styles</a:t>
            </a:r>
          </a:p>
        </p:txBody>
      </p:sp>
      <p:sp>
        <p:nvSpPr>
          <p:cNvPr id="19" name="Text Placeholder 7"/>
          <p:cNvSpPr>
            <a:spLocks noGrp="1"/>
          </p:cNvSpPr>
          <p:nvPr>
            <p:ph type="body" sz="quarter" idx="23"/>
          </p:nvPr>
        </p:nvSpPr>
        <p:spPr>
          <a:xfrm>
            <a:off x="413862" y="6937149"/>
            <a:ext cx="9230678" cy="295502"/>
          </a:xfrm>
        </p:spPr>
        <p:txBody>
          <a:bodyPr>
            <a:noAutofit/>
          </a:bodyPr>
          <a:lstStyle>
            <a:lvl1pPr>
              <a:spcAft>
                <a:spcPts val="0"/>
              </a:spcAft>
              <a:defRPr sz="990"/>
            </a:lvl1pPr>
          </a:lstStyle>
          <a:p>
            <a:pPr lvl="0"/>
            <a:r>
              <a:rPr lang="en-US" noProof="0" smtClean="0"/>
              <a:t>Click to edit Master text styles</a:t>
            </a:r>
          </a:p>
        </p:txBody>
      </p:sp>
    </p:spTree>
    <p:extLst>
      <p:ext uri="{BB962C8B-B14F-4D97-AF65-F5344CB8AC3E}">
        <p14:creationId xmlns:p14="http://schemas.microsoft.com/office/powerpoint/2010/main" val="3519539513"/>
      </p:ext>
    </p:extLst>
  </p:cSld>
  <p:clrMapOvr>
    <a:masterClrMapping/>
  </p:clrMapOvr>
  <p:transition>
    <p:fade/>
  </p:transition>
  <p:timing>
    <p:tnLst>
      <p:par>
        <p:cTn id="1" dur="indefinite" restart="never" nodeType="tmRoot"/>
      </p:par>
    </p:tn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3 chart">
    <p:spTree>
      <p:nvGrpSpPr>
        <p:cNvPr id="1" name=""/>
        <p:cNvGrpSpPr/>
        <p:nvPr/>
      </p:nvGrpSpPr>
      <p:grpSpPr>
        <a:xfrm>
          <a:off x="0" y="0"/>
          <a:ext cx="0" cy="0"/>
          <a:chOff x="0" y="0"/>
          <a:chExt cx="0" cy="0"/>
        </a:xfrm>
      </p:grpSpPr>
      <p:sp>
        <p:nvSpPr>
          <p:cNvPr id="15" name="Text Placeholder 8"/>
          <p:cNvSpPr>
            <a:spLocks noGrp="1"/>
          </p:cNvSpPr>
          <p:nvPr>
            <p:ph type="body" sz="quarter" idx="13" hasCustomPrompt="1"/>
          </p:nvPr>
        </p:nvSpPr>
        <p:spPr>
          <a:xfrm>
            <a:off x="413862"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6" name="Title Placeholder 1"/>
          <p:cNvSpPr>
            <a:spLocks noGrp="1"/>
          </p:cNvSpPr>
          <p:nvPr>
            <p:ph type="title" hasCustomPrompt="1"/>
          </p:nvPr>
        </p:nvSpPr>
        <p:spPr>
          <a:xfrm>
            <a:off x="413861" y="359833"/>
            <a:ext cx="9230678" cy="378648"/>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7" name="Chart Placeholder 3"/>
          <p:cNvSpPr>
            <a:spLocks noGrp="1"/>
          </p:cNvSpPr>
          <p:nvPr>
            <p:ph type="chart" sz="quarter" idx="15"/>
          </p:nvPr>
        </p:nvSpPr>
        <p:spPr>
          <a:xfrm>
            <a:off x="415800" y="2325599"/>
            <a:ext cx="2928378" cy="4611549"/>
          </a:xfrm>
          <a:prstGeom prst="rect">
            <a:avLst/>
          </a:prstGeom>
        </p:spPr>
        <p:txBody>
          <a:bodyPr/>
          <a:lstStyle/>
          <a:p>
            <a:r>
              <a:rPr lang="en-US" noProof="0" smtClean="0"/>
              <a:t>Click icon to add chart</a:t>
            </a:r>
            <a:endParaRPr lang="en-US" noProof="0" dirty="0"/>
          </a:p>
        </p:txBody>
      </p:sp>
      <p:sp>
        <p:nvSpPr>
          <p:cNvPr id="18" name="Text Placeholder 8"/>
          <p:cNvSpPr>
            <a:spLocks noGrp="1"/>
          </p:cNvSpPr>
          <p:nvPr>
            <p:ph type="body" sz="quarter" idx="18"/>
          </p:nvPr>
        </p:nvSpPr>
        <p:spPr>
          <a:xfrm>
            <a:off x="413861" y="1887327"/>
            <a:ext cx="2938939" cy="444394"/>
          </a:xfrm>
        </p:spPr>
        <p:txBody>
          <a:bodyPr/>
          <a:lstStyle/>
          <a:p>
            <a:pPr lvl="0"/>
            <a:r>
              <a:rPr lang="en-US" noProof="0" smtClean="0"/>
              <a:t>Click to edit Master text styles</a:t>
            </a:r>
          </a:p>
        </p:txBody>
      </p:sp>
      <p:sp>
        <p:nvSpPr>
          <p:cNvPr id="7" name="Chart Placeholder 3"/>
          <p:cNvSpPr>
            <a:spLocks noGrp="1"/>
          </p:cNvSpPr>
          <p:nvPr>
            <p:ph type="chart" sz="quarter" idx="19"/>
          </p:nvPr>
        </p:nvSpPr>
        <p:spPr>
          <a:xfrm>
            <a:off x="3550127" y="2325599"/>
            <a:ext cx="2938333" cy="4611549"/>
          </a:xfrm>
          <a:prstGeom prst="rect">
            <a:avLst/>
          </a:prstGeom>
        </p:spPr>
        <p:txBody>
          <a:bodyPr/>
          <a:lstStyle/>
          <a:p>
            <a:r>
              <a:rPr lang="en-US" noProof="0" smtClean="0"/>
              <a:t>Click icon to add chart</a:t>
            </a:r>
            <a:endParaRPr lang="en-US" noProof="0" dirty="0"/>
          </a:p>
        </p:txBody>
      </p:sp>
      <p:sp>
        <p:nvSpPr>
          <p:cNvPr id="8" name="Text Placeholder 8"/>
          <p:cNvSpPr>
            <a:spLocks noGrp="1"/>
          </p:cNvSpPr>
          <p:nvPr>
            <p:ph type="body" sz="quarter" idx="20"/>
          </p:nvPr>
        </p:nvSpPr>
        <p:spPr>
          <a:xfrm>
            <a:off x="3550127" y="1887327"/>
            <a:ext cx="2938332" cy="444394"/>
          </a:xfrm>
        </p:spPr>
        <p:txBody>
          <a:bodyPr/>
          <a:lstStyle/>
          <a:p>
            <a:pPr lvl="0"/>
            <a:r>
              <a:rPr lang="en-US" noProof="0" smtClean="0"/>
              <a:t>Click to edit Master text styles</a:t>
            </a:r>
          </a:p>
        </p:txBody>
      </p:sp>
      <p:sp>
        <p:nvSpPr>
          <p:cNvPr id="9" name="Chart Placeholder 3"/>
          <p:cNvSpPr>
            <a:spLocks noGrp="1"/>
          </p:cNvSpPr>
          <p:nvPr>
            <p:ph type="chart" sz="quarter" idx="21"/>
          </p:nvPr>
        </p:nvSpPr>
        <p:spPr>
          <a:xfrm>
            <a:off x="6704277" y="2325599"/>
            <a:ext cx="2940262" cy="4611549"/>
          </a:xfrm>
          <a:prstGeom prst="rect">
            <a:avLst/>
          </a:prstGeom>
        </p:spPr>
        <p:txBody>
          <a:bodyPr/>
          <a:lstStyle/>
          <a:p>
            <a:r>
              <a:rPr lang="en-US" noProof="0" smtClean="0"/>
              <a:t>Click icon to add chart</a:t>
            </a:r>
            <a:endParaRPr lang="en-US" noProof="0" dirty="0"/>
          </a:p>
        </p:txBody>
      </p:sp>
      <p:sp>
        <p:nvSpPr>
          <p:cNvPr id="10" name="Text Placeholder 8"/>
          <p:cNvSpPr>
            <a:spLocks noGrp="1"/>
          </p:cNvSpPr>
          <p:nvPr>
            <p:ph type="body" sz="quarter" idx="22"/>
          </p:nvPr>
        </p:nvSpPr>
        <p:spPr>
          <a:xfrm>
            <a:off x="6704277" y="1880364"/>
            <a:ext cx="2940263" cy="451357"/>
          </a:xfrm>
        </p:spPr>
        <p:txBody>
          <a:bodyPr/>
          <a:lstStyle/>
          <a:p>
            <a:pPr lvl="0"/>
            <a:r>
              <a:rPr lang="en-US" noProof="0" smtClean="0"/>
              <a:t>Click to edit Master text styles</a:t>
            </a:r>
          </a:p>
        </p:txBody>
      </p:sp>
      <p:sp>
        <p:nvSpPr>
          <p:cNvPr id="12" name="Text Placeholder 7"/>
          <p:cNvSpPr>
            <a:spLocks noGrp="1"/>
          </p:cNvSpPr>
          <p:nvPr>
            <p:ph type="body" sz="quarter" idx="23"/>
          </p:nvPr>
        </p:nvSpPr>
        <p:spPr>
          <a:xfrm>
            <a:off x="413861" y="6937149"/>
            <a:ext cx="9211470" cy="295502"/>
          </a:xfrm>
        </p:spPr>
        <p:txBody>
          <a:bodyPr>
            <a:noAutofit/>
          </a:bodyPr>
          <a:lstStyle>
            <a:lvl1pPr>
              <a:spcAft>
                <a:spcPts val="0"/>
              </a:spcAft>
              <a:defRPr sz="990"/>
            </a:lvl1pPr>
          </a:lstStyle>
          <a:p>
            <a:pPr lvl="0"/>
            <a:r>
              <a:rPr lang="en-US" noProof="0" smtClean="0"/>
              <a:t>Click to edit Master text styles</a:t>
            </a:r>
          </a:p>
        </p:txBody>
      </p:sp>
    </p:spTree>
    <p:extLst>
      <p:ext uri="{BB962C8B-B14F-4D97-AF65-F5344CB8AC3E}">
        <p14:creationId xmlns:p14="http://schemas.microsoft.com/office/powerpoint/2010/main" val="435141083"/>
      </p:ext>
    </p:extLst>
  </p:cSld>
  <p:clrMapOvr>
    <a:masterClrMapping/>
  </p:clrMapOvr>
  <p:transition>
    <p:fade/>
  </p:transition>
  <p:timing>
    <p:tnLst>
      <p:par>
        <p:cTn id="1" dur="indefinite" restart="never" nodeType="tmRoot"/>
      </p:par>
    </p:tnLst>
  </p:timing>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2 columns of text">
    <p:spTree>
      <p:nvGrpSpPr>
        <p:cNvPr id="1" name=""/>
        <p:cNvGrpSpPr/>
        <p:nvPr/>
      </p:nvGrpSpPr>
      <p:grpSpPr>
        <a:xfrm>
          <a:off x="0" y="0"/>
          <a:ext cx="0" cy="0"/>
          <a:chOff x="0" y="0"/>
          <a:chExt cx="0" cy="0"/>
        </a:xfrm>
      </p:grpSpPr>
      <p:sp>
        <p:nvSpPr>
          <p:cNvPr id="14" name="Title Placeholder 1"/>
          <p:cNvSpPr>
            <a:spLocks noGrp="1"/>
          </p:cNvSpPr>
          <p:nvPr>
            <p:ph type="title" hasCustomPrompt="1"/>
          </p:nvPr>
        </p:nvSpPr>
        <p:spPr>
          <a:xfrm>
            <a:off x="413862" y="359833"/>
            <a:ext cx="9242202" cy="378648"/>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9" name="Text Placeholder 8"/>
          <p:cNvSpPr>
            <a:spLocks noGrp="1"/>
          </p:cNvSpPr>
          <p:nvPr>
            <p:ph type="body" sz="quarter" idx="13" hasCustomPrompt="1"/>
          </p:nvPr>
        </p:nvSpPr>
        <p:spPr>
          <a:xfrm>
            <a:off x="413862" y="738481"/>
            <a:ext cx="9242202"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3" name="Content Placeholder 3"/>
          <p:cNvSpPr>
            <a:spLocks noGrp="1"/>
          </p:cNvSpPr>
          <p:nvPr>
            <p:ph sz="quarter" idx="10"/>
          </p:nvPr>
        </p:nvSpPr>
        <p:spPr>
          <a:xfrm>
            <a:off x="413862" y="1887327"/>
            <a:ext cx="4377102" cy="5345322"/>
          </a:xfrm>
          <a:prstGeom prst="rect">
            <a:avLst/>
          </a:prstGeom>
        </p:spPr>
        <p:txBody>
          <a:bodyPr/>
          <a:lstStyle>
            <a:lvl1pPr>
              <a:tabLst>
                <a:tab pos="5532120" algn="r"/>
              </a:tabLst>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5" name="Content Placeholder 3"/>
          <p:cNvSpPr>
            <a:spLocks noGrp="1"/>
          </p:cNvSpPr>
          <p:nvPr>
            <p:ph sz="quarter" idx="20"/>
          </p:nvPr>
        </p:nvSpPr>
        <p:spPr>
          <a:xfrm>
            <a:off x="5264769" y="1887327"/>
            <a:ext cx="4391295" cy="5345322"/>
          </a:xfrm>
          <a:prstGeom prst="rect">
            <a:avLst/>
          </a:prstGeom>
        </p:spPr>
        <p:txBody>
          <a:bodyPr/>
          <a:lstStyle>
            <a:lvl1pPr>
              <a:tabLst>
                <a:tab pos="5532120" algn="r"/>
              </a:tabLst>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3686745534"/>
      </p:ext>
    </p:extLst>
  </p:cSld>
  <p:clrMapOvr>
    <a:masterClrMapping/>
  </p:clrMapOvr>
  <p:transition>
    <p:fade/>
  </p:transition>
  <p:timing>
    <p:tnLst>
      <p:par>
        <p:cTn id="1" dur="indefinite" restart="never" nodeType="tmRoot"/>
      </p:par>
    </p:tnLst>
  </p:timing>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2 columns - large">
    <p:spTree>
      <p:nvGrpSpPr>
        <p:cNvPr id="1" name=""/>
        <p:cNvGrpSpPr/>
        <p:nvPr/>
      </p:nvGrpSpPr>
      <p:grpSpPr>
        <a:xfrm>
          <a:off x="0" y="0"/>
          <a:ext cx="0" cy="0"/>
          <a:chOff x="0" y="0"/>
          <a:chExt cx="0" cy="0"/>
        </a:xfrm>
      </p:grpSpPr>
      <p:sp>
        <p:nvSpPr>
          <p:cNvPr id="7"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8" name="Title Placeholder 1"/>
          <p:cNvSpPr>
            <a:spLocks noGrp="1"/>
          </p:cNvSpPr>
          <p:nvPr>
            <p:ph type="title" hasCustomPrompt="1"/>
          </p:nvPr>
        </p:nvSpPr>
        <p:spPr>
          <a:xfrm>
            <a:off x="413861" y="359833"/>
            <a:ext cx="9230678" cy="378647"/>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1" name="Content Placeholder 3"/>
          <p:cNvSpPr>
            <a:spLocks noGrp="1"/>
          </p:cNvSpPr>
          <p:nvPr>
            <p:ph sz="quarter" idx="10"/>
          </p:nvPr>
        </p:nvSpPr>
        <p:spPr>
          <a:xfrm>
            <a:off x="413861" y="1887327"/>
            <a:ext cx="4377104" cy="5345322"/>
          </a:xfrm>
          <a:prstGeom prst="rect">
            <a:avLst/>
          </a:prstGeom>
        </p:spPr>
        <p:txBody>
          <a:bodyPr>
            <a:noAutofit/>
          </a:bodyPr>
          <a:lstStyle>
            <a:lvl1pPr>
              <a:tabLst>
                <a:tab pos="5532120" algn="r"/>
              </a:tabLst>
              <a:defRPr sz="1760"/>
            </a:lvl1pPr>
            <a:lvl2pPr>
              <a:tabLst>
                <a:tab pos="5532120" algn="r"/>
              </a:tabLst>
              <a:defRPr sz="1760"/>
            </a:lvl2pPr>
            <a:lvl3pPr>
              <a:tabLst>
                <a:tab pos="5532120" algn="r"/>
              </a:tabLst>
              <a:defRPr sz="1760"/>
            </a:lvl3pPr>
            <a:lvl4pPr>
              <a:tabLst>
                <a:tab pos="5532120" algn="r"/>
              </a:tabLst>
              <a:defRPr sz="1760"/>
            </a:lvl4pPr>
            <a:lvl5pPr>
              <a:tabLst>
                <a:tab pos="5532120" algn="r"/>
              </a:tabLst>
              <a:defRPr baseline="0"/>
            </a:lvl5pPr>
            <a:lvl6pPr>
              <a:defRPr sz="1760"/>
            </a:lvl6pPr>
            <a:lvl7pPr>
              <a:defRPr sz="1760"/>
            </a:lvl7pPr>
            <a:lvl8pPr>
              <a:defRPr sz="1760"/>
            </a:lvl8pPr>
            <a:lvl9pPr>
              <a:defRPr sz="176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3" name="Content Placeholder 3"/>
          <p:cNvSpPr>
            <a:spLocks noGrp="1"/>
          </p:cNvSpPr>
          <p:nvPr>
            <p:ph sz="quarter" idx="20"/>
          </p:nvPr>
        </p:nvSpPr>
        <p:spPr>
          <a:xfrm>
            <a:off x="5266800" y="1887327"/>
            <a:ext cx="4377739" cy="5345322"/>
          </a:xfrm>
          <a:prstGeom prst="rect">
            <a:avLst/>
          </a:prstGeom>
        </p:spPr>
        <p:txBody>
          <a:bodyPr>
            <a:noAutofit/>
          </a:bodyPr>
          <a:lstStyle>
            <a:lvl1pPr>
              <a:tabLst>
                <a:tab pos="5532120" algn="r"/>
              </a:tabLst>
              <a:defRPr sz="1760"/>
            </a:lvl1pPr>
            <a:lvl2pPr>
              <a:tabLst>
                <a:tab pos="5532120" algn="r"/>
              </a:tabLst>
              <a:defRPr sz="1760"/>
            </a:lvl2pPr>
            <a:lvl3pPr>
              <a:tabLst>
                <a:tab pos="5532120" algn="r"/>
              </a:tabLst>
              <a:defRPr sz="1760"/>
            </a:lvl3pPr>
            <a:lvl4pPr>
              <a:tabLst>
                <a:tab pos="5532120" algn="r"/>
              </a:tabLst>
              <a:defRPr sz="1760"/>
            </a:lvl4pPr>
            <a:lvl5pPr>
              <a:tabLst>
                <a:tab pos="5532120" algn="r"/>
              </a:tabLst>
              <a:defRPr baseline="0"/>
            </a:lvl5pPr>
            <a:lvl6pPr>
              <a:defRPr sz="1760"/>
            </a:lvl6pPr>
            <a:lvl7pPr>
              <a:defRPr sz="1760"/>
            </a:lvl7pPr>
            <a:lvl8pPr>
              <a:defRPr sz="1760"/>
            </a:lvl8pPr>
            <a:lvl9pPr>
              <a:defRPr sz="176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3271303251"/>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Content 2">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0" indent="0">
              <a:buNone/>
              <a:defRPr b="1"/>
            </a:lvl1pPr>
            <a:lvl2pPr marL="298609" indent="-298609">
              <a:buFont typeface="Arial" pitchFamily="34" charset="0"/>
              <a:buChar char="•"/>
              <a:tabLst/>
              <a:defRPr/>
            </a:lvl2pPr>
            <a:lvl3pPr marL="302102" indent="-302102">
              <a:buFont typeface="Arial" pitchFamily="34" charset="0"/>
              <a:buChar char="•"/>
              <a:defRPr i="1"/>
            </a:lvl3pPr>
            <a:lvl4pPr marL="588487" indent="-289878">
              <a:buFont typeface="Arial" pitchFamily="34" charset="0"/>
              <a:buChar char="−"/>
              <a:defRPr i="0"/>
            </a:lvl4pPr>
            <a:lvl5pPr marL="887095" indent="-298609">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Title Placeholder 1"/>
          <p:cNvSpPr>
            <a:spLocks noGrp="1"/>
          </p:cNvSpPr>
          <p:nvPr>
            <p:ph type="title"/>
          </p:nvPr>
        </p:nvSpPr>
        <p:spPr>
          <a:xfrm>
            <a:off x="407124" y="335107"/>
            <a:ext cx="9226800" cy="532091"/>
          </a:xfrm>
          <a:prstGeom prst="rect">
            <a:avLst/>
          </a:prstGeom>
        </p:spPr>
        <p:txBody>
          <a:bodyPr vert="horz" lIns="0" tIns="0" rIns="0" bIns="0" rtlCol="0" anchor="t" anchorCtr="0">
            <a:noAutofit/>
          </a:bodyPr>
          <a:lstStyle/>
          <a:p>
            <a:r>
              <a:rPr lang="en-US" smtClean="0"/>
              <a:t>Click to edit Master title style</a:t>
            </a:r>
            <a:endParaRPr lang="en-GB" dirty="0"/>
          </a:p>
        </p:txBody>
      </p:sp>
      <p:sp>
        <p:nvSpPr>
          <p:cNvPr id="17" name="Text Placeholder 8"/>
          <p:cNvSpPr>
            <a:spLocks noGrp="1"/>
          </p:cNvSpPr>
          <p:nvPr>
            <p:ph type="body" sz="quarter" idx="13"/>
          </p:nvPr>
        </p:nvSpPr>
        <p:spPr>
          <a:xfrm>
            <a:off x="407124" y="867198"/>
            <a:ext cx="9226800" cy="1098520"/>
          </a:xfrm>
        </p:spPr>
        <p:txBody>
          <a:bodyPr>
            <a:normAutofit/>
          </a:bodyPr>
          <a:lstStyle>
            <a:lvl1pPr marL="0" indent="0">
              <a:buNone/>
              <a:defRPr sz="3300" b="0">
                <a:solidFill>
                  <a:srgbClr val="575757"/>
                </a:solidFill>
              </a:defRPr>
            </a:lvl1pPr>
          </a:lstStyle>
          <a:p>
            <a:pPr lvl="0"/>
            <a:r>
              <a:rPr lang="en-US" smtClean="0"/>
              <a:t>Click to edit Master text styles</a:t>
            </a:r>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Tree>
    <p:extLst>
      <p:ext uri="{BB962C8B-B14F-4D97-AF65-F5344CB8AC3E}">
        <p14:creationId xmlns:p14="http://schemas.microsoft.com/office/powerpoint/2010/main" val="915427605"/>
      </p:ext>
    </p:extLst>
  </p:cSld>
  <p:clrMapOvr>
    <a:masterClrMapping/>
  </p:clrMapOvr>
  <p:transition>
    <p:fade/>
  </p:transition>
  <p:timing>
    <p:tnLst>
      <p:par>
        <p:cTn id="1" dur="indefinite" restart="never" nodeType="tmRoot"/>
      </p:par>
    </p:tnLst>
  </p:timing>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Text and chart">
    <p:spTree>
      <p:nvGrpSpPr>
        <p:cNvPr id="1" name=""/>
        <p:cNvGrpSpPr/>
        <p:nvPr/>
      </p:nvGrpSpPr>
      <p:grpSpPr>
        <a:xfrm>
          <a:off x="0" y="0"/>
          <a:ext cx="0" cy="0"/>
          <a:chOff x="0" y="0"/>
          <a:chExt cx="0" cy="0"/>
        </a:xfrm>
      </p:grpSpPr>
      <p:sp>
        <p:nvSpPr>
          <p:cNvPr id="10" name="Content Placeholder 3"/>
          <p:cNvSpPr>
            <a:spLocks noGrp="1"/>
          </p:cNvSpPr>
          <p:nvPr>
            <p:ph sz="quarter" idx="10"/>
          </p:nvPr>
        </p:nvSpPr>
        <p:spPr>
          <a:xfrm>
            <a:off x="413863" y="1887327"/>
            <a:ext cx="4418011" cy="5049822"/>
          </a:xfrm>
          <a:prstGeom prst="rect">
            <a:avLst/>
          </a:prstGeom>
        </p:spPr>
        <p:txBody>
          <a:bodyPr/>
          <a:lstStyle>
            <a:lvl1pPr>
              <a:tabLst>
                <a:tab pos="5532120" algn="r"/>
              </a:tabLst>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 name="Chart Placeholder 2"/>
          <p:cNvSpPr>
            <a:spLocks noGrp="1"/>
          </p:cNvSpPr>
          <p:nvPr>
            <p:ph type="chart" sz="quarter" idx="21"/>
          </p:nvPr>
        </p:nvSpPr>
        <p:spPr>
          <a:xfrm>
            <a:off x="5231509" y="2408348"/>
            <a:ext cx="4413031" cy="4528800"/>
          </a:xfrm>
        </p:spPr>
        <p:txBody>
          <a:bodyPr/>
          <a:lstStyle/>
          <a:p>
            <a:r>
              <a:rPr lang="en-US" noProof="0" smtClean="0"/>
              <a:t>Click icon to add chart</a:t>
            </a:r>
            <a:endParaRPr lang="en-US" noProof="0" dirty="0"/>
          </a:p>
        </p:txBody>
      </p:sp>
      <p:sp>
        <p:nvSpPr>
          <p:cNvPr id="6" name="Text Placeholder 5"/>
          <p:cNvSpPr>
            <a:spLocks noGrp="1"/>
          </p:cNvSpPr>
          <p:nvPr>
            <p:ph type="body" sz="quarter" idx="22"/>
          </p:nvPr>
        </p:nvSpPr>
        <p:spPr>
          <a:xfrm>
            <a:off x="5231509" y="1887327"/>
            <a:ext cx="4413031" cy="476779"/>
          </a:xfrm>
        </p:spPr>
        <p:txBody>
          <a:bodyPr/>
          <a:lstStyle/>
          <a:p>
            <a:pPr lvl="0"/>
            <a:r>
              <a:rPr lang="en-US" noProof="0" smtClean="0"/>
              <a:t>Click to edit Master text styles</a:t>
            </a:r>
          </a:p>
        </p:txBody>
      </p:sp>
      <p:sp>
        <p:nvSpPr>
          <p:cNvPr id="11"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3" name="Title Placeholder 1"/>
          <p:cNvSpPr>
            <a:spLocks noGrp="1"/>
          </p:cNvSpPr>
          <p:nvPr>
            <p:ph type="title" hasCustomPrompt="1"/>
          </p:nvPr>
        </p:nvSpPr>
        <p:spPr>
          <a:xfrm>
            <a:off x="413861" y="359833"/>
            <a:ext cx="9230678" cy="378648"/>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5" name="Text Placeholder 7"/>
          <p:cNvSpPr>
            <a:spLocks noGrp="1"/>
          </p:cNvSpPr>
          <p:nvPr>
            <p:ph type="body" sz="quarter" idx="23"/>
          </p:nvPr>
        </p:nvSpPr>
        <p:spPr>
          <a:xfrm>
            <a:off x="413861" y="6937149"/>
            <a:ext cx="9230678" cy="295502"/>
          </a:xfrm>
        </p:spPr>
        <p:txBody>
          <a:bodyPr>
            <a:normAutofit/>
          </a:bodyPr>
          <a:lstStyle>
            <a:lvl1pPr>
              <a:spcAft>
                <a:spcPts val="0"/>
              </a:spcAft>
              <a:defRPr sz="990"/>
            </a:lvl1pPr>
          </a:lstStyle>
          <a:p>
            <a:pPr lvl="0"/>
            <a:r>
              <a:rPr lang="en-US" noProof="0" smtClean="0"/>
              <a:t>Click to edit Master text styles</a:t>
            </a:r>
          </a:p>
        </p:txBody>
      </p:sp>
    </p:spTree>
    <p:extLst>
      <p:ext uri="{BB962C8B-B14F-4D97-AF65-F5344CB8AC3E}">
        <p14:creationId xmlns:p14="http://schemas.microsoft.com/office/powerpoint/2010/main" val="1963466229"/>
      </p:ext>
    </p:extLst>
  </p:cSld>
  <p:clrMapOvr>
    <a:masterClrMapping/>
  </p:clrMapOvr>
  <p:transition>
    <p:fade/>
  </p:transition>
  <p:timing>
    <p:tnLst>
      <p:par>
        <p:cTn id="1" dur="indefinite" restart="never" nodeType="tmRoot"/>
      </p:par>
    </p:tnLst>
  </p:timing>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2 chart">
    <p:spTree>
      <p:nvGrpSpPr>
        <p:cNvPr id="1" name=""/>
        <p:cNvGrpSpPr/>
        <p:nvPr/>
      </p:nvGrpSpPr>
      <p:grpSpPr>
        <a:xfrm>
          <a:off x="0" y="0"/>
          <a:ext cx="0" cy="0"/>
          <a:chOff x="0" y="0"/>
          <a:chExt cx="0" cy="0"/>
        </a:xfrm>
      </p:grpSpPr>
      <p:sp>
        <p:nvSpPr>
          <p:cNvPr id="3" name="Chart Placeholder 2"/>
          <p:cNvSpPr>
            <a:spLocks noGrp="1"/>
          </p:cNvSpPr>
          <p:nvPr>
            <p:ph type="chart" sz="quarter" idx="21"/>
          </p:nvPr>
        </p:nvSpPr>
        <p:spPr>
          <a:xfrm>
            <a:off x="5231507" y="2408348"/>
            <a:ext cx="4413032" cy="4528800"/>
          </a:xfrm>
        </p:spPr>
        <p:txBody>
          <a:bodyPr/>
          <a:lstStyle/>
          <a:p>
            <a:r>
              <a:rPr lang="en-US" noProof="0" smtClean="0"/>
              <a:t>Click icon to add chart</a:t>
            </a:r>
            <a:endParaRPr lang="en-US" noProof="0" dirty="0"/>
          </a:p>
        </p:txBody>
      </p:sp>
      <p:sp>
        <p:nvSpPr>
          <p:cNvPr id="6" name="Text Placeholder 5"/>
          <p:cNvSpPr>
            <a:spLocks noGrp="1"/>
          </p:cNvSpPr>
          <p:nvPr>
            <p:ph type="body" sz="quarter" idx="22"/>
          </p:nvPr>
        </p:nvSpPr>
        <p:spPr>
          <a:xfrm>
            <a:off x="5231508" y="1887327"/>
            <a:ext cx="4413032" cy="476779"/>
          </a:xfrm>
        </p:spPr>
        <p:txBody>
          <a:bodyPr/>
          <a:lstStyle/>
          <a:p>
            <a:pPr lvl="0"/>
            <a:r>
              <a:rPr lang="en-US" noProof="0" smtClean="0"/>
              <a:t>Click to edit Master text styles</a:t>
            </a:r>
          </a:p>
        </p:txBody>
      </p:sp>
      <p:sp>
        <p:nvSpPr>
          <p:cNvPr id="11"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3" name="Title Placeholder 1"/>
          <p:cNvSpPr>
            <a:spLocks noGrp="1"/>
          </p:cNvSpPr>
          <p:nvPr>
            <p:ph type="title" hasCustomPrompt="1"/>
          </p:nvPr>
        </p:nvSpPr>
        <p:spPr>
          <a:xfrm>
            <a:off x="413861" y="359833"/>
            <a:ext cx="9230678" cy="378648"/>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5" name="Text Placeholder 7"/>
          <p:cNvSpPr>
            <a:spLocks noGrp="1"/>
          </p:cNvSpPr>
          <p:nvPr>
            <p:ph type="body" sz="quarter" idx="23"/>
          </p:nvPr>
        </p:nvSpPr>
        <p:spPr>
          <a:xfrm>
            <a:off x="413861" y="6937149"/>
            <a:ext cx="9211470" cy="295502"/>
          </a:xfrm>
        </p:spPr>
        <p:txBody>
          <a:bodyPr>
            <a:normAutofit/>
          </a:bodyPr>
          <a:lstStyle>
            <a:lvl1pPr>
              <a:spcAft>
                <a:spcPts val="0"/>
              </a:spcAft>
              <a:defRPr sz="990"/>
            </a:lvl1pPr>
          </a:lstStyle>
          <a:p>
            <a:pPr lvl="0"/>
            <a:r>
              <a:rPr lang="en-US" noProof="0" smtClean="0"/>
              <a:t>Click to edit Master text styles</a:t>
            </a:r>
          </a:p>
        </p:txBody>
      </p:sp>
      <p:sp>
        <p:nvSpPr>
          <p:cNvPr id="9" name="Chart Placeholder 2"/>
          <p:cNvSpPr>
            <a:spLocks noGrp="1"/>
          </p:cNvSpPr>
          <p:nvPr>
            <p:ph type="chart" sz="quarter" idx="24"/>
          </p:nvPr>
        </p:nvSpPr>
        <p:spPr>
          <a:xfrm>
            <a:off x="413862" y="2408348"/>
            <a:ext cx="4404727" cy="4528800"/>
          </a:xfrm>
        </p:spPr>
        <p:txBody>
          <a:bodyPr/>
          <a:lstStyle/>
          <a:p>
            <a:r>
              <a:rPr lang="en-US" noProof="0" smtClean="0"/>
              <a:t>Click icon to add chart</a:t>
            </a:r>
            <a:endParaRPr lang="en-US" noProof="0" dirty="0"/>
          </a:p>
        </p:txBody>
      </p:sp>
      <p:sp>
        <p:nvSpPr>
          <p:cNvPr id="12" name="Text Placeholder 5"/>
          <p:cNvSpPr>
            <a:spLocks noGrp="1"/>
          </p:cNvSpPr>
          <p:nvPr>
            <p:ph type="body" sz="quarter" idx="25"/>
          </p:nvPr>
        </p:nvSpPr>
        <p:spPr>
          <a:xfrm>
            <a:off x="413861" y="1887327"/>
            <a:ext cx="4404728" cy="476779"/>
          </a:xfrm>
        </p:spPr>
        <p:txBody>
          <a:bodyPr/>
          <a:lstStyle/>
          <a:p>
            <a:pPr lvl="0"/>
            <a:r>
              <a:rPr lang="en-US" noProof="0" smtClean="0"/>
              <a:t>Click to edit Master text styles</a:t>
            </a:r>
          </a:p>
        </p:txBody>
      </p:sp>
    </p:spTree>
    <p:extLst>
      <p:ext uri="{BB962C8B-B14F-4D97-AF65-F5344CB8AC3E}">
        <p14:creationId xmlns:p14="http://schemas.microsoft.com/office/powerpoint/2010/main" val="914393197"/>
      </p:ext>
    </p:extLst>
  </p:cSld>
  <p:clrMapOvr>
    <a:masterClrMapping/>
  </p:clrMapOvr>
  <p:transition>
    <p:fade/>
  </p:transition>
  <p:timing>
    <p:tnLst>
      <p:par>
        <p:cTn id="1" dur="indefinite" restart="never" nodeType="tmRoot"/>
      </p:par>
    </p:tnLst>
  </p:timing>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2 column content">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413863" y="359833"/>
            <a:ext cx="9230676" cy="378648"/>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6" name="Content Placeholder 3"/>
          <p:cNvSpPr>
            <a:spLocks noGrp="1"/>
          </p:cNvSpPr>
          <p:nvPr>
            <p:ph sz="quarter" idx="10"/>
          </p:nvPr>
        </p:nvSpPr>
        <p:spPr>
          <a:xfrm>
            <a:off x="413861" y="1887327"/>
            <a:ext cx="3656282" cy="5345325"/>
          </a:xfrm>
          <a:prstGeom prst="rect">
            <a:avLst/>
          </a:prstGeom>
        </p:spPr>
        <p:txBody>
          <a:bodyPr/>
          <a:lstStyle>
            <a:lvl1pPr>
              <a:tabLst>
                <a:tab pos="5532120" algn="r"/>
              </a:tabLst>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8" name="Content Placeholder 3"/>
          <p:cNvSpPr>
            <a:spLocks noGrp="1"/>
          </p:cNvSpPr>
          <p:nvPr>
            <p:ph sz="quarter" idx="16"/>
          </p:nvPr>
        </p:nvSpPr>
        <p:spPr>
          <a:xfrm>
            <a:off x="4496538" y="1926909"/>
            <a:ext cx="5148000" cy="5305742"/>
          </a:xfrm>
          <a:prstGeom prst="rect">
            <a:avLst/>
          </a:prstGeom>
        </p:spPr>
        <p:txBody>
          <a:bodyPr/>
          <a:lstStyle>
            <a:lvl1pPr>
              <a:tabLst>
                <a:tab pos="5532120" algn="r"/>
              </a:tabLst>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2578923071"/>
      </p:ext>
    </p:extLst>
  </p:cSld>
  <p:clrMapOvr>
    <a:masterClrMapping/>
  </p:clrMapOvr>
  <p:transition>
    <p:fade/>
  </p:transition>
  <p:timing>
    <p:tnLst>
      <p:par>
        <p:cTn id="1" dur="indefinite" restart="never" nodeType="tmRoot"/>
      </p:par>
    </p:tnLst>
  </p:timing>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2 content with quote ">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413862" y="359833"/>
            <a:ext cx="9230678" cy="378647"/>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6" name="Content Placeholder 3"/>
          <p:cNvSpPr>
            <a:spLocks noGrp="1"/>
          </p:cNvSpPr>
          <p:nvPr>
            <p:ph sz="quarter" idx="10"/>
          </p:nvPr>
        </p:nvSpPr>
        <p:spPr>
          <a:xfrm>
            <a:off x="6251753" y="1879837"/>
            <a:ext cx="3392786" cy="5352815"/>
          </a:xfrm>
          <a:prstGeom prst="rect">
            <a:avLst/>
          </a:prstGeom>
        </p:spPr>
        <p:txBody>
          <a:bodyPr>
            <a:noAutofit/>
          </a:bodyPr>
          <a:lstStyle>
            <a:lvl1pPr>
              <a:tabLst>
                <a:tab pos="5532120" algn="r"/>
              </a:tabLst>
              <a:defRPr sz="2640">
                <a:solidFill>
                  <a:schemeClr val="accent3"/>
                </a:solidFill>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p:txBody>
      </p:sp>
      <p:sp>
        <p:nvSpPr>
          <p:cNvPr id="8" name="Content Placeholder 3"/>
          <p:cNvSpPr>
            <a:spLocks noGrp="1"/>
          </p:cNvSpPr>
          <p:nvPr>
            <p:ph sz="quarter" idx="16"/>
          </p:nvPr>
        </p:nvSpPr>
        <p:spPr>
          <a:xfrm>
            <a:off x="413862" y="1887326"/>
            <a:ext cx="5367737" cy="5345324"/>
          </a:xfrm>
          <a:prstGeom prst="rect">
            <a:avLst/>
          </a:prstGeom>
        </p:spPr>
        <p:txBody>
          <a:bodyPr/>
          <a:lstStyle>
            <a:lvl1pPr>
              <a:tabLst>
                <a:tab pos="5532120" algn="r"/>
              </a:tabLst>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13" hasCustomPrompt="1"/>
          </p:nvPr>
        </p:nvSpPr>
        <p:spPr>
          <a:xfrm>
            <a:off x="413863" y="738481"/>
            <a:ext cx="9230676"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2641603335"/>
      </p:ext>
    </p:extLst>
  </p:cSld>
  <p:clrMapOvr>
    <a:masterClrMapping/>
  </p:clrMapOvr>
  <p:transition>
    <p:fade/>
  </p:transition>
  <p:timing>
    <p:tnLst>
      <p:par>
        <p:cTn id="1" dur="indefinite" restart="never" nodeType="tmRoot"/>
      </p:par>
    </p:tnLst>
  </p:timing>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Team profile">
    <p:spTree>
      <p:nvGrpSpPr>
        <p:cNvPr id="1" name=""/>
        <p:cNvGrpSpPr/>
        <p:nvPr/>
      </p:nvGrpSpPr>
      <p:grpSpPr>
        <a:xfrm>
          <a:off x="0" y="0"/>
          <a:ext cx="0" cy="0"/>
          <a:chOff x="0" y="0"/>
          <a:chExt cx="0" cy="0"/>
        </a:xfrm>
      </p:grpSpPr>
      <p:sp>
        <p:nvSpPr>
          <p:cNvPr id="2" name="Title 1"/>
          <p:cNvSpPr>
            <a:spLocks noGrp="1"/>
          </p:cNvSpPr>
          <p:nvPr>
            <p:ph type="title"/>
          </p:nvPr>
        </p:nvSpPr>
        <p:spPr>
          <a:xfrm>
            <a:off x="413862" y="359833"/>
            <a:ext cx="9230678" cy="378647"/>
          </a:xfrm>
        </p:spPr>
        <p:txBody>
          <a:bodyPr/>
          <a:lstStyle/>
          <a:p>
            <a:r>
              <a:rPr lang="en-US" noProof="0" smtClean="0"/>
              <a:t>Click to edit Master title style</a:t>
            </a:r>
            <a:endParaRPr lang="en-US" noProof="0" dirty="0"/>
          </a:p>
        </p:txBody>
      </p:sp>
      <p:sp>
        <p:nvSpPr>
          <p:cNvPr id="4" name="Picture Placeholder 6"/>
          <p:cNvSpPr>
            <a:spLocks noGrp="1"/>
          </p:cNvSpPr>
          <p:nvPr>
            <p:ph type="pic" sz="quarter" idx="13"/>
          </p:nvPr>
        </p:nvSpPr>
        <p:spPr>
          <a:xfrm>
            <a:off x="413861" y="1926908"/>
            <a:ext cx="2237400" cy="1428000"/>
          </a:xfrm>
        </p:spPr>
        <p:txBody>
          <a:bodyPr lIns="0" tIns="0" rIns="0" bIns="0">
            <a:noAutofit/>
          </a:bodyPr>
          <a:lstStyle/>
          <a:p>
            <a:r>
              <a:rPr lang="en-US" noProof="0" smtClean="0"/>
              <a:t>Click icon to add picture</a:t>
            </a:r>
            <a:endParaRPr lang="en-US" noProof="0" dirty="0"/>
          </a:p>
        </p:txBody>
      </p:sp>
      <p:sp>
        <p:nvSpPr>
          <p:cNvPr id="5" name="Picture Placeholder 6"/>
          <p:cNvSpPr>
            <a:spLocks noGrp="1"/>
          </p:cNvSpPr>
          <p:nvPr>
            <p:ph type="pic" sz="quarter" idx="14"/>
          </p:nvPr>
        </p:nvSpPr>
        <p:spPr>
          <a:xfrm>
            <a:off x="2744953" y="1926908"/>
            <a:ext cx="2237400" cy="1428000"/>
          </a:xfrm>
        </p:spPr>
        <p:txBody>
          <a:bodyPr lIns="0" tIns="0" rIns="0" bIns="0">
            <a:noAutofit/>
          </a:bodyPr>
          <a:lstStyle/>
          <a:p>
            <a:r>
              <a:rPr lang="en-US" noProof="0" smtClean="0"/>
              <a:t>Click icon to add picture</a:t>
            </a:r>
            <a:endParaRPr lang="en-US" noProof="0" dirty="0"/>
          </a:p>
        </p:txBody>
      </p:sp>
      <p:sp>
        <p:nvSpPr>
          <p:cNvPr id="6" name="Picture Placeholder 6"/>
          <p:cNvSpPr>
            <a:spLocks noGrp="1"/>
          </p:cNvSpPr>
          <p:nvPr>
            <p:ph type="pic" sz="quarter" idx="15"/>
          </p:nvPr>
        </p:nvSpPr>
        <p:spPr>
          <a:xfrm>
            <a:off x="5076046" y="1926908"/>
            <a:ext cx="2237400" cy="1428000"/>
          </a:xfrm>
        </p:spPr>
        <p:txBody>
          <a:bodyPr lIns="0" tIns="0" rIns="0" bIns="0">
            <a:noAutofit/>
          </a:bodyPr>
          <a:lstStyle/>
          <a:p>
            <a:r>
              <a:rPr lang="en-US" noProof="0" smtClean="0"/>
              <a:t>Click icon to add picture</a:t>
            </a:r>
            <a:endParaRPr lang="en-US" noProof="0" dirty="0"/>
          </a:p>
        </p:txBody>
      </p:sp>
      <p:sp>
        <p:nvSpPr>
          <p:cNvPr id="7" name="Picture Placeholder 6"/>
          <p:cNvSpPr>
            <a:spLocks noGrp="1"/>
          </p:cNvSpPr>
          <p:nvPr>
            <p:ph type="pic" sz="quarter" idx="16"/>
          </p:nvPr>
        </p:nvSpPr>
        <p:spPr>
          <a:xfrm>
            <a:off x="7407139" y="1926908"/>
            <a:ext cx="2237400" cy="1428000"/>
          </a:xfrm>
        </p:spPr>
        <p:txBody>
          <a:bodyPr lIns="0" tIns="0" rIns="0" bIns="0">
            <a:noAutofit/>
          </a:bodyPr>
          <a:lstStyle/>
          <a:p>
            <a:r>
              <a:rPr lang="en-US" noProof="0" smtClean="0"/>
              <a:t>Click icon to add picture</a:t>
            </a:r>
            <a:endParaRPr lang="en-US" noProof="0" dirty="0"/>
          </a:p>
        </p:txBody>
      </p:sp>
      <p:sp>
        <p:nvSpPr>
          <p:cNvPr id="9" name="Text Placeholder 8"/>
          <p:cNvSpPr>
            <a:spLocks noGrp="1"/>
          </p:cNvSpPr>
          <p:nvPr>
            <p:ph type="body" sz="quarter" idx="17"/>
          </p:nvPr>
        </p:nvSpPr>
        <p:spPr>
          <a:xfrm>
            <a:off x="413861" y="3540760"/>
            <a:ext cx="2244386" cy="3691888"/>
          </a:xfrm>
        </p:spPr>
        <p:txBody>
          <a:bodyPr/>
          <a:lstStyle>
            <a:lvl1pPr>
              <a:defRPr b="1">
                <a:solidFill>
                  <a:schemeClr val="accent1"/>
                </a:solidFill>
              </a:defRPr>
            </a:lvl1pPr>
            <a:lvl2pPr>
              <a:spcAft>
                <a:spcPts val="0"/>
              </a:spcAft>
              <a:defRPr/>
            </a:lvl2pPr>
            <a:lvl3pPr marL="0" indent="0">
              <a:spcAft>
                <a:spcPts val="0"/>
              </a:spcAft>
              <a:buNone/>
              <a:defRPr/>
            </a:lvl3pPr>
            <a:lvl4pPr marL="194040" indent="-194040">
              <a:spcAft>
                <a:spcPts val="0"/>
              </a:spcAft>
              <a:buFont typeface="Arial" panose="020B0604020202020204" pitchFamily="34" charset="0"/>
              <a:buChar char="•"/>
              <a:defRPr/>
            </a:lvl4pPr>
            <a:lvl5pPr marL="392040" indent="-194040">
              <a:spcAft>
                <a:spcPts val="0"/>
              </a:spcAft>
              <a:defRPr baseline="0"/>
            </a:lvl5pPr>
            <a:lvl6pPr marL="392040" indent="-194040">
              <a:spcAft>
                <a:spcPts val="0"/>
              </a:spcAft>
              <a:buFont typeface="Verdana" panose="020B0604030504040204" pitchFamily="34" charset="0"/>
              <a:buChar char="−"/>
              <a:defRPr/>
            </a:lvl6pPr>
            <a:lvl7pPr marL="392040" indent="-194040">
              <a:spcAft>
                <a:spcPts val="0"/>
              </a:spcAft>
              <a:defRPr/>
            </a:lvl7pPr>
            <a:lvl8pPr marL="392040" indent="-194040">
              <a:spcAft>
                <a:spcPts val="0"/>
              </a:spcAft>
              <a:defRPr/>
            </a:lvl8pPr>
            <a:lvl9pPr marL="392040" indent="-194040">
              <a:spcAft>
                <a:spcPts val="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0" name="Text Placeholder 8"/>
          <p:cNvSpPr>
            <a:spLocks noGrp="1"/>
          </p:cNvSpPr>
          <p:nvPr>
            <p:ph type="body" sz="quarter" idx="18"/>
          </p:nvPr>
        </p:nvSpPr>
        <p:spPr>
          <a:xfrm>
            <a:off x="5073719" y="3536624"/>
            <a:ext cx="2237400" cy="3696026"/>
          </a:xfrm>
        </p:spPr>
        <p:txBody>
          <a:bodyPr/>
          <a:lstStyle>
            <a:lvl1pPr>
              <a:defRPr b="1">
                <a:solidFill>
                  <a:schemeClr val="accent1"/>
                </a:solidFill>
              </a:defRPr>
            </a:lvl1pPr>
            <a:lvl2pPr>
              <a:spcAft>
                <a:spcPts val="0"/>
              </a:spcAft>
              <a:defRPr/>
            </a:lvl2pPr>
            <a:lvl3pPr marL="0" indent="0">
              <a:spcAft>
                <a:spcPts val="0"/>
              </a:spcAft>
              <a:buNone/>
              <a:defRPr/>
            </a:lvl3pPr>
            <a:lvl4pPr marL="194040" indent="-194040">
              <a:spcAft>
                <a:spcPts val="0"/>
              </a:spcAft>
              <a:buFont typeface="Arial" panose="020B0604020202020204" pitchFamily="34" charset="0"/>
              <a:buChar char="•"/>
              <a:defRPr/>
            </a:lvl4pPr>
            <a:lvl5pPr marL="392040" indent="-194040">
              <a:spcAft>
                <a:spcPts val="0"/>
              </a:spcAft>
              <a:defRPr baseline="0"/>
            </a:lvl5pPr>
            <a:lvl6pPr marL="392040" indent="-194040">
              <a:spcAft>
                <a:spcPts val="0"/>
              </a:spcAft>
              <a:buFont typeface="Verdana" panose="020B0604030504040204" pitchFamily="34" charset="0"/>
              <a:buChar char="−"/>
              <a:defRPr/>
            </a:lvl6pPr>
            <a:lvl7pPr marL="392040" indent="-194040">
              <a:spcAft>
                <a:spcPts val="0"/>
              </a:spcAft>
              <a:defRPr/>
            </a:lvl7pPr>
            <a:lvl8pPr marL="392040" indent="-194040">
              <a:spcAft>
                <a:spcPts val="0"/>
              </a:spcAft>
              <a:defRPr/>
            </a:lvl8pPr>
            <a:lvl9pPr marL="392040" indent="-194040">
              <a:spcAft>
                <a:spcPts val="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1" name="Text Placeholder 8"/>
          <p:cNvSpPr>
            <a:spLocks noGrp="1"/>
          </p:cNvSpPr>
          <p:nvPr>
            <p:ph type="body" sz="quarter" idx="19"/>
          </p:nvPr>
        </p:nvSpPr>
        <p:spPr>
          <a:xfrm>
            <a:off x="2747283" y="3540759"/>
            <a:ext cx="2237400" cy="3691889"/>
          </a:xfrm>
        </p:spPr>
        <p:txBody>
          <a:bodyPr/>
          <a:lstStyle>
            <a:lvl1pPr>
              <a:defRPr b="1">
                <a:solidFill>
                  <a:schemeClr val="accent1"/>
                </a:solidFill>
              </a:defRPr>
            </a:lvl1pPr>
            <a:lvl2pPr>
              <a:spcAft>
                <a:spcPts val="0"/>
              </a:spcAft>
              <a:defRPr/>
            </a:lvl2pPr>
            <a:lvl3pPr marL="0" indent="0">
              <a:spcAft>
                <a:spcPts val="0"/>
              </a:spcAft>
              <a:buNone/>
              <a:defRPr/>
            </a:lvl3pPr>
            <a:lvl4pPr marL="194040" indent="-194040">
              <a:spcAft>
                <a:spcPts val="0"/>
              </a:spcAft>
              <a:buFont typeface="Arial" panose="020B0604020202020204" pitchFamily="34" charset="0"/>
              <a:buChar char="•"/>
              <a:defRPr/>
            </a:lvl4pPr>
            <a:lvl5pPr marL="392040" indent="-194040">
              <a:spcAft>
                <a:spcPts val="0"/>
              </a:spcAft>
              <a:defRPr baseline="0"/>
            </a:lvl5pPr>
            <a:lvl6pPr marL="392040" indent="-194040">
              <a:spcAft>
                <a:spcPts val="0"/>
              </a:spcAft>
              <a:buFont typeface="Verdana" panose="020B0604030504040204" pitchFamily="34" charset="0"/>
              <a:buChar char="−"/>
              <a:defRPr/>
            </a:lvl6pPr>
            <a:lvl7pPr marL="392040" indent="-194040">
              <a:spcAft>
                <a:spcPts val="0"/>
              </a:spcAft>
              <a:defRPr/>
            </a:lvl7pPr>
            <a:lvl8pPr marL="392040" indent="-194040">
              <a:spcAft>
                <a:spcPts val="0"/>
              </a:spcAft>
              <a:defRPr/>
            </a:lvl8pPr>
            <a:lvl9pPr marL="392040" indent="-194040">
              <a:spcAft>
                <a:spcPts val="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2" name="Text Placeholder 8"/>
          <p:cNvSpPr>
            <a:spLocks noGrp="1"/>
          </p:cNvSpPr>
          <p:nvPr>
            <p:ph type="body" sz="quarter" idx="20"/>
          </p:nvPr>
        </p:nvSpPr>
        <p:spPr>
          <a:xfrm>
            <a:off x="7419364" y="3522976"/>
            <a:ext cx="2225176" cy="3709672"/>
          </a:xfrm>
        </p:spPr>
        <p:txBody>
          <a:bodyPr/>
          <a:lstStyle>
            <a:lvl1pPr>
              <a:defRPr b="1">
                <a:solidFill>
                  <a:schemeClr val="accent1"/>
                </a:solidFill>
              </a:defRPr>
            </a:lvl1pPr>
            <a:lvl2pPr>
              <a:spcAft>
                <a:spcPts val="0"/>
              </a:spcAft>
              <a:defRPr/>
            </a:lvl2pPr>
            <a:lvl3pPr marL="0" indent="0">
              <a:spcAft>
                <a:spcPts val="0"/>
              </a:spcAft>
              <a:buNone/>
              <a:defRPr/>
            </a:lvl3pPr>
            <a:lvl4pPr marL="194040" indent="-194040">
              <a:spcAft>
                <a:spcPts val="0"/>
              </a:spcAft>
              <a:buFont typeface="Arial" panose="020B0604020202020204" pitchFamily="34" charset="0"/>
              <a:buChar char="•"/>
              <a:defRPr/>
            </a:lvl4pPr>
            <a:lvl5pPr marL="392040" indent="-194040">
              <a:spcAft>
                <a:spcPts val="0"/>
              </a:spcAft>
              <a:defRPr baseline="0"/>
            </a:lvl5pPr>
            <a:lvl6pPr marL="392040" indent="-194040">
              <a:spcAft>
                <a:spcPts val="0"/>
              </a:spcAft>
              <a:buFont typeface="Verdana" panose="020B0604030504040204" pitchFamily="34" charset="0"/>
              <a:buChar char="−"/>
              <a:defRPr/>
            </a:lvl6pPr>
            <a:lvl7pPr marL="392040" indent="-194040">
              <a:spcAft>
                <a:spcPts val="0"/>
              </a:spcAft>
              <a:defRPr/>
            </a:lvl7pPr>
            <a:lvl8pPr marL="392040" indent="-194040">
              <a:spcAft>
                <a:spcPts val="0"/>
              </a:spcAft>
              <a:defRPr/>
            </a:lvl8pPr>
            <a:lvl9pPr marL="392040" indent="-194040">
              <a:spcAft>
                <a:spcPts val="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3" name="Text Placeholder 8"/>
          <p:cNvSpPr>
            <a:spLocks noGrp="1"/>
          </p:cNvSpPr>
          <p:nvPr>
            <p:ph type="body" sz="quarter" idx="21" hasCustomPrompt="1"/>
          </p:nvPr>
        </p:nvSpPr>
        <p:spPr>
          <a:xfrm>
            <a:off x="413861" y="738481"/>
            <a:ext cx="9230679"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2430622277"/>
      </p:ext>
    </p:extLst>
  </p:cSld>
  <p:clrMapOvr>
    <a:masterClrMapping/>
  </p:clrMapOvr>
  <p:transition>
    <p:fade/>
  </p:transition>
  <p:timing>
    <p:tnLst>
      <p:par>
        <p:cTn id="1" dur="indefinite" restart="never" nodeType="tmRoot"/>
      </p:par>
    </p:tnLst>
  </p:timing>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Team profile 2">
    <p:spTree>
      <p:nvGrpSpPr>
        <p:cNvPr id="1" name=""/>
        <p:cNvGrpSpPr/>
        <p:nvPr/>
      </p:nvGrpSpPr>
      <p:grpSpPr>
        <a:xfrm>
          <a:off x="0" y="0"/>
          <a:ext cx="0" cy="0"/>
          <a:chOff x="0" y="0"/>
          <a:chExt cx="0" cy="0"/>
        </a:xfrm>
      </p:grpSpPr>
      <p:sp>
        <p:nvSpPr>
          <p:cNvPr id="2" name="Title 1"/>
          <p:cNvSpPr>
            <a:spLocks noGrp="1"/>
          </p:cNvSpPr>
          <p:nvPr>
            <p:ph type="title"/>
          </p:nvPr>
        </p:nvSpPr>
        <p:spPr>
          <a:xfrm>
            <a:off x="413862" y="359833"/>
            <a:ext cx="9230678" cy="378647"/>
          </a:xfrm>
        </p:spPr>
        <p:txBody>
          <a:bodyPr/>
          <a:lstStyle/>
          <a:p>
            <a:r>
              <a:rPr lang="en-US" noProof="0" smtClean="0"/>
              <a:t>Click to edit Master title style</a:t>
            </a:r>
            <a:endParaRPr lang="en-US" noProof="0" dirty="0"/>
          </a:p>
        </p:txBody>
      </p:sp>
      <p:sp>
        <p:nvSpPr>
          <p:cNvPr id="4" name="Rectangle 3"/>
          <p:cNvSpPr/>
          <p:nvPr userDrawn="1"/>
        </p:nvSpPr>
        <p:spPr>
          <a:xfrm>
            <a:off x="415800" y="1934796"/>
            <a:ext cx="4534200" cy="61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endParaRPr lang="en-US" sz="1210" dirty="0">
              <a:solidFill>
                <a:prstClr val="white"/>
              </a:solidFill>
            </a:endParaRPr>
          </a:p>
        </p:txBody>
      </p:sp>
      <p:sp>
        <p:nvSpPr>
          <p:cNvPr id="5" name="Rectangle 4"/>
          <p:cNvSpPr/>
          <p:nvPr userDrawn="1"/>
        </p:nvSpPr>
        <p:spPr>
          <a:xfrm>
            <a:off x="5134870" y="1926908"/>
            <a:ext cx="4516930" cy="69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endParaRPr lang="en-US" sz="1210" dirty="0">
              <a:solidFill>
                <a:prstClr val="white"/>
              </a:solidFill>
            </a:endParaRPr>
          </a:p>
        </p:txBody>
      </p:sp>
      <p:sp>
        <p:nvSpPr>
          <p:cNvPr id="6" name="Rectangle 5"/>
          <p:cNvSpPr/>
          <p:nvPr userDrawn="1"/>
        </p:nvSpPr>
        <p:spPr>
          <a:xfrm>
            <a:off x="415800" y="4607196"/>
            <a:ext cx="4534200" cy="61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endParaRPr lang="en-US" sz="1210" dirty="0">
              <a:solidFill>
                <a:prstClr val="white"/>
              </a:solidFill>
            </a:endParaRPr>
          </a:p>
        </p:txBody>
      </p:sp>
      <p:sp>
        <p:nvSpPr>
          <p:cNvPr id="7" name="Rectangle 6"/>
          <p:cNvSpPr/>
          <p:nvPr userDrawn="1"/>
        </p:nvSpPr>
        <p:spPr>
          <a:xfrm>
            <a:off x="5134870" y="4607196"/>
            <a:ext cx="4516930" cy="61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endParaRPr lang="en-US" sz="1210" dirty="0">
              <a:solidFill>
                <a:prstClr val="white"/>
              </a:solidFill>
            </a:endParaRPr>
          </a:p>
        </p:txBody>
      </p:sp>
      <p:sp>
        <p:nvSpPr>
          <p:cNvPr id="8" name="Picture Placeholder 11"/>
          <p:cNvSpPr>
            <a:spLocks noGrp="1"/>
          </p:cNvSpPr>
          <p:nvPr>
            <p:ph type="pic" sz="quarter" idx="25"/>
          </p:nvPr>
        </p:nvSpPr>
        <p:spPr>
          <a:xfrm>
            <a:off x="415800" y="2130908"/>
            <a:ext cx="1623600" cy="1672800"/>
          </a:xfrm>
        </p:spPr>
        <p:txBody>
          <a:bodyPr/>
          <a:lstStyle>
            <a:lvl1pPr algn="ctr">
              <a:defRPr/>
            </a:lvl1pPr>
          </a:lstStyle>
          <a:p>
            <a:r>
              <a:rPr lang="en-US" noProof="0" smtClean="0"/>
              <a:t>Click icon to add picture</a:t>
            </a:r>
            <a:endParaRPr lang="en-US" noProof="0" dirty="0"/>
          </a:p>
        </p:txBody>
      </p:sp>
      <p:sp>
        <p:nvSpPr>
          <p:cNvPr id="9" name="Picture Placeholder 11"/>
          <p:cNvSpPr>
            <a:spLocks noGrp="1"/>
          </p:cNvSpPr>
          <p:nvPr>
            <p:ph type="pic" sz="quarter" idx="27"/>
          </p:nvPr>
        </p:nvSpPr>
        <p:spPr>
          <a:xfrm>
            <a:off x="5134870" y="2130908"/>
            <a:ext cx="1623600" cy="1672800"/>
          </a:xfrm>
        </p:spPr>
        <p:txBody>
          <a:bodyPr/>
          <a:lstStyle>
            <a:lvl1pPr algn="ctr">
              <a:defRPr/>
            </a:lvl1pPr>
          </a:lstStyle>
          <a:p>
            <a:r>
              <a:rPr lang="en-US" noProof="0" smtClean="0"/>
              <a:t>Click icon to add picture</a:t>
            </a:r>
            <a:endParaRPr lang="en-US" noProof="0" dirty="0"/>
          </a:p>
        </p:txBody>
      </p:sp>
      <p:sp>
        <p:nvSpPr>
          <p:cNvPr id="10" name="Picture Placeholder 11"/>
          <p:cNvSpPr>
            <a:spLocks noGrp="1"/>
          </p:cNvSpPr>
          <p:nvPr>
            <p:ph type="pic" sz="quarter" idx="29"/>
          </p:nvPr>
        </p:nvSpPr>
        <p:spPr>
          <a:xfrm>
            <a:off x="415800" y="4823708"/>
            <a:ext cx="1623600" cy="1672800"/>
          </a:xfrm>
        </p:spPr>
        <p:txBody>
          <a:bodyPr/>
          <a:lstStyle>
            <a:lvl1pPr algn="ctr">
              <a:defRPr/>
            </a:lvl1pPr>
          </a:lstStyle>
          <a:p>
            <a:r>
              <a:rPr lang="en-US" noProof="0" smtClean="0"/>
              <a:t>Click icon to add picture</a:t>
            </a:r>
            <a:endParaRPr lang="en-US" noProof="0" dirty="0"/>
          </a:p>
        </p:txBody>
      </p:sp>
      <p:sp>
        <p:nvSpPr>
          <p:cNvPr id="11" name="Picture Placeholder 11"/>
          <p:cNvSpPr>
            <a:spLocks noGrp="1"/>
          </p:cNvSpPr>
          <p:nvPr>
            <p:ph type="pic" sz="quarter" idx="31"/>
          </p:nvPr>
        </p:nvSpPr>
        <p:spPr>
          <a:xfrm>
            <a:off x="5134870" y="4823708"/>
            <a:ext cx="1623600" cy="1672800"/>
          </a:xfrm>
        </p:spPr>
        <p:txBody>
          <a:bodyPr/>
          <a:lstStyle>
            <a:lvl1pPr algn="ctr">
              <a:defRPr/>
            </a:lvl1pPr>
          </a:lstStyle>
          <a:p>
            <a:r>
              <a:rPr lang="en-US" noProof="0" smtClean="0"/>
              <a:t>Click icon to add picture</a:t>
            </a:r>
            <a:endParaRPr lang="en-US" noProof="0" dirty="0"/>
          </a:p>
        </p:txBody>
      </p:sp>
      <p:sp>
        <p:nvSpPr>
          <p:cNvPr id="13" name="Text Placeholder 12"/>
          <p:cNvSpPr>
            <a:spLocks noGrp="1"/>
          </p:cNvSpPr>
          <p:nvPr>
            <p:ph type="body" sz="quarter" idx="32"/>
          </p:nvPr>
        </p:nvSpPr>
        <p:spPr>
          <a:xfrm>
            <a:off x="2213873" y="2130908"/>
            <a:ext cx="2712600" cy="2203200"/>
          </a:xfrm>
        </p:spPr>
        <p:txBody>
          <a:bodyPr/>
          <a:lstStyle>
            <a:lvl1pPr>
              <a:spcAft>
                <a:spcPts val="0"/>
              </a:spcAft>
              <a:defRPr b="1"/>
            </a:lvl1pPr>
            <a:lvl2pPr>
              <a:spcAft>
                <a:spcPts val="0"/>
              </a:spcAft>
              <a:defRPr b="0"/>
            </a:lvl2pPr>
          </a:lstStyle>
          <a:p>
            <a:pPr lvl="0"/>
            <a:r>
              <a:rPr lang="en-US" noProof="0" smtClean="0"/>
              <a:t>Click to edit Master text styles</a:t>
            </a:r>
          </a:p>
          <a:p>
            <a:pPr lvl="1"/>
            <a:r>
              <a:rPr lang="en-US" noProof="0" smtClean="0"/>
              <a:t>Second level</a:t>
            </a:r>
          </a:p>
        </p:txBody>
      </p:sp>
      <p:sp>
        <p:nvSpPr>
          <p:cNvPr id="14" name="Text Placeholder 12"/>
          <p:cNvSpPr>
            <a:spLocks noGrp="1"/>
          </p:cNvSpPr>
          <p:nvPr>
            <p:ph type="body" sz="quarter" idx="33"/>
          </p:nvPr>
        </p:nvSpPr>
        <p:spPr>
          <a:xfrm>
            <a:off x="6927162" y="2130908"/>
            <a:ext cx="2724638" cy="2203200"/>
          </a:xfrm>
        </p:spPr>
        <p:txBody>
          <a:bodyPr/>
          <a:lstStyle>
            <a:lvl1pPr>
              <a:spcAft>
                <a:spcPts val="0"/>
              </a:spcAft>
              <a:defRPr b="1"/>
            </a:lvl1pPr>
            <a:lvl2pPr>
              <a:spcAft>
                <a:spcPts val="0"/>
              </a:spcAft>
              <a:defRPr b="0"/>
            </a:lvl2pPr>
          </a:lstStyle>
          <a:p>
            <a:pPr lvl="0"/>
            <a:r>
              <a:rPr lang="en-US" noProof="0" smtClean="0"/>
              <a:t>Click to edit Master text styles</a:t>
            </a:r>
          </a:p>
          <a:p>
            <a:pPr lvl="1"/>
            <a:r>
              <a:rPr lang="en-US" noProof="0" smtClean="0"/>
              <a:t>Second level</a:t>
            </a:r>
          </a:p>
        </p:txBody>
      </p:sp>
      <p:sp>
        <p:nvSpPr>
          <p:cNvPr id="15" name="Text Placeholder 12"/>
          <p:cNvSpPr>
            <a:spLocks noGrp="1"/>
          </p:cNvSpPr>
          <p:nvPr>
            <p:ph type="body" sz="quarter" idx="34"/>
          </p:nvPr>
        </p:nvSpPr>
        <p:spPr>
          <a:xfrm>
            <a:off x="2213873" y="4823708"/>
            <a:ext cx="2712600" cy="2203200"/>
          </a:xfrm>
        </p:spPr>
        <p:txBody>
          <a:bodyPr/>
          <a:lstStyle>
            <a:lvl1pPr>
              <a:spcAft>
                <a:spcPts val="0"/>
              </a:spcAft>
              <a:defRPr b="1"/>
            </a:lvl1pPr>
            <a:lvl2pPr>
              <a:spcAft>
                <a:spcPts val="0"/>
              </a:spcAft>
              <a:defRPr b="0"/>
            </a:lvl2pPr>
          </a:lstStyle>
          <a:p>
            <a:pPr lvl="0"/>
            <a:r>
              <a:rPr lang="en-US" noProof="0" smtClean="0"/>
              <a:t>Click to edit Master text styles</a:t>
            </a:r>
          </a:p>
          <a:p>
            <a:pPr lvl="1"/>
            <a:r>
              <a:rPr lang="en-US" noProof="0" smtClean="0"/>
              <a:t>Second level</a:t>
            </a:r>
          </a:p>
        </p:txBody>
      </p:sp>
      <p:sp>
        <p:nvSpPr>
          <p:cNvPr id="16" name="Text Placeholder 12"/>
          <p:cNvSpPr>
            <a:spLocks noGrp="1"/>
          </p:cNvSpPr>
          <p:nvPr>
            <p:ph type="body" sz="quarter" idx="35"/>
          </p:nvPr>
        </p:nvSpPr>
        <p:spPr>
          <a:xfrm>
            <a:off x="6927162" y="4823708"/>
            <a:ext cx="2724638" cy="2203200"/>
          </a:xfrm>
        </p:spPr>
        <p:txBody>
          <a:bodyPr/>
          <a:lstStyle>
            <a:lvl1pPr>
              <a:spcAft>
                <a:spcPts val="0"/>
              </a:spcAft>
              <a:defRPr b="1"/>
            </a:lvl1pPr>
            <a:lvl2pPr>
              <a:spcAft>
                <a:spcPts val="0"/>
              </a:spcAft>
              <a:defRPr b="0"/>
            </a:lvl2pPr>
          </a:lstStyle>
          <a:p>
            <a:pPr lvl="0"/>
            <a:r>
              <a:rPr lang="en-US" noProof="0" smtClean="0"/>
              <a:t>Click to edit Master text styles</a:t>
            </a:r>
          </a:p>
          <a:p>
            <a:pPr lvl="1"/>
            <a:r>
              <a:rPr lang="en-US" noProof="0" smtClean="0"/>
              <a:t>Second level</a:t>
            </a:r>
          </a:p>
        </p:txBody>
      </p:sp>
      <p:sp>
        <p:nvSpPr>
          <p:cNvPr id="17" name="Text Placeholder 8"/>
          <p:cNvSpPr>
            <a:spLocks noGrp="1"/>
          </p:cNvSpPr>
          <p:nvPr>
            <p:ph type="body" sz="quarter" idx="13" hasCustomPrompt="1"/>
          </p:nvPr>
        </p:nvSpPr>
        <p:spPr>
          <a:xfrm>
            <a:off x="413862" y="738481"/>
            <a:ext cx="920893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3452881756"/>
      </p:ext>
    </p:extLst>
  </p:cSld>
  <p:clrMapOvr>
    <a:masterClrMapping/>
  </p:clrMapOvr>
  <p:transition>
    <p:fade/>
  </p:transition>
  <p:timing>
    <p:tnLst>
      <p:par>
        <p:cTn id="1" dur="indefinite" restart="never" nodeType="tmRoot"/>
      </p:par>
    </p:tnLst>
  </p:timing>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3 picture and text">
    <p:spTree>
      <p:nvGrpSpPr>
        <p:cNvPr id="1" name=""/>
        <p:cNvGrpSpPr/>
        <p:nvPr/>
      </p:nvGrpSpPr>
      <p:grpSpPr>
        <a:xfrm>
          <a:off x="0" y="0"/>
          <a:ext cx="0" cy="0"/>
          <a:chOff x="0" y="0"/>
          <a:chExt cx="0" cy="0"/>
        </a:xfrm>
      </p:grpSpPr>
      <p:sp>
        <p:nvSpPr>
          <p:cNvPr id="2" name="Title 1"/>
          <p:cNvSpPr>
            <a:spLocks noGrp="1"/>
          </p:cNvSpPr>
          <p:nvPr>
            <p:ph type="title"/>
          </p:nvPr>
        </p:nvSpPr>
        <p:spPr>
          <a:xfrm>
            <a:off x="413862" y="359835"/>
            <a:ext cx="9230678" cy="378646"/>
          </a:xfrm>
        </p:spPr>
        <p:txBody>
          <a:bodyPr/>
          <a:lstStyle/>
          <a:p>
            <a:r>
              <a:rPr lang="en-US" noProof="0" smtClean="0"/>
              <a:t>Click to edit Master title style</a:t>
            </a:r>
            <a:endParaRPr lang="en-US" noProof="0" dirty="0"/>
          </a:p>
        </p:txBody>
      </p:sp>
      <p:sp>
        <p:nvSpPr>
          <p:cNvPr id="4" name="Picture Placeholder 7"/>
          <p:cNvSpPr>
            <a:spLocks noGrp="1"/>
          </p:cNvSpPr>
          <p:nvPr>
            <p:ph type="pic" sz="quarter" idx="13"/>
          </p:nvPr>
        </p:nvSpPr>
        <p:spPr>
          <a:xfrm>
            <a:off x="413862" y="1926909"/>
            <a:ext cx="3048953" cy="2234565"/>
          </a:xfrm>
        </p:spPr>
        <p:txBody>
          <a:bodyPr/>
          <a:lstStyle/>
          <a:p>
            <a:r>
              <a:rPr lang="en-US" noProof="0" smtClean="0"/>
              <a:t>Click icon to add picture</a:t>
            </a:r>
            <a:endParaRPr lang="en-US" noProof="0" dirty="0"/>
          </a:p>
        </p:txBody>
      </p:sp>
      <p:sp>
        <p:nvSpPr>
          <p:cNvPr id="5" name="Picture Placeholder 7"/>
          <p:cNvSpPr>
            <a:spLocks noGrp="1"/>
          </p:cNvSpPr>
          <p:nvPr>
            <p:ph type="pic" sz="quarter" idx="14"/>
          </p:nvPr>
        </p:nvSpPr>
        <p:spPr>
          <a:xfrm>
            <a:off x="6605278" y="1926909"/>
            <a:ext cx="3039262" cy="2234565"/>
          </a:xfrm>
        </p:spPr>
        <p:txBody>
          <a:bodyPr/>
          <a:lstStyle/>
          <a:p>
            <a:r>
              <a:rPr lang="en-US" noProof="0" smtClean="0"/>
              <a:t>Click icon to add picture</a:t>
            </a:r>
            <a:endParaRPr lang="en-US" noProof="0" dirty="0"/>
          </a:p>
        </p:txBody>
      </p:sp>
      <p:sp>
        <p:nvSpPr>
          <p:cNvPr id="6" name="Picture Placeholder 7"/>
          <p:cNvSpPr>
            <a:spLocks noGrp="1"/>
          </p:cNvSpPr>
          <p:nvPr>
            <p:ph type="pic" sz="quarter" idx="15"/>
          </p:nvPr>
        </p:nvSpPr>
        <p:spPr>
          <a:xfrm>
            <a:off x="3525287" y="1926909"/>
            <a:ext cx="3017520" cy="2234565"/>
          </a:xfrm>
        </p:spPr>
        <p:txBody>
          <a:bodyPr/>
          <a:lstStyle/>
          <a:p>
            <a:r>
              <a:rPr lang="en-US" noProof="0" smtClean="0"/>
              <a:t>Click icon to add picture</a:t>
            </a:r>
            <a:endParaRPr lang="en-US" noProof="0" dirty="0"/>
          </a:p>
        </p:txBody>
      </p:sp>
      <p:sp>
        <p:nvSpPr>
          <p:cNvPr id="9" name="Text Placeholder 18"/>
          <p:cNvSpPr>
            <a:spLocks noGrp="1"/>
          </p:cNvSpPr>
          <p:nvPr>
            <p:ph idx="1" hasCustomPrompt="1"/>
          </p:nvPr>
        </p:nvSpPr>
        <p:spPr>
          <a:xfrm>
            <a:off x="413862" y="4343188"/>
            <a:ext cx="3039258" cy="2374560"/>
          </a:xfrm>
          <a:prstGeom prst="rect">
            <a:avLst/>
          </a:prstGeom>
        </p:spPr>
        <p:txBody>
          <a:bodyPr vert="horz" lIns="0" tIns="0" rIns="0" bIns="0" rtlCol="0">
            <a:no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3" name="Text Placeholder 18"/>
          <p:cNvSpPr>
            <a:spLocks noGrp="1"/>
          </p:cNvSpPr>
          <p:nvPr>
            <p:ph idx="16" hasCustomPrompt="1"/>
          </p:nvPr>
        </p:nvSpPr>
        <p:spPr>
          <a:xfrm>
            <a:off x="3520440" y="4343188"/>
            <a:ext cx="3017520" cy="2374560"/>
          </a:xfrm>
          <a:prstGeom prst="rect">
            <a:avLst/>
          </a:prstGeom>
        </p:spPr>
        <p:txBody>
          <a:bodyPr vert="horz" lIns="0" tIns="0" rIns="0" bIns="0" rtlCol="0">
            <a:no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4" name="Text Placeholder 18"/>
          <p:cNvSpPr>
            <a:spLocks noGrp="1"/>
          </p:cNvSpPr>
          <p:nvPr>
            <p:ph idx="17" hasCustomPrompt="1"/>
          </p:nvPr>
        </p:nvSpPr>
        <p:spPr>
          <a:xfrm>
            <a:off x="6605278" y="4343188"/>
            <a:ext cx="3039262" cy="2374560"/>
          </a:xfrm>
          <a:prstGeom prst="rect">
            <a:avLst/>
          </a:prstGeom>
        </p:spPr>
        <p:txBody>
          <a:bodyPr vert="horz" lIns="0" tIns="0" rIns="0" bIns="0" rtlCol="0">
            <a:no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0" name="Text Placeholder 8"/>
          <p:cNvSpPr>
            <a:spLocks noGrp="1"/>
          </p:cNvSpPr>
          <p:nvPr>
            <p:ph type="body" sz="quarter" idx="18" hasCustomPrompt="1"/>
          </p:nvPr>
        </p:nvSpPr>
        <p:spPr>
          <a:xfrm>
            <a:off x="413862" y="738481"/>
            <a:ext cx="920893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2076306979"/>
      </p:ext>
    </p:extLst>
  </p:cSld>
  <p:clrMapOvr>
    <a:masterClrMapping/>
  </p:clrMapOvr>
  <p:transition>
    <p:fade/>
  </p:transition>
  <p:timing>
    <p:tnLst>
      <p:par>
        <p:cTn id="1" dur="indefinite" restart="never" nodeType="tmRoot"/>
      </p:par>
    </p:tnLst>
  </p:timing>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Title &amp; subtitle">
    <p:spTree>
      <p:nvGrpSpPr>
        <p:cNvPr id="1" name=""/>
        <p:cNvGrpSpPr/>
        <p:nvPr/>
      </p:nvGrpSpPr>
      <p:grpSpPr>
        <a:xfrm>
          <a:off x="0" y="0"/>
          <a:ext cx="0" cy="0"/>
          <a:chOff x="0" y="0"/>
          <a:chExt cx="0" cy="0"/>
        </a:xfrm>
      </p:grpSpPr>
      <p:sp>
        <p:nvSpPr>
          <p:cNvPr id="10"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1" name="Title Placeholder 1"/>
          <p:cNvSpPr>
            <a:spLocks noGrp="1"/>
          </p:cNvSpPr>
          <p:nvPr>
            <p:ph type="title" hasCustomPrompt="1"/>
          </p:nvPr>
        </p:nvSpPr>
        <p:spPr>
          <a:xfrm>
            <a:off x="413861" y="359833"/>
            <a:ext cx="9230678" cy="378648"/>
          </a:xfrm>
          <a:prstGeom prst="rect">
            <a:avLst/>
          </a:prstGeom>
        </p:spPr>
        <p:txBody>
          <a:bodyPr vert="horz" lIns="0" tIns="0" rIns="0" bIns="0" rtlCol="0" anchor="t" anchorCtr="0">
            <a:noAutofit/>
          </a:bodyPr>
          <a:lstStyle>
            <a:lvl1pPr>
              <a:defRPr/>
            </a:lvl1pPr>
          </a:lstStyle>
          <a:p>
            <a:r>
              <a:rPr lang="en-US" noProof="0" dirty="0"/>
              <a:t>Click to add title</a:t>
            </a:r>
          </a:p>
        </p:txBody>
      </p:sp>
    </p:spTree>
    <p:extLst>
      <p:ext uri="{BB962C8B-B14F-4D97-AF65-F5344CB8AC3E}">
        <p14:creationId xmlns:p14="http://schemas.microsoft.com/office/powerpoint/2010/main" val="4201819558"/>
      </p:ext>
    </p:extLst>
  </p:cSld>
  <p:clrMapOvr>
    <a:masterClrMapping/>
  </p:clrMapOvr>
  <p:transition>
    <p:fade/>
  </p:transition>
  <p:timing>
    <p:tnLst>
      <p:par>
        <p:cTn id="1" dur="indefinite" restart="never" nodeType="tmRoot"/>
      </p:par>
    </p:tnLst>
  </p:timing>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Qualifications 2 x 1">
    <p:spTree>
      <p:nvGrpSpPr>
        <p:cNvPr id="1" name=""/>
        <p:cNvGrpSpPr/>
        <p:nvPr/>
      </p:nvGrpSpPr>
      <p:grpSpPr>
        <a:xfrm>
          <a:off x="0" y="0"/>
          <a:ext cx="0" cy="0"/>
          <a:chOff x="0" y="0"/>
          <a:chExt cx="0" cy="0"/>
        </a:xfrm>
      </p:grpSpPr>
      <p:sp>
        <p:nvSpPr>
          <p:cNvPr id="8" name="Text Placeholder 8"/>
          <p:cNvSpPr>
            <a:spLocks noGrp="1"/>
          </p:cNvSpPr>
          <p:nvPr>
            <p:ph type="body" sz="quarter" idx="17"/>
          </p:nvPr>
        </p:nvSpPr>
        <p:spPr>
          <a:xfrm>
            <a:off x="415800" y="2105611"/>
            <a:ext cx="4510130" cy="1921510"/>
          </a:xfrm>
        </p:spPr>
        <p:txBody>
          <a:bodyPr/>
          <a:lstStyle>
            <a:lvl1pPr>
              <a:spcAft>
                <a:spcPts val="1100"/>
              </a:spcAft>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21"/>
          </p:nvPr>
        </p:nvSpPr>
        <p:spPr>
          <a:xfrm>
            <a:off x="5153111" y="2105611"/>
            <a:ext cx="4491429" cy="1921510"/>
          </a:xfrm>
        </p:spPr>
        <p:txBody>
          <a:bodyPr/>
          <a:lstStyle>
            <a:lvl1pPr>
              <a:spcAft>
                <a:spcPts val="1100"/>
              </a:spcAft>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 name="Title 1"/>
          <p:cNvSpPr>
            <a:spLocks noGrp="1"/>
          </p:cNvSpPr>
          <p:nvPr>
            <p:ph type="title"/>
          </p:nvPr>
        </p:nvSpPr>
        <p:spPr>
          <a:xfrm>
            <a:off x="413862" y="359835"/>
            <a:ext cx="9230678" cy="378646"/>
          </a:xfrm>
        </p:spPr>
        <p:txBody>
          <a:bodyPr/>
          <a:lstStyle/>
          <a:p>
            <a:r>
              <a:rPr lang="en-US" noProof="0" smtClean="0"/>
              <a:t>Click to edit Master title style</a:t>
            </a:r>
            <a:endParaRPr lang="en-US" noProof="0" dirty="0"/>
          </a:p>
        </p:txBody>
      </p:sp>
      <p:sp>
        <p:nvSpPr>
          <p:cNvPr id="4" name="Rectangle 3"/>
          <p:cNvSpPr/>
          <p:nvPr userDrawn="1"/>
        </p:nvSpPr>
        <p:spPr>
          <a:xfrm>
            <a:off x="415800" y="1932762"/>
            <a:ext cx="4510130" cy="601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1100"/>
              </a:spcAft>
            </a:pPr>
            <a:endParaRPr lang="en-US" sz="1210" dirty="0">
              <a:solidFill>
                <a:prstClr val="white"/>
              </a:solidFill>
            </a:endParaRPr>
          </a:p>
        </p:txBody>
      </p:sp>
      <p:sp>
        <p:nvSpPr>
          <p:cNvPr id="5" name="Rectangle 4"/>
          <p:cNvSpPr/>
          <p:nvPr userDrawn="1"/>
        </p:nvSpPr>
        <p:spPr>
          <a:xfrm>
            <a:off x="5153111" y="1932762"/>
            <a:ext cx="4498690" cy="601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1100"/>
              </a:spcAft>
            </a:pPr>
            <a:endParaRPr lang="en-US" sz="1210" dirty="0">
              <a:solidFill>
                <a:prstClr val="white"/>
              </a:solidFill>
            </a:endParaRPr>
          </a:p>
        </p:txBody>
      </p:sp>
      <p:sp>
        <p:nvSpPr>
          <p:cNvPr id="6" name="Picture Placeholder 29"/>
          <p:cNvSpPr>
            <a:spLocks noGrp="1"/>
          </p:cNvSpPr>
          <p:nvPr>
            <p:ph type="pic" sz="quarter" idx="19" hasCustomPrompt="1"/>
          </p:nvPr>
        </p:nvSpPr>
        <p:spPr>
          <a:xfrm>
            <a:off x="3934830" y="2112439"/>
            <a:ext cx="998421" cy="622512"/>
          </a:xfrm>
        </p:spPr>
        <p:txBody>
          <a:bodyPr/>
          <a:lstStyle>
            <a:lvl1pPr marL="0" marR="0" indent="0" algn="l" defTabSz="1005840" rtl="0" eaLnBrk="1" fontAlgn="auto" latinLnBrk="0" hangingPunct="1">
              <a:lnSpc>
                <a:spcPct val="100000"/>
              </a:lnSpc>
              <a:spcBef>
                <a:spcPts val="0"/>
              </a:spcBef>
              <a:spcAft>
                <a:spcPts val="1100"/>
              </a:spcAft>
              <a:buClrTx/>
              <a:buSzTx/>
              <a:buFont typeface="Arial" panose="020B0604020202020204" pitchFamily="34" charset="0"/>
              <a:buNone/>
              <a:tabLst/>
              <a:defRPr sz="990"/>
            </a:lvl1pPr>
          </a:lstStyle>
          <a:p>
            <a:pPr>
              <a:spcBef>
                <a:spcPct val="0"/>
              </a:spcBef>
            </a:pPr>
            <a:r>
              <a:rPr lang="en-US" sz="1320" noProof="0" dirty="0">
                <a:solidFill>
                  <a:schemeClr val="bg1"/>
                </a:solidFill>
              </a:rPr>
              <a:t>Co-brand</a:t>
            </a:r>
            <a:br>
              <a:rPr lang="en-US" sz="1320" noProof="0" dirty="0">
                <a:solidFill>
                  <a:schemeClr val="bg1"/>
                </a:solidFill>
              </a:rPr>
            </a:br>
            <a:r>
              <a:rPr lang="en-US" sz="1320" noProof="0" dirty="0">
                <a:solidFill>
                  <a:schemeClr val="bg1"/>
                </a:solidFill>
              </a:rPr>
              <a:t>Logo</a:t>
            </a:r>
          </a:p>
          <a:p>
            <a:endParaRPr lang="en-US" noProof="0" dirty="0"/>
          </a:p>
        </p:txBody>
      </p:sp>
      <p:sp>
        <p:nvSpPr>
          <p:cNvPr id="7" name="Picture Placeholder 29"/>
          <p:cNvSpPr>
            <a:spLocks noGrp="1"/>
          </p:cNvSpPr>
          <p:nvPr>
            <p:ph type="pic" sz="quarter" idx="20" hasCustomPrompt="1"/>
          </p:nvPr>
        </p:nvSpPr>
        <p:spPr>
          <a:xfrm>
            <a:off x="8600309" y="2105611"/>
            <a:ext cx="1026433" cy="622512"/>
          </a:xfrm>
        </p:spPr>
        <p:txBody>
          <a:bodyPr/>
          <a:lstStyle>
            <a:lvl1pPr marL="0" marR="0" indent="0" algn="l" defTabSz="1005840" rtl="0" eaLnBrk="1" fontAlgn="auto" latinLnBrk="0" hangingPunct="1">
              <a:lnSpc>
                <a:spcPct val="100000"/>
              </a:lnSpc>
              <a:spcBef>
                <a:spcPts val="0"/>
              </a:spcBef>
              <a:spcAft>
                <a:spcPts val="1100"/>
              </a:spcAft>
              <a:buClrTx/>
              <a:buSzTx/>
              <a:buFont typeface="Arial" panose="020B0604020202020204" pitchFamily="34" charset="0"/>
              <a:buNone/>
              <a:tabLst/>
              <a:defRPr sz="990"/>
            </a:lvl1pPr>
          </a:lstStyle>
          <a:p>
            <a:pPr>
              <a:spcBef>
                <a:spcPct val="0"/>
              </a:spcBef>
            </a:pPr>
            <a:r>
              <a:rPr lang="en-US" sz="1320" noProof="0" dirty="0">
                <a:solidFill>
                  <a:schemeClr val="bg1"/>
                </a:solidFill>
              </a:rPr>
              <a:t>Co-brand</a:t>
            </a:r>
            <a:br>
              <a:rPr lang="en-US" sz="1320" noProof="0" dirty="0">
                <a:solidFill>
                  <a:schemeClr val="bg1"/>
                </a:solidFill>
              </a:rPr>
            </a:br>
            <a:r>
              <a:rPr lang="en-US" sz="1320" noProof="0" dirty="0">
                <a:solidFill>
                  <a:schemeClr val="bg1"/>
                </a:solidFill>
              </a:rPr>
              <a:t>Logo</a:t>
            </a:r>
          </a:p>
          <a:p>
            <a:endParaRPr lang="en-US" noProof="0" dirty="0"/>
          </a:p>
        </p:txBody>
      </p:sp>
      <p:sp>
        <p:nvSpPr>
          <p:cNvPr id="16"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526643037"/>
      </p:ext>
    </p:extLst>
  </p:cSld>
  <p:clrMapOvr>
    <a:masterClrMapping/>
  </p:clrMapOvr>
  <p:transition>
    <p:fade/>
  </p:transition>
  <p:timing>
    <p:tnLst>
      <p:par>
        <p:cTn id="1" dur="indefinite" restart="never" nodeType="tmRoot"/>
      </p:par>
    </p:tnLst>
  </p:timing>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Qualifications 2 x 2">
    <p:spTree>
      <p:nvGrpSpPr>
        <p:cNvPr id="1" name=""/>
        <p:cNvGrpSpPr/>
        <p:nvPr/>
      </p:nvGrpSpPr>
      <p:grpSpPr>
        <a:xfrm>
          <a:off x="0" y="0"/>
          <a:ext cx="0" cy="0"/>
          <a:chOff x="0" y="0"/>
          <a:chExt cx="0" cy="0"/>
        </a:xfrm>
      </p:grpSpPr>
      <p:sp>
        <p:nvSpPr>
          <p:cNvPr id="8" name="Text Placeholder 8"/>
          <p:cNvSpPr>
            <a:spLocks noGrp="1"/>
          </p:cNvSpPr>
          <p:nvPr>
            <p:ph type="body" sz="quarter" idx="17"/>
          </p:nvPr>
        </p:nvSpPr>
        <p:spPr>
          <a:xfrm>
            <a:off x="415800" y="2105611"/>
            <a:ext cx="4511877" cy="1921510"/>
          </a:xfrm>
        </p:spPr>
        <p:txBody>
          <a:bodyPr/>
          <a:lstStyle>
            <a:lvl1pPr>
              <a:spcAft>
                <a:spcPts val="1100"/>
              </a:spcAft>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21"/>
          </p:nvPr>
        </p:nvSpPr>
        <p:spPr>
          <a:xfrm>
            <a:off x="5153111" y="2105611"/>
            <a:ext cx="4500101" cy="1921510"/>
          </a:xfrm>
        </p:spPr>
        <p:txBody>
          <a:bodyPr/>
          <a:lstStyle>
            <a:lvl1pPr>
              <a:spcAft>
                <a:spcPts val="1100"/>
              </a:spcAft>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 name="Title 1"/>
          <p:cNvSpPr>
            <a:spLocks noGrp="1"/>
          </p:cNvSpPr>
          <p:nvPr>
            <p:ph type="title"/>
          </p:nvPr>
        </p:nvSpPr>
        <p:spPr>
          <a:xfrm>
            <a:off x="413862" y="359835"/>
            <a:ext cx="9230678" cy="378646"/>
          </a:xfrm>
        </p:spPr>
        <p:txBody>
          <a:bodyPr/>
          <a:lstStyle/>
          <a:p>
            <a:r>
              <a:rPr lang="en-US" noProof="0" smtClean="0"/>
              <a:t>Click to edit Master title style</a:t>
            </a:r>
            <a:endParaRPr lang="en-US" noProof="0" dirty="0"/>
          </a:p>
        </p:txBody>
      </p:sp>
      <p:sp>
        <p:nvSpPr>
          <p:cNvPr id="4" name="Rectangle 3"/>
          <p:cNvSpPr/>
          <p:nvPr userDrawn="1"/>
        </p:nvSpPr>
        <p:spPr>
          <a:xfrm>
            <a:off x="415800" y="1932762"/>
            <a:ext cx="4510130" cy="601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1100"/>
              </a:spcAft>
            </a:pPr>
            <a:endParaRPr lang="en-US" sz="1210" dirty="0">
              <a:solidFill>
                <a:prstClr val="white"/>
              </a:solidFill>
            </a:endParaRPr>
          </a:p>
        </p:txBody>
      </p:sp>
      <p:sp>
        <p:nvSpPr>
          <p:cNvPr id="5" name="Rectangle 4"/>
          <p:cNvSpPr/>
          <p:nvPr userDrawn="1"/>
        </p:nvSpPr>
        <p:spPr>
          <a:xfrm>
            <a:off x="5153111" y="1932762"/>
            <a:ext cx="4498690" cy="601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1100"/>
              </a:spcAft>
            </a:pPr>
            <a:endParaRPr lang="en-US" sz="1210" dirty="0">
              <a:solidFill>
                <a:prstClr val="white"/>
              </a:solidFill>
            </a:endParaRPr>
          </a:p>
        </p:txBody>
      </p:sp>
      <p:sp>
        <p:nvSpPr>
          <p:cNvPr id="7" name="Picture Placeholder 29"/>
          <p:cNvSpPr>
            <a:spLocks noGrp="1"/>
          </p:cNvSpPr>
          <p:nvPr>
            <p:ph type="pic" sz="quarter" idx="20" hasCustomPrompt="1"/>
          </p:nvPr>
        </p:nvSpPr>
        <p:spPr>
          <a:xfrm>
            <a:off x="8600309" y="2105611"/>
            <a:ext cx="1026433" cy="622512"/>
          </a:xfrm>
        </p:spPr>
        <p:txBody>
          <a:bodyPr/>
          <a:lstStyle>
            <a:lvl1pPr marL="0" marR="0" indent="0" algn="l" defTabSz="1005840" rtl="0" eaLnBrk="1" fontAlgn="auto" latinLnBrk="0" hangingPunct="1">
              <a:lnSpc>
                <a:spcPct val="100000"/>
              </a:lnSpc>
              <a:spcBef>
                <a:spcPts val="0"/>
              </a:spcBef>
              <a:spcAft>
                <a:spcPts val="1100"/>
              </a:spcAft>
              <a:buClrTx/>
              <a:buSzTx/>
              <a:buFont typeface="Arial" panose="020B0604020202020204" pitchFamily="34" charset="0"/>
              <a:buNone/>
              <a:tabLst/>
              <a:defRPr sz="990"/>
            </a:lvl1pPr>
          </a:lstStyle>
          <a:p>
            <a:pPr>
              <a:spcBef>
                <a:spcPct val="0"/>
              </a:spcBef>
            </a:pPr>
            <a:r>
              <a:rPr lang="en-US" sz="1320" noProof="0" dirty="0">
                <a:solidFill>
                  <a:schemeClr val="bg1"/>
                </a:solidFill>
              </a:rPr>
              <a:t>Co-brand</a:t>
            </a:r>
            <a:br>
              <a:rPr lang="en-US" sz="1320" noProof="0" dirty="0">
                <a:solidFill>
                  <a:schemeClr val="bg1"/>
                </a:solidFill>
              </a:rPr>
            </a:br>
            <a:r>
              <a:rPr lang="en-US" sz="1320" noProof="0" dirty="0">
                <a:solidFill>
                  <a:schemeClr val="bg1"/>
                </a:solidFill>
              </a:rPr>
              <a:t>Logo</a:t>
            </a:r>
          </a:p>
          <a:p>
            <a:endParaRPr lang="en-US" noProof="0" dirty="0"/>
          </a:p>
        </p:txBody>
      </p:sp>
      <p:sp>
        <p:nvSpPr>
          <p:cNvPr id="10" name="Text Placeholder 8"/>
          <p:cNvSpPr>
            <a:spLocks noGrp="1"/>
          </p:cNvSpPr>
          <p:nvPr>
            <p:ph type="body" sz="quarter" idx="22"/>
          </p:nvPr>
        </p:nvSpPr>
        <p:spPr>
          <a:xfrm>
            <a:off x="415800" y="4816306"/>
            <a:ext cx="4510130" cy="1921510"/>
          </a:xfrm>
        </p:spPr>
        <p:txBody>
          <a:bodyPr/>
          <a:lstStyle>
            <a:lvl1pPr>
              <a:spcAft>
                <a:spcPts val="1100"/>
              </a:spcAft>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1" name="Text Placeholder 8"/>
          <p:cNvSpPr>
            <a:spLocks noGrp="1"/>
          </p:cNvSpPr>
          <p:nvPr>
            <p:ph type="body" sz="quarter" idx="23"/>
          </p:nvPr>
        </p:nvSpPr>
        <p:spPr>
          <a:xfrm>
            <a:off x="5153110" y="4816306"/>
            <a:ext cx="4498691" cy="1921510"/>
          </a:xfrm>
        </p:spPr>
        <p:txBody>
          <a:bodyPr/>
          <a:lstStyle>
            <a:lvl1pPr>
              <a:spcAft>
                <a:spcPts val="1100"/>
              </a:spcAft>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2" name="Rectangle 11"/>
          <p:cNvSpPr/>
          <p:nvPr userDrawn="1"/>
        </p:nvSpPr>
        <p:spPr>
          <a:xfrm>
            <a:off x="415800" y="4650654"/>
            <a:ext cx="4511878" cy="61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1100"/>
              </a:spcAft>
            </a:pPr>
            <a:endParaRPr lang="en-US" sz="1210" dirty="0">
              <a:solidFill>
                <a:prstClr val="white"/>
              </a:solidFill>
            </a:endParaRPr>
          </a:p>
        </p:txBody>
      </p:sp>
      <p:sp>
        <p:nvSpPr>
          <p:cNvPr id="13" name="Rectangle 12"/>
          <p:cNvSpPr/>
          <p:nvPr userDrawn="1"/>
        </p:nvSpPr>
        <p:spPr>
          <a:xfrm>
            <a:off x="5153110" y="4650654"/>
            <a:ext cx="4491891" cy="61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1100"/>
              </a:spcAft>
            </a:pPr>
            <a:endParaRPr lang="en-US" sz="1210" dirty="0">
              <a:solidFill>
                <a:prstClr val="white"/>
              </a:solidFill>
            </a:endParaRPr>
          </a:p>
        </p:txBody>
      </p:sp>
      <p:sp>
        <p:nvSpPr>
          <p:cNvPr id="14" name="Picture Placeholder 29"/>
          <p:cNvSpPr>
            <a:spLocks noGrp="1"/>
          </p:cNvSpPr>
          <p:nvPr>
            <p:ph type="pic" sz="quarter" idx="24" hasCustomPrompt="1"/>
          </p:nvPr>
        </p:nvSpPr>
        <p:spPr>
          <a:xfrm>
            <a:off x="3922457" y="4823134"/>
            <a:ext cx="1022490" cy="622512"/>
          </a:xfrm>
        </p:spPr>
        <p:txBody>
          <a:bodyPr/>
          <a:lstStyle>
            <a:lvl1pPr marL="0" marR="0" indent="0" algn="l" defTabSz="1005840" rtl="0" eaLnBrk="1" fontAlgn="auto" latinLnBrk="0" hangingPunct="1">
              <a:lnSpc>
                <a:spcPct val="100000"/>
              </a:lnSpc>
              <a:spcBef>
                <a:spcPts val="0"/>
              </a:spcBef>
              <a:spcAft>
                <a:spcPts val="1100"/>
              </a:spcAft>
              <a:buClrTx/>
              <a:buSzTx/>
              <a:buFont typeface="Arial" panose="020B0604020202020204" pitchFamily="34" charset="0"/>
              <a:buNone/>
              <a:tabLst/>
              <a:defRPr sz="990"/>
            </a:lvl1pPr>
          </a:lstStyle>
          <a:p>
            <a:pPr>
              <a:spcBef>
                <a:spcPct val="0"/>
              </a:spcBef>
            </a:pPr>
            <a:r>
              <a:rPr lang="en-US" sz="1320" noProof="0" dirty="0">
                <a:solidFill>
                  <a:schemeClr val="bg1"/>
                </a:solidFill>
              </a:rPr>
              <a:t>Co-brand</a:t>
            </a:r>
            <a:br>
              <a:rPr lang="en-US" sz="1320" noProof="0" dirty="0">
                <a:solidFill>
                  <a:schemeClr val="bg1"/>
                </a:solidFill>
              </a:rPr>
            </a:br>
            <a:r>
              <a:rPr lang="en-US" sz="1320" noProof="0" dirty="0">
                <a:solidFill>
                  <a:schemeClr val="bg1"/>
                </a:solidFill>
              </a:rPr>
              <a:t>Logo</a:t>
            </a:r>
          </a:p>
          <a:p>
            <a:endParaRPr lang="en-US" noProof="0" dirty="0"/>
          </a:p>
        </p:txBody>
      </p:sp>
      <p:sp>
        <p:nvSpPr>
          <p:cNvPr id="15" name="Picture Placeholder 29"/>
          <p:cNvSpPr>
            <a:spLocks noGrp="1"/>
          </p:cNvSpPr>
          <p:nvPr>
            <p:ph type="pic" sz="quarter" idx="25" hasCustomPrompt="1"/>
          </p:nvPr>
        </p:nvSpPr>
        <p:spPr>
          <a:xfrm>
            <a:off x="8600309" y="4816307"/>
            <a:ext cx="1026432" cy="622512"/>
          </a:xfrm>
        </p:spPr>
        <p:txBody>
          <a:bodyPr/>
          <a:lstStyle>
            <a:lvl1pPr marL="0" marR="0" indent="0" algn="l" defTabSz="1005840" rtl="0" eaLnBrk="1" fontAlgn="auto" latinLnBrk="0" hangingPunct="1">
              <a:lnSpc>
                <a:spcPct val="100000"/>
              </a:lnSpc>
              <a:spcBef>
                <a:spcPts val="0"/>
              </a:spcBef>
              <a:spcAft>
                <a:spcPts val="1100"/>
              </a:spcAft>
              <a:buClrTx/>
              <a:buSzTx/>
              <a:buFont typeface="Arial" panose="020B0604020202020204" pitchFamily="34" charset="0"/>
              <a:buNone/>
              <a:tabLst/>
              <a:defRPr sz="990"/>
            </a:lvl1pPr>
          </a:lstStyle>
          <a:p>
            <a:pPr>
              <a:spcBef>
                <a:spcPct val="0"/>
              </a:spcBef>
            </a:pPr>
            <a:r>
              <a:rPr lang="en-US" sz="1320" noProof="0" dirty="0">
                <a:solidFill>
                  <a:schemeClr val="bg1"/>
                </a:solidFill>
              </a:rPr>
              <a:t>Co-brand</a:t>
            </a:r>
            <a:br>
              <a:rPr lang="en-US" sz="1320" noProof="0" dirty="0">
                <a:solidFill>
                  <a:schemeClr val="bg1"/>
                </a:solidFill>
              </a:rPr>
            </a:br>
            <a:r>
              <a:rPr lang="en-US" sz="1320" noProof="0" dirty="0">
                <a:solidFill>
                  <a:schemeClr val="bg1"/>
                </a:solidFill>
              </a:rPr>
              <a:t>Logo</a:t>
            </a:r>
          </a:p>
          <a:p>
            <a:endParaRPr lang="en-US" noProof="0" dirty="0"/>
          </a:p>
        </p:txBody>
      </p:sp>
      <p:sp>
        <p:nvSpPr>
          <p:cNvPr id="16" name="Text Placeholder 8"/>
          <p:cNvSpPr>
            <a:spLocks noGrp="1"/>
          </p:cNvSpPr>
          <p:nvPr>
            <p:ph type="body" sz="quarter" idx="13" hasCustomPrompt="1"/>
          </p:nvPr>
        </p:nvSpPr>
        <p:spPr>
          <a:xfrm>
            <a:off x="413862" y="738481"/>
            <a:ext cx="9237939"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7" name="Picture Placeholder 29"/>
          <p:cNvSpPr>
            <a:spLocks noGrp="1"/>
          </p:cNvSpPr>
          <p:nvPr>
            <p:ph type="pic" sz="quarter" idx="19" hasCustomPrompt="1"/>
          </p:nvPr>
        </p:nvSpPr>
        <p:spPr>
          <a:xfrm>
            <a:off x="3934830" y="2112439"/>
            <a:ext cx="998421" cy="622512"/>
          </a:xfrm>
        </p:spPr>
        <p:txBody>
          <a:bodyPr/>
          <a:lstStyle>
            <a:lvl1pPr marL="0" marR="0" indent="0" algn="l" defTabSz="1005840" rtl="0" eaLnBrk="1" fontAlgn="auto" latinLnBrk="0" hangingPunct="1">
              <a:lnSpc>
                <a:spcPct val="100000"/>
              </a:lnSpc>
              <a:spcBef>
                <a:spcPts val="0"/>
              </a:spcBef>
              <a:spcAft>
                <a:spcPts val="1100"/>
              </a:spcAft>
              <a:buClrTx/>
              <a:buSzTx/>
              <a:buFont typeface="Arial" panose="020B0604020202020204" pitchFamily="34" charset="0"/>
              <a:buNone/>
              <a:tabLst/>
              <a:defRPr sz="990"/>
            </a:lvl1pPr>
          </a:lstStyle>
          <a:p>
            <a:pPr>
              <a:spcBef>
                <a:spcPct val="0"/>
              </a:spcBef>
            </a:pPr>
            <a:r>
              <a:rPr lang="en-US" sz="1320" noProof="0" dirty="0">
                <a:solidFill>
                  <a:schemeClr val="bg1"/>
                </a:solidFill>
              </a:rPr>
              <a:t>Co-brand</a:t>
            </a:r>
            <a:br>
              <a:rPr lang="en-US" sz="1320" noProof="0" dirty="0">
                <a:solidFill>
                  <a:schemeClr val="bg1"/>
                </a:solidFill>
              </a:rPr>
            </a:br>
            <a:r>
              <a:rPr lang="en-US" sz="1320" noProof="0" dirty="0">
                <a:solidFill>
                  <a:schemeClr val="bg1"/>
                </a:solidFill>
              </a:rPr>
              <a:t>Logo</a:t>
            </a:r>
          </a:p>
          <a:p>
            <a:endParaRPr lang="en-US" noProof="0" dirty="0"/>
          </a:p>
        </p:txBody>
      </p:sp>
    </p:spTree>
    <p:extLst>
      <p:ext uri="{BB962C8B-B14F-4D97-AF65-F5344CB8AC3E}">
        <p14:creationId xmlns:p14="http://schemas.microsoft.com/office/powerpoint/2010/main" val="536018488"/>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Content for Background Image">
    <p:spTree>
      <p:nvGrpSpPr>
        <p:cNvPr id="1" name=""/>
        <p:cNvGrpSpPr/>
        <p:nvPr/>
      </p:nvGrpSpPr>
      <p:grpSpPr>
        <a:xfrm>
          <a:off x="0" y="0"/>
          <a:ext cx="0" cy="0"/>
          <a:chOff x="0" y="0"/>
          <a:chExt cx="0" cy="0"/>
        </a:xfrm>
      </p:grpSpPr>
      <p:sp>
        <p:nvSpPr>
          <p:cNvPr id="8" name="Rectangle 7"/>
          <p:cNvSpPr/>
          <p:nvPr/>
        </p:nvSpPr>
        <p:spPr>
          <a:xfrm>
            <a:off x="0" y="0"/>
            <a:ext cx="5029200" cy="777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a:p>
        </p:txBody>
      </p:sp>
      <p:sp>
        <p:nvSpPr>
          <p:cNvPr id="3" name="Content Placeholder 2"/>
          <p:cNvSpPr>
            <a:spLocks noGrp="1"/>
          </p:cNvSpPr>
          <p:nvPr>
            <p:ph idx="1"/>
          </p:nvPr>
        </p:nvSpPr>
        <p:spPr>
          <a:xfrm>
            <a:off x="407125" y="2050315"/>
            <a:ext cx="4464912" cy="5141371"/>
          </a:xfrm>
        </p:spPr>
        <p:txBody>
          <a:bodyPr/>
          <a:lstStyle>
            <a:lvl1pPr marL="0" indent="0">
              <a:buNone/>
              <a:defRPr b="0"/>
            </a:lvl1pPr>
            <a:lvl2pPr marL="293370" indent="-293370">
              <a:buFont typeface="Arial" pitchFamily="34" charset="0"/>
              <a:buChar char="•"/>
              <a:tabLst/>
              <a:defRPr/>
            </a:lvl2pPr>
            <a:lvl3pPr marL="492443" indent="-199073">
              <a:buFont typeface="Calibri" pitchFamily="34" charset="0"/>
              <a:buChar char="–"/>
              <a:defRPr/>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Title Placeholder 1"/>
          <p:cNvSpPr>
            <a:spLocks noGrp="1"/>
          </p:cNvSpPr>
          <p:nvPr>
            <p:ph type="title"/>
          </p:nvPr>
        </p:nvSpPr>
        <p:spPr>
          <a:xfrm>
            <a:off x="407125" y="335107"/>
            <a:ext cx="4464912" cy="532091"/>
          </a:xfrm>
          <a:prstGeom prst="rect">
            <a:avLst/>
          </a:prstGeom>
        </p:spPr>
        <p:txBody>
          <a:bodyPr vert="horz" lIns="0" tIns="0" rIns="0" bIns="0" rtlCol="0" anchor="t" anchorCtr="0">
            <a:noAutofit/>
          </a:bodyPr>
          <a:lstStyle/>
          <a:p>
            <a:r>
              <a:rPr lang="en-US" smtClean="0"/>
              <a:t>Click to edit Master title style</a:t>
            </a:r>
            <a:endParaRPr lang="en-GB" dirty="0"/>
          </a:p>
        </p:txBody>
      </p:sp>
      <p:sp>
        <p:nvSpPr>
          <p:cNvPr id="17" name="Text Placeholder 8"/>
          <p:cNvSpPr>
            <a:spLocks noGrp="1"/>
          </p:cNvSpPr>
          <p:nvPr>
            <p:ph type="body" sz="quarter" idx="13"/>
          </p:nvPr>
        </p:nvSpPr>
        <p:spPr>
          <a:xfrm>
            <a:off x="407125" y="867198"/>
            <a:ext cx="4464912" cy="1098520"/>
          </a:xfrm>
        </p:spPr>
        <p:txBody>
          <a:bodyPr>
            <a:normAutofit/>
          </a:bodyPr>
          <a:lstStyle>
            <a:lvl1pPr marL="0" indent="0">
              <a:buNone/>
              <a:defRPr sz="3300" b="0">
                <a:solidFill>
                  <a:srgbClr val="575757"/>
                </a:solidFill>
              </a:defRPr>
            </a:lvl1pPr>
          </a:lstStyle>
          <a:p>
            <a:pPr lvl="0"/>
            <a:r>
              <a:rPr lang="en-US" smtClean="0"/>
              <a:t>Click to edit Master text styles</a:t>
            </a:r>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Tree>
    <p:extLst>
      <p:ext uri="{BB962C8B-B14F-4D97-AF65-F5344CB8AC3E}">
        <p14:creationId xmlns:p14="http://schemas.microsoft.com/office/powerpoint/2010/main" val="2453100826"/>
      </p:ext>
    </p:extLst>
  </p:cSld>
  <p:clrMapOvr>
    <a:masterClrMapping/>
  </p:clrMapOvr>
  <p:transition>
    <p:fade/>
  </p:transition>
  <p:timing>
    <p:tnLst>
      <p:par>
        <p:cTn id="1" dur="indefinite" restart="never" nodeType="tmRoot"/>
      </p:par>
    </p:tnLst>
  </p:timing>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3 column green line">
    <p:spTree>
      <p:nvGrpSpPr>
        <p:cNvPr id="1" name=""/>
        <p:cNvGrpSpPr/>
        <p:nvPr/>
      </p:nvGrpSpPr>
      <p:grpSpPr>
        <a:xfrm>
          <a:off x="0" y="0"/>
          <a:ext cx="0" cy="0"/>
          <a:chOff x="0" y="0"/>
          <a:chExt cx="0" cy="0"/>
        </a:xfrm>
      </p:grpSpPr>
      <p:sp>
        <p:nvSpPr>
          <p:cNvPr id="2" name="Title 1"/>
          <p:cNvSpPr>
            <a:spLocks noGrp="1"/>
          </p:cNvSpPr>
          <p:nvPr>
            <p:ph type="title"/>
          </p:nvPr>
        </p:nvSpPr>
        <p:spPr>
          <a:xfrm>
            <a:off x="413862" y="359835"/>
            <a:ext cx="9230678" cy="378646"/>
          </a:xfrm>
        </p:spPr>
        <p:txBody>
          <a:bodyPr/>
          <a:lstStyle/>
          <a:p>
            <a:r>
              <a:rPr lang="en-US" noProof="0" smtClean="0"/>
              <a:t>Click to edit Master title style</a:t>
            </a:r>
            <a:endParaRPr lang="en-US" noProof="0" dirty="0"/>
          </a:p>
        </p:txBody>
      </p:sp>
      <p:sp>
        <p:nvSpPr>
          <p:cNvPr id="4" name="Rectangle 3"/>
          <p:cNvSpPr/>
          <p:nvPr userDrawn="1"/>
        </p:nvSpPr>
        <p:spPr>
          <a:xfrm>
            <a:off x="3564000" y="1933430"/>
            <a:ext cx="2933797" cy="61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endParaRPr lang="en-US" sz="1210" dirty="0">
              <a:solidFill>
                <a:prstClr val="white"/>
              </a:solidFill>
            </a:endParaRPr>
          </a:p>
        </p:txBody>
      </p:sp>
      <p:sp>
        <p:nvSpPr>
          <p:cNvPr id="5" name="Rectangle 4"/>
          <p:cNvSpPr/>
          <p:nvPr userDrawn="1"/>
        </p:nvSpPr>
        <p:spPr>
          <a:xfrm>
            <a:off x="415800" y="1926909"/>
            <a:ext cx="2937000" cy="677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endParaRPr lang="en-US" sz="1210" dirty="0">
              <a:solidFill>
                <a:prstClr val="white"/>
              </a:solidFill>
            </a:endParaRPr>
          </a:p>
        </p:txBody>
      </p:sp>
      <p:sp>
        <p:nvSpPr>
          <p:cNvPr id="6" name="Rectangle 5"/>
          <p:cNvSpPr/>
          <p:nvPr userDrawn="1"/>
        </p:nvSpPr>
        <p:spPr>
          <a:xfrm>
            <a:off x="6695123" y="1933430"/>
            <a:ext cx="2956679" cy="61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endParaRPr lang="en-US" sz="1210" dirty="0">
              <a:solidFill>
                <a:prstClr val="white"/>
              </a:solidFill>
            </a:endParaRPr>
          </a:p>
        </p:txBody>
      </p:sp>
      <p:sp>
        <p:nvSpPr>
          <p:cNvPr id="7" name="Text Placeholder 8"/>
          <p:cNvSpPr>
            <a:spLocks noGrp="1"/>
          </p:cNvSpPr>
          <p:nvPr>
            <p:ph type="body" sz="quarter" idx="17"/>
          </p:nvPr>
        </p:nvSpPr>
        <p:spPr>
          <a:xfrm>
            <a:off x="3568712" y="2098300"/>
            <a:ext cx="2920976" cy="4358521"/>
          </a:xfrm>
        </p:spPr>
        <p:txBody>
          <a:bodyPr/>
          <a:lstStyle>
            <a:lvl1pPr>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8" name="Text Placeholder 8"/>
          <p:cNvSpPr>
            <a:spLocks noGrp="1"/>
          </p:cNvSpPr>
          <p:nvPr>
            <p:ph type="body" sz="quarter" idx="18"/>
          </p:nvPr>
        </p:nvSpPr>
        <p:spPr>
          <a:xfrm>
            <a:off x="415800" y="2098300"/>
            <a:ext cx="2937000" cy="4358521"/>
          </a:xfrm>
        </p:spPr>
        <p:txBody>
          <a:bodyPr/>
          <a:lstStyle>
            <a:lvl1pPr>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19"/>
          </p:nvPr>
        </p:nvSpPr>
        <p:spPr>
          <a:xfrm>
            <a:off x="6705599" y="2098300"/>
            <a:ext cx="2946202" cy="4358521"/>
          </a:xfrm>
        </p:spPr>
        <p:txBody>
          <a:bodyPr/>
          <a:lstStyle>
            <a:lvl1pPr>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0" name="Text Placeholder 8"/>
          <p:cNvSpPr>
            <a:spLocks noGrp="1"/>
          </p:cNvSpPr>
          <p:nvPr>
            <p:ph type="body" sz="quarter" idx="13" hasCustomPrompt="1"/>
          </p:nvPr>
        </p:nvSpPr>
        <p:spPr>
          <a:xfrm>
            <a:off x="413862" y="738481"/>
            <a:ext cx="920893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3489082292"/>
      </p:ext>
    </p:extLst>
  </p:cSld>
  <p:clrMapOvr>
    <a:masterClrMapping/>
  </p:clrMapOvr>
  <p:transition>
    <p:fade/>
  </p:transition>
  <p:timing>
    <p:tnLst>
      <p:par>
        <p:cTn id="1" dur="indefinite" restart="never" nodeType="tmRoot"/>
      </p:par>
    </p:tnLst>
  </p:timing>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4 column icon">
    <p:spTree>
      <p:nvGrpSpPr>
        <p:cNvPr id="1" name=""/>
        <p:cNvGrpSpPr/>
        <p:nvPr/>
      </p:nvGrpSpPr>
      <p:grpSpPr>
        <a:xfrm>
          <a:off x="0" y="0"/>
          <a:ext cx="0" cy="0"/>
          <a:chOff x="0" y="0"/>
          <a:chExt cx="0" cy="0"/>
        </a:xfrm>
      </p:grpSpPr>
      <p:sp>
        <p:nvSpPr>
          <p:cNvPr id="2" name="Title 1"/>
          <p:cNvSpPr>
            <a:spLocks noGrp="1"/>
          </p:cNvSpPr>
          <p:nvPr>
            <p:ph type="title"/>
          </p:nvPr>
        </p:nvSpPr>
        <p:spPr>
          <a:xfrm>
            <a:off x="413862" y="359835"/>
            <a:ext cx="9230678" cy="378646"/>
          </a:xfrm>
        </p:spPr>
        <p:txBody>
          <a:bodyPr/>
          <a:lstStyle/>
          <a:p>
            <a:r>
              <a:rPr lang="en-US" noProof="0" smtClean="0"/>
              <a:t>Click to edit Master title style</a:t>
            </a:r>
            <a:endParaRPr lang="en-US" noProof="0" dirty="0"/>
          </a:p>
        </p:txBody>
      </p:sp>
      <p:sp>
        <p:nvSpPr>
          <p:cNvPr id="4" name="Text Placeholder 8"/>
          <p:cNvSpPr>
            <a:spLocks noGrp="1"/>
          </p:cNvSpPr>
          <p:nvPr>
            <p:ph type="body" sz="quarter" idx="17"/>
          </p:nvPr>
        </p:nvSpPr>
        <p:spPr>
          <a:xfrm>
            <a:off x="415800" y="2896800"/>
            <a:ext cx="2138400" cy="3847440"/>
          </a:xfrm>
        </p:spPr>
        <p:txBody>
          <a:bodyPr/>
          <a:lstStyle>
            <a:lvl1pPr>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5" name="Text Placeholder 8"/>
          <p:cNvSpPr>
            <a:spLocks noGrp="1"/>
          </p:cNvSpPr>
          <p:nvPr>
            <p:ph type="body" sz="quarter" idx="18"/>
          </p:nvPr>
        </p:nvSpPr>
        <p:spPr>
          <a:xfrm>
            <a:off x="7504890" y="2896800"/>
            <a:ext cx="2138400" cy="3847440"/>
          </a:xfrm>
        </p:spPr>
        <p:txBody>
          <a:bodyPr/>
          <a:lstStyle>
            <a:lvl1pPr>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6" name="Text Placeholder 8"/>
          <p:cNvSpPr>
            <a:spLocks noGrp="1"/>
          </p:cNvSpPr>
          <p:nvPr>
            <p:ph type="body" sz="quarter" idx="19"/>
          </p:nvPr>
        </p:nvSpPr>
        <p:spPr>
          <a:xfrm>
            <a:off x="2778830" y="2896800"/>
            <a:ext cx="2138400" cy="3847440"/>
          </a:xfrm>
        </p:spPr>
        <p:txBody>
          <a:bodyPr/>
          <a:lstStyle>
            <a:lvl1pPr>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7" name="Text Placeholder 8"/>
          <p:cNvSpPr>
            <a:spLocks noGrp="1"/>
          </p:cNvSpPr>
          <p:nvPr>
            <p:ph type="body" sz="quarter" idx="20"/>
          </p:nvPr>
        </p:nvSpPr>
        <p:spPr>
          <a:xfrm>
            <a:off x="5141860" y="2896800"/>
            <a:ext cx="2138400" cy="3847440"/>
          </a:xfrm>
        </p:spPr>
        <p:txBody>
          <a:bodyPr/>
          <a:lstStyle>
            <a:lvl1pPr>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8"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2259433494"/>
      </p:ext>
    </p:extLst>
  </p:cSld>
  <p:clrMapOvr>
    <a:masterClrMapping/>
  </p:clrMapOvr>
  <p:transition>
    <p:fade/>
  </p:transition>
  <p:timing>
    <p:tnLst>
      <p:par>
        <p:cTn id="1" dur="indefinite" restart="never" nodeType="tmRoot"/>
      </p:par>
    </p:tnLst>
  </p:timing>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4 column icon green">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13861" y="359834"/>
            <a:ext cx="9230679" cy="419552"/>
          </a:xfrm>
        </p:spPr>
        <p:txBody>
          <a:bodyPr/>
          <a:lstStyle>
            <a:lvl1pPr>
              <a:defRPr>
                <a:solidFill>
                  <a:schemeClr val="bg1"/>
                </a:solidFill>
              </a:defRPr>
            </a:lvl1pPr>
          </a:lstStyle>
          <a:p>
            <a:r>
              <a:rPr lang="en-US" noProof="0" smtClean="0"/>
              <a:t>Click to edit Master title style</a:t>
            </a:r>
            <a:endParaRPr lang="en-US" noProof="0" dirty="0"/>
          </a:p>
        </p:txBody>
      </p:sp>
      <p:sp>
        <p:nvSpPr>
          <p:cNvPr id="4" name="Text Placeholder 8"/>
          <p:cNvSpPr>
            <a:spLocks noGrp="1"/>
          </p:cNvSpPr>
          <p:nvPr>
            <p:ph type="body" sz="quarter" idx="17"/>
          </p:nvPr>
        </p:nvSpPr>
        <p:spPr>
          <a:xfrm>
            <a:off x="415800" y="2896800"/>
            <a:ext cx="2138400" cy="3847440"/>
          </a:xfrm>
        </p:spPr>
        <p:txBody>
          <a:bodyPr/>
          <a:lstStyle>
            <a:lvl1pPr>
              <a:defRPr b="1">
                <a:solidFill>
                  <a:schemeClr val="bg1"/>
                </a:solidFill>
              </a:defRPr>
            </a:lvl1pPr>
            <a:lvl2pPr>
              <a:spcAft>
                <a:spcPts val="1100"/>
              </a:spcAft>
              <a:defRPr>
                <a:solidFill>
                  <a:schemeClr val="bg1"/>
                </a:solidFill>
              </a:defRPr>
            </a:lvl2pPr>
            <a:lvl3pPr marL="0" indent="0">
              <a:spcAft>
                <a:spcPts val="1100"/>
              </a:spcAft>
              <a:buNone/>
              <a:defRPr>
                <a:solidFill>
                  <a:schemeClr val="bg1"/>
                </a:solidFill>
              </a:defRPr>
            </a:lvl3pPr>
            <a:lvl4pPr marL="194040" indent="-194040">
              <a:spcAft>
                <a:spcPts val="1100"/>
              </a:spcAft>
              <a:buFont typeface="Arial" panose="020B0604020202020204" pitchFamily="34" charset="0"/>
              <a:buChar char="•"/>
              <a:defRPr>
                <a:solidFill>
                  <a:schemeClr val="bg1"/>
                </a:solidFill>
              </a:defRPr>
            </a:lvl4pPr>
            <a:lvl5pPr marL="392040" indent="-194040">
              <a:spcAft>
                <a:spcPts val="1100"/>
              </a:spcAft>
              <a:defRPr baseline="0">
                <a:solidFill>
                  <a:schemeClr val="bg1"/>
                </a:solidFill>
              </a:defRPr>
            </a:lvl5pPr>
            <a:lvl6pPr marL="392040" indent="-194040">
              <a:spcAft>
                <a:spcPts val="1100"/>
              </a:spcAft>
              <a:buFont typeface="Verdana" panose="020B0604030504040204" pitchFamily="34" charset="0"/>
              <a:buChar char="−"/>
              <a:defRPr>
                <a:solidFill>
                  <a:schemeClr val="bg1"/>
                </a:solidFill>
              </a:defRPr>
            </a:lvl6pPr>
            <a:lvl7pPr marL="392040" indent="-194040">
              <a:spcAft>
                <a:spcPts val="1100"/>
              </a:spcAft>
              <a:defRPr>
                <a:solidFill>
                  <a:schemeClr val="bg1"/>
                </a:solidFill>
              </a:defRPr>
            </a:lvl7pPr>
            <a:lvl8pPr marL="392040" indent="-194040">
              <a:spcAft>
                <a:spcPts val="1100"/>
              </a:spcAft>
              <a:defRPr>
                <a:solidFill>
                  <a:schemeClr val="bg1"/>
                </a:solidFill>
              </a:defRPr>
            </a:lvl8pPr>
            <a:lvl9pPr marL="392040" indent="-194040">
              <a:spcAft>
                <a:spcPts val="1100"/>
              </a:spcAft>
              <a:defRPr>
                <a:solidFill>
                  <a:schemeClr val="bg1"/>
                </a:solidFill>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5" name="Text Placeholder 8"/>
          <p:cNvSpPr>
            <a:spLocks noGrp="1"/>
          </p:cNvSpPr>
          <p:nvPr>
            <p:ph type="body" sz="quarter" idx="18"/>
          </p:nvPr>
        </p:nvSpPr>
        <p:spPr>
          <a:xfrm>
            <a:off x="7508120" y="2896800"/>
            <a:ext cx="2138400" cy="3847440"/>
          </a:xfrm>
        </p:spPr>
        <p:txBody>
          <a:bodyPr/>
          <a:lstStyle>
            <a:lvl1pPr>
              <a:defRPr b="1">
                <a:solidFill>
                  <a:schemeClr val="bg1"/>
                </a:solidFill>
              </a:defRPr>
            </a:lvl1pPr>
            <a:lvl2pPr>
              <a:spcAft>
                <a:spcPts val="1100"/>
              </a:spcAft>
              <a:defRPr>
                <a:solidFill>
                  <a:schemeClr val="bg1"/>
                </a:solidFill>
              </a:defRPr>
            </a:lvl2pPr>
            <a:lvl3pPr marL="0" indent="0">
              <a:spcAft>
                <a:spcPts val="1100"/>
              </a:spcAft>
              <a:buNone/>
              <a:defRPr>
                <a:solidFill>
                  <a:schemeClr val="bg1"/>
                </a:solidFill>
              </a:defRPr>
            </a:lvl3pPr>
            <a:lvl4pPr marL="194040" indent="-194040">
              <a:spcAft>
                <a:spcPts val="1100"/>
              </a:spcAft>
              <a:buFont typeface="Arial" panose="020B0604020202020204" pitchFamily="34" charset="0"/>
              <a:buChar char="•"/>
              <a:defRPr>
                <a:solidFill>
                  <a:schemeClr val="bg1"/>
                </a:solidFill>
              </a:defRPr>
            </a:lvl4pPr>
            <a:lvl5pPr marL="392040" indent="-194040">
              <a:spcAft>
                <a:spcPts val="1100"/>
              </a:spcAft>
              <a:defRPr baseline="0">
                <a:solidFill>
                  <a:schemeClr val="bg1"/>
                </a:solidFill>
              </a:defRPr>
            </a:lvl5pPr>
            <a:lvl6pPr marL="392040" indent="-194040">
              <a:spcAft>
                <a:spcPts val="1100"/>
              </a:spcAft>
              <a:buFont typeface="Verdana" panose="020B0604030504040204" pitchFamily="34" charset="0"/>
              <a:buChar char="−"/>
              <a:defRPr>
                <a:solidFill>
                  <a:schemeClr val="bg1"/>
                </a:solidFill>
              </a:defRPr>
            </a:lvl6pPr>
            <a:lvl7pPr marL="392040" indent="-194040">
              <a:spcAft>
                <a:spcPts val="1100"/>
              </a:spcAft>
              <a:defRPr>
                <a:solidFill>
                  <a:schemeClr val="bg1"/>
                </a:solidFill>
              </a:defRPr>
            </a:lvl7pPr>
            <a:lvl8pPr marL="392040" indent="-194040">
              <a:spcAft>
                <a:spcPts val="1100"/>
              </a:spcAft>
              <a:defRPr>
                <a:solidFill>
                  <a:schemeClr val="bg1"/>
                </a:solidFill>
              </a:defRPr>
            </a:lvl8pPr>
            <a:lvl9pPr marL="392040" indent="-194040">
              <a:spcAft>
                <a:spcPts val="1100"/>
              </a:spcAft>
              <a:defRPr>
                <a:solidFill>
                  <a:schemeClr val="bg1"/>
                </a:solidFill>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6" name="Text Placeholder 8"/>
          <p:cNvSpPr>
            <a:spLocks noGrp="1"/>
          </p:cNvSpPr>
          <p:nvPr>
            <p:ph type="body" sz="quarter" idx="19"/>
          </p:nvPr>
        </p:nvSpPr>
        <p:spPr>
          <a:xfrm>
            <a:off x="2779907" y="2896800"/>
            <a:ext cx="2138400" cy="3847440"/>
          </a:xfrm>
        </p:spPr>
        <p:txBody>
          <a:bodyPr/>
          <a:lstStyle>
            <a:lvl1pPr>
              <a:defRPr b="1">
                <a:solidFill>
                  <a:schemeClr val="bg1"/>
                </a:solidFill>
              </a:defRPr>
            </a:lvl1pPr>
            <a:lvl2pPr>
              <a:spcAft>
                <a:spcPts val="1100"/>
              </a:spcAft>
              <a:defRPr>
                <a:solidFill>
                  <a:schemeClr val="bg1"/>
                </a:solidFill>
              </a:defRPr>
            </a:lvl2pPr>
            <a:lvl3pPr marL="0" indent="0">
              <a:spcAft>
                <a:spcPts val="1100"/>
              </a:spcAft>
              <a:buNone/>
              <a:defRPr>
                <a:solidFill>
                  <a:schemeClr val="bg1"/>
                </a:solidFill>
              </a:defRPr>
            </a:lvl3pPr>
            <a:lvl4pPr marL="194040" indent="-194040">
              <a:spcAft>
                <a:spcPts val="1100"/>
              </a:spcAft>
              <a:buFont typeface="Arial" panose="020B0604020202020204" pitchFamily="34" charset="0"/>
              <a:buChar char="•"/>
              <a:defRPr>
                <a:solidFill>
                  <a:schemeClr val="bg1"/>
                </a:solidFill>
              </a:defRPr>
            </a:lvl4pPr>
            <a:lvl5pPr marL="392040" indent="-194040">
              <a:spcAft>
                <a:spcPts val="1100"/>
              </a:spcAft>
              <a:defRPr baseline="0">
                <a:solidFill>
                  <a:schemeClr val="bg1"/>
                </a:solidFill>
              </a:defRPr>
            </a:lvl5pPr>
            <a:lvl6pPr marL="392040" indent="-194040">
              <a:spcAft>
                <a:spcPts val="1100"/>
              </a:spcAft>
              <a:buFont typeface="Verdana" panose="020B0604030504040204" pitchFamily="34" charset="0"/>
              <a:buChar char="−"/>
              <a:defRPr>
                <a:solidFill>
                  <a:schemeClr val="bg1"/>
                </a:solidFill>
              </a:defRPr>
            </a:lvl6pPr>
            <a:lvl7pPr marL="392040" indent="-194040">
              <a:spcAft>
                <a:spcPts val="1100"/>
              </a:spcAft>
              <a:defRPr>
                <a:solidFill>
                  <a:schemeClr val="bg1"/>
                </a:solidFill>
              </a:defRPr>
            </a:lvl7pPr>
            <a:lvl8pPr marL="392040" indent="-194040">
              <a:spcAft>
                <a:spcPts val="1100"/>
              </a:spcAft>
              <a:defRPr>
                <a:solidFill>
                  <a:schemeClr val="bg1"/>
                </a:solidFill>
              </a:defRPr>
            </a:lvl8pPr>
            <a:lvl9pPr marL="392040" indent="-194040">
              <a:spcAft>
                <a:spcPts val="1100"/>
              </a:spcAft>
              <a:defRPr>
                <a:solidFill>
                  <a:schemeClr val="bg1"/>
                </a:solidFill>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7" name="Text Placeholder 8"/>
          <p:cNvSpPr>
            <a:spLocks noGrp="1"/>
          </p:cNvSpPr>
          <p:nvPr>
            <p:ph type="body" sz="quarter" idx="20"/>
          </p:nvPr>
        </p:nvSpPr>
        <p:spPr>
          <a:xfrm>
            <a:off x="5144014" y="2896800"/>
            <a:ext cx="2138400" cy="3847440"/>
          </a:xfrm>
        </p:spPr>
        <p:txBody>
          <a:bodyPr/>
          <a:lstStyle>
            <a:lvl1pPr>
              <a:defRPr b="1">
                <a:solidFill>
                  <a:schemeClr val="bg1"/>
                </a:solidFill>
              </a:defRPr>
            </a:lvl1pPr>
            <a:lvl2pPr>
              <a:spcAft>
                <a:spcPts val="1100"/>
              </a:spcAft>
              <a:defRPr>
                <a:solidFill>
                  <a:schemeClr val="bg1"/>
                </a:solidFill>
              </a:defRPr>
            </a:lvl2pPr>
            <a:lvl3pPr marL="0" indent="0">
              <a:spcAft>
                <a:spcPts val="1100"/>
              </a:spcAft>
              <a:buNone/>
              <a:defRPr>
                <a:solidFill>
                  <a:schemeClr val="bg1"/>
                </a:solidFill>
              </a:defRPr>
            </a:lvl3pPr>
            <a:lvl4pPr marL="194040" indent="-194040">
              <a:spcAft>
                <a:spcPts val="1100"/>
              </a:spcAft>
              <a:buFont typeface="Arial" panose="020B0604020202020204" pitchFamily="34" charset="0"/>
              <a:buChar char="•"/>
              <a:defRPr>
                <a:solidFill>
                  <a:schemeClr val="bg1"/>
                </a:solidFill>
              </a:defRPr>
            </a:lvl4pPr>
            <a:lvl5pPr marL="392040" indent="-194040">
              <a:spcAft>
                <a:spcPts val="1100"/>
              </a:spcAft>
              <a:defRPr baseline="0">
                <a:solidFill>
                  <a:schemeClr val="bg1"/>
                </a:solidFill>
              </a:defRPr>
            </a:lvl5pPr>
            <a:lvl6pPr marL="392040" indent="-194040">
              <a:spcAft>
                <a:spcPts val="1100"/>
              </a:spcAft>
              <a:buFont typeface="Verdana" panose="020B0604030504040204" pitchFamily="34" charset="0"/>
              <a:buChar char="−"/>
              <a:defRPr>
                <a:solidFill>
                  <a:schemeClr val="bg1"/>
                </a:solidFill>
              </a:defRPr>
            </a:lvl6pPr>
            <a:lvl7pPr marL="392040" indent="-194040">
              <a:spcAft>
                <a:spcPts val="1100"/>
              </a:spcAft>
              <a:defRPr>
                <a:solidFill>
                  <a:schemeClr val="bg1"/>
                </a:solidFill>
              </a:defRPr>
            </a:lvl7pPr>
            <a:lvl8pPr marL="392040" indent="-194040">
              <a:spcAft>
                <a:spcPts val="1100"/>
              </a:spcAft>
              <a:defRPr>
                <a:solidFill>
                  <a:schemeClr val="bg1"/>
                </a:solidFill>
              </a:defRPr>
            </a:lvl8pPr>
            <a:lvl9pPr marL="392040" indent="-194040">
              <a:spcAft>
                <a:spcPts val="1100"/>
              </a:spcAft>
              <a:defRPr>
                <a:solidFill>
                  <a:schemeClr val="bg1"/>
                </a:solidFill>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8" name="Text Placeholder 8"/>
          <p:cNvSpPr>
            <a:spLocks noGrp="1"/>
          </p:cNvSpPr>
          <p:nvPr>
            <p:ph type="body" sz="quarter" idx="13" hasCustomPrompt="1"/>
          </p:nvPr>
        </p:nvSpPr>
        <p:spPr>
          <a:xfrm>
            <a:off x="413861" y="779387"/>
            <a:ext cx="9230679" cy="858222"/>
          </a:xfrm>
          <a:prstGeom prst="rect">
            <a:avLst/>
          </a:prstGeom>
        </p:spPr>
        <p:txBody>
          <a:bodyPr lIns="0" tIns="0" rIns="0" bIns="0">
            <a:noAutofit/>
          </a:bodyPr>
          <a:lstStyle>
            <a:lvl1pPr marL="0" indent="0">
              <a:buNone/>
              <a:defRPr sz="2200" b="0">
                <a:solidFill>
                  <a:schemeClr val="bg1"/>
                </a:solidFill>
              </a:defRPr>
            </a:lvl1pPr>
          </a:lstStyle>
          <a:p>
            <a:pPr lvl="0"/>
            <a:r>
              <a:rPr lang="en-US" noProof="0" dirty="0"/>
              <a:t>Click to add subtitle</a:t>
            </a:r>
          </a:p>
        </p:txBody>
      </p:sp>
      <p:sp>
        <p:nvSpPr>
          <p:cNvPr id="13" name="TextBox 12"/>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4" name="TextBox 13"/>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5" name="TextBox 14"/>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4168207249"/>
      </p:ext>
    </p:extLst>
  </p:cSld>
  <p:clrMapOvr>
    <a:masterClrMapping/>
  </p:clrMapOvr>
  <p:transition>
    <p:fade/>
  </p:transition>
  <p:timing>
    <p:tnLst>
      <p:par>
        <p:cTn id="1" dur="indefinite" restart="never" nodeType="tmRoot"/>
      </p:par>
    </p:tnLst>
  </p:timing>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Title, subtitle, 1 column text with charts">
    <p:spTree>
      <p:nvGrpSpPr>
        <p:cNvPr id="1" name=""/>
        <p:cNvGrpSpPr/>
        <p:nvPr/>
      </p:nvGrpSpPr>
      <p:grpSpPr>
        <a:xfrm>
          <a:off x="0" y="0"/>
          <a:ext cx="0" cy="0"/>
          <a:chOff x="0" y="0"/>
          <a:chExt cx="0" cy="0"/>
        </a:xfrm>
      </p:grpSpPr>
      <p:sp>
        <p:nvSpPr>
          <p:cNvPr id="8"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9" name="Title Placeholder 1"/>
          <p:cNvSpPr>
            <a:spLocks noGrp="1"/>
          </p:cNvSpPr>
          <p:nvPr>
            <p:ph type="title" hasCustomPrompt="1"/>
          </p:nvPr>
        </p:nvSpPr>
        <p:spPr>
          <a:xfrm>
            <a:off x="413861" y="359833"/>
            <a:ext cx="9230678" cy="378648"/>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0" name="Text Placeholder 18"/>
          <p:cNvSpPr>
            <a:spLocks noGrp="1"/>
          </p:cNvSpPr>
          <p:nvPr>
            <p:ph idx="1"/>
          </p:nvPr>
        </p:nvSpPr>
        <p:spPr>
          <a:xfrm>
            <a:off x="413861" y="1887327"/>
            <a:ext cx="4615339" cy="5345325"/>
          </a:xfrm>
          <a:prstGeom prst="rect">
            <a:avLst/>
          </a:prstGeom>
        </p:spPr>
        <p:txBody>
          <a:bodyPr vert="horz" lIns="0" tIns="0" rIns="0" bIns="0" rtlCol="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2083955239"/>
      </p:ext>
    </p:extLst>
  </p:cSld>
  <p:clrMapOvr>
    <a:masterClrMapping/>
  </p:clrMapOvr>
  <p:transition>
    <p:fade/>
  </p:transition>
  <p:timing>
    <p:tnLst>
      <p:par>
        <p:cTn id="1" dur="indefinite" restart="never" nodeType="tmRoot"/>
      </p:par>
    </p:tnLst>
  </p:timing>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US" noProof="0" dirty="0"/>
          </a:p>
        </p:txBody>
      </p:sp>
    </p:spTree>
    <p:extLst>
      <p:ext uri="{BB962C8B-B14F-4D97-AF65-F5344CB8AC3E}">
        <p14:creationId xmlns:p14="http://schemas.microsoft.com/office/powerpoint/2010/main" val="3293529958"/>
      </p:ext>
    </p:extLst>
  </p:cSld>
  <p:clrMapOvr>
    <a:masterClrMapping/>
  </p:clrMapOvr>
  <p:transition>
    <p:fade/>
  </p:transition>
  <p:timing>
    <p:tnLst>
      <p:par>
        <p:cTn id="1" dur="indefinite" restart="never" nodeType="tmRoot"/>
      </p:par>
    </p:tnLst>
  </p:timing>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2993563"/>
      </p:ext>
    </p:extLst>
  </p:cSld>
  <p:clrMapOvr>
    <a:masterClrMapping/>
  </p:clrMapOvr>
  <p:transition>
    <p:fade/>
  </p:transition>
  <p:timing>
    <p:tnLst>
      <p:par>
        <p:cTn id="1" dur="indefinite" restart="never" nodeType="tmRoot"/>
      </p:par>
    </p:tnLst>
  </p:timing>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userDrawn="1">
  <p:cSld name="End slide">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a:xfrm>
            <a:off x="413863" y="4773549"/>
            <a:ext cx="7036372" cy="2459102"/>
          </a:xfrm>
        </p:spPr>
        <p:txBody>
          <a:bodyPr anchor="b" anchorCtr="0"/>
          <a:lstStyle>
            <a:lvl1pPr>
              <a:lnSpc>
                <a:spcPct val="100000"/>
              </a:lnSpc>
              <a:spcAft>
                <a:spcPts val="660"/>
              </a:spcAft>
              <a:defRPr sz="990"/>
            </a:lvl1pPr>
          </a:lstStyle>
          <a:p>
            <a:pPr lvl="0"/>
            <a:r>
              <a:rPr lang="en-US" noProof="0" smtClean="0"/>
              <a:t>Click to edit Master text styles</a:t>
            </a:r>
          </a:p>
        </p:txBody>
      </p:sp>
      <p:sp>
        <p:nvSpPr>
          <p:cNvPr id="3" name="Picture Placeholder 2"/>
          <p:cNvSpPr>
            <a:spLocks noGrp="1"/>
          </p:cNvSpPr>
          <p:nvPr>
            <p:ph type="pic" sz="quarter" idx="14" hasCustomPrompt="1"/>
          </p:nvPr>
        </p:nvSpPr>
        <p:spPr>
          <a:xfrm>
            <a:off x="7730949" y="4773549"/>
            <a:ext cx="1913590" cy="1955508"/>
          </a:xfrm>
        </p:spPr>
        <p:txBody>
          <a:bodyPr anchor="ctr" anchorCtr="0"/>
          <a:lstStyle>
            <a:lvl1pPr algn="ctr">
              <a:defRPr sz="990"/>
            </a:lvl1pPr>
          </a:lstStyle>
          <a:p>
            <a:r>
              <a:rPr lang="en-US" sz="990" noProof="0" dirty="0"/>
              <a:t>Insert sponsorship mark here</a:t>
            </a:r>
            <a:endParaRPr lang="en-US" noProof="0" dirty="0"/>
          </a:p>
        </p:txBody>
      </p:sp>
      <p:sp>
        <p:nvSpPr>
          <p:cNvPr id="8" name="Text Placeholder 7"/>
          <p:cNvSpPr>
            <a:spLocks noGrp="1"/>
          </p:cNvSpPr>
          <p:nvPr>
            <p:ph type="body" sz="quarter" idx="15"/>
          </p:nvPr>
        </p:nvSpPr>
        <p:spPr>
          <a:xfrm>
            <a:off x="7730951" y="6820432"/>
            <a:ext cx="1913589" cy="412218"/>
          </a:xfrm>
        </p:spPr>
        <p:txBody>
          <a:bodyPr anchor="b" anchorCtr="0"/>
          <a:lstStyle>
            <a:lvl1pPr>
              <a:lnSpc>
                <a:spcPct val="100000"/>
              </a:lnSpc>
              <a:defRPr sz="1045"/>
            </a:lvl1pPr>
          </a:lstStyle>
          <a:p>
            <a:pPr lvl="0"/>
            <a:r>
              <a:rPr lang="en-US" noProof="0" smtClean="0"/>
              <a:t>Click to edit Master text styles</a:t>
            </a:r>
          </a:p>
        </p:txBody>
      </p:sp>
      <p:grpSp>
        <p:nvGrpSpPr>
          <p:cNvPr id="9" name="Group 8"/>
          <p:cNvGrpSpPr/>
          <p:nvPr userDrawn="1"/>
        </p:nvGrpSpPr>
        <p:grpSpPr>
          <a:xfrm>
            <a:off x="415790" y="428400"/>
            <a:ext cx="1782000" cy="349039"/>
            <a:chOff x="398463" y="404813"/>
            <a:chExt cx="1627187" cy="307976"/>
          </a:xfrm>
          <a:solidFill>
            <a:schemeClr val="tx1"/>
          </a:solidFill>
        </p:grpSpPr>
        <p:sp>
          <p:nvSpPr>
            <p:cNvPr id="10"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1"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2"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3"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4"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5"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6"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7"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8"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9"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grpSp>
    </p:spTree>
    <p:extLst>
      <p:ext uri="{BB962C8B-B14F-4D97-AF65-F5344CB8AC3E}">
        <p14:creationId xmlns:p14="http://schemas.microsoft.com/office/powerpoint/2010/main" val="244386961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ox and Background Image">
    <p:spTree>
      <p:nvGrpSpPr>
        <p:cNvPr id="1" name=""/>
        <p:cNvGrpSpPr/>
        <p:nvPr/>
      </p:nvGrpSpPr>
      <p:grpSpPr>
        <a:xfrm>
          <a:off x="0" y="0"/>
          <a:ext cx="0" cy="0"/>
          <a:chOff x="0" y="0"/>
          <a:chExt cx="0" cy="0"/>
        </a:xfrm>
      </p:grpSpPr>
      <p:sp>
        <p:nvSpPr>
          <p:cNvPr id="8" name="Rectangle 7"/>
          <p:cNvSpPr/>
          <p:nvPr/>
        </p:nvSpPr>
        <p:spPr>
          <a:xfrm>
            <a:off x="429545" y="728640"/>
            <a:ext cx="5433120" cy="59912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a:p>
        </p:txBody>
      </p:sp>
      <p:sp>
        <p:nvSpPr>
          <p:cNvPr id="3" name="Content Placeholder 2"/>
          <p:cNvSpPr>
            <a:spLocks noGrp="1"/>
          </p:cNvSpPr>
          <p:nvPr>
            <p:ph idx="1"/>
          </p:nvPr>
        </p:nvSpPr>
        <p:spPr>
          <a:xfrm>
            <a:off x="623381" y="1953882"/>
            <a:ext cx="5081623" cy="4846989"/>
          </a:xfrm>
        </p:spPr>
        <p:txBody>
          <a:bodyPr/>
          <a:lstStyle>
            <a:lvl1pPr marL="0" indent="0">
              <a:buNone/>
              <a:defRPr b="0"/>
            </a:lvl1pPr>
            <a:lvl2pPr marL="293370" indent="-293370">
              <a:buFont typeface="Arial" pitchFamily="34" charset="0"/>
              <a:buChar char="•"/>
              <a:tabLst/>
              <a:defRPr/>
            </a:lvl2pPr>
            <a:lvl3pPr marL="492443" indent="-199073">
              <a:buFont typeface="Calibri" pitchFamily="34" charset="0"/>
              <a:buChar char="–"/>
              <a:defRPr/>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Title Placeholder 1"/>
          <p:cNvSpPr>
            <a:spLocks noGrp="1"/>
          </p:cNvSpPr>
          <p:nvPr>
            <p:ph type="title"/>
          </p:nvPr>
        </p:nvSpPr>
        <p:spPr>
          <a:xfrm>
            <a:off x="529083" y="345903"/>
            <a:ext cx="5333084" cy="393533"/>
          </a:xfrm>
          <a:prstGeom prst="rect">
            <a:avLst/>
          </a:prstGeom>
        </p:spPr>
        <p:txBody>
          <a:bodyPr vert="horz" lIns="0" tIns="0" rIns="0" bIns="0" rtlCol="0" anchor="ctr" anchorCtr="0">
            <a:normAutofit/>
          </a:bodyPr>
          <a:lstStyle>
            <a:lvl1pPr>
              <a:defRPr sz="1540" b="0">
                <a:solidFill>
                  <a:schemeClr val="tx1"/>
                </a:solidFill>
              </a:defRPr>
            </a:lvl1pPr>
          </a:lstStyle>
          <a:p>
            <a:r>
              <a:rPr lang="en-US" smtClean="0"/>
              <a:t>Click to edit Master title style</a:t>
            </a:r>
            <a:endParaRPr lang="en-GB" dirty="0"/>
          </a:p>
        </p:txBody>
      </p:sp>
      <p:sp>
        <p:nvSpPr>
          <p:cNvPr id="17" name="Text Placeholder 8"/>
          <p:cNvSpPr>
            <a:spLocks noGrp="1"/>
          </p:cNvSpPr>
          <p:nvPr>
            <p:ph type="body" sz="quarter" idx="13"/>
          </p:nvPr>
        </p:nvSpPr>
        <p:spPr>
          <a:xfrm>
            <a:off x="623381" y="818778"/>
            <a:ext cx="5081908" cy="1146940"/>
          </a:xfrm>
        </p:spPr>
        <p:txBody>
          <a:bodyPr anchor="ctr" anchorCtr="0">
            <a:normAutofit/>
          </a:bodyPr>
          <a:lstStyle>
            <a:lvl1pPr marL="0" indent="0">
              <a:buNone/>
              <a:defRPr sz="3300" b="0">
                <a:solidFill>
                  <a:schemeClr val="accent3"/>
                </a:solidFill>
              </a:defRPr>
            </a:lvl1pPr>
          </a:lstStyle>
          <a:p>
            <a:pPr lvl="0"/>
            <a:r>
              <a:rPr lang="en-US" smtClean="0"/>
              <a:t>Click to edit Master text styles</a:t>
            </a:r>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
        <p:nvSpPr>
          <p:cNvPr id="10" name="Rectangle 9"/>
          <p:cNvSpPr/>
          <p:nvPr/>
        </p:nvSpPr>
        <p:spPr>
          <a:xfrm>
            <a:off x="429545" y="345415"/>
            <a:ext cx="5432622" cy="3876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a:p>
        </p:txBody>
      </p:sp>
    </p:spTree>
    <p:extLst>
      <p:ext uri="{BB962C8B-B14F-4D97-AF65-F5344CB8AC3E}">
        <p14:creationId xmlns:p14="http://schemas.microsoft.com/office/powerpoint/2010/main" val="3333858488"/>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slideLayout" Target="../slideLayouts/slideLayout40.xml"/><Relationship Id="rId18" Type="http://schemas.openxmlformats.org/officeDocument/2006/relationships/slideLayout" Target="../slideLayouts/slideLayout4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slideLayout" Target="../slideLayouts/slideLayout39.xml"/><Relationship Id="rId17" Type="http://schemas.openxmlformats.org/officeDocument/2006/relationships/slideLayout" Target="../slideLayouts/slideLayout44.xml"/><Relationship Id="rId2" Type="http://schemas.openxmlformats.org/officeDocument/2006/relationships/slideLayout" Target="../slideLayouts/slideLayout29.xml"/><Relationship Id="rId16" Type="http://schemas.openxmlformats.org/officeDocument/2006/relationships/slideLayout" Target="../slideLayouts/slideLayout43.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5" Type="http://schemas.openxmlformats.org/officeDocument/2006/relationships/slideLayout" Target="../slideLayouts/slideLayout42.xml"/><Relationship Id="rId10" Type="http://schemas.openxmlformats.org/officeDocument/2006/relationships/slideLayout" Target="../slideLayouts/slideLayout37.xml"/><Relationship Id="rId19" Type="http://schemas.openxmlformats.org/officeDocument/2006/relationships/theme" Target="../theme/theme2.xml"/><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slideLayout" Target="../slideLayouts/slideLayout4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slideLayout" Target="../slideLayouts/slideLayout58.xml"/><Relationship Id="rId18" Type="http://schemas.openxmlformats.org/officeDocument/2006/relationships/slideLayout" Target="../slideLayouts/slideLayout63.xml"/><Relationship Id="rId26" Type="http://schemas.openxmlformats.org/officeDocument/2006/relationships/slideLayout" Target="../slideLayouts/slideLayout71.xml"/><Relationship Id="rId39" Type="http://schemas.openxmlformats.org/officeDocument/2006/relationships/slideLayout" Target="../slideLayouts/slideLayout84.xml"/><Relationship Id="rId3" Type="http://schemas.openxmlformats.org/officeDocument/2006/relationships/slideLayout" Target="../slideLayouts/slideLayout48.xml"/><Relationship Id="rId21" Type="http://schemas.openxmlformats.org/officeDocument/2006/relationships/slideLayout" Target="../slideLayouts/slideLayout66.xml"/><Relationship Id="rId34" Type="http://schemas.openxmlformats.org/officeDocument/2006/relationships/slideLayout" Target="../slideLayouts/slideLayout79.xml"/><Relationship Id="rId42" Type="http://schemas.openxmlformats.org/officeDocument/2006/relationships/theme" Target="../theme/theme3.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17" Type="http://schemas.openxmlformats.org/officeDocument/2006/relationships/slideLayout" Target="../slideLayouts/slideLayout62.xml"/><Relationship Id="rId25" Type="http://schemas.openxmlformats.org/officeDocument/2006/relationships/slideLayout" Target="../slideLayouts/slideLayout70.xml"/><Relationship Id="rId33" Type="http://schemas.openxmlformats.org/officeDocument/2006/relationships/slideLayout" Target="../slideLayouts/slideLayout78.xml"/><Relationship Id="rId38" Type="http://schemas.openxmlformats.org/officeDocument/2006/relationships/slideLayout" Target="../slideLayouts/slideLayout83.xml"/><Relationship Id="rId46" Type="http://schemas.openxmlformats.org/officeDocument/2006/relationships/image" Target="../media/image3.emf"/><Relationship Id="rId2" Type="http://schemas.openxmlformats.org/officeDocument/2006/relationships/slideLayout" Target="../slideLayouts/slideLayout47.xml"/><Relationship Id="rId16" Type="http://schemas.openxmlformats.org/officeDocument/2006/relationships/slideLayout" Target="../slideLayouts/slideLayout61.xml"/><Relationship Id="rId20" Type="http://schemas.openxmlformats.org/officeDocument/2006/relationships/slideLayout" Target="../slideLayouts/slideLayout65.xml"/><Relationship Id="rId29" Type="http://schemas.openxmlformats.org/officeDocument/2006/relationships/slideLayout" Target="../slideLayouts/slideLayout74.xml"/><Relationship Id="rId41" Type="http://schemas.openxmlformats.org/officeDocument/2006/relationships/slideLayout" Target="../slideLayouts/slideLayout86.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24" Type="http://schemas.openxmlformats.org/officeDocument/2006/relationships/slideLayout" Target="../slideLayouts/slideLayout69.xml"/><Relationship Id="rId32" Type="http://schemas.openxmlformats.org/officeDocument/2006/relationships/slideLayout" Target="../slideLayouts/slideLayout77.xml"/><Relationship Id="rId37" Type="http://schemas.openxmlformats.org/officeDocument/2006/relationships/slideLayout" Target="../slideLayouts/slideLayout82.xml"/><Relationship Id="rId40" Type="http://schemas.openxmlformats.org/officeDocument/2006/relationships/slideLayout" Target="../slideLayouts/slideLayout85.xml"/><Relationship Id="rId45" Type="http://schemas.openxmlformats.org/officeDocument/2006/relationships/oleObject" Target="../embeddings/oleObject2.bin"/><Relationship Id="rId5" Type="http://schemas.openxmlformats.org/officeDocument/2006/relationships/slideLayout" Target="../slideLayouts/slideLayout50.xml"/><Relationship Id="rId15" Type="http://schemas.openxmlformats.org/officeDocument/2006/relationships/slideLayout" Target="../slideLayouts/slideLayout60.xml"/><Relationship Id="rId23" Type="http://schemas.openxmlformats.org/officeDocument/2006/relationships/slideLayout" Target="../slideLayouts/slideLayout68.xml"/><Relationship Id="rId28" Type="http://schemas.openxmlformats.org/officeDocument/2006/relationships/slideLayout" Target="../slideLayouts/slideLayout73.xml"/><Relationship Id="rId36" Type="http://schemas.openxmlformats.org/officeDocument/2006/relationships/slideLayout" Target="../slideLayouts/slideLayout81.xml"/><Relationship Id="rId10" Type="http://schemas.openxmlformats.org/officeDocument/2006/relationships/slideLayout" Target="../slideLayouts/slideLayout55.xml"/><Relationship Id="rId19" Type="http://schemas.openxmlformats.org/officeDocument/2006/relationships/slideLayout" Target="../slideLayouts/slideLayout64.xml"/><Relationship Id="rId31" Type="http://schemas.openxmlformats.org/officeDocument/2006/relationships/slideLayout" Target="../slideLayouts/slideLayout76.xml"/><Relationship Id="rId44" Type="http://schemas.openxmlformats.org/officeDocument/2006/relationships/tags" Target="../tags/tag3.xml"/><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slideLayout" Target="../slideLayouts/slideLayout59.xml"/><Relationship Id="rId22" Type="http://schemas.openxmlformats.org/officeDocument/2006/relationships/slideLayout" Target="../slideLayouts/slideLayout67.xml"/><Relationship Id="rId27" Type="http://schemas.openxmlformats.org/officeDocument/2006/relationships/slideLayout" Target="../slideLayouts/slideLayout72.xml"/><Relationship Id="rId30" Type="http://schemas.openxmlformats.org/officeDocument/2006/relationships/slideLayout" Target="../slideLayouts/slideLayout75.xml"/><Relationship Id="rId35" Type="http://schemas.openxmlformats.org/officeDocument/2006/relationships/slideLayout" Target="../slideLayouts/slideLayout80.xml"/><Relationship Id="rId43" Type="http://schemas.openxmlformats.org/officeDocument/2006/relationships/vmlDrawing" Target="../drawings/vmlDrawing2.v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7124" y="335108"/>
            <a:ext cx="9226800" cy="1718341"/>
          </a:xfrm>
          <a:prstGeom prst="rect">
            <a:avLst/>
          </a:prstGeom>
        </p:spPr>
        <p:txBody>
          <a:bodyPr vert="horz" lIns="0" tIns="0" rIns="0" bIns="0" rtlCol="0" anchor="t" anchorCtr="0">
            <a:noAutofit/>
          </a:bodyPr>
          <a:lstStyle/>
          <a:p>
            <a:r>
              <a:rPr lang="en-US" smtClean="0"/>
              <a:t>Click to edit Master title style</a:t>
            </a:r>
            <a:endParaRPr lang="en-GB" dirty="0"/>
          </a:p>
        </p:txBody>
      </p:sp>
      <p:sp>
        <p:nvSpPr>
          <p:cNvPr id="3" name="Text Placeholder 2"/>
          <p:cNvSpPr>
            <a:spLocks noGrp="1"/>
          </p:cNvSpPr>
          <p:nvPr>
            <p:ph type="body" idx="1"/>
          </p:nvPr>
        </p:nvSpPr>
        <p:spPr>
          <a:xfrm>
            <a:off x="407124" y="2050315"/>
            <a:ext cx="9226800" cy="5141371"/>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
        <p:nvSpPr>
          <p:cNvPr id="8"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Tree>
    <p:extLst>
      <p:ext uri="{BB962C8B-B14F-4D97-AF65-F5344CB8AC3E}">
        <p14:creationId xmlns:p14="http://schemas.microsoft.com/office/powerpoint/2010/main" val="1289804384"/>
      </p:ext>
    </p:extLst>
  </p:cSld>
  <p:clrMap bg1="lt1" tx1="dk1" bg2="lt2" tx2="dk2" accent1="accent1" accent2="accent2" accent3="accent3" accent4="accent4" accent5="accent5" accent6="accent6" hlink="hlink" folHlink="folHlink"/>
  <p:sldLayoutIdLst>
    <p:sldLayoutId id="2147483909" r:id="rId1"/>
    <p:sldLayoutId id="2147483910" r:id="rId2"/>
    <p:sldLayoutId id="2147483911" r:id="rId3"/>
    <p:sldLayoutId id="2147483912" r:id="rId4"/>
    <p:sldLayoutId id="2147483913" r:id="rId5"/>
    <p:sldLayoutId id="2147483914" r:id="rId6"/>
    <p:sldLayoutId id="2147483915" r:id="rId7"/>
    <p:sldLayoutId id="2147483916" r:id="rId8"/>
    <p:sldLayoutId id="2147483917" r:id="rId9"/>
    <p:sldLayoutId id="2147483918" r:id="rId10"/>
    <p:sldLayoutId id="2147483919" r:id="rId11"/>
    <p:sldLayoutId id="2147483920" r:id="rId12"/>
    <p:sldLayoutId id="2147483921" r:id="rId13"/>
    <p:sldLayoutId id="2147483922" r:id="rId14"/>
    <p:sldLayoutId id="2147483923" r:id="rId15"/>
    <p:sldLayoutId id="2147483924" r:id="rId16"/>
    <p:sldLayoutId id="2147483925" r:id="rId17"/>
    <p:sldLayoutId id="2147483926" r:id="rId18"/>
    <p:sldLayoutId id="2147483927" r:id="rId19"/>
    <p:sldLayoutId id="2147483928" r:id="rId20"/>
    <p:sldLayoutId id="2147483929" r:id="rId21"/>
    <p:sldLayoutId id="2147483930" r:id="rId22"/>
    <p:sldLayoutId id="2147483899" r:id="rId23"/>
    <p:sldLayoutId id="2147483900" r:id="rId24"/>
    <p:sldLayoutId id="2147483901" r:id="rId25"/>
    <p:sldLayoutId id="2147483904" r:id="rId26"/>
    <p:sldLayoutId id="2147483907" r:id="rId27"/>
  </p:sldLayoutIdLst>
  <p:transition>
    <p:fade/>
  </p:transition>
  <p:timing>
    <p:tnLst>
      <p:par>
        <p:cTn id="1" dur="indefinite" restart="never" nodeType="tmRoot"/>
      </p:par>
    </p:tnLst>
  </p:timing>
  <p:hf hdr="0" dt="0"/>
  <p:txStyles>
    <p:titleStyle>
      <a:lvl1pPr algn="l" defTabSz="1005840" rtl="0" eaLnBrk="1" latinLnBrk="0" hangingPunct="1">
        <a:spcBef>
          <a:spcPct val="0"/>
        </a:spcBef>
        <a:buNone/>
        <a:defRPr sz="3300" kern="1200">
          <a:solidFill>
            <a:schemeClr val="accent2"/>
          </a:solidFill>
          <a:latin typeface="+mj-lt"/>
          <a:ea typeface="+mj-ea"/>
          <a:cs typeface="+mj-cs"/>
        </a:defRPr>
      </a:lvl1pPr>
    </p:titleStyle>
    <p:bodyStyle>
      <a:lvl1pPr marL="302102" indent="-302102" algn="l" defTabSz="1005840" rtl="0" eaLnBrk="1" latinLnBrk="0" hangingPunct="1">
        <a:spcBef>
          <a:spcPts val="1320"/>
        </a:spcBef>
        <a:buFont typeface="Arial" pitchFamily="34" charset="0"/>
        <a:buChar char="•"/>
        <a:defRPr sz="1980" b="0" kern="1200">
          <a:solidFill>
            <a:schemeClr val="tx2"/>
          </a:solidFill>
          <a:latin typeface="+mn-lt"/>
          <a:ea typeface="+mn-ea"/>
          <a:cs typeface="+mn-cs"/>
        </a:defRPr>
      </a:lvl1pPr>
      <a:lvl2pPr marL="485458" indent="-183357" algn="l" defTabSz="1005840" rtl="0" eaLnBrk="1" latinLnBrk="0" hangingPunct="1">
        <a:spcBef>
          <a:spcPts val="1320"/>
        </a:spcBef>
        <a:buFont typeface="Arial" pitchFamily="34" charset="0"/>
        <a:buChar char="−"/>
        <a:defRPr sz="1980" kern="1200">
          <a:solidFill>
            <a:schemeClr val="tx2"/>
          </a:solidFill>
          <a:latin typeface="+mn-lt"/>
          <a:ea typeface="+mn-ea"/>
          <a:cs typeface="+mn-cs"/>
        </a:defRPr>
      </a:lvl2pPr>
      <a:lvl3pPr marL="485458" indent="-183357" algn="l" defTabSz="1005840" rtl="0" eaLnBrk="1" latinLnBrk="0" hangingPunct="1">
        <a:spcBef>
          <a:spcPts val="1320"/>
        </a:spcBef>
        <a:buFont typeface="Arial" pitchFamily="34" charset="0"/>
        <a:buChar char="−"/>
        <a:defRPr sz="1980" kern="1200">
          <a:solidFill>
            <a:schemeClr val="tx2"/>
          </a:solidFill>
          <a:latin typeface="+mn-lt"/>
          <a:ea typeface="+mn-ea"/>
          <a:cs typeface="+mn-cs"/>
        </a:defRPr>
      </a:lvl3pPr>
      <a:lvl4pPr marL="492443" indent="-199073" algn="l" defTabSz="1005840" rtl="0" eaLnBrk="1" latinLnBrk="0" hangingPunct="1">
        <a:spcBef>
          <a:spcPts val="1320"/>
        </a:spcBef>
        <a:buFont typeface="Arial" pitchFamily="34" charset="0"/>
        <a:buChar char="−"/>
        <a:defRPr sz="1980" kern="1200">
          <a:solidFill>
            <a:schemeClr val="tx2"/>
          </a:solidFill>
          <a:latin typeface="+mn-lt"/>
          <a:ea typeface="+mn-ea"/>
          <a:cs typeface="+mn-cs"/>
        </a:defRPr>
      </a:lvl4pPr>
      <a:lvl5pPr marL="485458" indent="-183357" algn="l" defTabSz="1005840" rtl="0" eaLnBrk="1" latinLnBrk="0" hangingPunct="1">
        <a:spcBef>
          <a:spcPts val="1320"/>
        </a:spcBef>
        <a:buFont typeface="Arial" pitchFamily="34" charset="0"/>
        <a:buChar char="−"/>
        <a:defRPr sz="1980" kern="1200">
          <a:solidFill>
            <a:schemeClr val="tx2"/>
          </a:solidFill>
          <a:latin typeface="+mn-lt"/>
          <a:ea typeface="+mn-ea"/>
          <a:cs typeface="+mn-cs"/>
        </a:defRPr>
      </a:lvl5pPr>
      <a:lvl6pPr marL="2766060" indent="-251460" algn="l" defTabSz="1005840"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68980" indent="-251460" algn="l" defTabSz="1005840"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71900" indent="-251460" algn="l" defTabSz="1005840"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74820" indent="-251460" algn="l" defTabSz="1005840"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94653" y="448622"/>
            <a:ext cx="9266400" cy="418576"/>
          </a:xfrm>
          <a:prstGeom prst="rect">
            <a:avLst/>
          </a:prstGeom>
        </p:spPr>
        <p:txBody>
          <a:bodyPr vert="horz" wrap="square" lIns="0" tIns="0" rIns="0" bIns="0" rtlCol="0" anchor="t" anchorCtr="0">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94653" y="1437535"/>
            <a:ext cx="9266400" cy="5712354"/>
          </a:xfrm>
          <a:prstGeom prst="rect">
            <a:avLst/>
          </a:prstGeom>
        </p:spPr>
        <p:txBody>
          <a:bodyPr vert="horz" lIns="0" tIns="0" rIns="0" bIns="0" rtlCol="0" anchor="t" anchorCtr="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pPr fontAlgn="auto">
              <a:spcBef>
                <a:spcPts val="0"/>
              </a:spcBef>
              <a:spcAft>
                <a:spcPts val="0"/>
              </a:spcAft>
            </a:pPr>
            <a:r>
              <a:rPr lang="en-US" smtClean="0">
                <a:solidFill>
                  <a:srgbClr val="002776"/>
                </a:solidFill>
                <a:latin typeface="Arial"/>
                <a:cs typeface="+mn-cs"/>
              </a:rPr>
              <a:t>©2015 Deloitte Poland</a:t>
            </a:r>
            <a:endParaRPr lang="en-US" dirty="0">
              <a:solidFill>
                <a:srgbClr val="002776"/>
              </a:solidFill>
              <a:latin typeface="Arial"/>
              <a:cs typeface="+mn-cs"/>
            </a:endParaRPr>
          </a:p>
        </p:txBody>
      </p:sp>
      <p:sp>
        <p:nvSpPr>
          <p:cNvPr id="6"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pPr fontAlgn="auto">
              <a:spcBef>
                <a:spcPts val="0"/>
              </a:spcBef>
              <a:spcAft>
                <a:spcPts val="0"/>
              </a:spcAft>
            </a:pPr>
            <a:fld id="{313880FF-B11A-4FA9-B5CC-7226C1B8517C}" type="slidenum">
              <a:rPr lang="en-US" smtClean="0">
                <a:solidFill>
                  <a:srgbClr val="002776"/>
                </a:solidFill>
                <a:latin typeface="Arial"/>
                <a:cs typeface="+mn-cs"/>
              </a:rPr>
              <a:pPr fontAlgn="auto">
                <a:spcBef>
                  <a:spcPts val="0"/>
                </a:spcBef>
                <a:spcAft>
                  <a:spcPts val="0"/>
                </a:spcAft>
              </a:pPr>
              <a:t>‹#›</a:t>
            </a:fld>
            <a:endParaRPr lang="en-US" dirty="0">
              <a:solidFill>
                <a:srgbClr val="002776"/>
              </a:solidFill>
              <a:latin typeface="Arial"/>
              <a:cs typeface="+mn-cs"/>
            </a:endParaRPr>
          </a:p>
        </p:txBody>
      </p:sp>
      <p:sp>
        <p:nvSpPr>
          <p:cNvPr id="8" name="TextBox 7"/>
          <p:cNvSpPr txBox="1"/>
          <p:nvPr/>
        </p:nvSpPr>
        <p:spPr>
          <a:xfrm>
            <a:off x="394653" y="-289205"/>
            <a:ext cx="1638269" cy="135422"/>
          </a:xfrm>
          <a:prstGeom prst="rect">
            <a:avLst/>
          </a:prstGeom>
          <a:noFill/>
        </p:spPr>
        <p:txBody>
          <a:bodyPr wrap="none" lIns="0" tIns="0" rIns="0" bIns="0" rtlCol="0">
            <a:spAutoFit/>
          </a:bodyPr>
          <a:lstStyle/>
          <a:p>
            <a:pPr fontAlgn="auto">
              <a:spcBef>
                <a:spcPts val="0"/>
              </a:spcBef>
              <a:spcAft>
                <a:spcPts val="330"/>
              </a:spcAft>
            </a:pPr>
            <a:r>
              <a:rPr lang="en-US" sz="880" b="1" dirty="0" smtClean="0">
                <a:solidFill>
                  <a:srgbClr val="FFFFFF"/>
                </a:solidFill>
                <a:latin typeface="Arial"/>
                <a:cs typeface="+mn-cs"/>
              </a:rPr>
              <a:t>Deloitte screen small Jan 2010</a:t>
            </a:r>
          </a:p>
        </p:txBody>
      </p:sp>
      <p:sp>
        <p:nvSpPr>
          <p:cNvPr id="9" name="bmkCopyright"/>
          <p:cNvSpPr txBox="1">
            <a:spLocks/>
          </p:cNvSpPr>
          <p:nvPr/>
        </p:nvSpPr>
        <p:spPr>
          <a:xfrm>
            <a:off x="7674742" y="7477337"/>
            <a:ext cx="1989006" cy="142800"/>
          </a:xfrm>
          <a:prstGeom prst="rect">
            <a:avLst/>
          </a:prstGeom>
        </p:spPr>
        <p:txBody>
          <a:bodyPr vert="horz" wrap="none" lIns="0" tIns="0" rIns="0" bIns="0" rtlCol="0" anchor="b" anchorCtr="0">
            <a:no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US" sz="880" dirty="0" smtClean="0">
                <a:solidFill>
                  <a:srgbClr val="002776"/>
                </a:solidFill>
                <a:latin typeface="Arial"/>
                <a:cs typeface="+mn-cs"/>
              </a:rPr>
              <a:t>©2010 Deloitte Touche Tohmatsu Limited. All rights reserved.</a:t>
            </a:r>
            <a:endParaRPr lang="en-US" sz="880" dirty="0">
              <a:solidFill>
                <a:srgbClr val="002776"/>
              </a:solidFill>
              <a:latin typeface="Arial"/>
              <a:cs typeface="+mn-cs"/>
            </a:endParaRPr>
          </a:p>
        </p:txBody>
      </p:sp>
    </p:spTree>
    <p:extLst>
      <p:ext uri="{BB962C8B-B14F-4D97-AF65-F5344CB8AC3E}">
        <p14:creationId xmlns:p14="http://schemas.microsoft.com/office/powerpoint/2010/main" val="1899689420"/>
      </p:ext>
    </p:extLst>
  </p:cSld>
  <p:clrMap bg1="lt1" tx1="dk1" bg2="lt2" tx2="dk2" accent1="accent1" accent2="accent2" accent3="accent3" accent4="accent4" accent5="accent5" accent6="accent6" hlink="hlink" folHlink="folHlink"/>
  <p:sldLayoutIdLst>
    <p:sldLayoutId id="2147483934" r:id="rId1"/>
    <p:sldLayoutId id="2147483935" r:id="rId2"/>
    <p:sldLayoutId id="2147483936" r:id="rId3"/>
    <p:sldLayoutId id="2147483937" r:id="rId4"/>
    <p:sldLayoutId id="2147483938" r:id="rId5"/>
    <p:sldLayoutId id="2147483939" r:id="rId6"/>
    <p:sldLayoutId id="2147483940" r:id="rId7"/>
    <p:sldLayoutId id="2147483941" r:id="rId8"/>
    <p:sldLayoutId id="2147483942" r:id="rId9"/>
    <p:sldLayoutId id="2147483943" r:id="rId10"/>
    <p:sldLayoutId id="2147483944" r:id="rId11"/>
    <p:sldLayoutId id="2147483945" r:id="rId12"/>
    <p:sldLayoutId id="2147483946" r:id="rId13"/>
    <p:sldLayoutId id="2147483947" r:id="rId14"/>
    <p:sldLayoutId id="2147483948" r:id="rId15"/>
    <p:sldLayoutId id="2147483949" r:id="rId16"/>
    <p:sldLayoutId id="2147483950" r:id="rId17"/>
    <p:sldLayoutId id="2147483951" r:id="rId18"/>
  </p:sldLayoutIdLst>
  <p:hf hdr="0" dt="0"/>
  <p:txStyles>
    <p:titleStyle>
      <a:lvl1pPr algn="l" defTabSz="1005840" rtl="0" eaLnBrk="1" latinLnBrk="0" hangingPunct="1">
        <a:spcBef>
          <a:spcPct val="0"/>
        </a:spcBef>
        <a:buNone/>
        <a:defRPr sz="2640" b="1" kern="1200">
          <a:solidFill>
            <a:schemeClr val="tx2"/>
          </a:solidFill>
          <a:latin typeface="+mn-lt"/>
          <a:ea typeface="+mj-ea"/>
          <a:cs typeface="+mj-cs"/>
        </a:defRPr>
      </a:lvl1pPr>
    </p:titleStyle>
    <p:bodyStyle>
      <a:lvl1pPr marL="0" indent="0" algn="l" defTabSz="1005840" rtl="0" eaLnBrk="1" latinLnBrk="0" hangingPunct="1">
        <a:spcBef>
          <a:spcPts val="11"/>
        </a:spcBef>
        <a:spcAft>
          <a:spcPts val="0"/>
        </a:spcAft>
        <a:buFont typeface="Arial" pitchFamily="34" charset="0"/>
        <a:buNone/>
        <a:defRPr lang="en-US" sz="1980" kern="1200" dirty="0" smtClean="0">
          <a:solidFill>
            <a:schemeClr val="tx2"/>
          </a:solidFill>
          <a:latin typeface="+mn-lt"/>
          <a:ea typeface="+mj-ea"/>
          <a:cs typeface="+mj-cs"/>
        </a:defRPr>
      </a:lvl1pPr>
      <a:lvl2pPr marL="198000" indent="-198000" algn="l" defTabSz="1005840" rtl="0" eaLnBrk="1" latinLnBrk="0" hangingPunct="1">
        <a:spcBef>
          <a:spcPts val="440"/>
        </a:spcBef>
        <a:spcAft>
          <a:spcPts val="0"/>
        </a:spcAft>
        <a:buFont typeface="Arial" pitchFamily="34" charset="0"/>
        <a:buChar char="•"/>
        <a:defRPr lang="en-US" sz="1980" kern="1200" dirty="0" smtClean="0">
          <a:solidFill>
            <a:schemeClr val="tx2"/>
          </a:solidFill>
          <a:latin typeface="+mn-lt"/>
          <a:ea typeface="+mj-ea"/>
          <a:cs typeface="+mj-cs"/>
        </a:defRPr>
      </a:lvl2pPr>
      <a:lvl3pPr marL="396000" indent="-198000" algn="l" defTabSz="1005840" rtl="0" eaLnBrk="1" latinLnBrk="0" hangingPunct="1">
        <a:spcBef>
          <a:spcPts val="440"/>
        </a:spcBef>
        <a:spcAft>
          <a:spcPts val="0"/>
        </a:spcAft>
        <a:buFont typeface="Arial" pitchFamily="34" charset="0"/>
        <a:buChar char="‒"/>
        <a:defRPr lang="en-US" sz="1760" kern="1200" dirty="0" smtClean="0">
          <a:solidFill>
            <a:schemeClr val="tx2"/>
          </a:solidFill>
          <a:latin typeface="+mn-lt"/>
          <a:ea typeface="+mj-ea"/>
          <a:cs typeface="+mj-cs"/>
        </a:defRPr>
      </a:lvl3pPr>
      <a:lvl4pPr marL="593725" indent="-198000" algn="l" defTabSz="1005840" rtl="0" eaLnBrk="1" latinLnBrk="0" hangingPunct="1">
        <a:spcBef>
          <a:spcPts val="440"/>
        </a:spcBef>
        <a:spcAft>
          <a:spcPts val="0"/>
        </a:spcAft>
        <a:buFont typeface="Arial" pitchFamily="34" charset="0"/>
        <a:buChar char="•"/>
        <a:defRPr lang="en-US" sz="1760" kern="1200" dirty="0" smtClean="0">
          <a:solidFill>
            <a:schemeClr val="tx2"/>
          </a:solidFill>
          <a:latin typeface="+mn-lt"/>
          <a:ea typeface="+mj-ea"/>
          <a:cs typeface="+mj-cs"/>
        </a:defRPr>
      </a:lvl4pPr>
      <a:lvl5pPr marL="792000" indent="-198000" algn="l" defTabSz="1005840" rtl="0" eaLnBrk="1" latinLnBrk="0" hangingPunct="1">
        <a:spcBef>
          <a:spcPts val="440"/>
        </a:spcBef>
        <a:spcAft>
          <a:spcPts val="0"/>
        </a:spcAft>
        <a:buFont typeface="Arial" pitchFamily="34" charset="0"/>
        <a:buChar char="‒"/>
        <a:defRPr lang="en-GB" sz="1760" kern="1200" baseline="0" dirty="0" smtClean="0">
          <a:solidFill>
            <a:schemeClr val="tx2"/>
          </a:solidFill>
          <a:latin typeface="+mn-lt"/>
          <a:ea typeface="+mj-ea"/>
          <a:cs typeface="+mj-cs"/>
        </a:defRPr>
      </a:lvl5pPr>
      <a:lvl6pPr marL="990000" indent="-198000" algn="l" defTabSz="1005840" rtl="0" eaLnBrk="1" latinLnBrk="0" hangingPunct="1">
        <a:spcBef>
          <a:spcPts val="0"/>
        </a:spcBef>
        <a:spcAft>
          <a:spcPts val="330"/>
        </a:spcAft>
        <a:buFont typeface="Arial" pitchFamily="34" charset="0"/>
        <a:buChar char="•"/>
        <a:defRPr sz="1760" kern="1200" baseline="0">
          <a:solidFill>
            <a:schemeClr val="tx2"/>
          </a:solidFill>
          <a:latin typeface="+mn-lt"/>
          <a:ea typeface="+mn-ea"/>
          <a:cs typeface="+mn-cs"/>
        </a:defRPr>
      </a:lvl6pPr>
      <a:lvl7pPr marL="1187450" indent="-198000" algn="l" defTabSz="1005840" rtl="0" eaLnBrk="1" latinLnBrk="0" hangingPunct="1">
        <a:spcBef>
          <a:spcPts val="0"/>
        </a:spcBef>
        <a:spcAft>
          <a:spcPts val="330"/>
        </a:spcAft>
        <a:buFont typeface="Arial" pitchFamily="34" charset="0"/>
        <a:buChar char="‒"/>
        <a:defRPr sz="1540" kern="1200">
          <a:solidFill>
            <a:schemeClr val="tx2"/>
          </a:solidFill>
          <a:latin typeface="+mn-lt"/>
          <a:ea typeface="+mn-ea"/>
          <a:cs typeface="+mn-cs"/>
        </a:defRPr>
      </a:lvl7pPr>
      <a:lvl8pPr marL="1386000" indent="-198000" algn="l" defTabSz="1005840" rtl="0" eaLnBrk="1" latinLnBrk="0" hangingPunct="1">
        <a:spcBef>
          <a:spcPts val="0"/>
        </a:spcBef>
        <a:spcAft>
          <a:spcPts val="330"/>
        </a:spcAft>
        <a:buFont typeface="Arial" pitchFamily="34" charset="0"/>
        <a:buChar char="•"/>
        <a:defRPr sz="1540" kern="1200">
          <a:solidFill>
            <a:schemeClr val="tx2"/>
          </a:solidFill>
          <a:latin typeface="+mn-lt"/>
          <a:ea typeface="+mn-ea"/>
          <a:cs typeface="+mn-cs"/>
        </a:defRPr>
      </a:lvl8pPr>
      <a:lvl9pPr marL="1584000" indent="-198000" algn="l" defTabSz="1005840" rtl="0" eaLnBrk="1" latinLnBrk="0" hangingPunct="1">
        <a:spcBef>
          <a:spcPts val="0"/>
        </a:spcBef>
        <a:spcAft>
          <a:spcPts val="330"/>
        </a:spcAft>
        <a:buFont typeface="Arial" pitchFamily="34" charset="0"/>
        <a:buChar char="‒"/>
        <a:defRPr sz="1540" kern="1200">
          <a:solidFill>
            <a:schemeClr val="tx2"/>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44"/>
            </p:custDataLst>
            <p:extLst/>
          </p:nvPr>
        </p:nvGraphicFramePr>
        <p:xfrm>
          <a:off x="1747" y="1800"/>
          <a:ext cx="1746" cy="1799"/>
        </p:xfrm>
        <a:graphic>
          <a:graphicData uri="http://schemas.openxmlformats.org/presentationml/2006/ole">
            <mc:AlternateContent xmlns:mc="http://schemas.openxmlformats.org/markup-compatibility/2006">
              <mc:Choice xmlns:v="urn:schemas-microsoft-com:vml" Requires="v">
                <p:oleObj spid="_x0000_s55313" name="think-cell Slide" r:id="rId45" imgW="270" imgH="270" progId="TCLayout.ActiveDocument.1">
                  <p:embed/>
                </p:oleObj>
              </mc:Choice>
              <mc:Fallback>
                <p:oleObj name="think-cell Slide" r:id="rId45" imgW="270" imgH="270" progId="TCLayout.ActiveDocument.1">
                  <p:embed/>
                  <p:pic>
                    <p:nvPicPr>
                      <p:cNvPr id="0" name=""/>
                      <p:cNvPicPr/>
                      <p:nvPr/>
                    </p:nvPicPr>
                    <p:blipFill>
                      <a:blip r:embed="rId46"/>
                      <a:stretch>
                        <a:fillRect/>
                      </a:stretch>
                    </p:blipFill>
                    <p:spPr>
                      <a:xfrm>
                        <a:off x="1747" y="1800"/>
                        <a:ext cx="1746" cy="1799"/>
                      </a:xfrm>
                      <a:prstGeom prst="rect">
                        <a:avLst/>
                      </a:prstGeom>
                    </p:spPr>
                  </p:pic>
                </p:oleObj>
              </mc:Fallback>
            </mc:AlternateContent>
          </a:graphicData>
        </a:graphic>
      </p:graphicFrame>
      <p:sp>
        <p:nvSpPr>
          <p:cNvPr id="2" name="Title Placeholder 1"/>
          <p:cNvSpPr>
            <a:spLocks noGrp="1"/>
          </p:cNvSpPr>
          <p:nvPr>
            <p:ph type="title"/>
          </p:nvPr>
        </p:nvSpPr>
        <p:spPr bwMode="gray">
          <a:xfrm>
            <a:off x="413862" y="359834"/>
            <a:ext cx="9230678" cy="784437"/>
          </a:xfrm>
          <a:prstGeom prst="rect">
            <a:avLst/>
          </a:prstGeom>
        </p:spPr>
        <p:txBody>
          <a:bodyPr vert="horz" lIns="0" tIns="0" rIns="0" bIns="0" rtlCol="0" anchor="t" anchorCtr="0">
            <a:noAutofit/>
          </a:bodyPr>
          <a:lstStyle/>
          <a:p>
            <a:r>
              <a:rPr lang="en-US" noProof="0" smtClean="0"/>
              <a:t>Click to edit Master title style</a:t>
            </a:r>
            <a:endParaRPr lang="en-US" noProof="0" dirty="0"/>
          </a:p>
        </p:txBody>
      </p:sp>
      <p:sp>
        <p:nvSpPr>
          <p:cNvPr id="15" name="TextBox 14"/>
          <p:cNvSpPr txBox="1"/>
          <p:nvPr userDrawn="1"/>
        </p:nvSpPr>
        <p:spPr>
          <a:xfrm>
            <a:off x="5226527" y="7340599"/>
            <a:ext cx="4039662" cy="226729"/>
          </a:xfrm>
          <a:prstGeom prst="rect">
            <a:avLst/>
          </a:prstGeom>
          <a:noFill/>
        </p:spPr>
        <p:txBody>
          <a:bodyPr wrap="square" lIns="0" tIns="0" rIns="0" bIns="0" rtlCol="0">
            <a:noAutofit/>
          </a:bodyPr>
          <a:lstStyle/>
          <a:p>
            <a:pPr algn="r" fontAlgn="auto">
              <a:spcBef>
                <a:spcPts val="0"/>
              </a:spcBef>
              <a:spcAft>
                <a:spcPts val="0"/>
              </a:spcAft>
              <a:buSzPct val="100000"/>
              <a:buFont typeface="Arial"/>
              <a:buNone/>
            </a:pPr>
            <a:r>
              <a:rPr lang="en-US" sz="715" dirty="0">
                <a:solidFill>
                  <a:prstClr val="black"/>
                </a:solidFill>
                <a:latin typeface="Verdana"/>
                <a:cs typeface="+mn-cs"/>
              </a:rPr>
              <a:t>Presentation title</a:t>
            </a:r>
            <a:br>
              <a:rPr lang="en-US" sz="715" dirty="0">
                <a:solidFill>
                  <a:prstClr val="black"/>
                </a:solidFill>
                <a:latin typeface="Verdana"/>
                <a:cs typeface="+mn-cs"/>
              </a:rPr>
            </a:br>
            <a:r>
              <a:rPr lang="en-US" sz="715" dirty="0">
                <a:solidFill>
                  <a:prstClr val="black"/>
                </a:solidFill>
                <a:latin typeface="Verdana"/>
                <a:cs typeface="+mn-cs"/>
              </a:rPr>
              <a:t>[To edit, click View &gt; Slide Master &gt; Slide Master]</a:t>
            </a:r>
          </a:p>
        </p:txBody>
      </p:sp>
      <p:sp>
        <p:nvSpPr>
          <p:cNvPr id="18" name="TextBox 17"/>
          <p:cNvSpPr txBox="1"/>
          <p:nvPr userDrawn="1"/>
        </p:nvSpPr>
        <p:spPr>
          <a:xfrm>
            <a:off x="413861" y="7340600"/>
            <a:ext cx="4418014" cy="228095"/>
          </a:xfrm>
          <a:prstGeom prst="rect">
            <a:avLst/>
          </a:prstGeom>
          <a:noFill/>
        </p:spPr>
        <p:txBody>
          <a:bodyPr wrap="square" lIns="0" tIns="0" rIns="0" bIns="0" rtlCol="0">
            <a:noAutofit/>
          </a:bodyPr>
          <a:lstStyle/>
          <a:p>
            <a:pPr fontAlgn="auto">
              <a:spcBef>
                <a:spcPts val="660"/>
              </a:spcBef>
              <a:spcAft>
                <a:spcPts val="0"/>
              </a:spcAft>
              <a:buSzPct val="100000"/>
              <a:buFont typeface="Arial"/>
              <a:buNone/>
            </a:pPr>
            <a:r>
              <a:rPr lang="en-US" sz="715">
                <a:solidFill>
                  <a:prstClr val="black"/>
                </a:solidFill>
                <a:latin typeface="Verdana"/>
                <a:cs typeface="+mn-cs"/>
              </a:rPr>
              <a:t>© 2016 Deloitte Polska</a:t>
            </a:r>
          </a:p>
        </p:txBody>
      </p:sp>
      <p:sp>
        <p:nvSpPr>
          <p:cNvPr id="19" name="Text Placeholder 18"/>
          <p:cNvSpPr>
            <a:spLocks noGrp="1"/>
          </p:cNvSpPr>
          <p:nvPr>
            <p:ph type="body" idx="1"/>
          </p:nvPr>
        </p:nvSpPr>
        <p:spPr>
          <a:xfrm>
            <a:off x="413861" y="1887327"/>
            <a:ext cx="9230678" cy="5345324"/>
          </a:xfrm>
          <a:prstGeom prst="rect">
            <a:avLst/>
          </a:prstGeom>
        </p:spPr>
        <p:txBody>
          <a:bodyPr vert="horz" lIns="0" tIns="0" rIns="0" bIns="0" rtlCol="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 name="TextBox 2"/>
          <p:cNvSpPr txBox="1"/>
          <p:nvPr userDrawn="1"/>
        </p:nvSpPr>
        <p:spPr>
          <a:xfrm>
            <a:off x="9390461" y="7340601"/>
            <a:ext cx="254079" cy="113364"/>
          </a:xfrm>
          <a:prstGeom prst="rect">
            <a:avLst/>
          </a:prstGeom>
          <a:noFill/>
        </p:spPr>
        <p:txBody>
          <a:bodyPr wrap="square" lIns="0" tIns="0" rIns="0" bIns="0" rtlCol="0">
            <a:noAutofit/>
          </a:bodyPr>
          <a:lstStyle/>
          <a:p>
            <a:pPr algn="r" fontAlgn="auto">
              <a:spcBef>
                <a:spcPts val="660"/>
              </a:spcBef>
              <a:spcAft>
                <a:spcPts val="0"/>
              </a:spcAft>
              <a:buSzPct val="100000"/>
              <a:buFont typeface="Arial"/>
              <a:buNone/>
            </a:pPr>
            <a:fld id="{C58DF478-B544-4ED8-9ED4-6A2648E2D233}" type="slidenum">
              <a:rPr lang="en-US" sz="715">
                <a:solidFill>
                  <a:prstClr val="black"/>
                </a:solidFill>
                <a:latin typeface="Verdana"/>
                <a:cs typeface="+mn-cs"/>
              </a:rPr>
              <a:pPr algn="r" fontAlgn="auto">
                <a:spcBef>
                  <a:spcPts val="660"/>
                </a:spcBef>
                <a:spcAft>
                  <a:spcPts val="0"/>
                </a:spcAft>
                <a:buSzPct val="100000"/>
                <a:buFont typeface="Arial"/>
                <a:buNone/>
              </a:pPr>
              <a:t>‹#›</a:t>
            </a:fld>
            <a:endParaRPr lang="en-US" sz="715" dirty="0">
              <a:solidFill>
                <a:prstClr val="black"/>
              </a:solidFill>
              <a:latin typeface="Verdana"/>
              <a:cs typeface="+mn-cs"/>
            </a:endParaRPr>
          </a:p>
        </p:txBody>
      </p:sp>
    </p:spTree>
    <p:extLst>
      <p:ext uri="{BB962C8B-B14F-4D97-AF65-F5344CB8AC3E}">
        <p14:creationId xmlns:p14="http://schemas.microsoft.com/office/powerpoint/2010/main" val="1079160891"/>
      </p:ext>
    </p:extLst>
  </p:cSld>
  <p:clrMap bg1="lt1" tx1="dk1" bg2="lt2" tx2="dk2" accent1="accent1" accent2="accent2" accent3="accent3" accent4="accent4" accent5="accent5" accent6="accent6" hlink="hlink" folHlink="folHlink"/>
  <p:sldLayoutIdLst>
    <p:sldLayoutId id="2147483953" r:id="rId1"/>
    <p:sldLayoutId id="2147483954" r:id="rId2"/>
    <p:sldLayoutId id="2147483955" r:id="rId3"/>
    <p:sldLayoutId id="2147483956" r:id="rId4"/>
    <p:sldLayoutId id="2147483957" r:id="rId5"/>
    <p:sldLayoutId id="2147483958" r:id="rId6"/>
    <p:sldLayoutId id="2147483959" r:id="rId7"/>
    <p:sldLayoutId id="2147483960" r:id="rId8"/>
    <p:sldLayoutId id="2147483961" r:id="rId9"/>
    <p:sldLayoutId id="2147483962" r:id="rId10"/>
    <p:sldLayoutId id="2147483963" r:id="rId11"/>
    <p:sldLayoutId id="2147483964" r:id="rId12"/>
    <p:sldLayoutId id="2147483965" r:id="rId13"/>
    <p:sldLayoutId id="2147483966" r:id="rId14"/>
    <p:sldLayoutId id="2147483967" r:id="rId15"/>
    <p:sldLayoutId id="2147483968" r:id="rId16"/>
    <p:sldLayoutId id="2147483969" r:id="rId17"/>
    <p:sldLayoutId id="2147483970" r:id="rId18"/>
    <p:sldLayoutId id="2147483971" r:id="rId19"/>
    <p:sldLayoutId id="2147483972" r:id="rId20"/>
    <p:sldLayoutId id="2147483973" r:id="rId21"/>
    <p:sldLayoutId id="2147483974" r:id="rId22"/>
    <p:sldLayoutId id="2147483975" r:id="rId23"/>
    <p:sldLayoutId id="2147483976" r:id="rId24"/>
    <p:sldLayoutId id="2147483977" r:id="rId25"/>
    <p:sldLayoutId id="2147483978" r:id="rId26"/>
    <p:sldLayoutId id="2147483979" r:id="rId27"/>
    <p:sldLayoutId id="2147483980" r:id="rId28"/>
    <p:sldLayoutId id="2147483981" r:id="rId29"/>
    <p:sldLayoutId id="2147483982" r:id="rId30"/>
    <p:sldLayoutId id="2147483983" r:id="rId31"/>
    <p:sldLayoutId id="2147483984" r:id="rId32"/>
    <p:sldLayoutId id="2147483985" r:id="rId33"/>
    <p:sldLayoutId id="2147483986" r:id="rId34"/>
    <p:sldLayoutId id="2147483987" r:id="rId35"/>
    <p:sldLayoutId id="2147483988" r:id="rId36"/>
    <p:sldLayoutId id="2147483989" r:id="rId37"/>
    <p:sldLayoutId id="2147483990" r:id="rId38"/>
    <p:sldLayoutId id="2147483991" r:id="rId39"/>
    <p:sldLayoutId id="2147483992" r:id="rId40"/>
    <p:sldLayoutId id="2147483993" r:id="rId41"/>
  </p:sldLayoutIdLst>
  <p:transition>
    <p:fade/>
  </p:transition>
  <p:timing>
    <p:tnLst>
      <p:par>
        <p:cTn id="1" dur="indefinite" restart="never" nodeType="tmRoot"/>
      </p:par>
    </p:tnLst>
  </p:timing>
  <p:hf hdr="0" dt="0"/>
  <p:txStyles>
    <p:titleStyle>
      <a:lvl1pPr algn="l" defTabSz="1005840" rtl="0" eaLnBrk="1" latinLnBrk="0" hangingPunct="1">
        <a:spcBef>
          <a:spcPct val="0"/>
        </a:spcBef>
        <a:buNone/>
        <a:defRPr sz="2200" kern="1200">
          <a:solidFill>
            <a:schemeClr val="tx1"/>
          </a:solidFill>
          <a:latin typeface="+mj-lt"/>
          <a:ea typeface="+mj-ea"/>
          <a:cs typeface="+mj-cs"/>
        </a:defRPr>
      </a:lvl1pPr>
    </p:titleStyle>
    <p:bodyStyle>
      <a:lvl1pPr marL="0" indent="0" algn="l" defTabSz="1005840" rtl="0" eaLnBrk="1" latinLnBrk="0" hangingPunct="1">
        <a:spcBef>
          <a:spcPts val="0"/>
        </a:spcBef>
        <a:spcAft>
          <a:spcPts val="1100"/>
        </a:spcAft>
        <a:buSzPct val="100000"/>
        <a:buFont typeface="Arial" panose="020B0604020202020204" pitchFamily="34" charset="0"/>
        <a:buNone/>
        <a:defRPr sz="1320" b="0" kern="1200">
          <a:solidFill>
            <a:schemeClr val="tx1"/>
          </a:solidFill>
          <a:latin typeface="+mn-lt"/>
          <a:ea typeface="+mn-ea"/>
          <a:cs typeface="+mn-cs"/>
        </a:defRPr>
      </a:lvl1pPr>
      <a:lvl2pPr marL="0" indent="0" algn="l" defTabSz="1005840" rtl="0" eaLnBrk="1" latinLnBrk="0" hangingPunct="1">
        <a:spcBef>
          <a:spcPts val="0"/>
        </a:spcBef>
        <a:spcAft>
          <a:spcPts val="1100"/>
        </a:spcAft>
        <a:buClrTx/>
        <a:buSzPct val="100000"/>
        <a:buFont typeface="Arial"/>
        <a:buNone/>
        <a:defRPr lang="en-US" sz="1320" b="1" kern="1200" dirty="0" smtClean="0">
          <a:solidFill>
            <a:schemeClr val="tx1"/>
          </a:solidFill>
          <a:latin typeface="+mn-lt"/>
          <a:ea typeface="+mn-ea"/>
          <a:cs typeface="+mn-cs"/>
        </a:defRPr>
      </a:lvl2pPr>
      <a:lvl3pPr marL="194040" indent="-194040" algn="l" defTabSz="1005840" rtl="0" eaLnBrk="1" latinLnBrk="0" hangingPunct="1">
        <a:spcBef>
          <a:spcPts val="0"/>
        </a:spcBef>
        <a:spcAft>
          <a:spcPts val="1100"/>
        </a:spcAft>
        <a:buClrTx/>
        <a:buSzPct val="100000"/>
        <a:buFont typeface="Arial" panose="020B0604020202020204" pitchFamily="34" charset="0"/>
        <a:buChar char="•"/>
        <a:defRPr lang="en-US" sz="1320" kern="1200" dirty="0" smtClean="0">
          <a:solidFill>
            <a:schemeClr val="tx1"/>
          </a:solidFill>
          <a:latin typeface="+mn-lt"/>
          <a:ea typeface="+mn-ea"/>
          <a:cs typeface="+mn-cs"/>
        </a:defRPr>
      </a:lvl3pPr>
      <a:lvl4pPr marL="392040" indent="-194040" algn="l" defTabSz="1005840" rtl="0" eaLnBrk="1" latinLnBrk="0" hangingPunct="1">
        <a:spcBef>
          <a:spcPts val="0"/>
        </a:spcBef>
        <a:spcAft>
          <a:spcPts val="1100"/>
        </a:spcAft>
        <a:buClrTx/>
        <a:buSzPct val="100000"/>
        <a:buFont typeface="Verdana" panose="020B0604030504040204" pitchFamily="34" charset="0"/>
        <a:buChar char="−"/>
        <a:defRPr lang="en-US" sz="1320" kern="1200" baseline="0" dirty="0" smtClean="0">
          <a:solidFill>
            <a:schemeClr val="tx1"/>
          </a:solidFill>
          <a:latin typeface="+mn-lt"/>
          <a:ea typeface="+mn-ea"/>
          <a:cs typeface="+mn-cs"/>
        </a:defRPr>
      </a:lvl4pPr>
      <a:lvl5pPr marL="586080" indent="-194040" algn="l" defTabSz="878364" rtl="0" eaLnBrk="1" latinLnBrk="0" hangingPunct="1">
        <a:spcBef>
          <a:spcPts val="0"/>
        </a:spcBef>
        <a:spcAft>
          <a:spcPts val="1100"/>
        </a:spcAft>
        <a:buClrTx/>
        <a:buSzPct val="100000"/>
        <a:buFont typeface="Verdana" panose="020B0604030504040204" pitchFamily="34" charset="0"/>
        <a:buChar char="−"/>
        <a:tabLst/>
        <a:defRPr lang="en-US" sz="1320" kern="1200" baseline="0" dirty="0" smtClean="0">
          <a:solidFill>
            <a:schemeClr val="tx1"/>
          </a:solidFill>
          <a:latin typeface="+mn-lt"/>
          <a:ea typeface="+mn-ea"/>
          <a:cs typeface="+mn-cs"/>
        </a:defRPr>
      </a:lvl5pPr>
      <a:lvl6pPr marL="586080" indent="-194040" algn="l" defTabSz="1005840" rtl="0" eaLnBrk="1" latinLnBrk="0" hangingPunct="1">
        <a:spcBef>
          <a:spcPts val="0"/>
        </a:spcBef>
        <a:spcAft>
          <a:spcPts val="1100"/>
        </a:spcAft>
        <a:buFont typeface="Verdana" panose="020B0604030504040204" pitchFamily="34" charset="0"/>
        <a:buChar char="−"/>
        <a:defRPr sz="1320" kern="1200" baseline="0">
          <a:solidFill>
            <a:schemeClr val="tx1"/>
          </a:solidFill>
          <a:latin typeface="+mn-lt"/>
          <a:ea typeface="+mn-ea"/>
          <a:cs typeface="+mn-cs"/>
        </a:defRPr>
      </a:lvl6pPr>
      <a:lvl7pPr marL="586080" indent="-194040" algn="l" defTabSz="1005840" rtl="0" eaLnBrk="1" latinLnBrk="0" hangingPunct="1">
        <a:spcBef>
          <a:spcPts val="0"/>
        </a:spcBef>
        <a:spcAft>
          <a:spcPts val="1100"/>
        </a:spcAft>
        <a:buFont typeface="Verdana" panose="020B0604030504040204" pitchFamily="34" charset="0"/>
        <a:buChar char="−"/>
        <a:defRPr sz="1320" kern="1200">
          <a:solidFill>
            <a:schemeClr val="tx1"/>
          </a:solidFill>
          <a:latin typeface="+mn-lt"/>
          <a:ea typeface="+mn-ea"/>
          <a:cs typeface="+mn-cs"/>
        </a:defRPr>
      </a:lvl7pPr>
      <a:lvl8pPr marL="586080" indent="-194040" algn="l" defTabSz="1005840" rtl="0" eaLnBrk="1" latinLnBrk="0" hangingPunct="1">
        <a:spcBef>
          <a:spcPts val="0"/>
        </a:spcBef>
        <a:spcAft>
          <a:spcPts val="1100"/>
        </a:spcAft>
        <a:buFont typeface="Verdana" panose="020B0604030504040204" pitchFamily="34" charset="0"/>
        <a:buChar char="−"/>
        <a:defRPr sz="1320" kern="1200" baseline="0">
          <a:solidFill>
            <a:schemeClr val="tx1"/>
          </a:solidFill>
          <a:latin typeface="+mn-lt"/>
          <a:ea typeface="+mn-ea"/>
          <a:cs typeface="+mn-cs"/>
        </a:defRPr>
      </a:lvl8pPr>
      <a:lvl9pPr marL="586080" indent="-194040" algn="l" defTabSz="1005840" rtl="0" eaLnBrk="1" latinLnBrk="0" hangingPunct="1">
        <a:spcBef>
          <a:spcPts val="0"/>
        </a:spcBef>
        <a:spcAft>
          <a:spcPts val="1100"/>
        </a:spcAft>
        <a:buFont typeface="Verdana" panose="020B0604030504040204" pitchFamily="34" charset="0"/>
        <a:buChar char="−"/>
        <a:defRPr sz="1320" kern="1200" baseline="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34">
          <p15:clr>
            <a:srgbClr val="F26B43"/>
          </p15:clr>
        </p15:guide>
        <p15:guide id="2" orient="horz" pos="2160">
          <p15:clr>
            <a:srgbClr val="F26B43"/>
          </p15:clr>
        </p15:guide>
        <p15:guide id="3" orient="horz" pos="4020">
          <p15:clr>
            <a:srgbClr val="F26B43"/>
          </p15:clr>
        </p15:guide>
        <p15:guide id="4" pos="237">
          <p15:clr>
            <a:srgbClr val="F26B43"/>
          </p15:clr>
        </p15:guide>
        <p15:guide id="5" pos="5523">
          <p15:clr>
            <a:srgbClr val="F26B43"/>
          </p15:clr>
        </p15:guide>
        <p15:guide id="6" orient="horz" pos="1071">
          <p15:clr>
            <a:srgbClr val="F26B43"/>
          </p15:clr>
        </p15:guide>
        <p15:guide id="7" orient="horz" pos="200">
          <p15:clr>
            <a:srgbClr val="F26B43"/>
          </p15:clr>
        </p15:guide>
        <p15:guide id="8" orient="horz" pos="4080">
          <p15:clr>
            <a:srgbClr val="F26B43"/>
          </p15:clr>
        </p15:guide>
        <p15:guide id="9" pos="3721">
          <p15:clr>
            <a:srgbClr val="F26B43"/>
          </p15:clr>
        </p15:guide>
        <p15:guide id="10" orient="horz" pos="236">
          <p15:clr>
            <a:srgbClr val="F26B43"/>
          </p15:clr>
        </p15:guide>
        <p15:guide id="11" pos="1022">
          <p15:clr>
            <a:srgbClr val="F26B43"/>
          </p15:clr>
        </p15:guide>
        <p15:guide id="12" pos="1137">
          <p15:clr>
            <a:srgbClr val="F26B43"/>
          </p15:clr>
        </p15:guide>
        <p15:guide id="13" pos="1920">
          <p15:clr>
            <a:srgbClr val="F26B43"/>
          </p15:clr>
        </p15:guide>
        <p15:guide id="14" pos="2033">
          <p15:clr>
            <a:srgbClr val="F26B43"/>
          </p15:clr>
        </p15:guide>
        <p15:guide id="15" pos="4620">
          <p15:clr>
            <a:srgbClr val="F26B43"/>
          </p15:clr>
        </p15:guide>
        <p15:guide id="16" pos="2823">
          <p15:clr>
            <a:srgbClr val="F26B43"/>
          </p15:clr>
        </p15:guide>
        <p15:guide id="17" pos="2937">
          <p15:clr>
            <a:srgbClr val="F26B43"/>
          </p15:clr>
        </p15:guide>
        <p15:guide id="18" pos="2880">
          <p15:clr>
            <a:srgbClr val="F26B43"/>
          </p15:clr>
        </p15:guide>
        <p15:guide id="19" pos="4734">
          <p15:clr>
            <a:srgbClr val="F26B43"/>
          </p15:clr>
        </p15:guide>
        <p15:guide id="20" orient="horz" pos="1049">
          <p15:clr>
            <a:srgbClr val="F26B43"/>
          </p15:clr>
        </p15:guide>
        <p15:guide id="21" orient="horz" pos="6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14.xml.rels><?xml version="1.0" encoding="UTF-8" standalone="yes"?>
<Relationships xmlns="http://schemas.openxmlformats.org/package/2006/relationships"><Relationship Id="rId3" Type="http://schemas.openxmlformats.org/officeDocument/2006/relationships/hyperlink" Target="http://www.deloitte.com/pl/onas" TargetMode="External"/><Relationship Id="rId2" Type="http://schemas.openxmlformats.org/officeDocument/2006/relationships/notesSlide" Target="../notesSlides/notesSlide1.xml"/><Relationship Id="rId1" Type="http://schemas.openxmlformats.org/officeDocument/2006/relationships/slideLayout" Target="../slideLayouts/slideLayout86.xml"/><Relationship Id="rId5" Type="http://schemas.openxmlformats.org/officeDocument/2006/relationships/image" Target="../media/image7.png"/><Relationship Id="rId4" Type="http://schemas.openxmlformats.org/officeDocument/2006/relationships/hyperlink" Target="mailto:awaclawczyk@deloittec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4.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886168B5-F3C7-4564-90C1-D6926DD1A228}" type="slidenum">
              <a:rPr lang="en-US" smtClean="0"/>
              <a:pPr/>
              <a:t>1</a:t>
            </a:fld>
            <a:endParaRPr lang="en-US"/>
          </a:p>
        </p:txBody>
      </p:sp>
      <p:sp>
        <p:nvSpPr>
          <p:cNvPr id="5" name="Footer Placeholder 4"/>
          <p:cNvSpPr>
            <a:spLocks noGrp="1"/>
          </p:cNvSpPr>
          <p:nvPr>
            <p:ph type="ftr" sz="quarter" idx="3"/>
          </p:nvPr>
        </p:nvSpPr>
        <p:spPr/>
        <p:txBody>
          <a:bodyPr/>
          <a:lstStyle/>
          <a:p>
            <a:endParaRPr lang="en-US" dirty="0"/>
          </a:p>
        </p:txBody>
      </p:sp>
      <p:sp>
        <p:nvSpPr>
          <p:cNvPr id="7" name="Rectangle 6"/>
          <p:cNvSpPr/>
          <p:nvPr/>
        </p:nvSpPr>
        <p:spPr>
          <a:xfrm>
            <a:off x="180000" y="0"/>
            <a:ext cx="6012000" cy="381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180000" y="0"/>
            <a:ext cx="6012000" cy="381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 Placeholder 5"/>
          <p:cNvSpPr txBox="1">
            <a:spLocks/>
          </p:cNvSpPr>
          <p:nvPr/>
        </p:nvSpPr>
        <p:spPr>
          <a:xfrm>
            <a:off x="360000" y="1927472"/>
            <a:ext cx="7909560" cy="1944000"/>
          </a:xfrm>
          <a:prstGeom prst="rect">
            <a:avLst/>
          </a:prstGeom>
        </p:spPr>
        <p:txBody>
          <a:bodyPr wrap="square" lIns="0" tIns="0" rIns="0" bIns="0" anchor="ctr" anchorCtr="0">
            <a:noAutofit/>
          </a:bodyPr>
          <a:lstStyle>
            <a:lvl1pPr marL="0" indent="0" algn="l" defTabSz="957263" rtl="0" eaLnBrk="1" fontAlgn="base" hangingPunct="1">
              <a:lnSpc>
                <a:spcPct val="100000"/>
              </a:lnSpc>
              <a:spcBef>
                <a:spcPts val="400"/>
              </a:spcBef>
              <a:spcAft>
                <a:spcPts val="0"/>
              </a:spcAft>
              <a:buFont typeface="Arial" charset="0"/>
              <a:defRPr lang="en-US" sz="1400" kern="1200">
                <a:solidFill>
                  <a:schemeClr val="tx2"/>
                </a:solidFill>
                <a:latin typeface="+mn-lt"/>
                <a:ea typeface="+mn-ea"/>
                <a:cs typeface="+mn-cs"/>
              </a:defRPr>
            </a:lvl1pPr>
            <a:lvl2pPr marL="180000" indent="-180000" algn="l" defTabSz="957263" rtl="0" eaLnBrk="1" fontAlgn="base" hangingPunct="1">
              <a:lnSpc>
                <a:spcPct val="100000"/>
              </a:lnSpc>
              <a:spcBef>
                <a:spcPts val="400"/>
              </a:spcBef>
              <a:spcAft>
                <a:spcPts val="0"/>
              </a:spcAft>
              <a:buFont typeface="Arial" charset="0"/>
              <a:buChar char="•"/>
              <a:defRPr lang="en-US" sz="1400" kern="1200">
                <a:solidFill>
                  <a:schemeClr val="tx2"/>
                </a:solidFill>
                <a:latin typeface="+mn-lt"/>
                <a:ea typeface="+mj-ea"/>
                <a:cs typeface="+mj-cs"/>
              </a:defRPr>
            </a:lvl2pPr>
            <a:lvl3pPr marL="36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3pPr>
            <a:lvl4pPr marL="54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4pPr>
            <a:lvl5pPr marL="720000" indent="-179388" algn="l" defTabSz="957263" rtl="0" eaLnBrk="1" fontAlgn="base" hangingPunct="1">
              <a:lnSpc>
                <a:spcPct val="100000"/>
              </a:lnSpc>
              <a:spcBef>
                <a:spcPts val="400"/>
              </a:spcBef>
              <a:spcAft>
                <a:spcPts val="0"/>
              </a:spcAft>
              <a:buFont typeface="Arial" charset="0"/>
              <a:buChar char="‒"/>
              <a:defRPr lang="en-GB" sz="1200" kern="1200">
                <a:solidFill>
                  <a:schemeClr val="tx2"/>
                </a:solidFill>
                <a:latin typeface="+mn-lt"/>
                <a:ea typeface="+mj-ea"/>
                <a:cs typeface="+mj-cs"/>
              </a:defRPr>
            </a:lvl5pPr>
            <a:lvl6pPr marL="900000" indent="-180000" algn="l" defTabSz="859512" rtl="0" eaLnBrk="1" latinLnBrk="0" hangingPunct="1">
              <a:lnSpc>
                <a:spcPct val="100000"/>
              </a:lnSpc>
              <a:spcBef>
                <a:spcPts val="400"/>
              </a:spcBef>
              <a:spcAft>
                <a:spcPts val="0"/>
              </a:spcAft>
              <a:buFont typeface="Arial" pitchFamily="34" charset="0"/>
              <a:buChar char="•"/>
              <a:defRPr sz="1200" kern="1200" baseline="0">
                <a:solidFill>
                  <a:schemeClr val="accent1"/>
                </a:solidFill>
                <a:latin typeface="+mn-lt"/>
                <a:ea typeface="+mn-ea"/>
                <a:cs typeface="+mn-cs"/>
              </a:defRPr>
            </a:lvl6pPr>
            <a:lvl7pPr marL="108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7pPr>
            <a:lvl8pPr marL="126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8pPr>
            <a:lvl9pPr marL="144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9pPr>
          </a:lstStyle>
          <a:p>
            <a:pPr>
              <a:spcBef>
                <a:spcPts val="0"/>
              </a:spcBef>
              <a:spcAft>
                <a:spcPts val="600"/>
              </a:spcAft>
            </a:pPr>
            <a:r>
              <a:rPr lang="pl-PL" sz="2800" dirty="0">
                <a:solidFill>
                  <a:srgbClr val="002776"/>
                </a:solidFill>
              </a:rPr>
              <a:t>Sposoby nabycia przedsiębiorstwa uprawniające do amortyzowania wartości firmy </a:t>
            </a:r>
            <a:endParaRPr lang="pl-PL" sz="2800" dirty="0" smtClean="0">
              <a:solidFill>
                <a:srgbClr val="002776"/>
              </a:solidFill>
            </a:endParaRPr>
          </a:p>
          <a:p>
            <a:pPr>
              <a:spcBef>
                <a:spcPts val="0"/>
              </a:spcBef>
              <a:spcAft>
                <a:spcPts val="600"/>
              </a:spcAft>
            </a:pPr>
            <a:endParaRPr lang="pl-PL" sz="2800" dirty="0" smtClean="0">
              <a:solidFill>
                <a:srgbClr val="002776"/>
              </a:solidFill>
            </a:endParaRPr>
          </a:p>
          <a:p>
            <a:pPr>
              <a:spcBef>
                <a:spcPts val="0"/>
              </a:spcBef>
              <a:spcAft>
                <a:spcPts val="600"/>
              </a:spcAft>
            </a:pPr>
            <a:r>
              <a:rPr lang="pl-PL" sz="2400" dirty="0" smtClean="0">
                <a:solidFill>
                  <a:srgbClr val="002776"/>
                </a:solidFill>
              </a:rPr>
              <a:t>Wyrok </a:t>
            </a:r>
            <a:r>
              <a:rPr lang="pl-PL" sz="2400" dirty="0">
                <a:solidFill>
                  <a:srgbClr val="002776"/>
                </a:solidFill>
              </a:rPr>
              <a:t>WSA w Łodzi </a:t>
            </a:r>
            <a:r>
              <a:rPr lang="pl-PL" sz="2400" dirty="0" smtClean="0">
                <a:solidFill>
                  <a:srgbClr val="002776"/>
                </a:solidFill>
              </a:rPr>
              <a:t>z 19 </a:t>
            </a:r>
            <a:r>
              <a:rPr lang="pl-PL" sz="2400" dirty="0">
                <a:solidFill>
                  <a:srgbClr val="002776"/>
                </a:solidFill>
              </a:rPr>
              <a:t>grudnia 2017r., I SA/</a:t>
            </a:r>
            <a:r>
              <a:rPr lang="pl-PL" sz="2400" dirty="0" err="1">
                <a:solidFill>
                  <a:srgbClr val="002776"/>
                </a:solidFill>
              </a:rPr>
              <a:t>Łd</a:t>
            </a:r>
            <a:r>
              <a:rPr lang="pl-PL" sz="2400" dirty="0">
                <a:solidFill>
                  <a:srgbClr val="002776"/>
                </a:solidFill>
              </a:rPr>
              <a:t> </a:t>
            </a:r>
            <a:r>
              <a:rPr lang="pl-PL" sz="2400" dirty="0" smtClean="0">
                <a:solidFill>
                  <a:srgbClr val="002776"/>
                </a:solidFill>
              </a:rPr>
              <a:t>909/17</a:t>
            </a:r>
          </a:p>
          <a:p>
            <a:pPr>
              <a:spcBef>
                <a:spcPts val="0"/>
              </a:spcBef>
              <a:spcAft>
                <a:spcPts val="600"/>
              </a:spcAft>
            </a:pPr>
            <a:r>
              <a:rPr lang="pl-PL" sz="2800" dirty="0" smtClean="0">
                <a:solidFill>
                  <a:srgbClr val="81BC00"/>
                </a:solidFill>
                <a:latin typeface="Arial"/>
              </a:rPr>
              <a:t>Adam Wacławczyk</a:t>
            </a:r>
            <a:endParaRPr lang="en-US" sz="2800" dirty="0">
              <a:solidFill>
                <a:srgbClr val="81BC00"/>
              </a:solidFill>
              <a:latin typeface="Arial"/>
            </a:endParaRPr>
          </a:p>
        </p:txBody>
      </p:sp>
      <p:sp>
        <p:nvSpPr>
          <p:cNvPr id="16" name="Text Placeholder 5"/>
          <p:cNvSpPr txBox="1">
            <a:spLocks/>
          </p:cNvSpPr>
          <p:nvPr/>
        </p:nvSpPr>
        <p:spPr>
          <a:xfrm>
            <a:off x="349280" y="4426280"/>
            <a:ext cx="5400000" cy="180000"/>
          </a:xfrm>
          <a:prstGeom prst="rect">
            <a:avLst/>
          </a:prstGeom>
        </p:spPr>
        <p:txBody>
          <a:bodyPr wrap="square" lIns="0" tIns="0" rIns="0" bIns="0" anchor="ctr" anchorCtr="0">
            <a:noAutofit/>
          </a:bodyPr>
          <a:lstStyle>
            <a:lvl1pPr marL="0" indent="0" algn="l" defTabSz="957263" rtl="0" eaLnBrk="1" fontAlgn="base" hangingPunct="1">
              <a:lnSpc>
                <a:spcPct val="100000"/>
              </a:lnSpc>
              <a:spcBef>
                <a:spcPts val="400"/>
              </a:spcBef>
              <a:spcAft>
                <a:spcPts val="0"/>
              </a:spcAft>
              <a:buFont typeface="Arial" charset="0"/>
              <a:defRPr lang="en-US" sz="1400" kern="1200">
                <a:solidFill>
                  <a:schemeClr val="tx2"/>
                </a:solidFill>
                <a:latin typeface="+mn-lt"/>
                <a:ea typeface="+mn-ea"/>
                <a:cs typeface="+mn-cs"/>
              </a:defRPr>
            </a:lvl1pPr>
            <a:lvl2pPr marL="180000" indent="-180000" algn="l" defTabSz="957263" rtl="0" eaLnBrk="1" fontAlgn="base" hangingPunct="1">
              <a:lnSpc>
                <a:spcPct val="100000"/>
              </a:lnSpc>
              <a:spcBef>
                <a:spcPts val="400"/>
              </a:spcBef>
              <a:spcAft>
                <a:spcPts val="0"/>
              </a:spcAft>
              <a:buFont typeface="Arial" charset="0"/>
              <a:buChar char="•"/>
              <a:defRPr lang="en-US" sz="1400" kern="1200">
                <a:solidFill>
                  <a:schemeClr val="tx2"/>
                </a:solidFill>
                <a:latin typeface="+mn-lt"/>
                <a:ea typeface="+mj-ea"/>
                <a:cs typeface="+mj-cs"/>
              </a:defRPr>
            </a:lvl2pPr>
            <a:lvl3pPr marL="36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3pPr>
            <a:lvl4pPr marL="54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4pPr>
            <a:lvl5pPr marL="720000" indent="-179388" algn="l" defTabSz="957263" rtl="0" eaLnBrk="1" fontAlgn="base" hangingPunct="1">
              <a:lnSpc>
                <a:spcPct val="100000"/>
              </a:lnSpc>
              <a:spcBef>
                <a:spcPts val="400"/>
              </a:spcBef>
              <a:spcAft>
                <a:spcPts val="0"/>
              </a:spcAft>
              <a:buFont typeface="Arial" charset="0"/>
              <a:buChar char="‒"/>
              <a:defRPr lang="en-GB" sz="1200" kern="1200">
                <a:solidFill>
                  <a:schemeClr val="tx2"/>
                </a:solidFill>
                <a:latin typeface="+mn-lt"/>
                <a:ea typeface="+mj-ea"/>
                <a:cs typeface="+mj-cs"/>
              </a:defRPr>
            </a:lvl5pPr>
            <a:lvl6pPr marL="900000" indent="-180000" algn="l" defTabSz="859512" rtl="0" eaLnBrk="1" latinLnBrk="0" hangingPunct="1">
              <a:lnSpc>
                <a:spcPct val="100000"/>
              </a:lnSpc>
              <a:spcBef>
                <a:spcPts val="400"/>
              </a:spcBef>
              <a:spcAft>
                <a:spcPts val="0"/>
              </a:spcAft>
              <a:buFont typeface="Arial" pitchFamily="34" charset="0"/>
              <a:buChar char="•"/>
              <a:defRPr sz="1200" kern="1200" baseline="0">
                <a:solidFill>
                  <a:schemeClr val="accent1"/>
                </a:solidFill>
                <a:latin typeface="+mn-lt"/>
                <a:ea typeface="+mn-ea"/>
                <a:cs typeface="+mn-cs"/>
              </a:defRPr>
            </a:lvl6pPr>
            <a:lvl7pPr marL="108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7pPr>
            <a:lvl8pPr marL="126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8pPr>
            <a:lvl9pPr marL="144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9pPr>
          </a:lstStyle>
          <a:p>
            <a:pPr>
              <a:spcBef>
                <a:spcPts val="0"/>
              </a:spcBef>
              <a:spcAft>
                <a:spcPts val="600"/>
              </a:spcAft>
            </a:pPr>
            <a:r>
              <a:rPr lang="pl-PL" dirty="0" smtClean="0">
                <a:solidFill>
                  <a:srgbClr val="575757"/>
                </a:solidFill>
                <a:latin typeface="Arial"/>
              </a:rPr>
              <a:t>Toruń, 10 marca 2018 r.</a:t>
            </a:r>
            <a:endParaRPr lang="en-US" dirty="0">
              <a:solidFill>
                <a:srgbClr val="575757"/>
              </a:solidFill>
              <a:latin typeface="Arial"/>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51306" y="3679894"/>
            <a:ext cx="4692603" cy="3128402"/>
          </a:xfrm>
          <a:prstGeom prst="rect">
            <a:avLst/>
          </a:prstGeom>
        </p:spPr>
      </p:pic>
    </p:spTree>
    <p:extLst>
      <p:ext uri="{BB962C8B-B14F-4D97-AF65-F5344CB8AC3E}">
        <p14:creationId xmlns:p14="http://schemas.microsoft.com/office/powerpoint/2010/main" val="759362492"/>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a:bodyPr>
          <a:lstStyle/>
          <a:p>
            <a:r>
              <a:rPr lang="pl-PL" sz="2900" b="0" dirty="0">
                <a:solidFill>
                  <a:schemeClr val="accent2"/>
                </a:solidFill>
              </a:rPr>
              <a:t>I SA/</a:t>
            </a:r>
            <a:r>
              <a:rPr lang="pl-PL" sz="2900" b="0" dirty="0" err="1">
                <a:solidFill>
                  <a:schemeClr val="accent2"/>
                </a:solidFill>
              </a:rPr>
              <a:t>Łd</a:t>
            </a:r>
            <a:r>
              <a:rPr lang="pl-PL" sz="2900" b="0" dirty="0">
                <a:solidFill>
                  <a:schemeClr val="accent2"/>
                </a:solidFill>
              </a:rPr>
              <a:t> 909/17</a:t>
            </a:r>
            <a:r>
              <a:rPr lang="pl-PL" sz="2900" b="0" dirty="0" smtClean="0">
                <a:solidFill>
                  <a:schemeClr val="accent2"/>
                </a:solidFill>
              </a:rPr>
              <a:t/>
            </a:r>
            <a:br>
              <a:rPr lang="pl-PL" sz="2900" b="0" dirty="0" smtClean="0">
                <a:solidFill>
                  <a:schemeClr val="accent2"/>
                </a:solidFill>
              </a:rPr>
            </a:br>
            <a:r>
              <a:rPr lang="pl-PL" sz="2200" b="0" dirty="0" smtClean="0">
                <a:solidFill>
                  <a:srgbClr val="002776"/>
                </a:solidFill>
              </a:rPr>
              <a:t>Rozstrzygnięcie WSA</a:t>
            </a:r>
            <a:endParaRPr lang="en-US" sz="2200" dirty="0">
              <a:solidFill>
                <a:srgbClr val="002776"/>
              </a:solidFill>
            </a:endParaRPr>
          </a:p>
        </p:txBody>
      </p:sp>
      <p:sp>
        <p:nvSpPr>
          <p:cNvPr id="2" name="Footer Placeholder 1"/>
          <p:cNvSpPr>
            <a:spLocks noGrp="1"/>
          </p:cNvSpPr>
          <p:nvPr>
            <p:ph type="ftr" sz="quarter" idx="3"/>
          </p:nvPr>
        </p:nvSpPr>
        <p:spPr/>
        <p:txBody>
          <a:bodyPr/>
          <a:lstStyle/>
          <a:p>
            <a:endParaRPr lang="en-GB" dirty="0">
              <a:solidFill>
                <a:srgbClr val="FFFFFF">
                  <a:lumMod val="65000"/>
                </a:srgbClr>
              </a:solidFill>
            </a:endParaRPr>
          </a:p>
        </p:txBody>
      </p:sp>
      <p:sp>
        <p:nvSpPr>
          <p:cNvPr id="3" name="Slide Number Placeholder 2"/>
          <p:cNvSpPr>
            <a:spLocks noGrp="1"/>
          </p:cNvSpPr>
          <p:nvPr>
            <p:ph type="sldNum" sz="quarter" idx="4"/>
          </p:nvPr>
        </p:nvSpPr>
        <p:spPr/>
        <p:txBody>
          <a:bodyPr/>
          <a:lstStyle/>
          <a:p>
            <a:fld id="{95CC1D26-A9BD-4BDE-BDD9-08EDBAE96860}" type="slidenum">
              <a:rPr lang="en-GB" smtClean="0">
                <a:solidFill>
                  <a:srgbClr val="FFFFFF">
                    <a:lumMod val="65000"/>
                  </a:srgbClr>
                </a:solidFill>
              </a:rPr>
              <a:pPr/>
              <a:t>10</a:t>
            </a:fld>
            <a:endParaRPr lang="en-GB" dirty="0">
              <a:solidFill>
                <a:srgbClr val="FFFFFF">
                  <a:lumMod val="65000"/>
                </a:srgbClr>
              </a:solidFill>
            </a:endParaRPr>
          </a:p>
        </p:txBody>
      </p:sp>
      <p:sp>
        <p:nvSpPr>
          <p:cNvPr id="17" name="Rectangle 16"/>
          <p:cNvSpPr/>
          <p:nvPr/>
        </p:nvSpPr>
        <p:spPr>
          <a:xfrm>
            <a:off x="407125" y="1581944"/>
            <a:ext cx="9233368" cy="720000"/>
          </a:xfrm>
          <a:prstGeom prst="rect">
            <a:avLst/>
          </a:prstGeom>
          <a:solidFill>
            <a:srgbClr val="81BC00"/>
          </a:solidFill>
          <a:ln w="12700">
            <a:solidFill>
              <a:srgbClr val="81BC00"/>
            </a:solid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ts val="2000"/>
              </a:lnSpc>
              <a:spcAft>
                <a:spcPts val="600"/>
              </a:spcAft>
            </a:pPr>
            <a:r>
              <a:rPr lang="pl-PL" dirty="0" smtClean="0">
                <a:solidFill>
                  <a:srgbClr val="FFFFFF"/>
                </a:solidFill>
              </a:rPr>
              <a:t>Wyrok WSA w Łodzi </a:t>
            </a:r>
            <a:r>
              <a:rPr lang="pl-PL" dirty="0">
                <a:solidFill>
                  <a:srgbClr val="FFFFFF"/>
                </a:solidFill>
              </a:rPr>
              <a:t>z </a:t>
            </a:r>
            <a:r>
              <a:rPr lang="pl-PL" dirty="0" smtClean="0">
                <a:solidFill>
                  <a:srgbClr val="FFFFFF"/>
                </a:solidFill>
              </a:rPr>
              <a:t>19.12.2017 roku, </a:t>
            </a:r>
            <a:r>
              <a:rPr lang="pl-PL" b="1" dirty="0">
                <a:solidFill>
                  <a:srgbClr val="FFFFFF"/>
                </a:solidFill>
              </a:rPr>
              <a:t>I SA/</a:t>
            </a:r>
            <a:r>
              <a:rPr lang="pl-PL" b="1" dirty="0" err="1">
                <a:solidFill>
                  <a:srgbClr val="FFFFFF"/>
                </a:solidFill>
              </a:rPr>
              <a:t>Łd</a:t>
            </a:r>
            <a:r>
              <a:rPr lang="pl-PL" b="1" dirty="0">
                <a:solidFill>
                  <a:srgbClr val="FFFFFF"/>
                </a:solidFill>
              </a:rPr>
              <a:t> 909/17</a:t>
            </a:r>
            <a:endParaRPr lang="pl-PL" dirty="0">
              <a:solidFill>
                <a:srgbClr val="FFFFFF"/>
              </a:solidFill>
            </a:endParaRPr>
          </a:p>
        </p:txBody>
      </p:sp>
      <p:sp>
        <p:nvSpPr>
          <p:cNvPr id="20" name="Rectangle 19"/>
          <p:cNvSpPr/>
          <p:nvPr/>
        </p:nvSpPr>
        <p:spPr>
          <a:xfrm>
            <a:off x="407125" y="2322836"/>
            <a:ext cx="9086571" cy="4371675"/>
          </a:xfrm>
          <a:prstGeom prst="rect">
            <a:avLst/>
          </a:prstGeom>
          <a:solidFill>
            <a:schemeClr val="bg1"/>
          </a:solidFill>
          <a:ln w="12700">
            <a:solidFill>
              <a:srgbClr val="81BC00"/>
            </a:solid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nSpc>
                <a:spcPts val="2000"/>
              </a:lnSpc>
              <a:spcAft>
                <a:spcPts val="600"/>
              </a:spcAft>
            </a:pPr>
            <a:r>
              <a:rPr lang="pl-PL" sz="1800" i="1" dirty="0">
                <a:solidFill>
                  <a:srgbClr val="000000"/>
                </a:solidFill>
              </a:rPr>
              <a:t>„Porównując czynność sprzedaży przedsiębiorstwa oraz czynność przejęcia przedsiębiorstwa w ramach zaspokojenia swojej wierzytelności, dostrzec należy rysujące się między nimi znaczne różnice. Sprzedaż jest czynnością prawną konsensualną, wzajemną, odpłatną, kauzalną i zobowiązującą, która polega na przeniesieniu przez sprzedawcę na kupującego własności rzeczy za umówioną cenę. Obowiązkiem kupującego jest rzecz odebrać i zapłacić cenę. Stronami umowy sprzedaży mogą być osoby fizyczne, prawne i inne podmioty. Przedmiotem świadczenia kupującego jest zawsze cena, wyrażona pieniądzu. Cech takich nie nosi czynność przejęcia przedsiębiorstwa w ramach zaspokojenia wcześniej nabytej wierzytelności skutecznej wobec tego przedsiębiorstwa. Jak słusznie wskazał organ interpretacyjny zdarzenie takie jest w istocie konwersją wierzytelności na Przedsiębiorstwo, w skład którego wchodzą zarówno środki trwałe jak i wartości niematerialne i prawne (świadczenie niepieniężne).</a:t>
            </a:r>
          </a:p>
          <a:p>
            <a:pPr>
              <a:lnSpc>
                <a:spcPts val="2000"/>
              </a:lnSpc>
              <a:spcAft>
                <a:spcPts val="600"/>
              </a:spcAft>
            </a:pPr>
            <a:r>
              <a:rPr lang="pl-PL" sz="1800" i="1" dirty="0">
                <a:solidFill>
                  <a:srgbClr val="000000"/>
                </a:solidFill>
              </a:rPr>
              <a:t>Nabycie wierzytelności, a następnie jej konwersja na świadczenie niepieniężne nie jest zatem tym samym co nabycie ( kupno ) przedsiębiorstwa</a:t>
            </a:r>
            <a:r>
              <a:rPr lang="pl-PL" sz="1800" dirty="0" smtClean="0">
                <a:solidFill>
                  <a:srgbClr val="000000"/>
                </a:solidFill>
              </a:rPr>
              <a:t>”</a:t>
            </a:r>
            <a:endParaRPr lang="pl-PL" sz="1800" dirty="0">
              <a:solidFill>
                <a:srgbClr val="000000"/>
              </a:solidFill>
            </a:endParaRPr>
          </a:p>
        </p:txBody>
      </p:sp>
    </p:spTree>
    <p:extLst>
      <p:ext uri="{BB962C8B-B14F-4D97-AF65-F5344CB8AC3E}">
        <p14:creationId xmlns:p14="http://schemas.microsoft.com/office/powerpoint/2010/main" val="453715300"/>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a:bodyPr>
          <a:lstStyle/>
          <a:p>
            <a:r>
              <a:rPr lang="pl-PL" sz="2900" b="0" dirty="0" smtClean="0">
                <a:solidFill>
                  <a:schemeClr val="accent2"/>
                </a:solidFill>
              </a:rPr>
              <a:t>Sposoby nabycia przedsiębiorstwa a wartość firmy</a:t>
            </a:r>
            <a:r>
              <a:rPr lang="pl-PL" sz="3200" dirty="0"/>
              <a:t/>
            </a:r>
            <a:br>
              <a:rPr lang="pl-PL" sz="3200" dirty="0"/>
            </a:br>
            <a:r>
              <a:rPr lang="pl-PL" sz="2200" b="0" dirty="0" smtClean="0">
                <a:solidFill>
                  <a:srgbClr val="002776"/>
                </a:solidFill>
              </a:rPr>
              <a:t>Stanowiska organów podatkowych w przypadku </a:t>
            </a:r>
            <a:r>
              <a:rPr lang="pl-PL" sz="2200" b="0" dirty="0" err="1" smtClean="0">
                <a:solidFill>
                  <a:srgbClr val="002776"/>
                </a:solidFill>
              </a:rPr>
              <a:t>datio</a:t>
            </a:r>
            <a:r>
              <a:rPr lang="pl-PL" sz="2200" b="0" dirty="0" smtClean="0">
                <a:solidFill>
                  <a:srgbClr val="002776"/>
                </a:solidFill>
              </a:rPr>
              <a:t> in </a:t>
            </a:r>
            <a:r>
              <a:rPr lang="pl-PL" sz="2200" b="0" dirty="0" err="1" smtClean="0">
                <a:solidFill>
                  <a:srgbClr val="002776"/>
                </a:solidFill>
              </a:rPr>
              <a:t>solutum</a:t>
            </a:r>
            <a:endParaRPr lang="en-US" sz="2200" dirty="0">
              <a:solidFill>
                <a:srgbClr val="002776"/>
              </a:solidFill>
            </a:endParaRPr>
          </a:p>
        </p:txBody>
      </p:sp>
      <p:sp>
        <p:nvSpPr>
          <p:cNvPr id="2" name="Footer Placeholder 1"/>
          <p:cNvSpPr>
            <a:spLocks noGrp="1"/>
          </p:cNvSpPr>
          <p:nvPr>
            <p:ph type="ftr" sz="quarter" idx="3"/>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880" b="0" i="0" u="none" strike="noStrike" kern="1200" cap="none" spc="0" normalizeH="0" baseline="0" noProof="0" dirty="0">
              <a:ln>
                <a:noFill/>
              </a:ln>
              <a:solidFill>
                <a:srgbClr val="FFFFFF">
                  <a:lumMod val="65000"/>
                </a:srgbClr>
              </a:solidFill>
              <a:effectLst/>
              <a:uLnTx/>
              <a:uFillTx/>
              <a:latin typeface="Arial" charset="0"/>
              <a:ea typeface="+mn-ea"/>
              <a:cs typeface="Arial" charset="0"/>
            </a:endParaRPr>
          </a:p>
        </p:txBody>
      </p:sp>
      <p:sp>
        <p:nvSpPr>
          <p:cNvPr id="3" name="Slide Number Placeholder 2"/>
          <p:cNvSpPr>
            <a:spLocks noGrp="1"/>
          </p:cNvSpPr>
          <p:nvPr>
            <p:ph type="sldNum" sz="quarter" idx="4"/>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5CC1D26-A9BD-4BDE-BDD9-08EDBAE96860}" type="slidenum">
              <a:rPr kumimoji="0" lang="en-GB" sz="880" b="0" i="0" u="none" strike="noStrike" kern="1200" cap="none" spc="0" normalizeH="0" baseline="0" noProof="0" smtClean="0">
                <a:ln>
                  <a:noFill/>
                </a:ln>
                <a:solidFill>
                  <a:srgbClr val="FFFFFF">
                    <a:lumMod val="65000"/>
                  </a:srgbClr>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GB" sz="880" b="0" i="0" u="none" strike="noStrike" kern="1200" cap="none" spc="0" normalizeH="0" baseline="0" noProof="0" dirty="0">
              <a:ln>
                <a:noFill/>
              </a:ln>
              <a:solidFill>
                <a:srgbClr val="FFFFFF">
                  <a:lumMod val="65000"/>
                </a:srgbClr>
              </a:solidFill>
              <a:effectLst/>
              <a:uLnTx/>
              <a:uFillTx/>
              <a:latin typeface="Arial" charset="0"/>
              <a:ea typeface="+mn-ea"/>
              <a:cs typeface="Arial" charset="0"/>
            </a:endParaRPr>
          </a:p>
        </p:txBody>
      </p:sp>
      <p:sp>
        <p:nvSpPr>
          <p:cNvPr id="4" name="TextBox 3"/>
          <p:cNvSpPr txBox="1"/>
          <p:nvPr/>
        </p:nvSpPr>
        <p:spPr>
          <a:xfrm>
            <a:off x="564704" y="2446040"/>
            <a:ext cx="9217024" cy="5216813"/>
          </a:xfrm>
          <a:prstGeom prst="rect">
            <a:avLst/>
          </a:prstGeom>
          <a:noFill/>
        </p:spPr>
        <p:txBody>
          <a:bodyPr wrap="square" lIns="0" tIns="0" rIns="0" bIns="0" rtlCol="0">
            <a:spAutoFit/>
          </a:bodyPr>
          <a:lstStyle/>
          <a:p>
            <a:pPr>
              <a:spcAft>
                <a:spcPts val="300"/>
              </a:spcAft>
            </a:pPr>
            <a:r>
              <a:rPr lang="pl-PL" sz="2200" i="1" dirty="0" smtClean="0">
                <a:solidFill>
                  <a:schemeClr val="tx2"/>
                </a:solidFill>
              </a:rPr>
              <a:t>Pod </a:t>
            </a:r>
            <a:r>
              <a:rPr lang="pl-PL" sz="2200" i="1" dirty="0">
                <a:solidFill>
                  <a:schemeClr val="tx2"/>
                </a:solidFill>
              </a:rPr>
              <a:t>pojęciem "kupna" na gruncie wskazanego powyżej przepisu należy rozumieć odpłatne nabycie, w którym mieścić się będzie nabycie Przedsiębiorstwa Spółki Zależnej przez Wnioskodawcę w sposób opisany w niniejszym wniosku, tj. na podstawie Umowy Przeniesienia Przedsiębiorstwa opartej o instytucję "</a:t>
            </a:r>
            <a:r>
              <a:rPr lang="pl-PL" sz="2200" i="1" dirty="0" err="1">
                <a:solidFill>
                  <a:schemeClr val="tx2"/>
                </a:solidFill>
              </a:rPr>
              <a:t>datio</a:t>
            </a:r>
            <a:r>
              <a:rPr lang="pl-PL" sz="2200" i="1" dirty="0">
                <a:solidFill>
                  <a:schemeClr val="tx2"/>
                </a:solidFill>
              </a:rPr>
              <a:t> in </a:t>
            </a:r>
            <a:r>
              <a:rPr lang="pl-PL" sz="2200" i="1" dirty="0" err="1">
                <a:solidFill>
                  <a:schemeClr val="tx2"/>
                </a:solidFill>
              </a:rPr>
              <a:t>solutum</a:t>
            </a:r>
            <a:r>
              <a:rPr lang="pl-PL" sz="2200" i="1" dirty="0" smtClean="0">
                <a:solidFill>
                  <a:schemeClr val="tx2"/>
                </a:solidFill>
              </a:rPr>
              <a:t>". W </a:t>
            </a:r>
            <a:r>
              <a:rPr lang="pl-PL" sz="2200" i="1" dirty="0">
                <a:solidFill>
                  <a:schemeClr val="tx2"/>
                </a:solidFill>
              </a:rPr>
              <a:t>związku z powyższym należy uznać, że w przypadku, gdy przy nabyciu Przedsiębiorstwa przez Wnioskodawcę wystąpi dodatnia wartość firmy w rozumieniu art. 16g ust. 2u.p.d.o.p. - tzn. jeżeli wartość wierzytelności Wnioskodawcy wobec Spółki Zależnej z tytułu Wynagrodzenia za Umarzane Udziały będzie wyższa niż wartość rynkowa składników majątkowych wchodzących w skład Przedsiębiorstwa - będzie ona podlegać amortyzacji na podstawie wskazanego powyżej art. 16b ust. 2 pkt 2 lit. a </a:t>
            </a:r>
            <a:r>
              <a:rPr lang="pl-PL" sz="2200" i="1" dirty="0" smtClean="0">
                <a:solidFill>
                  <a:schemeClr val="tx2"/>
                </a:solidFill>
              </a:rPr>
              <a:t>u.p.d.o.p. </a:t>
            </a:r>
          </a:p>
          <a:p>
            <a:pPr marL="342900" indent="-342900">
              <a:spcAft>
                <a:spcPts val="300"/>
              </a:spcAft>
              <a:buFont typeface="Wingdings" panose="05000000000000000000" pitchFamily="2" charset="2"/>
              <a:buChar char="Ø"/>
            </a:pPr>
            <a:endParaRPr lang="pl-PL" sz="2400" dirty="0">
              <a:solidFill>
                <a:schemeClr val="tx2"/>
              </a:solidFill>
            </a:endParaRPr>
          </a:p>
          <a:p>
            <a:pPr marL="342900" indent="-342900">
              <a:spcAft>
                <a:spcPts val="300"/>
              </a:spcAft>
              <a:buFont typeface="Wingdings" panose="05000000000000000000" pitchFamily="2" charset="2"/>
              <a:buChar char="Ø"/>
            </a:pPr>
            <a:endParaRPr lang="pl-PL" sz="2400" dirty="0" smtClean="0">
              <a:solidFill>
                <a:schemeClr val="tx2"/>
              </a:solidFill>
            </a:endParaRPr>
          </a:p>
        </p:txBody>
      </p:sp>
      <p:sp>
        <p:nvSpPr>
          <p:cNvPr id="26" name="Rectangle 25"/>
          <p:cNvSpPr/>
          <p:nvPr/>
        </p:nvSpPr>
        <p:spPr>
          <a:xfrm>
            <a:off x="276877" y="1621954"/>
            <a:ext cx="9322052" cy="461665"/>
          </a:xfrm>
          <a:prstGeom prst="rect">
            <a:avLst/>
          </a:prstGeom>
          <a:ln>
            <a:solidFill>
              <a:schemeClr val="tx2"/>
            </a:solidFill>
          </a:ln>
        </p:spPr>
        <p:txBody>
          <a:bodyPr wrap="square">
            <a:spAutoFit/>
          </a:bodyPr>
          <a:lstStyle/>
          <a:p>
            <a:pPr algn="just"/>
            <a:r>
              <a:rPr lang="pl-PL" sz="2400" dirty="0">
                <a:solidFill>
                  <a:srgbClr val="002776"/>
                </a:solidFill>
              </a:rPr>
              <a:t>IPPB5/423-644/14-2/AM</a:t>
            </a:r>
          </a:p>
        </p:txBody>
      </p:sp>
    </p:spTree>
    <p:extLst>
      <p:ext uri="{BB962C8B-B14F-4D97-AF65-F5344CB8AC3E}">
        <p14:creationId xmlns:p14="http://schemas.microsoft.com/office/powerpoint/2010/main" val="3904073562"/>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a:bodyPr>
          <a:lstStyle/>
          <a:p>
            <a:r>
              <a:rPr lang="pl-PL" sz="2900" b="0" dirty="0" smtClean="0">
                <a:solidFill>
                  <a:schemeClr val="accent2"/>
                </a:solidFill>
              </a:rPr>
              <a:t>Sposoby nabycia przedsiębiorstwa a wartość firmy</a:t>
            </a:r>
            <a:r>
              <a:rPr lang="pl-PL" sz="3200" dirty="0"/>
              <a:t/>
            </a:r>
            <a:br>
              <a:rPr lang="pl-PL" sz="3200" dirty="0"/>
            </a:br>
            <a:r>
              <a:rPr lang="pl-PL" sz="2200" b="0" dirty="0" smtClean="0">
                <a:solidFill>
                  <a:srgbClr val="002776"/>
                </a:solidFill>
              </a:rPr>
              <a:t>Stanowiska organów podatkowych w przypadku </a:t>
            </a:r>
            <a:r>
              <a:rPr lang="pl-PL" sz="2200" b="0" dirty="0" err="1" smtClean="0">
                <a:solidFill>
                  <a:srgbClr val="002776"/>
                </a:solidFill>
              </a:rPr>
              <a:t>datio</a:t>
            </a:r>
            <a:r>
              <a:rPr lang="pl-PL" sz="2200" b="0" dirty="0" smtClean="0">
                <a:solidFill>
                  <a:srgbClr val="002776"/>
                </a:solidFill>
              </a:rPr>
              <a:t> in </a:t>
            </a:r>
            <a:r>
              <a:rPr lang="pl-PL" sz="2200" b="0" dirty="0" err="1" smtClean="0">
                <a:solidFill>
                  <a:srgbClr val="002776"/>
                </a:solidFill>
              </a:rPr>
              <a:t>solutum</a:t>
            </a:r>
            <a:endParaRPr lang="en-US" sz="2200" dirty="0">
              <a:solidFill>
                <a:srgbClr val="002776"/>
              </a:solidFill>
            </a:endParaRPr>
          </a:p>
        </p:txBody>
      </p:sp>
      <p:sp>
        <p:nvSpPr>
          <p:cNvPr id="2" name="Footer Placeholder 1"/>
          <p:cNvSpPr>
            <a:spLocks noGrp="1"/>
          </p:cNvSpPr>
          <p:nvPr>
            <p:ph type="ftr" sz="quarter" idx="3"/>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880" b="0" i="0" u="none" strike="noStrike" kern="1200" cap="none" spc="0" normalizeH="0" baseline="0" noProof="0" dirty="0">
              <a:ln>
                <a:noFill/>
              </a:ln>
              <a:solidFill>
                <a:srgbClr val="FFFFFF">
                  <a:lumMod val="65000"/>
                </a:srgbClr>
              </a:solidFill>
              <a:effectLst/>
              <a:uLnTx/>
              <a:uFillTx/>
              <a:latin typeface="Arial" charset="0"/>
              <a:ea typeface="+mn-ea"/>
              <a:cs typeface="Arial" charset="0"/>
            </a:endParaRPr>
          </a:p>
        </p:txBody>
      </p:sp>
      <p:sp>
        <p:nvSpPr>
          <p:cNvPr id="3" name="Slide Number Placeholder 2"/>
          <p:cNvSpPr>
            <a:spLocks noGrp="1"/>
          </p:cNvSpPr>
          <p:nvPr>
            <p:ph type="sldNum" sz="quarter" idx="4"/>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5CC1D26-A9BD-4BDE-BDD9-08EDBAE96860}" type="slidenum">
              <a:rPr kumimoji="0" lang="en-GB" sz="880" b="0" i="0" u="none" strike="noStrike" kern="1200" cap="none" spc="0" normalizeH="0" baseline="0" noProof="0" smtClean="0">
                <a:ln>
                  <a:noFill/>
                </a:ln>
                <a:solidFill>
                  <a:srgbClr val="FFFFFF">
                    <a:lumMod val="65000"/>
                  </a:srgbClr>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GB" sz="880" b="0" i="0" u="none" strike="noStrike" kern="1200" cap="none" spc="0" normalizeH="0" baseline="0" noProof="0" dirty="0">
              <a:ln>
                <a:noFill/>
              </a:ln>
              <a:solidFill>
                <a:srgbClr val="FFFFFF">
                  <a:lumMod val="65000"/>
                </a:srgbClr>
              </a:solidFill>
              <a:effectLst/>
              <a:uLnTx/>
              <a:uFillTx/>
              <a:latin typeface="Arial" charset="0"/>
              <a:ea typeface="+mn-ea"/>
              <a:cs typeface="Arial" charset="0"/>
            </a:endParaRPr>
          </a:p>
        </p:txBody>
      </p:sp>
      <p:sp>
        <p:nvSpPr>
          <p:cNvPr id="4" name="TextBox 3"/>
          <p:cNvSpPr txBox="1"/>
          <p:nvPr/>
        </p:nvSpPr>
        <p:spPr>
          <a:xfrm>
            <a:off x="564704" y="2446040"/>
            <a:ext cx="9217024" cy="4401205"/>
          </a:xfrm>
          <a:prstGeom prst="rect">
            <a:avLst/>
          </a:prstGeom>
          <a:noFill/>
        </p:spPr>
        <p:txBody>
          <a:bodyPr wrap="square" lIns="0" tIns="0" rIns="0" bIns="0" rtlCol="0">
            <a:spAutoFit/>
          </a:bodyPr>
          <a:lstStyle/>
          <a:p>
            <a:pPr>
              <a:spcAft>
                <a:spcPts val="300"/>
              </a:spcAft>
            </a:pPr>
            <a:r>
              <a:rPr lang="pl-PL" sz="2200" i="1" dirty="0" smtClean="0">
                <a:solidFill>
                  <a:schemeClr val="tx2"/>
                </a:solidFill>
              </a:rPr>
              <a:t>Pod </a:t>
            </a:r>
            <a:r>
              <a:rPr lang="pl-PL" sz="2200" i="1" dirty="0">
                <a:solidFill>
                  <a:schemeClr val="tx2"/>
                </a:solidFill>
              </a:rPr>
              <a:t>pojęciem "kupna" na gruncie wskazanego powyżej przepisu należy rozumieć odpłatne nabycie, w którym mieścić się będzie nabycie Przedsiębiorstwa Spółki Zależnej przez Wnioskodawcę w sposób opisany w niniejszym wniosku, tj. na podstawie Umowy Przeniesienia Przedsiębiorstwa opartej o instytucję "</a:t>
            </a:r>
            <a:r>
              <a:rPr lang="pl-PL" sz="2200" i="1" dirty="0" err="1">
                <a:solidFill>
                  <a:schemeClr val="tx2"/>
                </a:solidFill>
              </a:rPr>
              <a:t>datio</a:t>
            </a:r>
            <a:r>
              <a:rPr lang="pl-PL" sz="2200" i="1" dirty="0">
                <a:solidFill>
                  <a:schemeClr val="tx2"/>
                </a:solidFill>
              </a:rPr>
              <a:t> in </a:t>
            </a:r>
            <a:r>
              <a:rPr lang="pl-PL" sz="2200" i="1" dirty="0" err="1">
                <a:solidFill>
                  <a:schemeClr val="tx2"/>
                </a:solidFill>
              </a:rPr>
              <a:t>solutum</a:t>
            </a:r>
            <a:r>
              <a:rPr lang="pl-PL" sz="2200" i="1" dirty="0" smtClean="0">
                <a:solidFill>
                  <a:schemeClr val="tx2"/>
                </a:solidFill>
              </a:rPr>
              <a:t>". W </a:t>
            </a:r>
            <a:r>
              <a:rPr lang="pl-PL" sz="2200" i="1" dirty="0">
                <a:solidFill>
                  <a:schemeClr val="tx2"/>
                </a:solidFill>
              </a:rPr>
              <a:t>związku z powyższym należy uznać, że w przypadku, gdy przy nabyciu Przedsiębiorstwa przez Wnioskodawcę wystąpi dodatnia wartość firmy w rozumieniu art. 16g ust. 2u.p.d.o.p. - tzn. jeżeli wartość wierzytelności Wnioskodawcy wobec Spółki Zależnej z tytułu Wynagrodzenia za Umarzane Udziały będzie wyższa niż wartość rynkowa składników majątkowych wchodzących w skład Przedsiębiorstwa - będzie ona podlegać amortyzacji na podstawie wskazanego powyżej art. 16b ust. 2 pkt 2 lit. a </a:t>
            </a:r>
            <a:r>
              <a:rPr lang="pl-PL" sz="2200" i="1" dirty="0" smtClean="0">
                <a:solidFill>
                  <a:schemeClr val="tx2"/>
                </a:solidFill>
              </a:rPr>
              <a:t>u.p.d.o.p</a:t>
            </a:r>
            <a:r>
              <a:rPr lang="pl-PL" sz="2200" i="1" dirty="0">
                <a:solidFill>
                  <a:schemeClr val="tx2"/>
                </a:solidFill>
              </a:rPr>
              <a:t>. </a:t>
            </a:r>
            <a:endParaRPr lang="pl-PL" sz="2400" dirty="0" smtClean="0">
              <a:solidFill>
                <a:schemeClr val="tx2"/>
              </a:solidFill>
            </a:endParaRPr>
          </a:p>
        </p:txBody>
      </p:sp>
      <p:sp>
        <p:nvSpPr>
          <p:cNvPr id="26" name="Rectangle 25"/>
          <p:cNvSpPr/>
          <p:nvPr/>
        </p:nvSpPr>
        <p:spPr>
          <a:xfrm>
            <a:off x="276877" y="1621954"/>
            <a:ext cx="9322052" cy="461665"/>
          </a:xfrm>
          <a:prstGeom prst="rect">
            <a:avLst/>
          </a:prstGeom>
          <a:ln>
            <a:solidFill>
              <a:schemeClr val="tx2"/>
            </a:solidFill>
          </a:ln>
        </p:spPr>
        <p:txBody>
          <a:bodyPr wrap="square">
            <a:spAutoFit/>
          </a:bodyPr>
          <a:lstStyle/>
          <a:p>
            <a:pPr algn="just"/>
            <a:r>
              <a:rPr lang="pl-PL" sz="2400" dirty="0">
                <a:solidFill>
                  <a:srgbClr val="002776"/>
                </a:solidFill>
              </a:rPr>
              <a:t>IPPB5/423-644/14-2/AM</a:t>
            </a:r>
          </a:p>
        </p:txBody>
      </p:sp>
    </p:spTree>
    <p:extLst>
      <p:ext uri="{BB962C8B-B14F-4D97-AF65-F5344CB8AC3E}">
        <p14:creationId xmlns:p14="http://schemas.microsoft.com/office/powerpoint/2010/main" val="2202930733"/>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a:bodyPr>
          <a:lstStyle/>
          <a:p>
            <a:r>
              <a:rPr lang="pl-PL" sz="2900" b="0" dirty="0" smtClean="0">
                <a:solidFill>
                  <a:schemeClr val="accent2"/>
                </a:solidFill>
              </a:rPr>
              <a:t>Sposoby nabycia przedsiębiorstwa a wartość firmy</a:t>
            </a:r>
            <a:r>
              <a:rPr lang="pl-PL" sz="3200" dirty="0"/>
              <a:t/>
            </a:r>
            <a:br>
              <a:rPr lang="pl-PL" sz="3200" dirty="0"/>
            </a:br>
            <a:r>
              <a:rPr lang="pl-PL" sz="2200" b="0" dirty="0" smtClean="0">
                <a:solidFill>
                  <a:srgbClr val="002776"/>
                </a:solidFill>
              </a:rPr>
              <a:t>Stanowiska organów podatkowych w przypadku </a:t>
            </a:r>
            <a:r>
              <a:rPr lang="pl-PL" sz="2200" b="0" dirty="0" err="1" smtClean="0">
                <a:solidFill>
                  <a:srgbClr val="002776"/>
                </a:solidFill>
              </a:rPr>
              <a:t>datio</a:t>
            </a:r>
            <a:r>
              <a:rPr lang="pl-PL" sz="2200" b="0" dirty="0" smtClean="0">
                <a:solidFill>
                  <a:srgbClr val="002776"/>
                </a:solidFill>
              </a:rPr>
              <a:t> in </a:t>
            </a:r>
            <a:r>
              <a:rPr lang="pl-PL" sz="2200" b="0" dirty="0" err="1" smtClean="0">
                <a:solidFill>
                  <a:srgbClr val="002776"/>
                </a:solidFill>
              </a:rPr>
              <a:t>solutum</a:t>
            </a:r>
            <a:endParaRPr lang="en-US" sz="2200" dirty="0">
              <a:solidFill>
                <a:srgbClr val="002776"/>
              </a:solidFill>
            </a:endParaRPr>
          </a:p>
        </p:txBody>
      </p:sp>
      <p:sp>
        <p:nvSpPr>
          <p:cNvPr id="2" name="Footer Placeholder 1"/>
          <p:cNvSpPr>
            <a:spLocks noGrp="1"/>
          </p:cNvSpPr>
          <p:nvPr>
            <p:ph type="ftr" sz="quarter" idx="3"/>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880" b="0" i="0" u="none" strike="noStrike" kern="1200" cap="none" spc="0" normalizeH="0" baseline="0" noProof="0" dirty="0">
              <a:ln>
                <a:noFill/>
              </a:ln>
              <a:solidFill>
                <a:srgbClr val="FFFFFF">
                  <a:lumMod val="65000"/>
                </a:srgbClr>
              </a:solidFill>
              <a:effectLst/>
              <a:uLnTx/>
              <a:uFillTx/>
              <a:latin typeface="Arial" charset="0"/>
              <a:ea typeface="+mn-ea"/>
              <a:cs typeface="Arial" charset="0"/>
            </a:endParaRPr>
          </a:p>
        </p:txBody>
      </p:sp>
      <p:sp>
        <p:nvSpPr>
          <p:cNvPr id="3" name="Slide Number Placeholder 2"/>
          <p:cNvSpPr>
            <a:spLocks noGrp="1"/>
          </p:cNvSpPr>
          <p:nvPr>
            <p:ph type="sldNum" sz="quarter" idx="4"/>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5CC1D26-A9BD-4BDE-BDD9-08EDBAE96860}" type="slidenum">
              <a:rPr kumimoji="0" lang="en-GB" sz="880" b="0" i="0" u="none" strike="noStrike" kern="1200" cap="none" spc="0" normalizeH="0" baseline="0" noProof="0" smtClean="0">
                <a:ln>
                  <a:noFill/>
                </a:ln>
                <a:solidFill>
                  <a:srgbClr val="FFFFFF">
                    <a:lumMod val="65000"/>
                  </a:srgbClr>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GB" sz="880" b="0" i="0" u="none" strike="noStrike" kern="1200" cap="none" spc="0" normalizeH="0" baseline="0" noProof="0" dirty="0">
              <a:ln>
                <a:noFill/>
              </a:ln>
              <a:solidFill>
                <a:srgbClr val="FFFFFF">
                  <a:lumMod val="65000"/>
                </a:srgbClr>
              </a:solidFill>
              <a:effectLst/>
              <a:uLnTx/>
              <a:uFillTx/>
              <a:latin typeface="Arial" charset="0"/>
              <a:ea typeface="+mn-ea"/>
              <a:cs typeface="Arial" charset="0"/>
            </a:endParaRPr>
          </a:p>
        </p:txBody>
      </p:sp>
      <p:sp>
        <p:nvSpPr>
          <p:cNvPr id="4" name="TextBox 3"/>
          <p:cNvSpPr txBox="1"/>
          <p:nvPr/>
        </p:nvSpPr>
        <p:spPr>
          <a:xfrm>
            <a:off x="564704" y="1907807"/>
            <a:ext cx="9217024" cy="5640006"/>
          </a:xfrm>
          <a:prstGeom prst="rect">
            <a:avLst/>
          </a:prstGeom>
          <a:noFill/>
        </p:spPr>
        <p:txBody>
          <a:bodyPr wrap="square" lIns="0" tIns="0" rIns="0" bIns="0" rtlCol="0">
            <a:spAutoFit/>
          </a:bodyPr>
          <a:lstStyle/>
          <a:p>
            <a:pPr marL="342900" indent="-342900">
              <a:spcAft>
                <a:spcPts val="300"/>
              </a:spcAft>
              <a:buFont typeface="Wingdings" panose="05000000000000000000" pitchFamily="2" charset="2"/>
              <a:buChar char="Ø"/>
            </a:pPr>
            <a:r>
              <a:rPr lang="pl-PL" sz="2200" i="1" dirty="0" smtClean="0">
                <a:solidFill>
                  <a:schemeClr val="tx2"/>
                </a:solidFill>
              </a:rPr>
              <a:t>IBPBI/2/423-1479/14/AP</a:t>
            </a:r>
            <a:r>
              <a:rPr lang="pl-PL" sz="2200" i="1" dirty="0">
                <a:solidFill>
                  <a:schemeClr val="tx2"/>
                </a:solidFill>
              </a:rPr>
              <a:t>, DIS w Katowicach, z dnia 9 marca 2015 r</a:t>
            </a:r>
            <a:r>
              <a:rPr lang="pl-PL" sz="2200" i="1" dirty="0" smtClean="0">
                <a:solidFill>
                  <a:schemeClr val="tx2"/>
                </a:solidFill>
              </a:rPr>
              <a:t>.</a:t>
            </a:r>
          </a:p>
          <a:p>
            <a:pPr marL="342900" indent="-342900">
              <a:spcAft>
                <a:spcPts val="300"/>
              </a:spcAft>
              <a:buFont typeface="Wingdings" panose="05000000000000000000" pitchFamily="2" charset="2"/>
              <a:buChar char="Ø"/>
            </a:pPr>
            <a:r>
              <a:rPr lang="pl-PL" sz="2200" i="1" dirty="0">
                <a:solidFill>
                  <a:schemeClr val="tx2"/>
                </a:solidFill>
              </a:rPr>
              <a:t>	</a:t>
            </a:r>
          </a:p>
          <a:p>
            <a:pPr marL="342900" indent="-342900">
              <a:spcAft>
                <a:spcPts val="300"/>
              </a:spcAft>
              <a:buFont typeface="Wingdings" panose="05000000000000000000" pitchFamily="2" charset="2"/>
              <a:buChar char="Ø"/>
            </a:pPr>
            <a:r>
              <a:rPr lang="pl-PL" sz="2200" i="1" dirty="0">
                <a:solidFill>
                  <a:schemeClr val="tx2"/>
                </a:solidFill>
              </a:rPr>
              <a:t>IBPBI/2/423-750/14/JD, DIS w Katowicach, z dnia 24 września 2014 r.	</a:t>
            </a:r>
          </a:p>
          <a:p>
            <a:pPr marL="342900" indent="-342900">
              <a:spcAft>
                <a:spcPts val="300"/>
              </a:spcAft>
              <a:buFont typeface="Wingdings" panose="05000000000000000000" pitchFamily="2" charset="2"/>
              <a:buChar char="Ø"/>
            </a:pPr>
            <a:endParaRPr lang="pl-PL" sz="2200" i="1" dirty="0" smtClean="0">
              <a:solidFill>
                <a:schemeClr val="tx2"/>
              </a:solidFill>
            </a:endParaRPr>
          </a:p>
          <a:p>
            <a:pPr marL="342900" indent="-342900">
              <a:spcAft>
                <a:spcPts val="300"/>
              </a:spcAft>
              <a:buFont typeface="Wingdings" panose="05000000000000000000" pitchFamily="2" charset="2"/>
              <a:buChar char="Ø"/>
            </a:pPr>
            <a:r>
              <a:rPr lang="pl-PL" sz="2200" i="1" dirty="0" smtClean="0">
                <a:solidFill>
                  <a:schemeClr val="tx2"/>
                </a:solidFill>
              </a:rPr>
              <a:t>ITPB3/423-250a/14/DK</a:t>
            </a:r>
            <a:r>
              <a:rPr lang="pl-PL" sz="2200" i="1" dirty="0">
                <a:solidFill>
                  <a:schemeClr val="tx2"/>
                </a:solidFill>
              </a:rPr>
              <a:t>, DIS w Bydgoszczy, z dnia 23 września 2014 r.	</a:t>
            </a:r>
          </a:p>
          <a:p>
            <a:pPr marL="342900" indent="-342900">
              <a:spcAft>
                <a:spcPts val="300"/>
              </a:spcAft>
              <a:buFont typeface="Wingdings" panose="05000000000000000000" pitchFamily="2" charset="2"/>
              <a:buChar char="Ø"/>
            </a:pPr>
            <a:endParaRPr lang="pl-PL" sz="2200" i="1" dirty="0" smtClean="0">
              <a:solidFill>
                <a:schemeClr val="tx2"/>
              </a:solidFill>
            </a:endParaRPr>
          </a:p>
          <a:p>
            <a:pPr marL="342900" indent="-342900">
              <a:spcAft>
                <a:spcPts val="300"/>
              </a:spcAft>
              <a:buFont typeface="Wingdings" panose="05000000000000000000" pitchFamily="2" charset="2"/>
              <a:buChar char="Ø"/>
            </a:pPr>
            <a:r>
              <a:rPr lang="pl-PL" sz="2200" i="1" dirty="0" smtClean="0">
                <a:solidFill>
                  <a:schemeClr val="tx2"/>
                </a:solidFill>
              </a:rPr>
              <a:t>IPPB5/423-644/14-2/AM</a:t>
            </a:r>
            <a:r>
              <a:rPr lang="pl-PL" sz="2200" i="1" dirty="0">
                <a:solidFill>
                  <a:schemeClr val="tx2"/>
                </a:solidFill>
              </a:rPr>
              <a:t>, DIS w Warszawie, z dnia 21 sierpnia 2014 r.	</a:t>
            </a:r>
          </a:p>
          <a:p>
            <a:pPr marL="342900" indent="-342900">
              <a:spcAft>
                <a:spcPts val="300"/>
              </a:spcAft>
              <a:buFont typeface="Wingdings" panose="05000000000000000000" pitchFamily="2" charset="2"/>
              <a:buChar char="Ø"/>
            </a:pPr>
            <a:endParaRPr lang="pl-PL" sz="2200" i="1" dirty="0" smtClean="0">
              <a:solidFill>
                <a:schemeClr val="tx2"/>
              </a:solidFill>
            </a:endParaRPr>
          </a:p>
          <a:p>
            <a:pPr marL="342900" indent="-342900">
              <a:spcAft>
                <a:spcPts val="300"/>
              </a:spcAft>
              <a:buFont typeface="Wingdings" panose="05000000000000000000" pitchFamily="2" charset="2"/>
              <a:buChar char="Ø"/>
            </a:pPr>
            <a:r>
              <a:rPr lang="pl-PL" sz="2200" i="1" dirty="0" smtClean="0">
                <a:solidFill>
                  <a:schemeClr val="tx2"/>
                </a:solidFill>
              </a:rPr>
              <a:t>IPPB5/423-287/13-2/MK</a:t>
            </a:r>
            <a:r>
              <a:rPr lang="pl-PL" sz="2200" i="1" dirty="0">
                <a:solidFill>
                  <a:schemeClr val="tx2"/>
                </a:solidFill>
              </a:rPr>
              <a:t>, DIS w Warszawie, z dnia 18 lipca 2013 r.	</a:t>
            </a:r>
          </a:p>
          <a:p>
            <a:pPr marL="342900" indent="-342900">
              <a:spcAft>
                <a:spcPts val="300"/>
              </a:spcAft>
              <a:buFont typeface="Wingdings" panose="05000000000000000000" pitchFamily="2" charset="2"/>
              <a:buChar char="Ø"/>
            </a:pPr>
            <a:endParaRPr lang="pl-PL" sz="2200" i="1" dirty="0" smtClean="0">
              <a:solidFill>
                <a:schemeClr val="tx2"/>
              </a:solidFill>
            </a:endParaRPr>
          </a:p>
          <a:p>
            <a:pPr marL="342900" indent="-342900">
              <a:spcAft>
                <a:spcPts val="300"/>
              </a:spcAft>
              <a:buFont typeface="Wingdings" panose="05000000000000000000" pitchFamily="2" charset="2"/>
              <a:buChar char="Ø"/>
            </a:pPr>
            <a:r>
              <a:rPr lang="pl-PL" sz="2200" i="1" dirty="0" smtClean="0">
                <a:solidFill>
                  <a:schemeClr val="tx2"/>
                </a:solidFill>
              </a:rPr>
              <a:t>ITPB3/423-94a/13/PS</a:t>
            </a:r>
            <a:r>
              <a:rPr lang="pl-PL" sz="2200" i="1" dirty="0">
                <a:solidFill>
                  <a:schemeClr val="tx2"/>
                </a:solidFill>
              </a:rPr>
              <a:t>, DIS w Bydgoszczy, z dnia 8 maja 2013 r.	134</a:t>
            </a:r>
          </a:p>
          <a:p>
            <a:pPr>
              <a:spcAft>
                <a:spcPts val="300"/>
              </a:spcAft>
            </a:pPr>
            <a:endParaRPr lang="pl-PL" sz="2200" i="1" dirty="0" smtClean="0">
              <a:solidFill>
                <a:schemeClr val="tx2"/>
              </a:solidFill>
            </a:endParaRPr>
          </a:p>
          <a:p>
            <a:pPr marL="342900" indent="-342900">
              <a:spcAft>
                <a:spcPts val="300"/>
              </a:spcAft>
              <a:buFont typeface="Wingdings" panose="05000000000000000000" pitchFamily="2" charset="2"/>
              <a:buChar char="Ø"/>
            </a:pPr>
            <a:endParaRPr lang="pl-PL" sz="2400" dirty="0">
              <a:solidFill>
                <a:schemeClr val="tx2"/>
              </a:solidFill>
            </a:endParaRPr>
          </a:p>
          <a:p>
            <a:pPr marL="342900" indent="-342900">
              <a:spcAft>
                <a:spcPts val="300"/>
              </a:spcAft>
              <a:buFont typeface="Wingdings" panose="05000000000000000000" pitchFamily="2" charset="2"/>
              <a:buChar char="Ø"/>
            </a:pPr>
            <a:endParaRPr lang="pl-PL" sz="2400" dirty="0" smtClean="0">
              <a:solidFill>
                <a:schemeClr val="tx2"/>
              </a:solidFill>
            </a:endParaRPr>
          </a:p>
        </p:txBody>
      </p:sp>
    </p:spTree>
    <p:extLst>
      <p:ext uri="{BB962C8B-B14F-4D97-AF65-F5344CB8AC3E}">
        <p14:creationId xmlns:p14="http://schemas.microsoft.com/office/powerpoint/2010/main" val="3075077936"/>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413862" y="4773549"/>
            <a:ext cx="8215737" cy="2459102"/>
          </a:xfrm>
        </p:spPr>
        <p:txBody>
          <a:bodyPr>
            <a:noAutofit/>
          </a:bodyPr>
          <a:lstStyle/>
          <a:p>
            <a:r>
              <a:rPr lang="pl-PL" dirty="0"/>
              <a:t>Nazwa Deloitte odnosi się do jednej lub kilku jednostek Deloitte </a:t>
            </a:r>
            <a:r>
              <a:rPr lang="pl-PL" dirty="0" err="1"/>
              <a:t>Touche</a:t>
            </a:r>
            <a:r>
              <a:rPr lang="pl-PL" dirty="0"/>
              <a:t> </a:t>
            </a:r>
            <a:r>
              <a:rPr lang="pl-PL" dirty="0" err="1"/>
              <a:t>Tohmatsu</a:t>
            </a:r>
            <a:r>
              <a:rPr lang="pl-PL" dirty="0"/>
              <a:t> Limited, prywatnego podmiotu prawa brytyjskiego z ograniczoną odpowiedzialnością i jego firm członkowskich, które stanowią oddzielne i niezależne podmioty prawne. Dokładny opis struktury prawnej Deloitte </a:t>
            </a:r>
            <a:r>
              <a:rPr lang="pl-PL" dirty="0" err="1"/>
              <a:t>Touche</a:t>
            </a:r>
            <a:r>
              <a:rPr lang="pl-PL" dirty="0"/>
              <a:t> </a:t>
            </a:r>
            <a:r>
              <a:rPr lang="pl-PL" dirty="0" err="1"/>
              <a:t>Tohmatsu</a:t>
            </a:r>
            <a:r>
              <a:rPr lang="pl-PL" dirty="0"/>
              <a:t> Limited oraz jego firm członkowskich można znaleźć na stronie </a:t>
            </a:r>
            <a:r>
              <a:rPr lang="pl-PL" u="sng" dirty="0">
                <a:hlinkClick r:id="rId3"/>
              </a:rPr>
              <a:t>www.deloitte.com/</a:t>
            </a:r>
            <a:r>
              <a:rPr lang="pl-PL" u="sng" dirty="0" err="1">
                <a:hlinkClick r:id="rId3"/>
              </a:rPr>
              <a:t>pl</a:t>
            </a:r>
            <a:r>
              <a:rPr lang="pl-PL" u="sng" dirty="0">
                <a:hlinkClick r:id="rId3"/>
              </a:rPr>
              <a:t>/</a:t>
            </a:r>
            <a:r>
              <a:rPr lang="pl-PL" u="sng" dirty="0" err="1">
                <a:hlinkClick r:id="rId3"/>
              </a:rPr>
              <a:t>onas</a:t>
            </a:r>
            <a:r>
              <a:rPr lang="pl-PL" dirty="0"/>
              <a:t>. </a:t>
            </a:r>
            <a:endParaRPr lang="en-US" dirty="0"/>
          </a:p>
          <a:p>
            <a:r>
              <a:rPr lang="pl-PL" dirty="0"/>
              <a:t>Deloitte świadczy usługi audytorskie, konsultingowe, doradztwa podatkowego i finansowego klientom z sektora publicznego oraz prywatnego, działającym w różnych branżach. Dzięki globalnej sieci firm członkowskich obejmującej 150 krajów oferujemy najwyższej klasy umiejętności, doświadczenie i wiedzę w połączeniu ze znajomością lokalnego rynku. Pomagamy klientom odnieść sukces niezależnie od miejsca i branży, w jakiej działają. Ponad 225 000 pracowników Deloitte na świecie realizuje misję firmy: wywierać pozytywny wpływ na środowisko i otoczenie, w którym żyją i pracują. </a:t>
            </a:r>
            <a:endParaRPr lang="en-US" dirty="0"/>
          </a:p>
          <a:p>
            <a:r>
              <a:rPr lang="pl-PL" dirty="0"/>
              <a:t>Deloitte Central Europe to regionalna jednostka działająca w ramach Deloitte Central Europe Holdings Limited, członka Deloitte </a:t>
            </a:r>
            <a:r>
              <a:rPr lang="pl-PL" dirty="0" err="1"/>
              <a:t>Touche</a:t>
            </a:r>
            <a:r>
              <a:rPr lang="pl-PL" dirty="0"/>
              <a:t> </a:t>
            </a:r>
            <a:r>
              <a:rPr lang="pl-PL" dirty="0" err="1"/>
              <a:t>Tohmatsu</a:t>
            </a:r>
            <a:r>
              <a:rPr lang="pl-PL" dirty="0"/>
              <a:t> Limited w Europie Środkowej. Usługi świadczą spółki zależne i stowarzyszone z Deloitte Central Europe Holdings Limited, które stanowią odrębne i niezależne podmioty prawne. Spółki zależne i stowarzyszone z Deloitte Central Europe Holdings Limited to jedne z wiodących firm świadczących usługi profesjonalne; zatrudniają łącznie ponad 5000 pracowników w 41 biurach w 17 krajach Europy Środkowej. </a:t>
            </a:r>
            <a:endParaRPr lang="en-US" dirty="0"/>
          </a:p>
          <a:p>
            <a:r>
              <a:rPr lang="en-US" noProof="0" dirty="0" smtClean="0"/>
              <a:t>© </a:t>
            </a:r>
            <a:r>
              <a:rPr lang="en-US" dirty="0" smtClean="0"/>
              <a:t>201</a:t>
            </a:r>
            <a:r>
              <a:rPr lang="pl-PL" dirty="0"/>
              <a:t>8</a:t>
            </a:r>
            <a:r>
              <a:rPr lang="en-US" noProof="0" dirty="0" smtClean="0"/>
              <a:t> Deloitte </a:t>
            </a:r>
            <a:r>
              <a:rPr lang="en-US" noProof="0" dirty="0" err="1" smtClean="0"/>
              <a:t>Polska</a:t>
            </a:r>
            <a:r>
              <a:rPr lang="en-US" noProof="0" dirty="0" smtClean="0"/>
              <a:t>.</a:t>
            </a:r>
            <a:endParaRPr lang="en-US" noProof="0" dirty="0"/>
          </a:p>
        </p:txBody>
      </p:sp>
      <p:sp>
        <p:nvSpPr>
          <p:cNvPr id="4" name="Rectangle 3"/>
          <p:cNvSpPr/>
          <p:nvPr/>
        </p:nvSpPr>
        <p:spPr>
          <a:xfrm>
            <a:off x="413863" y="3022104"/>
            <a:ext cx="6750324" cy="1200329"/>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pl-PL" sz="1800" b="1" i="0" u="none" strike="noStrike" kern="0" cap="none" spc="0" normalizeH="0" baseline="0" noProof="0" dirty="0" smtClean="0">
                <a:ln>
                  <a:noFill/>
                </a:ln>
                <a:solidFill>
                  <a:prstClr val="black"/>
                </a:solidFill>
                <a:effectLst/>
                <a:uLnTx/>
                <a:uFillTx/>
              </a:rPr>
              <a:t>Adam Wacławczyk</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pl-PL" sz="1800" b="0" i="0" u="none" strike="noStrike" kern="0" cap="none" spc="0" normalizeH="0" baseline="0" noProof="0" dirty="0" smtClean="0">
                <a:ln>
                  <a:noFill/>
                </a:ln>
                <a:solidFill>
                  <a:prstClr val="black"/>
                </a:solidFill>
                <a:effectLst/>
                <a:uLnTx/>
                <a:uFillTx/>
                <a:hlinkClick r:id="rId4"/>
              </a:rPr>
              <a:t>awaclawczyk@deloittece.com</a:t>
            </a:r>
            <a:endParaRPr kumimoji="0" lang="pl-PL" sz="1800" b="0" i="0" u="none" strike="noStrike" kern="0" cap="none" spc="0" normalizeH="0" baseline="0" noProof="0" dirty="0" smtClean="0">
              <a:ln>
                <a:noFill/>
              </a:ln>
              <a:solidFill>
                <a:prstClr val="black"/>
              </a:solidFill>
              <a:effectLst/>
              <a:uLnTx/>
              <a:uFillTx/>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pl-PL" sz="1800" b="0" i="0" u="none" strike="noStrike" kern="0" cap="none" spc="0" normalizeH="0" baseline="0" noProof="0" dirty="0" smtClean="0">
                <a:ln>
                  <a:noFill/>
                </a:ln>
                <a:solidFill>
                  <a:prstClr val="black"/>
                </a:solidFill>
                <a:effectLst/>
                <a:uLnTx/>
                <a:uFillTx/>
              </a:rPr>
              <a:t>Tel. 695 668 437</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pl-PL" sz="1800" b="0" i="0" u="none" strike="noStrike" kern="0" cap="none" spc="0" normalizeH="0" baseline="0" noProof="0" dirty="0" smtClean="0">
                <a:ln>
                  <a:noFill/>
                </a:ln>
                <a:solidFill>
                  <a:prstClr val="black"/>
                </a:solidFill>
                <a:effectLst/>
                <a:uLnTx/>
                <a:uFillTx/>
              </a:rPr>
              <a:t>Doradca podatkowy nr 10148</a:t>
            </a:r>
            <a:endParaRPr kumimoji="0" lang="en-US" sz="1800" b="0" i="0" u="none" strike="noStrike" kern="0" cap="none" spc="0" normalizeH="0" baseline="0" noProof="0" dirty="0" smtClean="0">
              <a:ln>
                <a:noFill/>
              </a:ln>
              <a:solidFill>
                <a:prstClr val="black"/>
              </a:solidFill>
              <a:effectLst/>
              <a:uLnTx/>
              <a:uFillTx/>
            </a:endParaRPr>
          </a:p>
        </p:txBody>
      </p:sp>
      <p:pic>
        <p:nvPicPr>
          <p:cNvPr id="5" name="Picture 4"/>
          <p:cNvPicPr/>
          <p:nvPr/>
        </p:nvPicPr>
        <p:blipFill>
          <a:blip r:embed="rId5">
            <a:extLst>
              <a:ext uri="{28A0092B-C50C-407E-A947-70E740481C1C}">
                <a14:useLocalDpi xmlns:a14="http://schemas.microsoft.com/office/drawing/2010/main" val="0"/>
              </a:ext>
            </a:extLst>
          </a:blip>
          <a:srcRect/>
          <a:stretch>
            <a:fillRect/>
          </a:stretch>
        </p:blipFill>
        <p:spPr bwMode="auto">
          <a:xfrm>
            <a:off x="492696" y="1005880"/>
            <a:ext cx="1872208" cy="1944216"/>
          </a:xfrm>
          <a:prstGeom prst="rect">
            <a:avLst/>
          </a:prstGeom>
          <a:noFill/>
        </p:spPr>
      </p:pic>
    </p:spTree>
    <p:extLst>
      <p:ext uri="{BB962C8B-B14F-4D97-AF65-F5344CB8AC3E}">
        <p14:creationId xmlns:p14="http://schemas.microsoft.com/office/powerpoint/2010/main" val="547860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146039" y="2184466"/>
            <a:ext cx="1731306" cy="854188"/>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t>Spółka z o.o.</a:t>
            </a:r>
          </a:p>
        </p:txBody>
      </p:sp>
      <p:sp>
        <p:nvSpPr>
          <p:cNvPr id="6" name="Title 5"/>
          <p:cNvSpPr>
            <a:spLocks noGrp="1"/>
          </p:cNvSpPr>
          <p:nvPr>
            <p:ph type="title"/>
          </p:nvPr>
        </p:nvSpPr>
        <p:spPr>
          <a:xfrm>
            <a:off x="415800" y="283581"/>
            <a:ext cx="9226800" cy="975952"/>
          </a:xfrm>
        </p:spPr>
        <p:txBody>
          <a:bodyPr anchor="ctr">
            <a:normAutofit/>
          </a:bodyPr>
          <a:lstStyle/>
          <a:p>
            <a:r>
              <a:rPr lang="pl-PL" sz="2900" b="0" dirty="0">
                <a:solidFill>
                  <a:schemeClr val="accent2"/>
                </a:solidFill>
              </a:rPr>
              <a:t>I SA/</a:t>
            </a:r>
            <a:r>
              <a:rPr lang="pl-PL" sz="2900" b="0" dirty="0" err="1">
                <a:solidFill>
                  <a:schemeClr val="accent2"/>
                </a:solidFill>
              </a:rPr>
              <a:t>Łd</a:t>
            </a:r>
            <a:r>
              <a:rPr lang="pl-PL" sz="2900" b="0" dirty="0">
                <a:solidFill>
                  <a:schemeClr val="accent2"/>
                </a:solidFill>
              </a:rPr>
              <a:t> 909/17</a:t>
            </a:r>
            <a:br>
              <a:rPr lang="pl-PL" sz="2900" b="0" dirty="0">
                <a:solidFill>
                  <a:schemeClr val="accent2"/>
                </a:solidFill>
              </a:rPr>
            </a:br>
            <a:r>
              <a:rPr lang="pl-PL" sz="2200" b="0" dirty="0" smtClean="0">
                <a:solidFill>
                  <a:srgbClr val="002776"/>
                </a:solidFill>
              </a:rPr>
              <a:t>Stan faktyczny</a:t>
            </a:r>
            <a:endParaRPr lang="en-US" sz="2200" dirty="0">
              <a:solidFill>
                <a:srgbClr val="002776"/>
              </a:solidFill>
            </a:endParaRPr>
          </a:p>
        </p:txBody>
      </p:sp>
      <p:sp>
        <p:nvSpPr>
          <p:cNvPr id="2" name="Footer Placeholder 1"/>
          <p:cNvSpPr>
            <a:spLocks noGrp="1"/>
          </p:cNvSpPr>
          <p:nvPr>
            <p:ph type="ftr" sz="quarter" idx="3"/>
          </p:nvPr>
        </p:nvSpPr>
        <p:spPr>
          <a:xfrm>
            <a:off x="404515" y="7365001"/>
            <a:ext cx="8315420" cy="285600"/>
          </a:xfrm>
        </p:spPr>
        <p:txBody>
          <a:bodyPr/>
          <a:lstStyle/>
          <a:p>
            <a:endParaRPr lang="en-GB" dirty="0">
              <a:solidFill>
                <a:srgbClr val="FFFFFF">
                  <a:lumMod val="65000"/>
                </a:srgbClr>
              </a:solidFill>
            </a:endParaRPr>
          </a:p>
        </p:txBody>
      </p:sp>
      <p:sp>
        <p:nvSpPr>
          <p:cNvPr id="3" name="Slide Number Placeholder 2"/>
          <p:cNvSpPr>
            <a:spLocks noGrp="1"/>
          </p:cNvSpPr>
          <p:nvPr>
            <p:ph type="sldNum" sz="quarter" idx="4"/>
          </p:nvPr>
        </p:nvSpPr>
        <p:spPr/>
        <p:txBody>
          <a:bodyPr/>
          <a:lstStyle/>
          <a:p>
            <a:fld id="{95CC1D26-A9BD-4BDE-BDD9-08EDBAE96860}" type="slidenum">
              <a:rPr lang="en-GB" smtClean="0">
                <a:solidFill>
                  <a:srgbClr val="FFFFFF">
                    <a:lumMod val="65000"/>
                  </a:srgbClr>
                </a:solidFill>
              </a:rPr>
              <a:pPr/>
              <a:t>2</a:t>
            </a:fld>
            <a:endParaRPr lang="en-GB" dirty="0">
              <a:solidFill>
                <a:srgbClr val="FFFFFF">
                  <a:lumMod val="65000"/>
                </a:srgbClr>
              </a:solidFill>
            </a:endParaRPr>
          </a:p>
        </p:txBody>
      </p:sp>
      <p:sp>
        <p:nvSpPr>
          <p:cNvPr id="77" name="Rectangle 76"/>
          <p:cNvSpPr/>
          <p:nvPr/>
        </p:nvSpPr>
        <p:spPr>
          <a:xfrm>
            <a:off x="4021088" y="1202344"/>
            <a:ext cx="5472608" cy="5078313"/>
          </a:xfrm>
          <a:prstGeom prst="rect">
            <a:avLst/>
          </a:prstGeom>
          <a:ln>
            <a:solidFill>
              <a:schemeClr val="tx2"/>
            </a:solidFill>
          </a:ln>
        </p:spPr>
        <p:txBody>
          <a:bodyPr wrap="square">
            <a:spAutoFit/>
          </a:bodyPr>
          <a:lstStyle/>
          <a:p>
            <a:pPr marL="285750" indent="-285750" algn="just" eaLnBrk="1" hangingPunct="1">
              <a:buFont typeface="Wingdings" panose="05000000000000000000" pitchFamily="2" charset="2"/>
              <a:buChar char="Ø"/>
            </a:pPr>
            <a:r>
              <a:rPr lang="pl-PL" sz="1800" dirty="0">
                <a:solidFill>
                  <a:srgbClr val="002776"/>
                </a:solidFill>
              </a:rPr>
              <a:t>Spółka w ramach prowadzonej działalności gospodarczej nabyła w przeszłości </a:t>
            </a:r>
            <a:r>
              <a:rPr lang="pl-PL" sz="1800" dirty="0" smtClean="0">
                <a:solidFill>
                  <a:srgbClr val="002776"/>
                </a:solidFill>
              </a:rPr>
              <a:t>wierzytelność </a:t>
            </a:r>
            <a:r>
              <a:rPr lang="pl-PL" sz="1800" dirty="0">
                <a:solidFill>
                  <a:srgbClr val="002776"/>
                </a:solidFill>
              </a:rPr>
              <a:t>pieniężną wobec spółki X - spółka z ograniczoną odpowiedzialnością S.K.A. w upadłości </a:t>
            </a:r>
            <a:r>
              <a:rPr lang="pl-PL" sz="1800" dirty="0" smtClean="0">
                <a:solidFill>
                  <a:srgbClr val="002776"/>
                </a:solidFill>
              </a:rPr>
              <a:t>układowej. Nabycie </a:t>
            </a:r>
            <a:r>
              <a:rPr lang="pl-PL" sz="1800" dirty="0">
                <a:solidFill>
                  <a:srgbClr val="002776"/>
                </a:solidFill>
              </a:rPr>
              <a:t>wierzytelności miało charakter odpłatny, w związku z czym spółka wypłaciła dotychczasowemu wierzycielowi wynagrodzenie ustalone tytułem zapłaty </a:t>
            </a:r>
            <a:r>
              <a:rPr lang="pl-PL" sz="1800" dirty="0" smtClean="0">
                <a:solidFill>
                  <a:srgbClr val="002776"/>
                </a:solidFill>
              </a:rPr>
              <a:t>ceny. Należy </a:t>
            </a:r>
            <a:r>
              <a:rPr lang="pl-PL" sz="1800" dirty="0">
                <a:solidFill>
                  <a:srgbClr val="002776"/>
                </a:solidFill>
              </a:rPr>
              <a:t>przy tym zauważyć, że cena, za którą wierzytelność została nabyta przez spółkę była niższa od wartości nominalnej wierzytelności z uwagi na sytuację finansową X. W ten sposób spółka stała się wierzycielem </a:t>
            </a:r>
            <a:r>
              <a:rPr lang="pl-PL" sz="1800" dirty="0" smtClean="0">
                <a:solidFill>
                  <a:srgbClr val="002776"/>
                </a:solidFill>
              </a:rPr>
              <a:t>X;</a:t>
            </a:r>
          </a:p>
          <a:p>
            <a:pPr marL="285750" indent="-285750" algn="just" eaLnBrk="1" hangingPunct="1">
              <a:buFont typeface="Wingdings" panose="05000000000000000000" pitchFamily="2" charset="2"/>
              <a:buChar char="Ø"/>
            </a:pPr>
            <a:r>
              <a:rPr lang="pl-PL" sz="1800" dirty="0">
                <a:solidFill>
                  <a:srgbClr val="002776"/>
                </a:solidFill>
              </a:rPr>
              <a:t>Na podstawie postanowień układu, wierzyciel z grupy I (tj. spółka) przejął (nabył), w ramach zaspokojenia swojej wierzytelności przedsiębiorstwo X, prowadzące działalność w zakresie wynajmu powierzchni handlowych.</a:t>
            </a:r>
          </a:p>
        </p:txBody>
      </p:sp>
      <p:grpSp>
        <p:nvGrpSpPr>
          <p:cNvPr id="86" name="Group 85"/>
          <p:cNvGrpSpPr/>
          <p:nvPr/>
        </p:nvGrpSpPr>
        <p:grpSpPr>
          <a:xfrm>
            <a:off x="1009209" y="3156212"/>
            <a:ext cx="2939871" cy="2395348"/>
            <a:chOff x="1466849" y="4370892"/>
            <a:chExt cx="2194572" cy="1608880"/>
          </a:xfrm>
        </p:grpSpPr>
        <p:sp>
          <p:nvSpPr>
            <p:cNvPr id="88" name="TextBox 1"/>
            <p:cNvSpPr txBox="1"/>
            <p:nvPr/>
          </p:nvSpPr>
          <p:spPr>
            <a:xfrm>
              <a:off x="1466849" y="5070621"/>
              <a:ext cx="1818301" cy="909151"/>
            </a:xfrm>
            <a:prstGeom prst="rect">
              <a:avLst/>
            </a:prstGeom>
            <a:solidFill>
              <a:srgbClr val="81BC00"/>
            </a:solid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pl-PL" sz="1600" b="1" dirty="0" smtClean="0">
                  <a:solidFill>
                    <a:schemeClr val="bg1"/>
                  </a:solidFill>
                  <a:latin typeface="Arial" panose="020B0604020202020204" pitchFamily="34" charset="0"/>
                  <a:cs typeface="Arial" panose="020B0604020202020204" pitchFamily="34" charset="0"/>
                </a:rPr>
                <a:t>S.K.A.</a:t>
              </a:r>
              <a:endParaRPr lang="en-US" sz="1600" b="1" dirty="0">
                <a:solidFill>
                  <a:schemeClr val="bg1"/>
                </a:solidFill>
                <a:latin typeface="Arial" panose="020B0604020202020204" pitchFamily="34" charset="0"/>
                <a:cs typeface="Arial" panose="020B0604020202020204" pitchFamily="34" charset="0"/>
              </a:endParaRPr>
            </a:p>
          </p:txBody>
        </p:sp>
        <p:cxnSp>
          <p:nvCxnSpPr>
            <p:cNvPr id="92" name="Straight Arrow Connector 91"/>
            <p:cNvCxnSpPr/>
            <p:nvPr/>
          </p:nvCxnSpPr>
          <p:spPr>
            <a:xfrm>
              <a:off x="2375999" y="4370892"/>
              <a:ext cx="0" cy="699729"/>
            </a:xfrm>
            <a:prstGeom prst="straightConnector1">
              <a:avLst/>
            </a:prstGeom>
            <a:ln w="19050">
              <a:solidFill>
                <a:srgbClr val="00A1DE"/>
              </a:solidFill>
              <a:tailEnd type="arrow"/>
            </a:ln>
          </p:spPr>
          <p:style>
            <a:lnRef idx="1">
              <a:schemeClr val="accent1"/>
            </a:lnRef>
            <a:fillRef idx="0">
              <a:schemeClr val="accent1"/>
            </a:fillRef>
            <a:effectRef idx="0">
              <a:schemeClr val="accent1"/>
            </a:effectRef>
            <a:fontRef idx="minor">
              <a:schemeClr val="tx1"/>
            </a:fontRef>
          </p:style>
        </p:cxnSp>
        <p:sp>
          <p:nvSpPr>
            <p:cNvPr id="94" name="Text Placeholder 5"/>
            <p:cNvSpPr txBox="1">
              <a:spLocks/>
            </p:cNvSpPr>
            <p:nvPr/>
          </p:nvSpPr>
          <p:spPr>
            <a:xfrm>
              <a:off x="2483505" y="4524795"/>
              <a:ext cx="1177916" cy="360000"/>
            </a:xfrm>
            <a:prstGeom prst="rect">
              <a:avLst/>
            </a:prstGeom>
            <a:noFill/>
            <a:ln w="3175">
              <a:noFill/>
            </a:ln>
          </p:spPr>
          <p:txBody>
            <a:bodyPr wrap="square" lIns="0" tIns="0" rIns="0" bIns="0" anchor="ctr" anchorCtr="0">
              <a:noAutofit/>
            </a:bodyPr>
            <a:lstStyle>
              <a:lvl1pPr marL="0" indent="0" algn="l" defTabSz="957263" rtl="0" eaLnBrk="1" fontAlgn="base" hangingPunct="1">
                <a:lnSpc>
                  <a:spcPct val="100000"/>
                </a:lnSpc>
                <a:spcBef>
                  <a:spcPts val="400"/>
                </a:spcBef>
                <a:spcAft>
                  <a:spcPts val="0"/>
                </a:spcAft>
                <a:buFont typeface="Arial" charset="0"/>
                <a:defRPr lang="en-US" sz="1400" kern="1200">
                  <a:solidFill>
                    <a:schemeClr val="tx2"/>
                  </a:solidFill>
                  <a:latin typeface="+mn-lt"/>
                  <a:ea typeface="+mn-ea"/>
                  <a:cs typeface="+mn-cs"/>
                </a:defRPr>
              </a:lvl1pPr>
              <a:lvl2pPr marL="180000" indent="-180000" algn="l" defTabSz="957263" rtl="0" eaLnBrk="1" fontAlgn="base" hangingPunct="1">
                <a:lnSpc>
                  <a:spcPct val="100000"/>
                </a:lnSpc>
                <a:spcBef>
                  <a:spcPts val="400"/>
                </a:spcBef>
                <a:spcAft>
                  <a:spcPts val="0"/>
                </a:spcAft>
                <a:buFont typeface="Arial" charset="0"/>
                <a:buChar char="•"/>
                <a:defRPr lang="en-US" sz="1400" kern="1200">
                  <a:solidFill>
                    <a:schemeClr val="tx2"/>
                  </a:solidFill>
                  <a:latin typeface="+mn-lt"/>
                  <a:ea typeface="+mj-ea"/>
                  <a:cs typeface="+mj-cs"/>
                </a:defRPr>
              </a:lvl2pPr>
              <a:lvl3pPr marL="36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3pPr>
              <a:lvl4pPr marL="54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4pPr>
              <a:lvl5pPr marL="720000" indent="-179388" algn="l" defTabSz="957263" rtl="0" eaLnBrk="1" fontAlgn="base" hangingPunct="1">
                <a:lnSpc>
                  <a:spcPct val="100000"/>
                </a:lnSpc>
                <a:spcBef>
                  <a:spcPts val="400"/>
                </a:spcBef>
                <a:spcAft>
                  <a:spcPts val="0"/>
                </a:spcAft>
                <a:buFont typeface="Arial" charset="0"/>
                <a:buChar char="‒"/>
                <a:defRPr lang="en-GB" sz="1200" kern="1200">
                  <a:solidFill>
                    <a:schemeClr val="tx2"/>
                  </a:solidFill>
                  <a:latin typeface="+mn-lt"/>
                  <a:ea typeface="+mj-ea"/>
                  <a:cs typeface="+mj-cs"/>
                </a:defRPr>
              </a:lvl5pPr>
              <a:lvl6pPr marL="900000" indent="-180000" algn="l" defTabSz="859512" rtl="0" eaLnBrk="1" latinLnBrk="0" hangingPunct="1">
                <a:lnSpc>
                  <a:spcPct val="100000"/>
                </a:lnSpc>
                <a:spcBef>
                  <a:spcPts val="400"/>
                </a:spcBef>
                <a:spcAft>
                  <a:spcPts val="0"/>
                </a:spcAft>
                <a:buFont typeface="Arial" pitchFamily="34" charset="0"/>
                <a:buChar char="•"/>
                <a:defRPr sz="1200" kern="1200" baseline="0">
                  <a:solidFill>
                    <a:schemeClr val="accent1"/>
                  </a:solidFill>
                  <a:latin typeface="+mn-lt"/>
                  <a:ea typeface="+mn-ea"/>
                  <a:cs typeface="+mn-cs"/>
                </a:defRPr>
              </a:lvl6pPr>
              <a:lvl7pPr marL="108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7pPr>
              <a:lvl8pPr marL="126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8pPr>
              <a:lvl9pPr marL="144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9pPr>
            </a:lstStyle>
            <a:p>
              <a:pPr algn="ctr"/>
              <a:r>
                <a:rPr lang="pl-PL" b="1" dirty="0" smtClean="0">
                  <a:solidFill>
                    <a:srgbClr val="00A1DE"/>
                  </a:solidFill>
                  <a:latin typeface="Arial" panose="020B0604020202020204" pitchFamily="34" charset="0"/>
                  <a:cs typeface="Arial" panose="020B0604020202020204" pitchFamily="34" charset="0"/>
                </a:rPr>
                <a:t>WIERZYTELNOŚĆ</a:t>
              </a:r>
              <a:endParaRPr lang="en-US" b="1" dirty="0">
                <a:solidFill>
                  <a:srgbClr val="00A1DE"/>
                </a:solidFill>
                <a:latin typeface="Arial" panose="020B0604020202020204" pitchFamily="34" charset="0"/>
                <a:cs typeface="Arial" panose="020B0604020202020204" pitchFamily="34" charset="0"/>
              </a:endParaRPr>
            </a:p>
          </p:txBody>
        </p:sp>
      </p:grpSp>
      <p:sp>
        <p:nvSpPr>
          <p:cNvPr id="98" name="Freeform 46"/>
          <p:cNvSpPr>
            <a:spLocks noEditPoints="1"/>
          </p:cNvSpPr>
          <p:nvPr/>
        </p:nvSpPr>
        <p:spPr bwMode="auto">
          <a:xfrm>
            <a:off x="2507118" y="5904201"/>
            <a:ext cx="872059" cy="759159"/>
          </a:xfrm>
          <a:custGeom>
            <a:avLst/>
            <a:gdLst>
              <a:gd name="T0" fmla="*/ 1284 w 1344"/>
              <a:gd name="T1" fmla="*/ 468 h 1170"/>
              <a:gd name="T2" fmla="*/ 1206 w 1344"/>
              <a:gd name="T3" fmla="*/ 68 h 1170"/>
              <a:gd name="T4" fmla="*/ 1204 w 1344"/>
              <a:gd name="T5" fmla="*/ 54 h 1170"/>
              <a:gd name="T6" fmla="*/ 1194 w 1344"/>
              <a:gd name="T7" fmla="*/ 30 h 1170"/>
              <a:gd name="T8" fmla="*/ 1176 w 1344"/>
              <a:gd name="T9" fmla="*/ 12 h 1170"/>
              <a:gd name="T10" fmla="*/ 1152 w 1344"/>
              <a:gd name="T11" fmla="*/ 2 h 1170"/>
              <a:gd name="T12" fmla="*/ 1138 w 1344"/>
              <a:gd name="T13" fmla="*/ 0 h 1170"/>
              <a:gd name="T14" fmla="*/ 1112 w 1344"/>
              <a:gd name="T15" fmla="*/ 6 h 1170"/>
              <a:gd name="T16" fmla="*/ 1090 w 1344"/>
              <a:gd name="T17" fmla="*/ 20 h 1170"/>
              <a:gd name="T18" fmla="*/ 1076 w 1344"/>
              <a:gd name="T19" fmla="*/ 42 h 1170"/>
              <a:gd name="T20" fmla="*/ 1070 w 1344"/>
              <a:gd name="T21" fmla="*/ 68 h 1170"/>
              <a:gd name="T22" fmla="*/ 956 w 1344"/>
              <a:gd name="T23" fmla="*/ 468 h 1170"/>
              <a:gd name="T24" fmla="*/ 714 w 1344"/>
              <a:gd name="T25" fmla="*/ 468 h 1170"/>
              <a:gd name="T26" fmla="*/ 682 w 1344"/>
              <a:gd name="T27" fmla="*/ 308 h 1170"/>
              <a:gd name="T28" fmla="*/ 422 w 1344"/>
              <a:gd name="T29" fmla="*/ 468 h 1170"/>
              <a:gd name="T30" fmla="*/ 178 w 1344"/>
              <a:gd name="T31" fmla="*/ 468 h 1170"/>
              <a:gd name="T32" fmla="*/ 60 w 1344"/>
              <a:gd name="T33" fmla="*/ 1112 h 1170"/>
              <a:gd name="T34" fmla="*/ 0 w 1344"/>
              <a:gd name="T35" fmla="*/ 1170 h 1170"/>
              <a:gd name="T36" fmla="*/ 1344 w 1344"/>
              <a:gd name="T37" fmla="*/ 1112 h 1170"/>
              <a:gd name="T38" fmla="*/ 470 w 1344"/>
              <a:gd name="T39" fmla="*/ 948 h 1170"/>
              <a:gd name="T40" fmla="*/ 296 w 1344"/>
              <a:gd name="T41" fmla="*/ 842 h 1170"/>
              <a:gd name="T42" fmla="*/ 470 w 1344"/>
              <a:gd name="T43" fmla="*/ 948 h 1170"/>
              <a:gd name="T44" fmla="*/ 296 w 1344"/>
              <a:gd name="T45" fmla="*/ 746 h 1170"/>
              <a:gd name="T46" fmla="*/ 470 w 1344"/>
              <a:gd name="T47" fmla="*/ 640 h 1170"/>
              <a:gd name="T48" fmla="*/ 758 w 1344"/>
              <a:gd name="T49" fmla="*/ 948 h 1170"/>
              <a:gd name="T50" fmla="*/ 584 w 1344"/>
              <a:gd name="T51" fmla="*/ 842 h 1170"/>
              <a:gd name="T52" fmla="*/ 758 w 1344"/>
              <a:gd name="T53" fmla="*/ 948 h 1170"/>
              <a:gd name="T54" fmla="*/ 584 w 1344"/>
              <a:gd name="T55" fmla="*/ 746 h 1170"/>
              <a:gd name="T56" fmla="*/ 758 w 1344"/>
              <a:gd name="T57" fmla="*/ 640 h 1170"/>
              <a:gd name="T58" fmla="*/ 1048 w 1344"/>
              <a:gd name="T59" fmla="*/ 948 h 1170"/>
              <a:gd name="T60" fmla="*/ 874 w 1344"/>
              <a:gd name="T61" fmla="*/ 842 h 1170"/>
              <a:gd name="T62" fmla="*/ 1048 w 1344"/>
              <a:gd name="T63" fmla="*/ 948 h 1170"/>
              <a:gd name="T64" fmla="*/ 874 w 1344"/>
              <a:gd name="T65" fmla="*/ 746 h 1170"/>
              <a:gd name="T66" fmla="*/ 1048 w 1344"/>
              <a:gd name="T67" fmla="*/ 640 h 1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344" h="1170">
                <a:moveTo>
                  <a:pt x="1284" y="1112"/>
                </a:moveTo>
                <a:lnTo>
                  <a:pt x="1284" y="468"/>
                </a:lnTo>
                <a:lnTo>
                  <a:pt x="1206" y="468"/>
                </a:lnTo>
                <a:lnTo>
                  <a:pt x="1206" y="68"/>
                </a:lnTo>
                <a:lnTo>
                  <a:pt x="1206" y="68"/>
                </a:lnTo>
                <a:lnTo>
                  <a:pt x="1204" y="54"/>
                </a:lnTo>
                <a:lnTo>
                  <a:pt x="1200" y="42"/>
                </a:lnTo>
                <a:lnTo>
                  <a:pt x="1194" y="30"/>
                </a:lnTo>
                <a:lnTo>
                  <a:pt x="1186" y="20"/>
                </a:lnTo>
                <a:lnTo>
                  <a:pt x="1176" y="12"/>
                </a:lnTo>
                <a:lnTo>
                  <a:pt x="1164" y="6"/>
                </a:lnTo>
                <a:lnTo>
                  <a:pt x="1152" y="2"/>
                </a:lnTo>
                <a:lnTo>
                  <a:pt x="1138" y="0"/>
                </a:lnTo>
                <a:lnTo>
                  <a:pt x="1138" y="0"/>
                </a:lnTo>
                <a:lnTo>
                  <a:pt x="1124" y="2"/>
                </a:lnTo>
                <a:lnTo>
                  <a:pt x="1112" y="6"/>
                </a:lnTo>
                <a:lnTo>
                  <a:pt x="1100" y="12"/>
                </a:lnTo>
                <a:lnTo>
                  <a:pt x="1090" y="20"/>
                </a:lnTo>
                <a:lnTo>
                  <a:pt x="1082" y="30"/>
                </a:lnTo>
                <a:lnTo>
                  <a:pt x="1076" y="42"/>
                </a:lnTo>
                <a:lnTo>
                  <a:pt x="1072" y="54"/>
                </a:lnTo>
                <a:lnTo>
                  <a:pt x="1070" y="68"/>
                </a:lnTo>
                <a:lnTo>
                  <a:pt x="1070" y="468"/>
                </a:lnTo>
                <a:lnTo>
                  <a:pt x="956" y="468"/>
                </a:lnTo>
                <a:lnTo>
                  <a:pt x="956" y="308"/>
                </a:lnTo>
                <a:lnTo>
                  <a:pt x="714" y="468"/>
                </a:lnTo>
                <a:lnTo>
                  <a:pt x="682" y="468"/>
                </a:lnTo>
                <a:lnTo>
                  <a:pt x="682" y="308"/>
                </a:lnTo>
                <a:lnTo>
                  <a:pt x="438" y="468"/>
                </a:lnTo>
                <a:lnTo>
                  <a:pt x="422" y="468"/>
                </a:lnTo>
                <a:lnTo>
                  <a:pt x="422" y="308"/>
                </a:lnTo>
                <a:lnTo>
                  <a:pt x="178" y="468"/>
                </a:lnTo>
                <a:lnTo>
                  <a:pt x="60" y="468"/>
                </a:lnTo>
                <a:lnTo>
                  <a:pt x="60" y="1112"/>
                </a:lnTo>
                <a:lnTo>
                  <a:pt x="0" y="1112"/>
                </a:lnTo>
                <a:lnTo>
                  <a:pt x="0" y="1170"/>
                </a:lnTo>
                <a:lnTo>
                  <a:pt x="1344" y="1170"/>
                </a:lnTo>
                <a:lnTo>
                  <a:pt x="1344" y="1112"/>
                </a:lnTo>
                <a:lnTo>
                  <a:pt x="1284" y="1112"/>
                </a:lnTo>
                <a:close/>
                <a:moveTo>
                  <a:pt x="470" y="948"/>
                </a:moveTo>
                <a:lnTo>
                  <a:pt x="296" y="948"/>
                </a:lnTo>
                <a:lnTo>
                  <a:pt x="296" y="842"/>
                </a:lnTo>
                <a:lnTo>
                  <a:pt x="470" y="842"/>
                </a:lnTo>
                <a:lnTo>
                  <a:pt x="470" y="948"/>
                </a:lnTo>
                <a:close/>
                <a:moveTo>
                  <a:pt x="470" y="746"/>
                </a:moveTo>
                <a:lnTo>
                  <a:pt x="296" y="746"/>
                </a:lnTo>
                <a:lnTo>
                  <a:pt x="296" y="640"/>
                </a:lnTo>
                <a:lnTo>
                  <a:pt x="470" y="640"/>
                </a:lnTo>
                <a:lnTo>
                  <a:pt x="470" y="746"/>
                </a:lnTo>
                <a:close/>
                <a:moveTo>
                  <a:pt x="758" y="948"/>
                </a:moveTo>
                <a:lnTo>
                  <a:pt x="584" y="948"/>
                </a:lnTo>
                <a:lnTo>
                  <a:pt x="584" y="842"/>
                </a:lnTo>
                <a:lnTo>
                  <a:pt x="758" y="842"/>
                </a:lnTo>
                <a:lnTo>
                  <a:pt x="758" y="948"/>
                </a:lnTo>
                <a:close/>
                <a:moveTo>
                  <a:pt x="758" y="746"/>
                </a:moveTo>
                <a:lnTo>
                  <a:pt x="584" y="746"/>
                </a:lnTo>
                <a:lnTo>
                  <a:pt x="584" y="640"/>
                </a:lnTo>
                <a:lnTo>
                  <a:pt x="758" y="640"/>
                </a:lnTo>
                <a:lnTo>
                  <a:pt x="758" y="746"/>
                </a:lnTo>
                <a:close/>
                <a:moveTo>
                  <a:pt x="1048" y="948"/>
                </a:moveTo>
                <a:lnTo>
                  <a:pt x="874" y="948"/>
                </a:lnTo>
                <a:lnTo>
                  <a:pt x="874" y="842"/>
                </a:lnTo>
                <a:lnTo>
                  <a:pt x="1048" y="842"/>
                </a:lnTo>
                <a:lnTo>
                  <a:pt x="1048" y="948"/>
                </a:lnTo>
                <a:close/>
                <a:moveTo>
                  <a:pt x="1048" y="746"/>
                </a:moveTo>
                <a:lnTo>
                  <a:pt x="874" y="746"/>
                </a:lnTo>
                <a:lnTo>
                  <a:pt x="874" y="640"/>
                </a:lnTo>
                <a:lnTo>
                  <a:pt x="1048" y="640"/>
                </a:lnTo>
                <a:lnTo>
                  <a:pt x="1048" y="74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pic>
        <p:nvPicPr>
          <p:cNvPr id="15" name="Picture 3" descr="\\Cagmasrv1\sso$\Gestion_Deloitte\Global_Brand\- Templates\Icons\Iconography Deloitte\Icon_People_man_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64094" y="2184466"/>
            <a:ext cx="255847" cy="806660"/>
          </a:xfrm>
          <a:prstGeom prst="rect">
            <a:avLst/>
          </a:prstGeom>
          <a:noFill/>
          <a:extLst>
            <a:ext uri="{909E8E84-426E-40DD-AFC4-6F175D3DCCD1}">
              <a14:hiddenFill xmlns:a14="http://schemas.microsoft.com/office/drawing/2010/main">
                <a:solidFill>
                  <a:srgbClr val="FFFFFF"/>
                </a:solidFill>
              </a14:hiddenFill>
            </a:ext>
          </a:extLst>
        </p:spPr>
      </p:pic>
      <p:sp>
        <p:nvSpPr>
          <p:cNvPr id="17" name="Text Placeholder 5"/>
          <p:cNvSpPr txBox="1">
            <a:spLocks/>
          </p:cNvSpPr>
          <p:nvPr/>
        </p:nvSpPr>
        <p:spPr>
          <a:xfrm>
            <a:off x="32830" y="3677100"/>
            <a:ext cx="1645067" cy="535979"/>
          </a:xfrm>
          <a:prstGeom prst="rect">
            <a:avLst/>
          </a:prstGeom>
          <a:noFill/>
          <a:ln w="3175">
            <a:noFill/>
          </a:ln>
        </p:spPr>
        <p:txBody>
          <a:bodyPr wrap="square" lIns="0" tIns="0" rIns="0" bIns="0" anchor="ctr" anchorCtr="0">
            <a:noAutofit/>
          </a:bodyPr>
          <a:lstStyle>
            <a:lvl1pPr marL="0" indent="0" algn="l" defTabSz="957263" rtl="0" eaLnBrk="1" fontAlgn="base" hangingPunct="1">
              <a:lnSpc>
                <a:spcPct val="100000"/>
              </a:lnSpc>
              <a:spcBef>
                <a:spcPts val="400"/>
              </a:spcBef>
              <a:spcAft>
                <a:spcPts val="0"/>
              </a:spcAft>
              <a:buFont typeface="Arial" charset="0"/>
              <a:defRPr lang="en-US" sz="1400" kern="1200">
                <a:solidFill>
                  <a:schemeClr val="tx2"/>
                </a:solidFill>
                <a:latin typeface="+mn-lt"/>
                <a:ea typeface="+mn-ea"/>
                <a:cs typeface="+mn-cs"/>
              </a:defRPr>
            </a:lvl1pPr>
            <a:lvl2pPr marL="180000" indent="-180000" algn="l" defTabSz="957263" rtl="0" eaLnBrk="1" fontAlgn="base" hangingPunct="1">
              <a:lnSpc>
                <a:spcPct val="100000"/>
              </a:lnSpc>
              <a:spcBef>
                <a:spcPts val="400"/>
              </a:spcBef>
              <a:spcAft>
                <a:spcPts val="0"/>
              </a:spcAft>
              <a:buFont typeface="Arial" charset="0"/>
              <a:buChar char="•"/>
              <a:defRPr lang="en-US" sz="1400" kern="1200">
                <a:solidFill>
                  <a:schemeClr val="tx2"/>
                </a:solidFill>
                <a:latin typeface="+mn-lt"/>
                <a:ea typeface="+mj-ea"/>
                <a:cs typeface="+mj-cs"/>
              </a:defRPr>
            </a:lvl2pPr>
            <a:lvl3pPr marL="36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3pPr>
            <a:lvl4pPr marL="54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4pPr>
            <a:lvl5pPr marL="720000" indent="-179388" algn="l" defTabSz="957263" rtl="0" eaLnBrk="1" fontAlgn="base" hangingPunct="1">
              <a:lnSpc>
                <a:spcPct val="100000"/>
              </a:lnSpc>
              <a:spcBef>
                <a:spcPts val="400"/>
              </a:spcBef>
              <a:spcAft>
                <a:spcPts val="0"/>
              </a:spcAft>
              <a:buFont typeface="Arial" charset="0"/>
              <a:buChar char="‒"/>
              <a:defRPr lang="en-GB" sz="1200" kern="1200">
                <a:solidFill>
                  <a:schemeClr val="tx2"/>
                </a:solidFill>
                <a:latin typeface="+mn-lt"/>
                <a:ea typeface="+mj-ea"/>
                <a:cs typeface="+mj-cs"/>
              </a:defRPr>
            </a:lvl5pPr>
            <a:lvl6pPr marL="900000" indent="-180000" algn="l" defTabSz="859512" rtl="0" eaLnBrk="1" latinLnBrk="0" hangingPunct="1">
              <a:lnSpc>
                <a:spcPct val="100000"/>
              </a:lnSpc>
              <a:spcBef>
                <a:spcPts val="400"/>
              </a:spcBef>
              <a:spcAft>
                <a:spcPts val="0"/>
              </a:spcAft>
              <a:buFont typeface="Arial" pitchFamily="34" charset="0"/>
              <a:buChar char="•"/>
              <a:defRPr sz="1200" kern="1200" baseline="0">
                <a:solidFill>
                  <a:schemeClr val="accent1"/>
                </a:solidFill>
                <a:latin typeface="+mn-lt"/>
                <a:ea typeface="+mn-ea"/>
                <a:cs typeface="+mn-cs"/>
              </a:defRPr>
            </a:lvl6pPr>
            <a:lvl7pPr marL="108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7pPr>
            <a:lvl8pPr marL="126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8pPr>
            <a:lvl9pPr marL="144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9pPr>
          </a:lstStyle>
          <a:p>
            <a:pPr algn="ctr"/>
            <a:r>
              <a:rPr lang="pl-PL" b="1" dirty="0" smtClean="0">
                <a:solidFill>
                  <a:schemeClr val="accent2"/>
                </a:solidFill>
                <a:latin typeface="Arial" panose="020B0604020202020204" pitchFamily="34" charset="0"/>
                <a:cs typeface="Arial" panose="020B0604020202020204" pitchFamily="34" charset="0"/>
              </a:rPr>
              <a:t>PRZEDSIĘBIORSTWO</a:t>
            </a:r>
            <a:endParaRPr lang="en-US" b="1" dirty="0">
              <a:solidFill>
                <a:schemeClr val="accent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9308661"/>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a:bodyPr>
          <a:lstStyle/>
          <a:p>
            <a:r>
              <a:rPr lang="pl-PL" sz="2900" b="0" dirty="0">
                <a:solidFill>
                  <a:schemeClr val="accent2"/>
                </a:solidFill>
              </a:rPr>
              <a:t>I SA/</a:t>
            </a:r>
            <a:r>
              <a:rPr lang="pl-PL" sz="2900" b="0" dirty="0" err="1">
                <a:solidFill>
                  <a:schemeClr val="accent2"/>
                </a:solidFill>
              </a:rPr>
              <a:t>Łd</a:t>
            </a:r>
            <a:r>
              <a:rPr lang="pl-PL" sz="2900" b="0" dirty="0">
                <a:solidFill>
                  <a:schemeClr val="accent2"/>
                </a:solidFill>
              </a:rPr>
              <a:t> 909/17</a:t>
            </a:r>
            <a:br>
              <a:rPr lang="pl-PL" sz="2900" b="0" dirty="0">
                <a:solidFill>
                  <a:schemeClr val="accent2"/>
                </a:solidFill>
              </a:rPr>
            </a:br>
            <a:r>
              <a:rPr lang="pl-PL" sz="2200" b="0" dirty="0" smtClean="0">
                <a:solidFill>
                  <a:srgbClr val="002776"/>
                </a:solidFill>
              </a:rPr>
              <a:t>Stan faktyczny</a:t>
            </a:r>
            <a:endParaRPr lang="en-US" sz="2200" dirty="0">
              <a:solidFill>
                <a:srgbClr val="002776"/>
              </a:solidFill>
            </a:endParaRPr>
          </a:p>
        </p:txBody>
      </p:sp>
      <p:sp>
        <p:nvSpPr>
          <p:cNvPr id="77" name="Rectangle 76"/>
          <p:cNvSpPr/>
          <p:nvPr/>
        </p:nvSpPr>
        <p:spPr>
          <a:xfrm>
            <a:off x="348680" y="1610975"/>
            <a:ext cx="8856984" cy="3139321"/>
          </a:xfrm>
          <a:prstGeom prst="rect">
            <a:avLst/>
          </a:prstGeom>
          <a:ln>
            <a:solidFill>
              <a:schemeClr val="tx2"/>
            </a:solidFill>
          </a:ln>
        </p:spPr>
        <p:txBody>
          <a:bodyPr wrap="square">
            <a:spAutoFit/>
          </a:bodyPr>
          <a:lstStyle/>
          <a:p>
            <a:pPr marL="285750" lvl="0" indent="-285750" algn="just">
              <a:buFont typeface="Wingdings" panose="05000000000000000000" pitchFamily="2" charset="2"/>
              <a:buChar char="Ø"/>
            </a:pPr>
            <a:r>
              <a:rPr lang="pl-PL" sz="1800" dirty="0">
                <a:solidFill>
                  <a:srgbClr val="002776"/>
                </a:solidFill>
              </a:rPr>
              <a:t>W skład nabytego przedsiębiorstwa wchodzą zarówno środki trwałe, jak i wartości niematerialne lub prawne </a:t>
            </a:r>
            <a:r>
              <a:rPr lang="pl-PL" sz="1800" dirty="0" smtClean="0">
                <a:solidFill>
                  <a:srgbClr val="002776"/>
                </a:solidFill>
              </a:rPr>
              <a:t>(określane </a:t>
            </a:r>
            <a:r>
              <a:rPr lang="pl-PL" sz="1800" dirty="0">
                <a:solidFill>
                  <a:srgbClr val="002776"/>
                </a:solidFill>
              </a:rPr>
              <a:t>dla ułatwienia wywodu łącznie jako: "nieruchomość", z uwagi na ich związek z nabytą nieruchomością służącą prowadzeniu działalności przedsiębiorstwa) oraz składniki majątku nie będące środkami trwałymi ani wartościami niematerialnymi i prawnymi wchodzące w skład przedsiębiorstwa (dalej łącznie: "inne składniki majątkowe"). </a:t>
            </a:r>
            <a:endParaRPr lang="pl-PL" sz="1800" dirty="0" smtClean="0">
              <a:solidFill>
                <a:srgbClr val="002776"/>
              </a:solidFill>
            </a:endParaRPr>
          </a:p>
          <a:p>
            <a:pPr marL="285750" lvl="0" indent="-285750" algn="just">
              <a:buFont typeface="Wingdings" panose="05000000000000000000" pitchFamily="2" charset="2"/>
              <a:buChar char="Ø"/>
            </a:pPr>
            <a:r>
              <a:rPr lang="pl-PL" sz="1800" dirty="0" smtClean="0">
                <a:solidFill>
                  <a:srgbClr val="002776"/>
                </a:solidFill>
              </a:rPr>
              <a:t>Nieruchomość </a:t>
            </a:r>
            <a:r>
              <a:rPr lang="pl-PL" sz="1800" dirty="0">
                <a:solidFill>
                  <a:srgbClr val="002776"/>
                </a:solidFill>
              </a:rPr>
              <a:t>(czyli zgodnie z przyjętą definicją: środki trwałe i wartości niematerialne i prawne przedsiębiorstwa) została nabyta przez spółkę na mocy samego układu - tj. układ w momencie uprawomocnienia się postanowienia o jego zatwierdzeniu, tj. 20 kwietnia 2017 r., był samodzielnym tytułem prawnym do przejścia własności nieruchomości na rzecz spółki. </a:t>
            </a:r>
            <a:endParaRPr kumimoji="0" lang="pl-PL" sz="1800" b="0" i="0" u="none" strike="noStrike" kern="1200" cap="none" spc="0" normalizeH="0" baseline="0" noProof="0" dirty="0">
              <a:ln>
                <a:noFill/>
              </a:ln>
              <a:solidFill>
                <a:srgbClr val="002776"/>
              </a:solidFill>
              <a:effectLst/>
              <a:uLnTx/>
              <a:uFillTx/>
              <a:latin typeface="Arial" charset="0"/>
              <a:ea typeface="+mn-ea"/>
              <a:cs typeface="Arial" charset="0"/>
            </a:endParaRPr>
          </a:p>
        </p:txBody>
      </p:sp>
    </p:spTree>
    <p:extLst>
      <p:ext uri="{BB962C8B-B14F-4D97-AF65-F5344CB8AC3E}">
        <p14:creationId xmlns:p14="http://schemas.microsoft.com/office/powerpoint/2010/main" val="2101782970"/>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a:bodyPr>
          <a:lstStyle/>
          <a:p>
            <a:r>
              <a:rPr lang="pl-PL" sz="2900" b="0" dirty="0">
                <a:solidFill>
                  <a:schemeClr val="accent2"/>
                </a:solidFill>
              </a:rPr>
              <a:t>I SA/</a:t>
            </a:r>
            <a:r>
              <a:rPr lang="pl-PL" sz="2900" b="0" dirty="0" err="1">
                <a:solidFill>
                  <a:schemeClr val="accent2"/>
                </a:solidFill>
              </a:rPr>
              <a:t>Łd</a:t>
            </a:r>
            <a:r>
              <a:rPr lang="pl-PL" sz="2900" b="0" dirty="0">
                <a:solidFill>
                  <a:schemeClr val="accent2"/>
                </a:solidFill>
              </a:rPr>
              <a:t> 909/17</a:t>
            </a:r>
            <a:br>
              <a:rPr lang="pl-PL" sz="2900" b="0" dirty="0">
                <a:solidFill>
                  <a:schemeClr val="accent2"/>
                </a:solidFill>
              </a:rPr>
            </a:br>
            <a:r>
              <a:rPr lang="pl-PL" sz="2200" b="0" dirty="0" smtClean="0">
                <a:solidFill>
                  <a:srgbClr val="002776"/>
                </a:solidFill>
              </a:rPr>
              <a:t>Stan faktyczny</a:t>
            </a:r>
            <a:endParaRPr lang="en-US" sz="2200" dirty="0">
              <a:solidFill>
                <a:srgbClr val="002776"/>
              </a:solidFill>
            </a:endParaRPr>
          </a:p>
        </p:txBody>
      </p:sp>
      <p:sp>
        <p:nvSpPr>
          <p:cNvPr id="77" name="Rectangle 76"/>
          <p:cNvSpPr/>
          <p:nvPr/>
        </p:nvSpPr>
        <p:spPr>
          <a:xfrm>
            <a:off x="4309120" y="1653952"/>
            <a:ext cx="4896544" cy="5078313"/>
          </a:xfrm>
          <a:prstGeom prst="rect">
            <a:avLst/>
          </a:prstGeom>
          <a:ln>
            <a:solidFill>
              <a:schemeClr val="tx2"/>
            </a:solidFill>
          </a:ln>
        </p:spPr>
        <p:txBody>
          <a:bodyPr wrap="square">
            <a:spAutoFit/>
          </a:bodyPr>
          <a:lstStyle/>
          <a:p>
            <a:pPr marL="285750" marR="0" lvl="0" indent="-285750" algn="just" defTabSz="914400" rtl="0" eaLnBrk="1" fontAlgn="base" latinLnBrk="0" hangingPunct="1">
              <a:lnSpc>
                <a:spcPct val="100000"/>
              </a:lnSpc>
              <a:spcBef>
                <a:spcPct val="0"/>
              </a:spcBef>
              <a:spcAft>
                <a:spcPct val="0"/>
              </a:spcAft>
              <a:buClrTx/>
              <a:buSzTx/>
              <a:buFont typeface="Wingdings" panose="05000000000000000000" pitchFamily="2" charset="2"/>
              <a:buChar char="Ø"/>
              <a:tabLst/>
              <a:defRPr/>
            </a:pPr>
            <a:r>
              <a:rPr kumimoji="0" lang="pl-PL" sz="1800" b="0" i="0" u="none" strike="noStrike" kern="1200" cap="none" spc="0" normalizeH="0" baseline="0" noProof="0" dirty="0" smtClean="0">
                <a:ln>
                  <a:noFill/>
                </a:ln>
                <a:solidFill>
                  <a:srgbClr val="002776"/>
                </a:solidFill>
                <a:effectLst/>
                <a:uLnTx/>
                <a:uFillTx/>
                <a:latin typeface="Arial" charset="0"/>
                <a:ea typeface="+mn-ea"/>
                <a:cs typeface="Arial" charset="0"/>
              </a:rPr>
              <a:t>Inne </a:t>
            </a:r>
            <a:r>
              <a:rPr kumimoji="0" lang="pl-PL" sz="1800" b="0" i="0" u="none" strike="noStrike" kern="1200" cap="none" spc="0" normalizeH="0" baseline="0" noProof="0" dirty="0">
                <a:ln>
                  <a:noFill/>
                </a:ln>
                <a:solidFill>
                  <a:srgbClr val="002776"/>
                </a:solidFill>
                <a:effectLst/>
                <a:uLnTx/>
                <a:uFillTx/>
                <a:latin typeface="Arial" charset="0"/>
                <a:ea typeface="+mn-ea"/>
                <a:cs typeface="Arial" charset="0"/>
              </a:rPr>
              <a:t>składniki majątkowe (czyli zgodnie z przyjętą definicją: składniki majątku nie będące środkami trwałymi ani wartościami niematerialnymi i prawnymi) zostały natomiast nabyte przez spółkę od X na podstawie odrębnej umowy sprzedaży zawartej na podstawie układu. </a:t>
            </a:r>
            <a:r>
              <a:rPr kumimoji="0" lang="pl-PL" sz="1800" b="0" i="0" u="none" strike="noStrike" kern="1200" cap="none" spc="0" normalizeH="0" baseline="0" noProof="0" dirty="0" smtClean="0">
                <a:ln>
                  <a:noFill/>
                </a:ln>
                <a:solidFill>
                  <a:srgbClr val="002776"/>
                </a:solidFill>
                <a:effectLst/>
                <a:uLnTx/>
                <a:uFillTx/>
                <a:latin typeface="Arial" charset="0"/>
                <a:ea typeface="+mn-ea"/>
                <a:cs typeface="Arial" charset="0"/>
              </a:rPr>
              <a:t>Układ </a:t>
            </a:r>
            <a:r>
              <a:rPr kumimoji="0" lang="pl-PL" sz="1800" b="0" i="0" u="none" strike="noStrike" kern="1200" cap="none" spc="0" normalizeH="0" baseline="0" noProof="0" dirty="0">
                <a:ln>
                  <a:noFill/>
                </a:ln>
                <a:solidFill>
                  <a:srgbClr val="002776"/>
                </a:solidFill>
                <a:effectLst/>
                <a:uLnTx/>
                <a:uFillTx/>
                <a:latin typeface="Arial" charset="0"/>
                <a:ea typeface="+mn-ea"/>
                <a:cs typeface="Arial" charset="0"/>
              </a:rPr>
              <a:t>określa cenę, po której spółka obowiązana była zakupić inne składniki majątkowe X na podstawie umowy</a:t>
            </a:r>
            <a:r>
              <a:rPr kumimoji="0" lang="pl-PL" sz="1800" b="0" i="0" u="none" strike="noStrike" kern="1200" cap="none" spc="0" normalizeH="0" baseline="0" noProof="0" dirty="0" smtClean="0">
                <a:ln>
                  <a:noFill/>
                </a:ln>
                <a:solidFill>
                  <a:srgbClr val="002776"/>
                </a:solidFill>
                <a:effectLst/>
                <a:uLnTx/>
                <a:uFillTx/>
                <a:latin typeface="Arial" charset="0"/>
                <a:ea typeface="+mn-ea"/>
                <a:cs typeface="Arial" charset="0"/>
              </a:rPr>
              <a:t>.</a:t>
            </a:r>
          </a:p>
          <a:p>
            <a:pPr marL="285750" lvl="0" indent="-285750" algn="just">
              <a:buFont typeface="Wingdings" panose="05000000000000000000" pitchFamily="2" charset="2"/>
              <a:buChar char="Ø"/>
            </a:pPr>
            <a:r>
              <a:rPr lang="pl-PL" sz="1800" dirty="0">
                <a:solidFill>
                  <a:srgbClr val="002776"/>
                </a:solidFill>
              </a:rPr>
              <a:t>Dla potrzeb rozpatrywania wniosku należy przyjąć założenie, że nabyta przez spółkę nieruchomość oraz inne składniki majątkowe i przejęte zobowiązania stanowią łącznie przedsiębiorstwo, które spełnia definicję przedsiębiorstwa lub zorganizowanej części przedsiębiorstwa, zgodnie z art. 4a pkt 3 lub 4 u.p.d.o.p.</a:t>
            </a:r>
            <a:endParaRPr kumimoji="0" lang="pl-PL" sz="1800" b="0" i="0" u="none" strike="noStrike" kern="1200" cap="none" spc="0" normalizeH="0" baseline="0" noProof="0" dirty="0">
              <a:ln>
                <a:noFill/>
              </a:ln>
              <a:solidFill>
                <a:srgbClr val="002776"/>
              </a:solidFill>
              <a:effectLst/>
              <a:uLnTx/>
              <a:uFillTx/>
              <a:latin typeface="Arial" charset="0"/>
              <a:ea typeface="+mn-ea"/>
              <a:cs typeface="Arial" charset="0"/>
            </a:endParaRPr>
          </a:p>
        </p:txBody>
      </p:sp>
      <p:sp>
        <p:nvSpPr>
          <p:cNvPr id="4" name="Rectangle 3"/>
          <p:cNvSpPr/>
          <p:nvPr/>
        </p:nvSpPr>
        <p:spPr>
          <a:xfrm>
            <a:off x="1146039" y="1691205"/>
            <a:ext cx="1731306" cy="854188"/>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t>Sp. z o.o.</a:t>
            </a:r>
          </a:p>
        </p:txBody>
      </p:sp>
      <p:grpSp>
        <p:nvGrpSpPr>
          <p:cNvPr id="5" name="Group 4"/>
          <p:cNvGrpSpPr/>
          <p:nvPr/>
        </p:nvGrpSpPr>
        <p:grpSpPr>
          <a:xfrm>
            <a:off x="1009209" y="2662951"/>
            <a:ext cx="2939871" cy="2395348"/>
            <a:chOff x="1466849" y="4370892"/>
            <a:chExt cx="2194572" cy="1608880"/>
          </a:xfrm>
        </p:grpSpPr>
        <p:sp>
          <p:nvSpPr>
            <p:cNvPr id="7" name="TextBox 1"/>
            <p:cNvSpPr txBox="1"/>
            <p:nvPr/>
          </p:nvSpPr>
          <p:spPr>
            <a:xfrm>
              <a:off x="1466849" y="5070621"/>
              <a:ext cx="1818301" cy="909151"/>
            </a:xfrm>
            <a:prstGeom prst="rect">
              <a:avLst/>
            </a:prstGeom>
            <a:solidFill>
              <a:srgbClr val="81BC00"/>
            </a:solid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pl-PL" sz="1600" b="1" dirty="0" smtClean="0">
                  <a:solidFill>
                    <a:schemeClr val="bg1"/>
                  </a:solidFill>
                  <a:latin typeface="Arial" panose="020B0604020202020204" pitchFamily="34" charset="0"/>
                  <a:cs typeface="Arial" panose="020B0604020202020204" pitchFamily="34" charset="0"/>
                </a:rPr>
                <a:t>S.K.A.</a:t>
              </a:r>
              <a:endParaRPr lang="en-US" sz="1600" b="1" dirty="0">
                <a:solidFill>
                  <a:schemeClr val="bg1"/>
                </a:solidFill>
                <a:latin typeface="Arial" panose="020B0604020202020204" pitchFamily="34" charset="0"/>
                <a:cs typeface="Arial" panose="020B0604020202020204" pitchFamily="34" charset="0"/>
              </a:endParaRPr>
            </a:p>
          </p:txBody>
        </p:sp>
        <p:cxnSp>
          <p:nvCxnSpPr>
            <p:cNvPr id="8" name="Straight Arrow Connector 7"/>
            <p:cNvCxnSpPr/>
            <p:nvPr/>
          </p:nvCxnSpPr>
          <p:spPr>
            <a:xfrm>
              <a:off x="2375999" y="4370892"/>
              <a:ext cx="0" cy="699729"/>
            </a:xfrm>
            <a:prstGeom prst="straightConnector1">
              <a:avLst/>
            </a:prstGeom>
            <a:ln w="19050">
              <a:solidFill>
                <a:srgbClr val="00A1DE"/>
              </a:solidFill>
              <a:tailEnd type="arrow"/>
            </a:ln>
          </p:spPr>
          <p:style>
            <a:lnRef idx="1">
              <a:schemeClr val="accent1"/>
            </a:lnRef>
            <a:fillRef idx="0">
              <a:schemeClr val="accent1"/>
            </a:fillRef>
            <a:effectRef idx="0">
              <a:schemeClr val="accent1"/>
            </a:effectRef>
            <a:fontRef idx="minor">
              <a:schemeClr val="tx1"/>
            </a:fontRef>
          </p:style>
        </p:cxnSp>
        <p:sp>
          <p:nvSpPr>
            <p:cNvPr id="9" name="Text Placeholder 5"/>
            <p:cNvSpPr txBox="1">
              <a:spLocks/>
            </p:cNvSpPr>
            <p:nvPr/>
          </p:nvSpPr>
          <p:spPr>
            <a:xfrm>
              <a:off x="2483505" y="4524795"/>
              <a:ext cx="1177916" cy="360000"/>
            </a:xfrm>
            <a:prstGeom prst="rect">
              <a:avLst/>
            </a:prstGeom>
            <a:noFill/>
            <a:ln w="3175">
              <a:noFill/>
            </a:ln>
          </p:spPr>
          <p:txBody>
            <a:bodyPr wrap="square" lIns="0" tIns="0" rIns="0" bIns="0" anchor="ctr" anchorCtr="0">
              <a:noAutofit/>
            </a:bodyPr>
            <a:lstStyle>
              <a:lvl1pPr marL="0" indent="0" algn="l" defTabSz="957263" rtl="0" eaLnBrk="1" fontAlgn="base" hangingPunct="1">
                <a:lnSpc>
                  <a:spcPct val="100000"/>
                </a:lnSpc>
                <a:spcBef>
                  <a:spcPts val="400"/>
                </a:spcBef>
                <a:spcAft>
                  <a:spcPts val="0"/>
                </a:spcAft>
                <a:buFont typeface="Arial" charset="0"/>
                <a:defRPr lang="en-US" sz="1400" kern="1200">
                  <a:solidFill>
                    <a:schemeClr val="tx2"/>
                  </a:solidFill>
                  <a:latin typeface="+mn-lt"/>
                  <a:ea typeface="+mn-ea"/>
                  <a:cs typeface="+mn-cs"/>
                </a:defRPr>
              </a:lvl1pPr>
              <a:lvl2pPr marL="180000" indent="-180000" algn="l" defTabSz="957263" rtl="0" eaLnBrk="1" fontAlgn="base" hangingPunct="1">
                <a:lnSpc>
                  <a:spcPct val="100000"/>
                </a:lnSpc>
                <a:spcBef>
                  <a:spcPts val="400"/>
                </a:spcBef>
                <a:spcAft>
                  <a:spcPts val="0"/>
                </a:spcAft>
                <a:buFont typeface="Arial" charset="0"/>
                <a:buChar char="•"/>
                <a:defRPr lang="en-US" sz="1400" kern="1200">
                  <a:solidFill>
                    <a:schemeClr val="tx2"/>
                  </a:solidFill>
                  <a:latin typeface="+mn-lt"/>
                  <a:ea typeface="+mj-ea"/>
                  <a:cs typeface="+mj-cs"/>
                </a:defRPr>
              </a:lvl2pPr>
              <a:lvl3pPr marL="36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3pPr>
              <a:lvl4pPr marL="54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4pPr>
              <a:lvl5pPr marL="720000" indent="-179388" algn="l" defTabSz="957263" rtl="0" eaLnBrk="1" fontAlgn="base" hangingPunct="1">
                <a:lnSpc>
                  <a:spcPct val="100000"/>
                </a:lnSpc>
                <a:spcBef>
                  <a:spcPts val="400"/>
                </a:spcBef>
                <a:spcAft>
                  <a:spcPts val="0"/>
                </a:spcAft>
                <a:buFont typeface="Arial" charset="0"/>
                <a:buChar char="‒"/>
                <a:defRPr lang="en-GB" sz="1200" kern="1200">
                  <a:solidFill>
                    <a:schemeClr val="tx2"/>
                  </a:solidFill>
                  <a:latin typeface="+mn-lt"/>
                  <a:ea typeface="+mj-ea"/>
                  <a:cs typeface="+mj-cs"/>
                </a:defRPr>
              </a:lvl5pPr>
              <a:lvl6pPr marL="900000" indent="-180000" algn="l" defTabSz="859512" rtl="0" eaLnBrk="1" latinLnBrk="0" hangingPunct="1">
                <a:lnSpc>
                  <a:spcPct val="100000"/>
                </a:lnSpc>
                <a:spcBef>
                  <a:spcPts val="400"/>
                </a:spcBef>
                <a:spcAft>
                  <a:spcPts val="0"/>
                </a:spcAft>
                <a:buFont typeface="Arial" pitchFamily="34" charset="0"/>
                <a:buChar char="•"/>
                <a:defRPr sz="1200" kern="1200" baseline="0">
                  <a:solidFill>
                    <a:schemeClr val="accent1"/>
                  </a:solidFill>
                  <a:latin typeface="+mn-lt"/>
                  <a:ea typeface="+mn-ea"/>
                  <a:cs typeface="+mn-cs"/>
                </a:defRPr>
              </a:lvl6pPr>
              <a:lvl7pPr marL="108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7pPr>
              <a:lvl8pPr marL="126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8pPr>
              <a:lvl9pPr marL="144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9pPr>
            </a:lstStyle>
            <a:p>
              <a:pPr algn="ctr"/>
              <a:r>
                <a:rPr lang="pl-PL" b="1" dirty="0" smtClean="0">
                  <a:solidFill>
                    <a:srgbClr val="00A1DE"/>
                  </a:solidFill>
                  <a:latin typeface="Arial" panose="020B0604020202020204" pitchFamily="34" charset="0"/>
                  <a:cs typeface="Arial" panose="020B0604020202020204" pitchFamily="34" charset="0"/>
                </a:rPr>
                <a:t>WIERZYTELNOŚĆ</a:t>
              </a:r>
              <a:endParaRPr lang="en-US" b="1" dirty="0">
                <a:solidFill>
                  <a:srgbClr val="00A1DE"/>
                </a:solidFill>
                <a:latin typeface="Arial" panose="020B0604020202020204" pitchFamily="34" charset="0"/>
                <a:cs typeface="Arial" panose="020B0604020202020204" pitchFamily="34" charset="0"/>
              </a:endParaRPr>
            </a:p>
          </p:txBody>
        </p:sp>
      </p:grpSp>
      <p:pic>
        <p:nvPicPr>
          <p:cNvPr id="10" name="Picture 3" descr="\\Cagmasrv1\sso$\Gestion_Deloitte\Global_Brand\- Templates\Icons\Iconography Deloitte\Icon_People_man_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07118" y="1762950"/>
            <a:ext cx="319024" cy="806660"/>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Straight Arrow Connector 10"/>
          <p:cNvCxnSpPr/>
          <p:nvPr/>
        </p:nvCxnSpPr>
        <p:spPr>
          <a:xfrm flipV="1">
            <a:off x="1932856" y="2662951"/>
            <a:ext cx="0" cy="1041777"/>
          </a:xfrm>
          <a:prstGeom prst="straightConnector1">
            <a:avLst/>
          </a:prstGeom>
          <a:ln w="254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2" name="Text Placeholder 5"/>
          <p:cNvSpPr txBox="1">
            <a:spLocks/>
          </p:cNvSpPr>
          <p:nvPr/>
        </p:nvSpPr>
        <p:spPr>
          <a:xfrm>
            <a:off x="162438" y="2781085"/>
            <a:ext cx="1645067" cy="535979"/>
          </a:xfrm>
          <a:prstGeom prst="rect">
            <a:avLst/>
          </a:prstGeom>
          <a:noFill/>
          <a:ln w="3175">
            <a:noFill/>
          </a:ln>
        </p:spPr>
        <p:txBody>
          <a:bodyPr wrap="square" lIns="0" tIns="0" rIns="0" bIns="0" anchor="ctr" anchorCtr="0">
            <a:noAutofit/>
          </a:bodyPr>
          <a:lstStyle>
            <a:lvl1pPr marL="0" indent="0" algn="l" defTabSz="957263" rtl="0" eaLnBrk="1" fontAlgn="base" hangingPunct="1">
              <a:lnSpc>
                <a:spcPct val="100000"/>
              </a:lnSpc>
              <a:spcBef>
                <a:spcPts val="400"/>
              </a:spcBef>
              <a:spcAft>
                <a:spcPts val="0"/>
              </a:spcAft>
              <a:buFont typeface="Arial" charset="0"/>
              <a:defRPr lang="en-US" sz="1400" kern="1200">
                <a:solidFill>
                  <a:schemeClr val="tx2"/>
                </a:solidFill>
                <a:latin typeface="+mn-lt"/>
                <a:ea typeface="+mn-ea"/>
                <a:cs typeface="+mn-cs"/>
              </a:defRPr>
            </a:lvl1pPr>
            <a:lvl2pPr marL="180000" indent="-180000" algn="l" defTabSz="957263" rtl="0" eaLnBrk="1" fontAlgn="base" hangingPunct="1">
              <a:lnSpc>
                <a:spcPct val="100000"/>
              </a:lnSpc>
              <a:spcBef>
                <a:spcPts val="400"/>
              </a:spcBef>
              <a:spcAft>
                <a:spcPts val="0"/>
              </a:spcAft>
              <a:buFont typeface="Arial" charset="0"/>
              <a:buChar char="•"/>
              <a:defRPr lang="en-US" sz="1400" kern="1200">
                <a:solidFill>
                  <a:schemeClr val="tx2"/>
                </a:solidFill>
                <a:latin typeface="+mn-lt"/>
                <a:ea typeface="+mj-ea"/>
                <a:cs typeface="+mj-cs"/>
              </a:defRPr>
            </a:lvl2pPr>
            <a:lvl3pPr marL="36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3pPr>
            <a:lvl4pPr marL="54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4pPr>
            <a:lvl5pPr marL="720000" indent="-179388" algn="l" defTabSz="957263" rtl="0" eaLnBrk="1" fontAlgn="base" hangingPunct="1">
              <a:lnSpc>
                <a:spcPct val="100000"/>
              </a:lnSpc>
              <a:spcBef>
                <a:spcPts val="400"/>
              </a:spcBef>
              <a:spcAft>
                <a:spcPts val="0"/>
              </a:spcAft>
              <a:buFont typeface="Arial" charset="0"/>
              <a:buChar char="‒"/>
              <a:defRPr lang="en-GB" sz="1200" kern="1200">
                <a:solidFill>
                  <a:schemeClr val="tx2"/>
                </a:solidFill>
                <a:latin typeface="+mn-lt"/>
                <a:ea typeface="+mj-ea"/>
                <a:cs typeface="+mj-cs"/>
              </a:defRPr>
            </a:lvl5pPr>
            <a:lvl6pPr marL="900000" indent="-180000" algn="l" defTabSz="859512" rtl="0" eaLnBrk="1" latinLnBrk="0" hangingPunct="1">
              <a:lnSpc>
                <a:spcPct val="100000"/>
              </a:lnSpc>
              <a:spcBef>
                <a:spcPts val="400"/>
              </a:spcBef>
              <a:spcAft>
                <a:spcPts val="0"/>
              </a:spcAft>
              <a:buFont typeface="Arial" pitchFamily="34" charset="0"/>
              <a:buChar char="•"/>
              <a:defRPr sz="1200" kern="1200" baseline="0">
                <a:solidFill>
                  <a:schemeClr val="accent1"/>
                </a:solidFill>
                <a:latin typeface="+mn-lt"/>
                <a:ea typeface="+mn-ea"/>
                <a:cs typeface="+mn-cs"/>
              </a:defRPr>
            </a:lvl6pPr>
            <a:lvl7pPr marL="108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7pPr>
            <a:lvl8pPr marL="126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8pPr>
            <a:lvl9pPr marL="144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9pPr>
          </a:lstStyle>
          <a:p>
            <a:pPr algn="ctr"/>
            <a:r>
              <a:rPr lang="pl-PL" b="1" dirty="0" smtClean="0">
                <a:solidFill>
                  <a:schemeClr val="accent2"/>
                </a:solidFill>
                <a:latin typeface="Arial" panose="020B0604020202020204" pitchFamily="34" charset="0"/>
                <a:cs typeface="Arial" panose="020B0604020202020204" pitchFamily="34" charset="0"/>
              </a:rPr>
              <a:t>PRZEDSIĘBIORSTWO</a:t>
            </a:r>
            <a:endParaRPr lang="en-US" b="1" dirty="0">
              <a:solidFill>
                <a:schemeClr val="accent2"/>
              </a:solidFill>
              <a:latin typeface="Arial" panose="020B0604020202020204" pitchFamily="34" charset="0"/>
              <a:cs typeface="Arial" panose="020B0604020202020204" pitchFamily="34" charset="0"/>
            </a:endParaRPr>
          </a:p>
        </p:txBody>
      </p:sp>
      <p:cxnSp>
        <p:nvCxnSpPr>
          <p:cNvPr id="13" name="Straight Connector 12"/>
          <p:cNvCxnSpPr/>
          <p:nvPr/>
        </p:nvCxnSpPr>
        <p:spPr>
          <a:xfrm>
            <a:off x="2694848" y="2716394"/>
            <a:ext cx="914400" cy="9144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2856504" y="2716394"/>
            <a:ext cx="752744" cy="85799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7673497"/>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a:bodyPr>
          <a:lstStyle/>
          <a:p>
            <a:r>
              <a:rPr lang="pl-PL" sz="2900" b="0" dirty="0">
                <a:solidFill>
                  <a:schemeClr val="accent2"/>
                </a:solidFill>
              </a:rPr>
              <a:t>I SA/</a:t>
            </a:r>
            <a:r>
              <a:rPr lang="pl-PL" sz="2900" b="0" dirty="0" err="1">
                <a:solidFill>
                  <a:schemeClr val="accent2"/>
                </a:solidFill>
              </a:rPr>
              <a:t>Łd</a:t>
            </a:r>
            <a:r>
              <a:rPr lang="pl-PL" sz="2900" b="0" dirty="0">
                <a:solidFill>
                  <a:schemeClr val="accent2"/>
                </a:solidFill>
              </a:rPr>
              <a:t> 909/17</a:t>
            </a:r>
            <a:br>
              <a:rPr lang="pl-PL" sz="2900" b="0" dirty="0">
                <a:solidFill>
                  <a:schemeClr val="accent2"/>
                </a:solidFill>
              </a:rPr>
            </a:br>
            <a:r>
              <a:rPr lang="pl-PL" sz="2200" b="0" dirty="0" smtClean="0">
                <a:solidFill>
                  <a:srgbClr val="002776"/>
                </a:solidFill>
              </a:rPr>
              <a:t>Pytanie podatnika</a:t>
            </a:r>
            <a:endParaRPr lang="en-US" sz="2200" dirty="0">
              <a:solidFill>
                <a:srgbClr val="002776"/>
              </a:solidFill>
            </a:endParaRPr>
          </a:p>
        </p:txBody>
      </p:sp>
      <p:sp>
        <p:nvSpPr>
          <p:cNvPr id="2" name="Footer Placeholder 1"/>
          <p:cNvSpPr>
            <a:spLocks noGrp="1"/>
          </p:cNvSpPr>
          <p:nvPr>
            <p:ph type="ftr" sz="quarter" idx="3"/>
          </p:nvPr>
        </p:nvSpPr>
        <p:spPr/>
        <p:txBody>
          <a:bodyPr/>
          <a:lstStyle/>
          <a:p>
            <a:endParaRPr lang="en-GB" dirty="0">
              <a:solidFill>
                <a:srgbClr val="FFFFFF">
                  <a:lumMod val="65000"/>
                </a:srgbClr>
              </a:solidFill>
            </a:endParaRPr>
          </a:p>
        </p:txBody>
      </p:sp>
      <p:sp>
        <p:nvSpPr>
          <p:cNvPr id="3" name="Slide Number Placeholder 2"/>
          <p:cNvSpPr>
            <a:spLocks noGrp="1"/>
          </p:cNvSpPr>
          <p:nvPr>
            <p:ph type="sldNum" sz="quarter" idx="4"/>
          </p:nvPr>
        </p:nvSpPr>
        <p:spPr/>
        <p:txBody>
          <a:bodyPr/>
          <a:lstStyle/>
          <a:p>
            <a:fld id="{95CC1D26-A9BD-4BDE-BDD9-08EDBAE96860}" type="slidenum">
              <a:rPr lang="en-GB" smtClean="0">
                <a:solidFill>
                  <a:srgbClr val="FFFFFF">
                    <a:lumMod val="65000"/>
                  </a:srgbClr>
                </a:solidFill>
              </a:rPr>
              <a:pPr/>
              <a:t>5</a:t>
            </a:fld>
            <a:endParaRPr lang="en-GB" dirty="0">
              <a:solidFill>
                <a:srgbClr val="FFFFFF">
                  <a:lumMod val="65000"/>
                </a:srgbClr>
              </a:solidFill>
            </a:endParaRPr>
          </a:p>
        </p:txBody>
      </p:sp>
      <p:sp>
        <p:nvSpPr>
          <p:cNvPr id="98" name="Freeform 46"/>
          <p:cNvSpPr>
            <a:spLocks noEditPoints="1"/>
          </p:cNvSpPr>
          <p:nvPr/>
        </p:nvSpPr>
        <p:spPr bwMode="auto">
          <a:xfrm>
            <a:off x="2507118" y="5904201"/>
            <a:ext cx="872059" cy="759159"/>
          </a:xfrm>
          <a:custGeom>
            <a:avLst/>
            <a:gdLst>
              <a:gd name="T0" fmla="*/ 1284 w 1344"/>
              <a:gd name="T1" fmla="*/ 468 h 1170"/>
              <a:gd name="T2" fmla="*/ 1206 w 1344"/>
              <a:gd name="T3" fmla="*/ 68 h 1170"/>
              <a:gd name="T4" fmla="*/ 1204 w 1344"/>
              <a:gd name="T5" fmla="*/ 54 h 1170"/>
              <a:gd name="T6" fmla="*/ 1194 w 1344"/>
              <a:gd name="T7" fmla="*/ 30 h 1170"/>
              <a:gd name="T8" fmla="*/ 1176 w 1344"/>
              <a:gd name="T9" fmla="*/ 12 h 1170"/>
              <a:gd name="T10" fmla="*/ 1152 w 1344"/>
              <a:gd name="T11" fmla="*/ 2 h 1170"/>
              <a:gd name="T12" fmla="*/ 1138 w 1344"/>
              <a:gd name="T13" fmla="*/ 0 h 1170"/>
              <a:gd name="T14" fmla="*/ 1112 w 1344"/>
              <a:gd name="T15" fmla="*/ 6 h 1170"/>
              <a:gd name="T16" fmla="*/ 1090 w 1344"/>
              <a:gd name="T17" fmla="*/ 20 h 1170"/>
              <a:gd name="T18" fmla="*/ 1076 w 1344"/>
              <a:gd name="T19" fmla="*/ 42 h 1170"/>
              <a:gd name="T20" fmla="*/ 1070 w 1344"/>
              <a:gd name="T21" fmla="*/ 68 h 1170"/>
              <a:gd name="T22" fmla="*/ 956 w 1344"/>
              <a:gd name="T23" fmla="*/ 468 h 1170"/>
              <a:gd name="T24" fmla="*/ 714 w 1344"/>
              <a:gd name="T25" fmla="*/ 468 h 1170"/>
              <a:gd name="T26" fmla="*/ 682 w 1344"/>
              <a:gd name="T27" fmla="*/ 308 h 1170"/>
              <a:gd name="T28" fmla="*/ 422 w 1344"/>
              <a:gd name="T29" fmla="*/ 468 h 1170"/>
              <a:gd name="T30" fmla="*/ 178 w 1344"/>
              <a:gd name="T31" fmla="*/ 468 h 1170"/>
              <a:gd name="T32" fmla="*/ 60 w 1344"/>
              <a:gd name="T33" fmla="*/ 1112 h 1170"/>
              <a:gd name="T34" fmla="*/ 0 w 1344"/>
              <a:gd name="T35" fmla="*/ 1170 h 1170"/>
              <a:gd name="T36" fmla="*/ 1344 w 1344"/>
              <a:gd name="T37" fmla="*/ 1112 h 1170"/>
              <a:gd name="T38" fmla="*/ 470 w 1344"/>
              <a:gd name="T39" fmla="*/ 948 h 1170"/>
              <a:gd name="T40" fmla="*/ 296 w 1344"/>
              <a:gd name="T41" fmla="*/ 842 h 1170"/>
              <a:gd name="T42" fmla="*/ 470 w 1344"/>
              <a:gd name="T43" fmla="*/ 948 h 1170"/>
              <a:gd name="T44" fmla="*/ 296 w 1344"/>
              <a:gd name="T45" fmla="*/ 746 h 1170"/>
              <a:gd name="T46" fmla="*/ 470 w 1344"/>
              <a:gd name="T47" fmla="*/ 640 h 1170"/>
              <a:gd name="T48" fmla="*/ 758 w 1344"/>
              <a:gd name="T49" fmla="*/ 948 h 1170"/>
              <a:gd name="T50" fmla="*/ 584 w 1344"/>
              <a:gd name="T51" fmla="*/ 842 h 1170"/>
              <a:gd name="T52" fmla="*/ 758 w 1344"/>
              <a:gd name="T53" fmla="*/ 948 h 1170"/>
              <a:gd name="T54" fmla="*/ 584 w 1344"/>
              <a:gd name="T55" fmla="*/ 746 h 1170"/>
              <a:gd name="T56" fmla="*/ 758 w 1344"/>
              <a:gd name="T57" fmla="*/ 640 h 1170"/>
              <a:gd name="T58" fmla="*/ 1048 w 1344"/>
              <a:gd name="T59" fmla="*/ 948 h 1170"/>
              <a:gd name="T60" fmla="*/ 874 w 1344"/>
              <a:gd name="T61" fmla="*/ 842 h 1170"/>
              <a:gd name="T62" fmla="*/ 1048 w 1344"/>
              <a:gd name="T63" fmla="*/ 948 h 1170"/>
              <a:gd name="T64" fmla="*/ 874 w 1344"/>
              <a:gd name="T65" fmla="*/ 746 h 1170"/>
              <a:gd name="T66" fmla="*/ 1048 w 1344"/>
              <a:gd name="T67" fmla="*/ 640 h 1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344" h="1170">
                <a:moveTo>
                  <a:pt x="1284" y="1112"/>
                </a:moveTo>
                <a:lnTo>
                  <a:pt x="1284" y="468"/>
                </a:lnTo>
                <a:lnTo>
                  <a:pt x="1206" y="468"/>
                </a:lnTo>
                <a:lnTo>
                  <a:pt x="1206" y="68"/>
                </a:lnTo>
                <a:lnTo>
                  <a:pt x="1206" y="68"/>
                </a:lnTo>
                <a:lnTo>
                  <a:pt x="1204" y="54"/>
                </a:lnTo>
                <a:lnTo>
                  <a:pt x="1200" y="42"/>
                </a:lnTo>
                <a:lnTo>
                  <a:pt x="1194" y="30"/>
                </a:lnTo>
                <a:lnTo>
                  <a:pt x="1186" y="20"/>
                </a:lnTo>
                <a:lnTo>
                  <a:pt x="1176" y="12"/>
                </a:lnTo>
                <a:lnTo>
                  <a:pt x="1164" y="6"/>
                </a:lnTo>
                <a:lnTo>
                  <a:pt x="1152" y="2"/>
                </a:lnTo>
                <a:lnTo>
                  <a:pt x="1138" y="0"/>
                </a:lnTo>
                <a:lnTo>
                  <a:pt x="1138" y="0"/>
                </a:lnTo>
                <a:lnTo>
                  <a:pt x="1124" y="2"/>
                </a:lnTo>
                <a:lnTo>
                  <a:pt x="1112" y="6"/>
                </a:lnTo>
                <a:lnTo>
                  <a:pt x="1100" y="12"/>
                </a:lnTo>
                <a:lnTo>
                  <a:pt x="1090" y="20"/>
                </a:lnTo>
                <a:lnTo>
                  <a:pt x="1082" y="30"/>
                </a:lnTo>
                <a:lnTo>
                  <a:pt x="1076" y="42"/>
                </a:lnTo>
                <a:lnTo>
                  <a:pt x="1072" y="54"/>
                </a:lnTo>
                <a:lnTo>
                  <a:pt x="1070" y="68"/>
                </a:lnTo>
                <a:lnTo>
                  <a:pt x="1070" y="468"/>
                </a:lnTo>
                <a:lnTo>
                  <a:pt x="956" y="468"/>
                </a:lnTo>
                <a:lnTo>
                  <a:pt x="956" y="308"/>
                </a:lnTo>
                <a:lnTo>
                  <a:pt x="714" y="468"/>
                </a:lnTo>
                <a:lnTo>
                  <a:pt x="682" y="468"/>
                </a:lnTo>
                <a:lnTo>
                  <a:pt x="682" y="308"/>
                </a:lnTo>
                <a:lnTo>
                  <a:pt x="438" y="468"/>
                </a:lnTo>
                <a:lnTo>
                  <a:pt x="422" y="468"/>
                </a:lnTo>
                <a:lnTo>
                  <a:pt x="422" y="308"/>
                </a:lnTo>
                <a:lnTo>
                  <a:pt x="178" y="468"/>
                </a:lnTo>
                <a:lnTo>
                  <a:pt x="60" y="468"/>
                </a:lnTo>
                <a:lnTo>
                  <a:pt x="60" y="1112"/>
                </a:lnTo>
                <a:lnTo>
                  <a:pt x="0" y="1112"/>
                </a:lnTo>
                <a:lnTo>
                  <a:pt x="0" y="1170"/>
                </a:lnTo>
                <a:lnTo>
                  <a:pt x="1344" y="1170"/>
                </a:lnTo>
                <a:lnTo>
                  <a:pt x="1344" y="1112"/>
                </a:lnTo>
                <a:lnTo>
                  <a:pt x="1284" y="1112"/>
                </a:lnTo>
                <a:close/>
                <a:moveTo>
                  <a:pt x="470" y="948"/>
                </a:moveTo>
                <a:lnTo>
                  <a:pt x="296" y="948"/>
                </a:lnTo>
                <a:lnTo>
                  <a:pt x="296" y="842"/>
                </a:lnTo>
                <a:lnTo>
                  <a:pt x="470" y="842"/>
                </a:lnTo>
                <a:lnTo>
                  <a:pt x="470" y="948"/>
                </a:lnTo>
                <a:close/>
                <a:moveTo>
                  <a:pt x="470" y="746"/>
                </a:moveTo>
                <a:lnTo>
                  <a:pt x="296" y="746"/>
                </a:lnTo>
                <a:lnTo>
                  <a:pt x="296" y="640"/>
                </a:lnTo>
                <a:lnTo>
                  <a:pt x="470" y="640"/>
                </a:lnTo>
                <a:lnTo>
                  <a:pt x="470" y="746"/>
                </a:lnTo>
                <a:close/>
                <a:moveTo>
                  <a:pt x="758" y="948"/>
                </a:moveTo>
                <a:lnTo>
                  <a:pt x="584" y="948"/>
                </a:lnTo>
                <a:lnTo>
                  <a:pt x="584" y="842"/>
                </a:lnTo>
                <a:lnTo>
                  <a:pt x="758" y="842"/>
                </a:lnTo>
                <a:lnTo>
                  <a:pt x="758" y="948"/>
                </a:lnTo>
                <a:close/>
                <a:moveTo>
                  <a:pt x="758" y="746"/>
                </a:moveTo>
                <a:lnTo>
                  <a:pt x="584" y="746"/>
                </a:lnTo>
                <a:lnTo>
                  <a:pt x="584" y="640"/>
                </a:lnTo>
                <a:lnTo>
                  <a:pt x="758" y="640"/>
                </a:lnTo>
                <a:lnTo>
                  <a:pt x="758" y="746"/>
                </a:lnTo>
                <a:close/>
                <a:moveTo>
                  <a:pt x="1048" y="948"/>
                </a:moveTo>
                <a:lnTo>
                  <a:pt x="874" y="948"/>
                </a:lnTo>
                <a:lnTo>
                  <a:pt x="874" y="842"/>
                </a:lnTo>
                <a:lnTo>
                  <a:pt x="1048" y="842"/>
                </a:lnTo>
                <a:lnTo>
                  <a:pt x="1048" y="948"/>
                </a:lnTo>
                <a:close/>
                <a:moveTo>
                  <a:pt x="1048" y="746"/>
                </a:moveTo>
                <a:lnTo>
                  <a:pt x="874" y="746"/>
                </a:lnTo>
                <a:lnTo>
                  <a:pt x="874" y="640"/>
                </a:lnTo>
                <a:lnTo>
                  <a:pt x="1048" y="640"/>
                </a:lnTo>
                <a:lnTo>
                  <a:pt x="1048" y="74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solidFill>
                <a:srgbClr val="000000"/>
              </a:solidFill>
            </a:endParaRPr>
          </a:p>
        </p:txBody>
      </p:sp>
      <p:sp>
        <p:nvSpPr>
          <p:cNvPr id="99" name="Rectangular Callout 98"/>
          <p:cNvSpPr/>
          <p:nvPr/>
        </p:nvSpPr>
        <p:spPr>
          <a:xfrm>
            <a:off x="5031633" y="1221904"/>
            <a:ext cx="4102023" cy="4189036"/>
          </a:xfrm>
          <a:prstGeom prst="wedgeRectCallout">
            <a:avLst>
              <a:gd name="adj1" fmla="val -32690"/>
              <a:gd name="adj2" fmla="val 62127"/>
            </a:avLst>
          </a:prstGeom>
          <a:solidFill>
            <a:schemeClr val="tx2"/>
          </a:solidFill>
          <a:ln w="25400" cap="flat" cmpd="sng" algn="ctr">
            <a:noFill/>
            <a:prstDash val="solid"/>
          </a:ln>
          <a:effectLst/>
        </p:spPr>
        <p:txBody>
          <a:bodyPr lIns="90000" tIns="90000" rIns="90000" bIns="90000" rtlCol="0" anchor="t" anchorCtr="0"/>
          <a:lstStyle/>
          <a:p>
            <a:pPr>
              <a:defRPr/>
            </a:pPr>
            <a:r>
              <a:rPr lang="pl-PL" b="1" u="sng" kern="0" dirty="0" smtClean="0">
                <a:solidFill>
                  <a:sysClr val="window" lastClr="FFFFFF"/>
                </a:solidFill>
                <a:latin typeface="Arial"/>
              </a:rPr>
              <a:t>PYTANIE PODATNIKA</a:t>
            </a:r>
          </a:p>
          <a:p>
            <a:pPr>
              <a:defRPr/>
            </a:pPr>
            <a:r>
              <a:rPr lang="pl-PL" kern="0" dirty="0">
                <a:solidFill>
                  <a:sysClr val="window" lastClr="FFFFFF"/>
                </a:solidFill>
                <a:latin typeface="Arial"/>
              </a:rPr>
              <a:t>W jaki sposób należy ustalić wartość firmy powstałej w wyniku nabycia przez wnioskodawcę </a:t>
            </a:r>
            <a:r>
              <a:rPr lang="pl-PL" kern="0" dirty="0" smtClean="0">
                <a:solidFill>
                  <a:sysClr val="window" lastClr="FFFFFF"/>
                </a:solidFill>
                <a:latin typeface="Arial"/>
              </a:rPr>
              <a:t>przedsiębiorstwa oraz pozostałych składników majątkowych? </a:t>
            </a:r>
            <a:endParaRPr lang="pl-PL" kern="0" dirty="0">
              <a:solidFill>
                <a:sysClr val="window" lastClr="FFFFFF"/>
              </a:solidFill>
              <a:latin typeface="Arial"/>
            </a:endParaRPr>
          </a:p>
          <a:p>
            <a:pPr>
              <a:defRPr/>
            </a:pPr>
            <a:r>
              <a:rPr lang="pl-PL" kern="0" dirty="0">
                <a:solidFill>
                  <a:sysClr val="window" lastClr="FFFFFF"/>
                </a:solidFill>
                <a:latin typeface="Arial"/>
              </a:rPr>
              <a:t>W jakiej wysokości wnioskodawca powinien ustalić koszty uzyskania przychodu w przypadku odpłatnego zbycia poszczególnych składników majątku wchodzących w skład przedsiębiorstwa</a:t>
            </a:r>
            <a:r>
              <a:rPr lang="pl-PL" kern="0" dirty="0" smtClean="0">
                <a:solidFill>
                  <a:sysClr val="window" lastClr="FFFFFF"/>
                </a:solidFill>
                <a:latin typeface="Arial"/>
              </a:rPr>
              <a:t>?</a:t>
            </a:r>
            <a:endParaRPr lang="en-GB" kern="0" dirty="0">
              <a:solidFill>
                <a:sysClr val="window" lastClr="FFFFFF"/>
              </a:solidFill>
              <a:latin typeface="Arial"/>
            </a:endParaRPr>
          </a:p>
        </p:txBody>
      </p:sp>
      <p:sp>
        <p:nvSpPr>
          <p:cNvPr id="18" name="Rectangle 17"/>
          <p:cNvSpPr/>
          <p:nvPr/>
        </p:nvSpPr>
        <p:spPr>
          <a:xfrm>
            <a:off x="1146039" y="1691205"/>
            <a:ext cx="1731306" cy="854188"/>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t>Sp. z o.o.</a:t>
            </a:r>
          </a:p>
        </p:txBody>
      </p:sp>
      <p:sp>
        <p:nvSpPr>
          <p:cNvPr id="19" name="Slide Number Placeholder 2"/>
          <p:cNvSpPr txBox="1">
            <a:spLocks/>
          </p:cNvSpPr>
          <p:nvPr/>
        </p:nvSpPr>
        <p:spPr>
          <a:xfrm>
            <a:off x="8769196" y="6768952"/>
            <a:ext cx="871297" cy="285600"/>
          </a:xfrm>
          <a:prstGeom prst="rect">
            <a:avLst/>
          </a:prstGeom>
        </p:spPr>
        <p:txBody>
          <a:bodyPr vert="horz" lIns="0" tIns="0" rIns="0" bIns="0" rtlCol="0" anchor="ctr" anchorCtr="0">
            <a:noAutofit/>
          </a:bodyPr>
          <a:lstStyle>
            <a:defPPr>
              <a:defRPr lang="en-US"/>
            </a:defPPr>
            <a:lvl1pPr algn="r" rtl="0" fontAlgn="base">
              <a:spcBef>
                <a:spcPct val="0"/>
              </a:spcBef>
              <a:spcAft>
                <a:spcPct val="0"/>
              </a:spcAft>
              <a:defRPr sz="880" b="0" kern="1200">
                <a:solidFill>
                  <a:schemeClr val="bg1"/>
                </a:solidFill>
                <a:latin typeface="Arial" charset="0"/>
                <a:ea typeface="+mn-ea"/>
                <a:cs typeface="Arial" charset="0"/>
              </a:defRPr>
            </a:lvl1pPr>
            <a:lvl2pPr marL="457101" algn="l" rtl="0" fontAlgn="base">
              <a:spcBef>
                <a:spcPct val="0"/>
              </a:spcBef>
              <a:spcAft>
                <a:spcPct val="0"/>
              </a:spcAft>
              <a:defRPr sz="2000" kern="1200">
                <a:solidFill>
                  <a:schemeClr val="tx1"/>
                </a:solidFill>
                <a:latin typeface="Arial" charset="0"/>
                <a:ea typeface="+mn-ea"/>
                <a:cs typeface="Arial" charset="0"/>
              </a:defRPr>
            </a:lvl2pPr>
            <a:lvl3pPr marL="914202" algn="l" rtl="0" fontAlgn="base">
              <a:spcBef>
                <a:spcPct val="0"/>
              </a:spcBef>
              <a:spcAft>
                <a:spcPct val="0"/>
              </a:spcAft>
              <a:defRPr sz="2000" kern="1200">
                <a:solidFill>
                  <a:schemeClr val="tx1"/>
                </a:solidFill>
                <a:latin typeface="Arial" charset="0"/>
                <a:ea typeface="+mn-ea"/>
                <a:cs typeface="Arial" charset="0"/>
              </a:defRPr>
            </a:lvl3pPr>
            <a:lvl4pPr marL="1371304" algn="l" rtl="0" fontAlgn="base">
              <a:spcBef>
                <a:spcPct val="0"/>
              </a:spcBef>
              <a:spcAft>
                <a:spcPct val="0"/>
              </a:spcAft>
              <a:defRPr sz="2000" kern="1200">
                <a:solidFill>
                  <a:schemeClr val="tx1"/>
                </a:solidFill>
                <a:latin typeface="Arial" charset="0"/>
                <a:ea typeface="+mn-ea"/>
                <a:cs typeface="Arial" charset="0"/>
              </a:defRPr>
            </a:lvl4pPr>
            <a:lvl5pPr marL="1828405" algn="l" rtl="0" fontAlgn="base">
              <a:spcBef>
                <a:spcPct val="0"/>
              </a:spcBef>
              <a:spcAft>
                <a:spcPct val="0"/>
              </a:spcAft>
              <a:defRPr sz="2000" kern="1200">
                <a:solidFill>
                  <a:schemeClr val="tx1"/>
                </a:solidFill>
                <a:latin typeface="Arial" charset="0"/>
                <a:ea typeface="+mn-ea"/>
                <a:cs typeface="Arial" charset="0"/>
              </a:defRPr>
            </a:lvl5pPr>
            <a:lvl6pPr marL="2285506" algn="l" defTabSz="914202" rtl="0" eaLnBrk="1" latinLnBrk="0" hangingPunct="1">
              <a:defRPr sz="2000" kern="1200">
                <a:solidFill>
                  <a:schemeClr val="tx1"/>
                </a:solidFill>
                <a:latin typeface="Arial" charset="0"/>
                <a:ea typeface="+mn-ea"/>
                <a:cs typeface="Arial" charset="0"/>
              </a:defRPr>
            </a:lvl6pPr>
            <a:lvl7pPr marL="2742607" algn="l" defTabSz="914202" rtl="0" eaLnBrk="1" latinLnBrk="0" hangingPunct="1">
              <a:defRPr sz="2000" kern="1200">
                <a:solidFill>
                  <a:schemeClr val="tx1"/>
                </a:solidFill>
                <a:latin typeface="Arial" charset="0"/>
                <a:ea typeface="+mn-ea"/>
                <a:cs typeface="Arial" charset="0"/>
              </a:defRPr>
            </a:lvl7pPr>
            <a:lvl8pPr marL="3199709" algn="l" defTabSz="914202" rtl="0" eaLnBrk="1" latinLnBrk="0" hangingPunct="1">
              <a:defRPr sz="2000" kern="1200">
                <a:solidFill>
                  <a:schemeClr val="tx1"/>
                </a:solidFill>
                <a:latin typeface="Arial" charset="0"/>
                <a:ea typeface="+mn-ea"/>
                <a:cs typeface="Arial" charset="0"/>
              </a:defRPr>
            </a:lvl8pPr>
            <a:lvl9pPr marL="3656810" algn="l" defTabSz="914202" rtl="0" eaLnBrk="1" latinLnBrk="0" hangingPunct="1">
              <a:defRPr sz="2000" kern="1200">
                <a:solidFill>
                  <a:schemeClr val="tx1"/>
                </a:solidFill>
                <a:latin typeface="Arial" charset="0"/>
                <a:ea typeface="+mn-ea"/>
                <a:cs typeface="Arial" charset="0"/>
              </a:defRPr>
            </a:lvl9pPr>
          </a:lstStyle>
          <a:p>
            <a:fld id="{95CC1D26-A9BD-4BDE-BDD9-08EDBAE96860}" type="slidenum">
              <a:rPr lang="en-GB" smtClean="0">
                <a:solidFill>
                  <a:srgbClr val="FFFFFF">
                    <a:lumMod val="65000"/>
                  </a:srgbClr>
                </a:solidFill>
              </a:rPr>
              <a:pPr/>
              <a:t>5</a:t>
            </a:fld>
            <a:endParaRPr lang="en-GB" dirty="0">
              <a:solidFill>
                <a:srgbClr val="FFFFFF">
                  <a:lumMod val="65000"/>
                </a:srgbClr>
              </a:solidFill>
            </a:endParaRPr>
          </a:p>
        </p:txBody>
      </p:sp>
      <p:grpSp>
        <p:nvGrpSpPr>
          <p:cNvPr id="20" name="Group 19"/>
          <p:cNvGrpSpPr/>
          <p:nvPr/>
        </p:nvGrpSpPr>
        <p:grpSpPr>
          <a:xfrm>
            <a:off x="1009209" y="2662951"/>
            <a:ext cx="2939871" cy="2395348"/>
            <a:chOff x="1466849" y="4370892"/>
            <a:chExt cx="2194572" cy="1608880"/>
          </a:xfrm>
        </p:grpSpPr>
        <p:sp>
          <p:nvSpPr>
            <p:cNvPr id="21" name="TextBox 1"/>
            <p:cNvSpPr txBox="1"/>
            <p:nvPr/>
          </p:nvSpPr>
          <p:spPr>
            <a:xfrm>
              <a:off x="1466849" y="5070621"/>
              <a:ext cx="1818301" cy="909151"/>
            </a:xfrm>
            <a:prstGeom prst="rect">
              <a:avLst/>
            </a:prstGeom>
            <a:solidFill>
              <a:srgbClr val="81BC00"/>
            </a:solid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pl-PL" sz="1600" b="1" dirty="0" smtClean="0">
                  <a:solidFill>
                    <a:schemeClr val="bg1"/>
                  </a:solidFill>
                  <a:latin typeface="Arial" panose="020B0604020202020204" pitchFamily="34" charset="0"/>
                  <a:cs typeface="Arial" panose="020B0604020202020204" pitchFamily="34" charset="0"/>
                </a:rPr>
                <a:t>S.K.A.</a:t>
              </a:r>
              <a:endParaRPr lang="en-US" sz="1600" b="1" dirty="0">
                <a:solidFill>
                  <a:schemeClr val="bg1"/>
                </a:solidFill>
                <a:latin typeface="Arial" panose="020B0604020202020204" pitchFamily="34" charset="0"/>
                <a:cs typeface="Arial" panose="020B0604020202020204" pitchFamily="34" charset="0"/>
              </a:endParaRPr>
            </a:p>
          </p:txBody>
        </p:sp>
        <p:cxnSp>
          <p:nvCxnSpPr>
            <p:cNvPr id="22" name="Straight Arrow Connector 21"/>
            <p:cNvCxnSpPr/>
            <p:nvPr/>
          </p:nvCxnSpPr>
          <p:spPr>
            <a:xfrm>
              <a:off x="2375999" y="4370892"/>
              <a:ext cx="0" cy="699729"/>
            </a:xfrm>
            <a:prstGeom prst="straightConnector1">
              <a:avLst/>
            </a:prstGeom>
            <a:ln w="19050">
              <a:solidFill>
                <a:srgbClr val="00A1DE"/>
              </a:solidFill>
              <a:tailEnd type="arrow"/>
            </a:ln>
          </p:spPr>
          <p:style>
            <a:lnRef idx="1">
              <a:schemeClr val="accent1"/>
            </a:lnRef>
            <a:fillRef idx="0">
              <a:schemeClr val="accent1"/>
            </a:fillRef>
            <a:effectRef idx="0">
              <a:schemeClr val="accent1"/>
            </a:effectRef>
            <a:fontRef idx="minor">
              <a:schemeClr val="tx1"/>
            </a:fontRef>
          </p:style>
        </p:cxnSp>
        <p:sp>
          <p:nvSpPr>
            <p:cNvPr id="23" name="Text Placeholder 5"/>
            <p:cNvSpPr txBox="1">
              <a:spLocks/>
            </p:cNvSpPr>
            <p:nvPr/>
          </p:nvSpPr>
          <p:spPr>
            <a:xfrm>
              <a:off x="2483505" y="4524795"/>
              <a:ext cx="1177916" cy="360000"/>
            </a:xfrm>
            <a:prstGeom prst="rect">
              <a:avLst/>
            </a:prstGeom>
            <a:noFill/>
            <a:ln w="3175">
              <a:noFill/>
            </a:ln>
          </p:spPr>
          <p:txBody>
            <a:bodyPr wrap="square" lIns="0" tIns="0" rIns="0" bIns="0" anchor="ctr" anchorCtr="0">
              <a:noAutofit/>
            </a:bodyPr>
            <a:lstStyle>
              <a:lvl1pPr marL="0" indent="0" algn="l" defTabSz="957263" rtl="0" eaLnBrk="1" fontAlgn="base" hangingPunct="1">
                <a:lnSpc>
                  <a:spcPct val="100000"/>
                </a:lnSpc>
                <a:spcBef>
                  <a:spcPts val="400"/>
                </a:spcBef>
                <a:spcAft>
                  <a:spcPts val="0"/>
                </a:spcAft>
                <a:buFont typeface="Arial" charset="0"/>
                <a:defRPr lang="en-US" sz="1400" kern="1200">
                  <a:solidFill>
                    <a:schemeClr val="tx2"/>
                  </a:solidFill>
                  <a:latin typeface="+mn-lt"/>
                  <a:ea typeface="+mn-ea"/>
                  <a:cs typeface="+mn-cs"/>
                </a:defRPr>
              </a:lvl1pPr>
              <a:lvl2pPr marL="180000" indent="-180000" algn="l" defTabSz="957263" rtl="0" eaLnBrk="1" fontAlgn="base" hangingPunct="1">
                <a:lnSpc>
                  <a:spcPct val="100000"/>
                </a:lnSpc>
                <a:spcBef>
                  <a:spcPts val="400"/>
                </a:spcBef>
                <a:spcAft>
                  <a:spcPts val="0"/>
                </a:spcAft>
                <a:buFont typeface="Arial" charset="0"/>
                <a:buChar char="•"/>
                <a:defRPr lang="en-US" sz="1400" kern="1200">
                  <a:solidFill>
                    <a:schemeClr val="tx2"/>
                  </a:solidFill>
                  <a:latin typeface="+mn-lt"/>
                  <a:ea typeface="+mj-ea"/>
                  <a:cs typeface="+mj-cs"/>
                </a:defRPr>
              </a:lvl2pPr>
              <a:lvl3pPr marL="36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3pPr>
              <a:lvl4pPr marL="54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4pPr>
              <a:lvl5pPr marL="720000" indent="-179388" algn="l" defTabSz="957263" rtl="0" eaLnBrk="1" fontAlgn="base" hangingPunct="1">
                <a:lnSpc>
                  <a:spcPct val="100000"/>
                </a:lnSpc>
                <a:spcBef>
                  <a:spcPts val="400"/>
                </a:spcBef>
                <a:spcAft>
                  <a:spcPts val="0"/>
                </a:spcAft>
                <a:buFont typeface="Arial" charset="0"/>
                <a:buChar char="‒"/>
                <a:defRPr lang="en-GB" sz="1200" kern="1200">
                  <a:solidFill>
                    <a:schemeClr val="tx2"/>
                  </a:solidFill>
                  <a:latin typeface="+mn-lt"/>
                  <a:ea typeface="+mj-ea"/>
                  <a:cs typeface="+mj-cs"/>
                </a:defRPr>
              </a:lvl5pPr>
              <a:lvl6pPr marL="900000" indent="-180000" algn="l" defTabSz="859512" rtl="0" eaLnBrk="1" latinLnBrk="0" hangingPunct="1">
                <a:lnSpc>
                  <a:spcPct val="100000"/>
                </a:lnSpc>
                <a:spcBef>
                  <a:spcPts val="400"/>
                </a:spcBef>
                <a:spcAft>
                  <a:spcPts val="0"/>
                </a:spcAft>
                <a:buFont typeface="Arial" pitchFamily="34" charset="0"/>
                <a:buChar char="•"/>
                <a:defRPr sz="1200" kern="1200" baseline="0">
                  <a:solidFill>
                    <a:schemeClr val="accent1"/>
                  </a:solidFill>
                  <a:latin typeface="+mn-lt"/>
                  <a:ea typeface="+mn-ea"/>
                  <a:cs typeface="+mn-cs"/>
                </a:defRPr>
              </a:lvl6pPr>
              <a:lvl7pPr marL="108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7pPr>
              <a:lvl8pPr marL="126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8pPr>
              <a:lvl9pPr marL="144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9pPr>
            </a:lstStyle>
            <a:p>
              <a:pPr algn="ctr"/>
              <a:r>
                <a:rPr lang="pl-PL" b="1" dirty="0" smtClean="0">
                  <a:solidFill>
                    <a:srgbClr val="00A1DE"/>
                  </a:solidFill>
                  <a:latin typeface="Arial" panose="020B0604020202020204" pitchFamily="34" charset="0"/>
                  <a:cs typeface="Arial" panose="020B0604020202020204" pitchFamily="34" charset="0"/>
                </a:rPr>
                <a:t>WIERZYTELNOŚĆ</a:t>
              </a:r>
              <a:endParaRPr lang="en-US" b="1" dirty="0">
                <a:solidFill>
                  <a:srgbClr val="00A1DE"/>
                </a:solidFill>
                <a:latin typeface="Arial" panose="020B0604020202020204" pitchFamily="34" charset="0"/>
                <a:cs typeface="Arial" panose="020B0604020202020204" pitchFamily="34" charset="0"/>
              </a:endParaRPr>
            </a:p>
          </p:txBody>
        </p:sp>
      </p:grpSp>
      <p:sp>
        <p:nvSpPr>
          <p:cNvPr id="24" name="Freeform 46"/>
          <p:cNvSpPr>
            <a:spLocks noEditPoints="1"/>
          </p:cNvSpPr>
          <p:nvPr/>
        </p:nvSpPr>
        <p:spPr bwMode="auto">
          <a:xfrm>
            <a:off x="2507118" y="5410940"/>
            <a:ext cx="872059" cy="759159"/>
          </a:xfrm>
          <a:custGeom>
            <a:avLst/>
            <a:gdLst>
              <a:gd name="T0" fmla="*/ 1284 w 1344"/>
              <a:gd name="T1" fmla="*/ 468 h 1170"/>
              <a:gd name="T2" fmla="*/ 1206 w 1344"/>
              <a:gd name="T3" fmla="*/ 68 h 1170"/>
              <a:gd name="T4" fmla="*/ 1204 w 1344"/>
              <a:gd name="T5" fmla="*/ 54 h 1170"/>
              <a:gd name="T6" fmla="*/ 1194 w 1344"/>
              <a:gd name="T7" fmla="*/ 30 h 1170"/>
              <a:gd name="T8" fmla="*/ 1176 w 1344"/>
              <a:gd name="T9" fmla="*/ 12 h 1170"/>
              <a:gd name="T10" fmla="*/ 1152 w 1344"/>
              <a:gd name="T11" fmla="*/ 2 h 1170"/>
              <a:gd name="T12" fmla="*/ 1138 w 1344"/>
              <a:gd name="T13" fmla="*/ 0 h 1170"/>
              <a:gd name="T14" fmla="*/ 1112 w 1344"/>
              <a:gd name="T15" fmla="*/ 6 h 1170"/>
              <a:gd name="T16" fmla="*/ 1090 w 1344"/>
              <a:gd name="T17" fmla="*/ 20 h 1170"/>
              <a:gd name="T18" fmla="*/ 1076 w 1344"/>
              <a:gd name="T19" fmla="*/ 42 h 1170"/>
              <a:gd name="T20" fmla="*/ 1070 w 1344"/>
              <a:gd name="T21" fmla="*/ 68 h 1170"/>
              <a:gd name="T22" fmla="*/ 956 w 1344"/>
              <a:gd name="T23" fmla="*/ 468 h 1170"/>
              <a:gd name="T24" fmla="*/ 714 w 1344"/>
              <a:gd name="T25" fmla="*/ 468 h 1170"/>
              <a:gd name="T26" fmla="*/ 682 w 1344"/>
              <a:gd name="T27" fmla="*/ 308 h 1170"/>
              <a:gd name="T28" fmla="*/ 422 w 1344"/>
              <a:gd name="T29" fmla="*/ 468 h 1170"/>
              <a:gd name="T30" fmla="*/ 178 w 1344"/>
              <a:gd name="T31" fmla="*/ 468 h 1170"/>
              <a:gd name="T32" fmla="*/ 60 w 1344"/>
              <a:gd name="T33" fmla="*/ 1112 h 1170"/>
              <a:gd name="T34" fmla="*/ 0 w 1344"/>
              <a:gd name="T35" fmla="*/ 1170 h 1170"/>
              <a:gd name="T36" fmla="*/ 1344 w 1344"/>
              <a:gd name="T37" fmla="*/ 1112 h 1170"/>
              <a:gd name="T38" fmla="*/ 470 w 1344"/>
              <a:gd name="T39" fmla="*/ 948 h 1170"/>
              <a:gd name="T40" fmla="*/ 296 w 1344"/>
              <a:gd name="T41" fmla="*/ 842 h 1170"/>
              <a:gd name="T42" fmla="*/ 470 w 1344"/>
              <a:gd name="T43" fmla="*/ 948 h 1170"/>
              <a:gd name="T44" fmla="*/ 296 w 1344"/>
              <a:gd name="T45" fmla="*/ 746 h 1170"/>
              <a:gd name="T46" fmla="*/ 470 w 1344"/>
              <a:gd name="T47" fmla="*/ 640 h 1170"/>
              <a:gd name="T48" fmla="*/ 758 w 1344"/>
              <a:gd name="T49" fmla="*/ 948 h 1170"/>
              <a:gd name="T50" fmla="*/ 584 w 1344"/>
              <a:gd name="T51" fmla="*/ 842 h 1170"/>
              <a:gd name="T52" fmla="*/ 758 w 1344"/>
              <a:gd name="T53" fmla="*/ 948 h 1170"/>
              <a:gd name="T54" fmla="*/ 584 w 1344"/>
              <a:gd name="T55" fmla="*/ 746 h 1170"/>
              <a:gd name="T56" fmla="*/ 758 w 1344"/>
              <a:gd name="T57" fmla="*/ 640 h 1170"/>
              <a:gd name="T58" fmla="*/ 1048 w 1344"/>
              <a:gd name="T59" fmla="*/ 948 h 1170"/>
              <a:gd name="T60" fmla="*/ 874 w 1344"/>
              <a:gd name="T61" fmla="*/ 842 h 1170"/>
              <a:gd name="T62" fmla="*/ 1048 w 1344"/>
              <a:gd name="T63" fmla="*/ 948 h 1170"/>
              <a:gd name="T64" fmla="*/ 874 w 1344"/>
              <a:gd name="T65" fmla="*/ 746 h 1170"/>
              <a:gd name="T66" fmla="*/ 1048 w 1344"/>
              <a:gd name="T67" fmla="*/ 640 h 1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344" h="1170">
                <a:moveTo>
                  <a:pt x="1284" y="1112"/>
                </a:moveTo>
                <a:lnTo>
                  <a:pt x="1284" y="468"/>
                </a:lnTo>
                <a:lnTo>
                  <a:pt x="1206" y="468"/>
                </a:lnTo>
                <a:lnTo>
                  <a:pt x="1206" y="68"/>
                </a:lnTo>
                <a:lnTo>
                  <a:pt x="1206" y="68"/>
                </a:lnTo>
                <a:lnTo>
                  <a:pt x="1204" y="54"/>
                </a:lnTo>
                <a:lnTo>
                  <a:pt x="1200" y="42"/>
                </a:lnTo>
                <a:lnTo>
                  <a:pt x="1194" y="30"/>
                </a:lnTo>
                <a:lnTo>
                  <a:pt x="1186" y="20"/>
                </a:lnTo>
                <a:lnTo>
                  <a:pt x="1176" y="12"/>
                </a:lnTo>
                <a:lnTo>
                  <a:pt x="1164" y="6"/>
                </a:lnTo>
                <a:lnTo>
                  <a:pt x="1152" y="2"/>
                </a:lnTo>
                <a:lnTo>
                  <a:pt x="1138" y="0"/>
                </a:lnTo>
                <a:lnTo>
                  <a:pt x="1138" y="0"/>
                </a:lnTo>
                <a:lnTo>
                  <a:pt x="1124" y="2"/>
                </a:lnTo>
                <a:lnTo>
                  <a:pt x="1112" y="6"/>
                </a:lnTo>
                <a:lnTo>
                  <a:pt x="1100" y="12"/>
                </a:lnTo>
                <a:lnTo>
                  <a:pt x="1090" y="20"/>
                </a:lnTo>
                <a:lnTo>
                  <a:pt x="1082" y="30"/>
                </a:lnTo>
                <a:lnTo>
                  <a:pt x="1076" y="42"/>
                </a:lnTo>
                <a:lnTo>
                  <a:pt x="1072" y="54"/>
                </a:lnTo>
                <a:lnTo>
                  <a:pt x="1070" y="68"/>
                </a:lnTo>
                <a:lnTo>
                  <a:pt x="1070" y="468"/>
                </a:lnTo>
                <a:lnTo>
                  <a:pt x="956" y="468"/>
                </a:lnTo>
                <a:lnTo>
                  <a:pt x="956" y="308"/>
                </a:lnTo>
                <a:lnTo>
                  <a:pt x="714" y="468"/>
                </a:lnTo>
                <a:lnTo>
                  <a:pt x="682" y="468"/>
                </a:lnTo>
                <a:lnTo>
                  <a:pt x="682" y="308"/>
                </a:lnTo>
                <a:lnTo>
                  <a:pt x="438" y="468"/>
                </a:lnTo>
                <a:lnTo>
                  <a:pt x="422" y="468"/>
                </a:lnTo>
                <a:lnTo>
                  <a:pt x="422" y="308"/>
                </a:lnTo>
                <a:lnTo>
                  <a:pt x="178" y="468"/>
                </a:lnTo>
                <a:lnTo>
                  <a:pt x="60" y="468"/>
                </a:lnTo>
                <a:lnTo>
                  <a:pt x="60" y="1112"/>
                </a:lnTo>
                <a:lnTo>
                  <a:pt x="0" y="1112"/>
                </a:lnTo>
                <a:lnTo>
                  <a:pt x="0" y="1170"/>
                </a:lnTo>
                <a:lnTo>
                  <a:pt x="1344" y="1170"/>
                </a:lnTo>
                <a:lnTo>
                  <a:pt x="1344" y="1112"/>
                </a:lnTo>
                <a:lnTo>
                  <a:pt x="1284" y="1112"/>
                </a:lnTo>
                <a:close/>
                <a:moveTo>
                  <a:pt x="470" y="948"/>
                </a:moveTo>
                <a:lnTo>
                  <a:pt x="296" y="948"/>
                </a:lnTo>
                <a:lnTo>
                  <a:pt x="296" y="842"/>
                </a:lnTo>
                <a:lnTo>
                  <a:pt x="470" y="842"/>
                </a:lnTo>
                <a:lnTo>
                  <a:pt x="470" y="948"/>
                </a:lnTo>
                <a:close/>
                <a:moveTo>
                  <a:pt x="470" y="746"/>
                </a:moveTo>
                <a:lnTo>
                  <a:pt x="296" y="746"/>
                </a:lnTo>
                <a:lnTo>
                  <a:pt x="296" y="640"/>
                </a:lnTo>
                <a:lnTo>
                  <a:pt x="470" y="640"/>
                </a:lnTo>
                <a:lnTo>
                  <a:pt x="470" y="746"/>
                </a:lnTo>
                <a:close/>
                <a:moveTo>
                  <a:pt x="758" y="948"/>
                </a:moveTo>
                <a:lnTo>
                  <a:pt x="584" y="948"/>
                </a:lnTo>
                <a:lnTo>
                  <a:pt x="584" y="842"/>
                </a:lnTo>
                <a:lnTo>
                  <a:pt x="758" y="842"/>
                </a:lnTo>
                <a:lnTo>
                  <a:pt x="758" y="948"/>
                </a:lnTo>
                <a:close/>
                <a:moveTo>
                  <a:pt x="758" y="746"/>
                </a:moveTo>
                <a:lnTo>
                  <a:pt x="584" y="746"/>
                </a:lnTo>
                <a:lnTo>
                  <a:pt x="584" y="640"/>
                </a:lnTo>
                <a:lnTo>
                  <a:pt x="758" y="640"/>
                </a:lnTo>
                <a:lnTo>
                  <a:pt x="758" y="746"/>
                </a:lnTo>
                <a:close/>
                <a:moveTo>
                  <a:pt x="1048" y="948"/>
                </a:moveTo>
                <a:lnTo>
                  <a:pt x="874" y="948"/>
                </a:lnTo>
                <a:lnTo>
                  <a:pt x="874" y="842"/>
                </a:lnTo>
                <a:lnTo>
                  <a:pt x="1048" y="842"/>
                </a:lnTo>
                <a:lnTo>
                  <a:pt x="1048" y="948"/>
                </a:lnTo>
                <a:close/>
                <a:moveTo>
                  <a:pt x="1048" y="746"/>
                </a:moveTo>
                <a:lnTo>
                  <a:pt x="874" y="746"/>
                </a:lnTo>
                <a:lnTo>
                  <a:pt x="874" y="640"/>
                </a:lnTo>
                <a:lnTo>
                  <a:pt x="1048" y="640"/>
                </a:lnTo>
                <a:lnTo>
                  <a:pt x="1048" y="74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pic>
        <p:nvPicPr>
          <p:cNvPr id="25" name="Picture 3" descr="\\Cagmasrv1\sso$\Gestion_Deloitte\Global_Brand\- Templates\Icons\Iconography Deloitte\Icon_People_man_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07118" y="1762950"/>
            <a:ext cx="319024" cy="806660"/>
          </a:xfrm>
          <a:prstGeom prst="rect">
            <a:avLst/>
          </a:prstGeom>
          <a:noFill/>
          <a:extLst>
            <a:ext uri="{909E8E84-426E-40DD-AFC4-6F175D3DCCD1}">
              <a14:hiddenFill xmlns:a14="http://schemas.microsoft.com/office/drawing/2010/main">
                <a:solidFill>
                  <a:srgbClr val="FFFFFF"/>
                </a:solidFill>
              </a14:hiddenFill>
            </a:ext>
          </a:extLst>
        </p:spPr>
      </p:pic>
      <p:cxnSp>
        <p:nvCxnSpPr>
          <p:cNvPr id="27" name="Straight Arrow Connector 26"/>
          <p:cNvCxnSpPr/>
          <p:nvPr/>
        </p:nvCxnSpPr>
        <p:spPr>
          <a:xfrm flipV="1">
            <a:off x="1932856" y="2662951"/>
            <a:ext cx="0" cy="1041777"/>
          </a:xfrm>
          <a:prstGeom prst="straightConnector1">
            <a:avLst/>
          </a:prstGeom>
          <a:ln w="254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28" name="Text Placeholder 5"/>
          <p:cNvSpPr txBox="1">
            <a:spLocks/>
          </p:cNvSpPr>
          <p:nvPr/>
        </p:nvSpPr>
        <p:spPr>
          <a:xfrm>
            <a:off x="162438" y="2781085"/>
            <a:ext cx="1645067" cy="535979"/>
          </a:xfrm>
          <a:prstGeom prst="rect">
            <a:avLst/>
          </a:prstGeom>
          <a:noFill/>
          <a:ln w="3175">
            <a:noFill/>
          </a:ln>
        </p:spPr>
        <p:txBody>
          <a:bodyPr wrap="square" lIns="0" tIns="0" rIns="0" bIns="0" anchor="ctr" anchorCtr="0">
            <a:noAutofit/>
          </a:bodyPr>
          <a:lstStyle>
            <a:lvl1pPr marL="0" indent="0" algn="l" defTabSz="957263" rtl="0" eaLnBrk="1" fontAlgn="base" hangingPunct="1">
              <a:lnSpc>
                <a:spcPct val="100000"/>
              </a:lnSpc>
              <a:spcBef>
                <a:spcPts val="400"/>
              </a:spcBef>
              <a:spcAft>
                <a:spcPts val="0"/>
              </a:spcAft>
              <a:buFont typeface="Arial" charset="0"/>
              <a:defRPr lang="en-US" sz="1400" kern="1200">
                <a:solidFill>
                  <a:schemeClr val="tx2"/>
                </a:solidFill>
                <a:latin typeface="+mn-lt"/>
                <a:ea typeface="+mn-ea"/>
                <a:cs typeface="+mn-cs"/>
              </a:defRPr>
            </a:lvl1pPr>
            <a:lvl2pPr marL="180000" indent="-180000" algn="l" defTabSz="957263" rtl="0" eaLnBrk="1" fontAlgn="base" hangingPunct="1">
              <a:lnSpc>
                <a:spcPct val="100000"/>
              </a:lnSpc>
              <a:spcBef>
                <a:spcPts val="400"/>
              </a:spcBef>
              <a:spcAft>
                <a:spcPts val="0"/>
              </a:spcAft>
              <a:buFont typeface="Arial" charset="0"/>
              <a:buChar char="•"/>
              <a:defRPr lang="en-US" sz="1400" kern="1200">
                <a:solidFill>
                  <a:schemeClr val="tx2"/>
                </a:solidFill>
                <a:latin typeface="+mn-lt"/>
                <a:ea typeface="+mj-ea"/>
                <a:cs typeface="+mj-cs"/>
              </a:defRPr>
            </a:lvl2pPr>
            <a:lvl3pPr marL="36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3pPr>
            <a:lvl4pPr marL="54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4pPr>
            <a:lvl5pPr marL="720000" indent="-179388" algn="l" defTabSz="957263" rtl="0" eaLnBrk="1" fontAlgn="base" hangingPunct="1">
              <a:lnSpc>
                <a:spcPct val="100000"/>
              </a:lnSpc>
              <a:spcBef>
                <a:spcPts val="400"/>
              </a:spcBef>
              <a:spcAft>
                <a:spcPts val="0"/>
              </a:spcAft>
              <a:buFont typeface="Arial" charset="0"/>
              <a:buChar char="‒"/>
              <a:defRPr lang="en-GB" sz="1200" kern="1200">
                <a:solidFill>
                  <a:schemeClr val="tx2"/>
                </a:solidFill>
                <a:latin typeface="+mn-lt"/>
                <a:ea typeface="+mj-ea"/>
                <a:cs typeface="+mj-cs"/>
              </a:defRPr>
            </a:lvl5pPr>
            <a:lvl6pPr marL="900000" indent="-180000" algn="l" defTabSz="859512" rtl="0" eaLnBrk="1" latinLnBrk="0" hangingPunct="1">
              <a:lnSpc>
                <a:spcPct val="100000"/>
              </a:lnSpc>
              <a:spcBef>
                <a:spcPts val="400"/>
              </a:spcBef>
              <a:spcAft>
                <a:spcPts val="0"/>
              </a:spcAft>
              <a:buFont typeface="Arial" pitchFamily="34" charset="0"/>
              <a:buChar char="•"/>
              <a:defRPr sz="1200" kern="1200" baseline="0">
                <a:solidFill>
                  <a:schemeClr val="accent1"/>
                </a:solidFill>
                <a:latin typeface="+mn-lt"/>
                <a:ea typeface="+mn-ea"/>
                <a:cs typeface="+mn-cs"/>
              </a:defRPr>
            </a:lvl6pPr>
            <a:lvl7pPr marL="108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7pPr>
            <a:lvl8pPr marL="126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8pPr>
            <a:lvl9pPr marL="144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9pPr>
          </a:lstStyle>
          <a:p>
            <a:pPr algn="ctr"/>
            <a:r>
              <a:rPr lang="pl-PL" b="1" dirty="0" smtClean="0">
                <a:solidFill>
                  <a:schemeClr val="accent2"/>
                </a:solidFill>
                <a:latin typeface="Arial" panose="020B0604020202020204" pitchFamily="34" charset="0"/>
                <a:cs typeface="Arial" panose="020B0604020202020204" pitchFamily="34" charset="0"/>
              </a:rPr>
              <a:t>PRZEDSIĘBIORSTWO</a:t>
            </a:r>
            <a:endParaRPr lang="en-US" b="1" dirty="0">
              <a:solidFill>
                <a:schemeClr val="accent2"/>
              </a:solidFill>
              <a:latin typeface="Arial" panose="020B0604020202020204" pitchFamily="34" charset="0"/>
              <a:cs typeface="Arial" panose="020B0604020202020204" pitchFamily="34" charset="0"/>
            </a:endParaRPr>
          </a:p>
        </p:txBody>
      </p:sp>
      <p:cxnSp>
        <p:nvCxnSpPr>
          <p:cNvPr id="5" name="Straight Connector 4"/>
          <p:cNvCxnSpPr/>
          <p:nvPr/>
        </p:nvCxnSpPr>
        <p:spPr>
          <a:xfrm>
            <a:off x="2694848" y="2716394"/>
            <a:ext cx="914400" cy="9144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2856504" y="2716394"/>
            <a:ext cx="752744" cy="85799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6086211"/>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a:bodyPr>
          <a:lstStyle/>
          <a:p>
            <a:r>
              <a:rPr lang="pl-PL" sz="2900" b="0" dirty="0">
                <a:solidFill>
                  <a:schemeClr val="accent2"/>
                </a:solidFill>
              </a:rPr>
              <a:t>I SA/</a:t>
            </a:r>
            <a:r>
              <a:rPr lang="pl-PL" sz="2900" b="0" dirty="0" err="1">
                <a:solidFill>
                  <a:schemeClr val="accent2"/>
                </a:solidFill>
              </a:rPr>
              <a:t>Łd</a:t>
            </a:r>
            <a:r>
              <a:rPr lang="pl-PL" sz="2900" b="0" dirty="0">
                <a:solidFill>
                  <a:schemeClr val="accent2"/>
                </a:solidFill>
              </a:rPr>
              <a:t> 909/17</a:t>
            </a:r>
            <a:r>
              <a:rPr lang="pl-PL" sz="3200" dirty="0" smtClean="0"/>
              <a:t/>
            </a:r>
            <a:br>
              <a:rPr lang="pl-PL" sz="3200" dirty="0" smtClean="0"/>
            </a:br>
            <a:r>
              <a:rPr lang="pl-PL" sz="2200" b="0" dirty="0" smtClean="0">
                <a:solidFill>
                  <a:srgbClr val="002776"/>
                </a:solidFill>
              </a:rPr>
              <a:t>Stan prawny</a:t>
            </a:r>
            <a:endParaRPr lang="en-US" sz="2200" dirty="0">
              <a:solidFill>
                <a:srgbClr val="002776"/>
              </a:solidFill>
            </a:endParaRPr>
          </a:p>
        </p:txBody>
      </p:sp>
      <p:sp>
        <p:nvSpPr>
          <p:cNvPr id="2" name="Footer Placeholder 1"/>
          <p:cNvSpPr>
            <a:spLocks noGrp="1"/>
          </p:cNvSpPr>
          <p:nvPr>
            <p:ph type="ftr" sz="quarter" idx="3"/>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880" b="0" i="0" u="none" strike="noStrike" kern="1200" cap="none" spc="0" normalizeH="0" baseline="0" noProof="0" dirty="0">
              <a:ln>
                <a:noFill/>
              </a:ln>
              <a:solidFill>
                <a:srgbClr val="FFFFFF">
                  <a:lumMod val="65000"/>
                </a:srgbClr>
              </a:solidFill>
              <a:effectLst/>
              <a:uLnTx/>
              <a:uFillTx/>
              <a:latin typeface="Arial" charset="0"/>
              <a:ea typeface="+mn-ea"/>
              <a:cs typeface="Arial" charset="0"/>
            </a:endParaRPr>
          </a:p>
        </p:txBody>
      </p:sp>
      <p:sp>
        <p:nvSpPr>
          <p:cNvPr id="3" name="Slide Number Placeholder 2"/>
          <p:cNvSpPr>
            <a:spLocks noGrp="1"/>
          </p:cNvSpPr>
          <p:nvPr>
            <p:ph type="sldNum" sz="quarter" idx="4"/>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5CC1D26-A9BD-4BDE-BDD9-08EDBAE96860}" type="slidenum">
              <a:rPr kumimoji="0" lang="en-GB" sz="880" b="0" i="0" u="none" strike="noStrike" kern="1200" cap="none" spc="0" normalizeH="0" baseline="0" noProof="0" smtClean="0">
                <a:ln>
                  <a:noFill/>
                </a:ln>
                <a:solidFill>
                  <a:srgbClr val="FFFFFF">
                    <a:lumMod val="65000"/>
                  </a:srgbClr>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GB" sz="880" b="0" i="0" u="none" strike="noStrike" kern="1200" cap="none" spc="0" normalizeH="0" baseline="0" noProof="0" dirty="0">
              <a:ln>
                <a:noFill/>
              </a:ln>
              <a:solidFill>
                <a:srgbClr val="FFFFFF">
                  <a:lumMod val="65000"/>
                </a:srgbClr>
              </a:solidFill>
              <a:effectLst/>
              <a:uLnTx/>
              <a:uFillTx/>
              <a:latin typeface="Arial" charset="0"/>
              <a:ea typeface="+mn-ea"/>
              <a:cs typeface="Arial" charset="0"/>
            </a:endParaRPr>
          </a:p>
        </p:txBody>
      </p:sp>
      <p:grpSp>
        <p:nvGrpSpPr>
          <p:cNvPr id="4" name="Group 3"/>
          <p:cNvGrpSpPr/>
          <p:nvPr/>
        </p:nvGrpSpPr>
        <p:grpSpPr>
          <a:xfrm>
            <a:off x="527310" y="1725960"/>
            <a:ext cx="9003779" cy="4028232"/>
            <a:chOff x="740473" y="5090472"/>
            <a:chExt cx="4607728" cy="394323"/>
          </a:xfrm>
        </p:grpSpPr>
        <p:sp>
          <p:nvSpPr>
            <p:cNvPr id="8" name="Rectangle 7"/>
            <p:cNvSpPr/>
            <p:nvPr/>
          </p:nvSpPr>
          <p:spPr>
            <a:xfrm>
              <a:off x="1068760" y="5090472"/>
              <a:ext cx="4032000" cy="37549"/>
            </a:xfrm>
            <a:prstGeom prst="rect">
              <a:avLst/>
            </a:prstGeom>
            <a:solidFill>
              <a:schemeClr val="tx2"/>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0" marR="0" lvl="0" indent="0" algn="l" defTabSz="914400" rtl="0" eaLnBrk="1" fontAlgn="base" latinLnBrk="0" hangingPunct="1">
                <a:lnSpc>
                  <a:spcPts val="1500"/>
                </a:lnSpc>
                <a:spcBef>
                  <a:spcPct val="0"/>
                </a:spcBef>
                <a:spcAft>
                  <a:spcPts val="600"/>
                </a:spcAft>
                <a:buClrTx/>
                <a:buSzTx/>
                <a:buFontTx/>
                <a:buNone/>
                <a:tabLst/>
                <a:defRPr/>
              </a:pPr>
              <a:r>
                <a:rPr kumimoji="0" lang="pl-PL" sz="1400" b="1" i="0" u="none" strike="noStrike" kern="1200" cap="none" spc="0" normalizeH="0" baseline="0" noProof="0" dirty="0" smtClean="0">
                  <a:ln>
                    <a:noFill/>
                  </a:ln>
                  <a:solidFill>
                    <a:srgbClr val="FFFFFF"/>
                  </a:solidFill>
                  <a:effectLst/>
                  <a:uLnTx/>
                  <a:uFillTx/>
                  <a:latin typeface="Arial" panose="020B0604020202020204" pitchFamily="34" charset="0"/>
                  <a:ea typeface="+mn-ea"/>
                  <a:cs typeface="Arial" panose="020B0604020202020204" pitchFamily="34" charset="0"/>
                </a:rPr>
                <a:t>Art. 16b ust. 2 u.p.d.o.p.</a:t>
              </a:r>
              <a:endParaRPr kumimoji="0" lang="pl-PL" sz="1400" b="1"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9" name="Rectangle 8"/>
            <p:cNvSpPr/>
            <p:nvPr/>
          </p:nvSpPr>
          <p:spPr>
            <a:xfrm>
              <a:off x="740473" y="5128016"/>
              <a:ext cx="4607728" cy="356779"/>
            </a:xfrm>
            <a:prstGeom prst="rect">
              <a:avLst/>
            </a:prstGeom>
            <a:no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lvl="0" algn="just">
                <a:defRPr/>
              </a:pPr>
              <a:r>
                <a:rPr lang="pl-PL" sz="1800" i="1" dirty="0">
                  <a:solidFill>
                    <a:schemeClr val="tx1"/>
                  </a:solidFill>
                </a:rPr>
                <a:t>Amortyzacji podlegają również, z zastrzeżeniem art. 16c, niezależnie od przewidywanego okresu używania:</a:t>
              </a:r>
            </a:p>
            <a:p>
              <a:pPr lvl="0" algn="just">
                <a:defRPr/>
              </a:pPr>
              <a:endParaRPr lang="pl-PL" sz="1800" i="1" dirty="0">
                <a:solidFill>
                  <a:schemeClr val="tx1"/>
                </a:solidFill>
              </a:endParaRPr>
            </a:p>
            <a:p>
              <a:pPr lvl="0" algn="just">
                <a:defRPr/>
              </a:pPr>
              <a:r>
                <a:rPr lang="pl-PL" sz="1800" i="1" dirty="0">
                  <a:solidFill>
                    <a:schemeClr val="tx1"/>
                  </a:solidFill>
                </a:rPr>
                <a:t>2) wartość firmy, jeżeli wartość ta powstała w wyniku nabycia przedsiębiorstwa lub jego zorganizowanej części w drodze: </a:t>
              </a:r>
            </a:p>
            <a:p>
              <a:pPr lvl="0" algn="just">
                <a:defRPr/>
              </a:pPr>
              <a:r>
                <a:rPr lang="pl-PL" sz="1800" i="1" dirty="0">
                  <a:solidFill>
                    <a:schemeClr val="tx1"/>
                  </a:solidFill>
                </a:rPr>
                <a:t>a) kupna, </a:t>
              </a:r>
            </a:p>
            <a:p>
              <a:pPr lvl="0" algn="just">
                <a:defRPr/>
              </a:pPr>
              <a:r>
                <a:rPr lang="pl-PL" sz="1800" i="1" dirty="0">
                  <a:solidFill>
                    <a:schemeClr val="tx1"/>
                  </a:solidFill>
                </a:rPr>
                <a:t>b) przyjęcia do odpłatnego korzystania, a odpisów amortyzacyjnych, zgodnie z przepisami rozdziału 4a, dokonuje korzystający, </a:t>
              </a:r>
            </a:p>
            <a:p>
              <a:pPr lvl="0" algn="just">
                <a:defRPr/>
              </a:pPr>
              <a:r>
                <a:rPr lang="pl-PL" sz="1800" i="1" dirty="0">
                  <a:solidFill>
                    <a:schemeClr val="tx1"/>
                  </a:solidFill>
                </a:rPr>
                <a:t>c) wniesienia do spółki na podstawie przepisów o komercjalizacji i prywatyzacji, </a:t>
              </a:r>
            </a:p>
          </p:txBody>
        </p:sp>
      </p:grpSp>
    </p:spTree>
    <p:extLst>
      <p:ext uri="{BB962C8B-B14F-4D97-AF65-F5344CB8AC3E}">
        <p14:creationId xmlns:p14="http://schemas.microsoft.com/office/powerpoint/2010/main" val="1206216637"/>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a:bodyPr>
          <a:lstStyle/>
          <a:p>
            <a:r>
              <a:rPr lang="pl-PL" sz="2900" b="0" dirty="0">
                <a:solidFill>
                  <a:schemeClr val="accent2"/>
                </a:solidFill>
              </a:rPr>
              <a:t>I SA/</a:t>
            </a:r>
            <a:r>
              <a:rPr lang="pl-PL" sz="2900" b="0" dirty="0" err="1">
                <a:solidFill>
                  <a:schemeClr val="accent2"/>
                </a:solidFill>
              </a:rPr>
              <a:t>Łd</a:t>
            </a:r>
            <a:r>
              <a:rPr lang="pl-PL" sz="2900" b="0" dirty="0">
                <a:solidFill>
                  <a:schemeClr val="accent2"/>
                </a:solidFill>
              </a:rPr>
              <a:t> 909/17</a:t>
            </a:r>
            <a:r>
              <a:rPr lang="pl-PL" sz="3200" dirty="0" smtClean="0"/>
              <a:t/>
            </a:r>
            <a:br>
              <a:rPr lang="pl-PL" sz="3200" dirty="0" smtClean="0"/>
            </a:br>
            <a:r>
              <a:rPr lang="pl-PL" sz="2200" b="0" dirty="0" smtClean="0">
                <a:solidFill>
                  <a:srgbClr val="002776"/>
                </a:solidFill>
              </a:rPr>
              <a:t>Stan prawny</a:t>
            </a:r>
            <a:endParaRPr lang="en-US" sz="2200" dirty="0">
              <a:solidFill>
                <a:srgbClr val="002776"/>
              </a:solidFill>
            </a:endParaRPr>
          </a:p>
        </p:txBody>
      </p:sp>
      <p:sp>
        <p:nvSpPr>
          <p:cNvPr id="2" name="Footer Placeholder 1"/>
          <p:cNvSpPr>
            <a:spLocks noGrp="1"/>
          </p:cNvSpPr>
          <p:nvPr>
            <p:ph type="ftr" sz="quarter" idx="3"/>
          </p:nvPr>
        </p:nvSpPr>
        <p:spPr/>
        <p:txBody>
          <a:bodyPr/>
          <a:lstStyle/>
          <a:p>
            <a:endParaRPr lang="en-GB" dirty="0">
              <a:solidFill>
                <a:srgbClr val="FFFFFF">
                  <a:lumMod val="65000"/>
                </a:srgbClr>
              </a:solidFill>
            </a:endParaRPr>
          </a:p>
        </p:txBody>
      </p:sp>
      <p:sp>
        <p:nvSpPr>
          <p:cNvPr id="3" name="Slide Number Placeholder 2"/>
          <p:cNvSpPr>
            <a:spLocks noGrp="1"/>
          </p:cNvSpPr>
          <p:nvPr>
            <p:ph type="sldNum" sz="quarter" idx="4"/>
          </p:nvPr>
        </p:nvSpPr>
        <p:spPr/>
        <p:txBody>
          <a:bodyPr/>
          <a:lstStyle/>
          <a:p>
            <a:fld id="{95CC1D26-A9BD-4BDE-BDD9-08EDBAE96860}" type="slidenum">
              <a:rPr lang="en-GB" smtClean="0">
                <a:solidFill>
                  <a:srgbClr val="FFFFFF">
                    <a:lumMod val="65000"/>
                  </a:srgbClr>
                </a:solidFill>
              </a:rPr>
              <a:pPr/>
              <a:t>7</a:t>
            </a:fld>
            <a:endParaRPr lang="en-GB" dirty="0">
              <a:solidFill>
                <a:srgbClr val="FFFFFF">
                  <a:lumMod val="65000"/>
                </a:srgbClr>
              </a:solidFill>
            </a:endParaRPr>
          </a:p>
        </p:txBody>
      </p:sp>
      <p:grpSp>
        <p:nvGrpSpPr>
          <p:cNvPr id="4" name="Group 3"/>
          <p:cNvGrpSpPr/>
          <p:nvPr/>
        </p:nvGrpSpPr>
        <p:grpSpPr>
          <a:xfrm>
            <a:off x="527310" y="1725960"/>
            <a:ext cx="9003779" cy="4028232"/>
            <a:chOff x="740473" y="5090472"/>
            <a:chExt cx="4607728" cy="394323"/>
          </a:xfrm>
        </p:grpSpPr>
        <p:sp>
          <p:nvSpPr>
            <p:cNvPr id="8" name="Rectangle 7"/>
            <p:cNvSpPr/>
            <p:nvPr/>
          </p:nvSpPr>
          <p:spPr>
            <a:xfrm>
              <a:off x="1068760" y="5090472"/>
              <a:ext cx="4032000" cy="37549"/>
            </a:xfrm>
            <a:prstGeom prst="rect">
              <a:avLst/>
            </a:prstGeom>
            <a:solidFill>
              <a:schemeClr val="tx2"/>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a:lnSpc>
                  <a:spcPts val="1500"/>
                </a:lnSpc>
                <a:spcAft>
                  <a:spcPts val="600"/>
                </a:spcAft>
              </a:pPr>
              <a:r>
                <a:rPr lang="pl-PL" sz="1400" b="1" dirty="0">
                  <a:solidFill>
                    <a:schemeClr val="bg1"/>
                  </a:solidFill>
                  <a:latin typeface="Arial" panose="020B0604020202020204" pitchFamily="34" charset="0"/>
                  <a:cs typeface="Arial" panose="020B0604020202020204" pitchFamily="34" charset="0"/>
                </a:rPr>
                <a:t>art. 16g ust. 2 u.p.d.o.p.</a:t>
              </a:r>
            </a:p>
          </p:txBody>
        </p:sp>
        <p:sp>
          <p:nvSpPr>
            <p:cNvPr id="9" name="Rectangle 8"/>
            <p:cNvSpPr/>
            <p:nvPr/>
          </p:nvSpPr>
          <p:spPr>
            <a:xfrm>
              <a:off x="740473" y="5128016"/>
              <a:ext cx="4607728" cy="356779"/>
            </a:xfrm>
            <a:prstGeom prst="rect">
              <a:avLst/>
            </a:prstGeom>
            <a:no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algn="just" eaLnBrk="1" hangingPunct="1"/>
              <a:r>
                <a:rPr lang="pl-PL" sz="1800" i="1" dirty="0" smtClean="0">
                  <a:solidFill>
                    <a:schemeClr val="tx1"/>
                  </a:solidFill>
                </a:rPr>
                <a:t>2</a:t>
              </a:r>
              <a:r>
                <a:rPr lang="pl-PL" sz="1800" i="1" dirty="0">
                  <a:solidFill>
                    <a:schemeClr val="tx1"/>
                  </a:solidFill>
                </a:rPr>
                <a:t>. Wartość początkową firmy stanowi dodatnia różnica między ceną nabycia przedsiębiorstwa lub jego zorganizowanej części, ustaloną zgodnie z ust. 3 i 5, albo nominalną wartością wydanych udziałów (akcji) w zamian za wkład niepieniężny a wartością rynkową składników majątkowych wchodzących w skład kupionego, przyjętego do odpłatnego korzystania albo wniesionego do spółki albo spółki niebędącej osobą prawną przedsiębiorstwa lub jego zorganizowanej części, odpowiednio z dnia kupna, przyjęcia do odpłatnego korzystania albo wniesienia do spółki albo spółki niebędącej osobą prawną.</a:t>
              </a:r>
            </a:p>
          </p:txBody>
        </p:sp>
      </p:grpSp>
    </p:spTree>
    <p:extLst>
      <p:ext uri="{BB962C8B-B14F-4D97-AF65-F5344CB8AC3E}">
        <p14:creationId xmlns:p14="http://schemas.microsoft.com/office/powerpoint/2010/main" val="610661579"/>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a:bodyPr>
          <a:lstStyle/>
          <a:p>
            <a:r>
              <a:rPr lang="pl-PL" sz="2900" b="0" dirty="0">
                <a:solidFill>
                  <a:schemeClr val="accent2"/>
                </a:solidFill>
              </a:rPr>
              <a:t>I SA/</a:t>
            </a:r>
            <a:r>
              <a:rPr lang="pl-PL" sz="2900" b="0" dirty="0" err="1">
                <a:solidFill>
                  <a:schemeClr val="accent2"/>
                </a:solidFill>
              </a:rPr>
              <a:t>Łd</a:t>
            </a:r>
            <a:r>
              <a:rPr lang="pl-PL" sz="2900" b="0" dirty="0">
                <a:solidFill>
                  <a:schemeClr val="accent2"/>
                </a:solidFill>
              </a:rPr>
              <a:t> 909/17</a:t>
            </a:r>
            <a:r>
              <a:rPr lang="pl-PL" sz="3200" dirty="0" smtClean="0"/>
              <a:t/>
            </a:r>
            <a:br>
              <a:rPr lang="pl-PL" sz="3200" dirty="0" smtClean="0"/>
            </a:br>
            <a:r>
              <a:rPr lang="pl-PL" sz="2200" b="0" dirty="0" smtClean="0">
                <a:solidFill>
                  <a:srgbClr val="002776"/>
                </a:solidFill>
              </a:rPr>
              <a:t>Stan prawny</a:t>
            </a:r>
            <a:endParaRPr lang="en-US" sz="2200" dirty="0">
              <a:solidFill>
                <a:srgbClr val="002776"/>
              </a:solidFill>
            </a:endParaRPr>
          </a:p>
        </p:txBody>
      </p:sp>
      <p:sp>
        <p:nvSpPr>
          <p:cNvPr id="2" name="Footer Placeholder 1"/>
          <p:cNvSpPr>
            <a:spLocks noGrp="1"/>
          </p:cNvSpPr>
          <p:nvPr>
            <p:ph type="ftr" sz="quarter" idx="3"/>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880" b="0" i="0" u="none" strike="noStrike" kern="1200" cap="none" spc="0" normalizeH="0" baseline="0" noProof="0" dirty="0">
              <a:ln>
                <a:noFill/>
              </a:ln>
              <a:solidFill>
                <a:srgbClr val="FFFFFF">
                  <a:lumMod val="65000"/>
                </a:srgbClr>
              </a:solidFill>
              <a:effectLst/>
              <a:uLnTx/>
              <a:uFillTx/>
              <a:latin typeface="Arial" charset="0"/>
              <a:ea typeface="+mn-ea"/>
              <a:cs typeface="Arial" charset="0"/>
            </a:endParaRPr>
          </a:p>
        </p:txBody>
      </p:sp>
      <p:sp>
        <p:nvSpPr>
          <p:cNvPr id="3" name="Slide Number Placeholder 2"/>
          <p:cNvSpPr>
            <a:spLocks noGrp="1"/>
          </p:cNvSpPr>
          <p:nvPr>
            <p:ph type="sldNum" sz="quarter" idx="4"/>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5CC1D26-A9BD-4BDE-BDD9-08EDBAE96860}" type="slidenum">
              <a:rPr kumimoji="0" lang="en-GB" sz="880" b="0" i="0" u="none" strike="noStrike" kern="1200" cap="none" spc="0" normalizeH="0" baseline="0" noProof="0" smtClean="0">
                <a:ln>
                  <a:noFill/>
                </a:ln>
                <a:solidFill>
                  <a:srgbClr val="FFFFFF">
                    <a:lumMod val="65000"/>
                  </a:srgbClr>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GB" sz="880" b="0" i="0" u="none" strike="noStrike" kern="1200" cap="none" spc="0" normalizeH="0" baseline="0" noProof="0" dirty="0">
              <a:ln>
                <a:noFill/>
              </a:ln>
              <a:solidFill>
                <a:srgbClr val="FFFFFF">
                  <a:lumMod val="65000"/>
                </a:srgbClr>
              </a:solidFill>
              <a:effectLst/>
              <a:uLnTx/>
              <a:uFillTx/>
              <a:latin typeface="Arial" charset="0"/>
              <a:ea typeface="+mn-ea"/>
              <a:cs typeface="Arial" charset="0"/>
            </a:endParaRPr>
          </a:p>
        </p:txBody>
      </p:sp>
      <p:grpSp>
        <p:nvGrpSpPr>
          <p:cNvPr id="4" name="Group 3"/>
          <p:cNvGrpSpPr/>
          <p:nvPr/>
        </p:nvGrpSpPr>
        <p:grpSpPr>
          <a:xfrm>
            <a:off x="527310" y="1725960"/>
            <a:ext cx="9003779" cy="4028232"/>
            <a:chOff x="740473" y="5090472"/>
            <a:chExt cx="4607728" cy="394323"/>
          </a:xfrm>
        </p:grpSpPr>
        <p:sp>
          <p:nvSpPr>
            <p:cNvPr id="8" name="Rectangle 7"/>
            <p:cNvSpPr/>
            <p:nvPr/>
          </p:nvSpPr>
          <p:spPr>
            <a:xfrm>
              <a:off x="1068760" y="5090472"/>
              <a:ext cx="4032000" cy="37549"/>
            </a:xfrm>
            <a:prstGeom prst="rect">
              <a:avLst/>
            </a:prstGeom>
            <a:solidFill>
              <a:schemeClr val="tx2"/>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0" marR="0" lvl="0" indent="0" algn="l" defTabSz="914400" rtl="0" eaLnBrk="1" fontAlgn="base" latinLnBrk="0" hangingPunct="1">
                <a:lnSpc>
                  <a:spcPts val="1500"/>
                </a:lnSpc>
                <a:spcBef>
                  <a:spcPct val="0"/>
                </a:spcBef>
                <a:spcAft>
                  <a:spcPts val="600"/>
                </a:spcAft>
                <a:buClrTx/>
                <a:buSzTx/>
                <a:buFontTx/>
                <a:buNone/>
                <a:tabLst/>
                <a:defRPr/>
              </a:pPr>
              <a:r>
                <a:rPr kumimoji="0" lang="pl-PL" sz="1400" b="1" i="0" u="none" strike="noStrike" kern="1200" cap="none" spc="0" normalizeH="0" baseline="0" noProof="0" dirty="0" smtClean="0">
                  <a:ln>
                    <a:noFill/>
                  </a:ln>
                  <a:solidFill>
                    <a:srgbClr val="FFFFFF"/>
                  </a:solidFill>
                  <a:effectLst/>
                  <a:uLnTx/>
                  <a:uFillTx/>
                  <a:latin typeface="Arial" panose="020B0604020202020204" pitchFamily="34" charset="0"/>
                  <a:ea typeface="+mn-ea"/>
                  <a:cs typeface="Arial" panose="020B0604020202020204" pitchFamily="34" charset="0"/>
                </a:rPr>
                <a:t>Art. 16g ust. 10 u.p.d.o.p.</a:t>
              </a:r>
              <a:endParaRPr kumimoji="0" lang="pl-PL" sz="1400" b="1"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9" name="Rectangle 8"/>
            <p:cNvSpPr/>
            <p:nvPr/>
          </p:nvSpPr>
          <p:spPr>
            <a:xfrm>
              <a:off x="740473" y="5128016"/>
              <a:ext cx="4607728" cy="356779"/>
            </a:xfrm>
            <a:prstGeom prst="rect">
              <a:avLst/>
            </a:prstGeom>
            <a:no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lvl="0" algn="just">
                <a:defRPr/>
              </a:pPr>
              <a:r>
                <a:rPr lang="pl-PL" sz="1800" i="1" dirty="0">
                  <a:solidFill>
                    <a:schemeClr val="tx1"/>
                  </a:solidFill>
                </a:rPr>
                <a:t>W razie nabycia w drodze kupna lub przyjęcia do odpłatnego korzystania przedsiębiorstwa lub jego zorganizowanej części, łączną wartość początkową nabytych środków trwałych oraz wartości niematerialnych i prawnych stanowi:</a:t>
              </a:r>
            </a:p>
            <a:p>
              <a:pPr marL="342900" lvl="0" indent="-342900" algn="just">
                <a:buAutoNum type="arabicPeriod"/>
                <a:defRPr/>
              </a:pPr>
              <a:endParaRPr lang="pl-PL" sz="1800" i="1" dirty="0">
                <a:solidFill>
                  <a:schemeClr val="tx1"/>
                </a:solidFill>
              </a:endParaRPr>
            </a:p>
            <a:p>
              <a:pPr lvl="0" algn="just">
                <a:defRPr/>
              </a:pPr>
              <a:r>
                <a:rPr lang="pl-PL" sz="1800" i="1" dirty="0">
                  <a:solidFill>
                    <a:schemeClr val="tx1"/>
                  </a:solidFill>
                </a:rPr>
                <a:t>1) suma ich wartości rynkowej - w przypadku wystąpienia dodatniej wartości firmy, ustalonej zgodnie z ust. 2;</a:t>
              </a:r>
            </a:p>
            <a:p>
              <a:pPr marL="342900" lvl="0" indent="-342900" algn="just">
                <a:buAutoNum type="arabicPeriod"/>
                <a:defRPr/>
              </a:pPr>
              <a:endParaRPr lang="pl-PL" sz="1800" i="1" dirty="0">
                <a:solidFill>
                  <a:schemeClr val="tx1"/>
                </a:solidFill>
              </a:endParaRPr>
            </a:p>
            <a:p>
              <a:pPr lvl="0" algn="just">
                <a:defRPr/>
              </a:pPr>
              <a:r>
                <a:rPr lang="pl-PL" sz="1800" i="1" dirty="0">
                  <a:solidFill>
                    <a:schemeClr val="tx1"/>
                  </a:solidFill>
                </a:rPr>
                <a:t>2) różnica między ceną nabycia przedsiębiorstwa lub jego zorganizowanej części, ustaloną zgodnie z ust. 3 i 5, a wartością składników majątkowych niebędących środkami trwałymi ani wartościami niematerialnymi i prawnymi - w przypadku niewystąpienia dodatniej wartości firmy.;, </a:t>
              </a:r>
            </a:p>
          </p:txBody>
        </p:sp>
      </p:grpSp>
    </p:spTree>
    <p:extLst>
      <p:ext uri="{BB962C8B-B14F-4D97-AF65-F5344CB8AC3E}">
        <p14:creationId xmlns:p14="http://schemas.microsoft.com/office/powerpoint/2010/main" val="1424395301"/>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a:bodyPr>
          <a:lstStyle/>
          <a:p>
            <a:r>
              <a:rPr lang="pl-PL" sz="2900" b="0" dirty="0">
                <a:solidFill>
                  <a:schemeClr val="accent2"/>
                </a:solidFill>
              </a:rPr>
              <a:t>I SA/</a:t>
            </a:r>
            <a:r>
              <a:rPr lang="pl-PL" sz="2900" b="0" dirty="0" err="1">
                <a:solidFill>
                  <a:schemeClr val="accent2"/>
                </a:solidFill>
              </a:rPr>
              <a:t>Łd</a:t>
            </a:r>
            <a:r>
              <a:rPr lang="pl-PL" sz="2900" b="0" dirty="0">
                <a:solidFill>
                  <a:schemeClr val="accent2"/>
                </a:solidFill>
              </a:rPr>
              <a:t> 909/17</a:t>
            </a:r>
            <a:r>
              <a:rPr lang="pl-PL" sz="3200" dirty="0" smtClean="0"/>
              <a:t/>
            </a:r>
            <a:br>
              <a:rPr lang="pl-PL" sz="3200" dirty="0" smtClean="0"/>
            </a:br>
            <a:r>
              <a:rPr lang="pl-PL" sz="2200" b="0" dirty="0" smtClean="0">
                <a:solidFill>
                  <a:srgbClr val="002776"/>
                </a:solidFill>
              </a:rPr>
              <a:t>Stan prawny</a:t>
            </a:r>
            <a:endParaRPr lang="en-US" sz="2200" dirty="0">
              <a:solidFill>
                <a:srgbClr val="002776"/>
              </a:solidFill>
            </a:endParaRPr>
          </a:p>
        </p:txBody>
      </p:sp>
      <p:sp>
        <p:nvSpPr>
          <p:cNvPr id="2" name="Footer Placeholder 1"/>
          <p:cNvSpPr>
            <a:spLocks noGrp="1"/>
          </p:cNvSpPr>
          <p:nvPr>
            <p:ph type="ftr" sz="quarter" idx="3"/>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880" b="0" i="0" u="none" strike="noStrike" kern="1200" cap="none" spc="0" normalizeH="0" baseline="0" noProof="0" dirty="0">
              <a:ln>
                <a:noFill/>
              </a:ln>
              <a:solidFill>
                <a:srgbClr val="FFFFFF">
                  <a:lumMod val="65000"/>
                </a:srgbClr>
              </a:solidFill>
              <a:effectLst/>
              <a:uLnTx/>
              <a:uFillTx/>
              <a:latin typeface="Arial" charset="0"/>
              <a:ea typeface="+mn-ea"/>
              <a:cs typeface="Arial" charset="0"/>
            </a:endParaRPr>
          </a:p>
        </p:txBody>
      </p:sp>
      <p:sp>
        <p:nvSpPr>
          <p:cNvPr id="3" name="Slide Number Placeholder 2"/>
          <p:cNvSpPr>
            <a:spLocks noGrp="1"/>
          </p:cNvSpPr>
          <p:nvPr>
            <p:ph type="sldNum" sz="quarter" idx="4"/>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5CC1D26-A9BD-4BDE-BDD9-08EDBAE96860}" type="slidenum">
              <a:rPr kumimoji="0" lang="en-GB" sz="880" b="0" i="0" u="none" strike="noStrike" kern="1200" cap="none" spc="0" normalizeH="0" baseline="0" noProof="0" smtClean="0">
                <a:ln>
                  <a:noFill/>
                </a:ln>
                <a:solidFill>
                  <a:srgbClr val="FFFFFF">
                    <a:lumMod val="65000"/>
                  </a:srgbClr>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GB" sz="880" b="0" i="0" u="none" strike="noStrike" kern="1200" cap="none" spc="0" normalizeH="0" baseline="0" noProof="0" dirty="0">
              <a:ln>
                <a:noFill/>
              </a:ln>
              <a:solidFill>
                <a:srgbClr val="FFFFFF">
                  <a:lumMod val="65000"/>
                </a:srgbClr>
              </a:solidFill>
              <a:effectLst/>
              <a:uLnTx/>
              <a:uFillTx/>
              <a:latin typeface="Arial" charset="0"/>
              <a:ea typeface="+mn-ea"/>
              <a:cs typeface="Arial" charset="0"/>
            </a:endParaRPr>
          </a:p>
        </p:txBody>
      </p:sp>
      <p:grpSp>
        <p:nvGrpSpPr>
          <p:cNvPr id="4" name="Group 3"/>
          <p:cNvGrpSpPr/>
          <p:nvPr/>
        </p:nvGrpSpPr>
        <p:grpSpPr>
          <a:xfrm>
            <a:off x="527310" y="1725960"/>
            <a:ext cx="9003779" cy="4028232"/>
            <a:chOff x="740473" y="5090472"/>
            <a:chExt cx="4607728" cy="394323"/>
          </a:xfrm>
        </p:grpSpPr>
        <p:sp>
          <p:nvSpPr>
            <p:cNvPr id="8" name="Rectangle 7"/>
            <p:cNvSpPr/>
            <p:nvPr/>
          </p:nvSpPr>
          <p:spPr>
            <a:xfrm>
              <a:off x="1068760" y="5090472"/>
              <a:ext cx="4032000" cy="37549"/>
            </a:xfrm>
            <a:prstGeom prst="rect">
              <a:avLst/>
            </a:prstGeom>
            <a:solidFill>
              <a:schemeClr val="tx2"/>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0" marR="0" lvl="0" indent="0" algn="l" defTabSz="914400" rtl="0" eaLnBrk="1" fontAlgn="base" latinLnBrk="0" hangingPunct="1">
                <a:lnSpc>
                  <a:spcPts val="1500"/>
                </a:lnSpc>
                <a:spcBef>
                  <a:spcPct val="0"/>
                </a:spcBef>
                <a:spcAft>
                  <a:spcPts val="600"/>
                </a:spcAft>
                <a:buClrTx/>
                <a:buSzTx/>
                <a:buFontTx/>
                <a:buNone/>
                <a:tabLst/>
                <a:defRPr/>
              </a:pPr>
              <a:r>
                <a:rPr kumimoji="0" lang="pl-PL" sz="1400" b="1" i="0" u="none" strike="noStrike" kern="1200" cap="none" spc="0" normalizeH="0" baseline="0" noProof="0" dirty="0" smtClean="0">
                  <a:ln>
                    <a:noFill/>
                  </a:ln>
                  <a:solidFill>
                    <a:srgbClr val="FFFFFF"/>
                  </a:solidFill>
                  <a:effectLst/>
                  <a:uLnTx/>
                  <a:uFillTx/>
                  <a:latin typeface="Arial" panose="020B0604020202020204" pitchFamily="34" charset="0"/>
                  <a:ea typeface="+mn-ea"/>
                  <a:cs typeface="Arial" panose="020B0604020202020204" pitchFamily="34" charset="0"/>
                </a:rPr>
                <a:t>Art. 16g ust. 1 pkt 6 u.p.d.o.p.</a:t>
              </a:r>
              <a:endParaRPr kumimoji="0" lang="pl-PL" sz="1400" b="1"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9" name="Rectangle 8"/>
            <p:cNvSpPr/>
            <p:nvPr/>
          </p:nvSpPr>
          <p:spPr>
            <a:xfrm>
              <a:off x="740473" y="5128016"/>
              <a:ext cx="4607728" cy="356779"/>
            </a:xfrm>
            <a:prstGeom prst="rect">
              <a:avLst/>
            </a:prstGeom>
            <a:no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342900" lvl="0" indent="-342900" algn="just">
                <a:buAutoNum type="arabicPeriod"/>
                <a:defRPr/>
              </a:pPr>
              <a:r>
                <a:rPr lang="pl-PL" sz="1800" i="1" dirty="0" smtClean="0">
                  <a:solidFill>
                    <a:schemeClr val="tx1"/>
                  </a:solidFill>
                </a:rPr>
                <a:t>Za </a:t>
              </a:r>
              <a:r>
                <a:rPr lang="pl-PL" sz="1800" i="1" dirty="0">
                  <a:solidFill>
                    <a:schemeClr val="tx1"/>
                  </a:solidFill>
                </a:rPr>
                <a:t>wartość początkową środków trwałych oraz wartości niematerialnych i prawnych, z uwzględnieniem ust. 2-14, uważa się</a:t>
              </a:r>
              <a:r>
                <a:rPr lang="pl-PL" sz="1800" i="1" dirty="0" smtClean="0">
                  <a:solidFill>
                    <a:schemeClr val="tx1"/>
                  </a:solidFill>
                </a:rPr>
                <a:t>:</a:t>
              </a:r>
            </a:p>
            <a:p>
              <a:pPr marL="342900" lvl="0" indent="-342900" algn="just">
                <a:buAutoNum type="arabicPeriod"/>
                <a:defRPr/>
              </a:pPr>
              <a:endParaRPr lang="pl-PL" sz="1800" i="1" dirty="0">
                <a:solidFill>
                  <a:schemeClr val="tx1"/>
                </a:solidFill>
              </a:endParaRPr>
            </a:p>
            <a:p>
              <a:pPr lvl="0" algn="just">
                <a:defRPr/>
              </a:pPr>
              <a:r>
                <a:rPr lang="pl-PL" sz="1800" i="1" dirty="0" smtClean="0">
                  <a:solidFill>
                    <a:schemeClr val="tx1"/>
                  </a:solidFill>
                </a:rPr>
                <a:t>6</a:t>
              </a:r>
              <a:r>
                <a:rPr lang="pl-PL" sz="1800" i="1" dirty="0">
                  <a:solidFill>
                    <a:schemeClr val="tx1"/>
                  </a:solidFill>
                </a:rPr>
                <a:t>) w razie nabycia, w następstwie wykonania świadczenia niepieniężnego, o którym mowa w art. 14a - wartość wierzytelności (należności) uregulowanej w wyniku wykonania świadczenia niepieniężnego, o którym mowa w tym przepisie; przepis ust. 3 stosuje się odpowiednio;, </a:t>
              </a:r>
            </a:p>
          </p:txBody>
        </p:sp>
      </p:grpSp>
    </p:spTree>
    <p:extLst>
      <p:ext uri="{BB962C8B-B14F-4D97-AF65-F5344CB8AC3E}">
        <p14:creationId xmlns:p14="http://schemas.microsoft.com/office/powerpoint/2010/main" val="844799158"/>
      </p:ext>
    </p:extLst>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9NAE24ar6Ue6E.AbvpSJ8Q"/>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eloitte Presentation Template 100114 (The Partners final version)">
  <a:themeElements>
    <a:clrScheme name="Custom 90">
      <a:dk1>
        <a:sysClr val="windowText" lastClr="000000"/>
      </a:dk1>
      <a:lt1>
        <a:sysClr val="window" lastClr="FFFFFF"/>
      </a:lt1>
      <a:dk2>
        <a:srgbClr val="313131"/>
      </a:dk2>
      <a:lt2>
        <a:srgbClr val="FFFFFF"/>
      </a:lt2>
      <a:accent1>
        <a:srgbClr val="002776"/>
      </a:accent1>
      <a:accent2>
        <a:srgbClr val="81BC00"/>
      </a:accent2>
      <a:accent3>
        <a:srgbClr val="00A1DE"/>
      </a:accent3>
      <a:accent4>
        <a:srgbClr val="3C8A2E"/>
      </a:accent4>
      <a:accent5>
        <a:srgbClr val="72C7E7"/>
      </a:accent5>
      <a:accent6>
        <a:srgbClr val="BDD203"/>
      </a:accent6>
      <a:hlink>
        <a:srgbClr val="00A1DE"/>
      </a:hlink>
      <a:folHlink>
        <a:srgbClr val="72C7E7"/>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lank">
  <a:themeElements>
    <a:clrScheme name="Deloitte new">
      <a:dk1>
        <a:srgbClr val="000000"/>
      </a:dk1>
      <a:lt1>
        <a:srgbClr val="FFFFFF"/>
      </a:lt1>
      <a:dk2>
        <a:srgbClr val="002776"/>
      </a:dk2>
      <a:lt2>
        <a:srgbClr val="FFFFFF"/>
      </a:lt2>
      <a:accent1>
        <a:srgbClr val="00A1DE"/>
      </a:accent1>
      <a:accent2>
        <a:srgbClr val="92D400"/>
      </a:accent2>
      <a:accent3>
        <a:srgbClr val="72C7E7"/>
      </a:accent3>
      <a:accent4>
        <a:srgbClr val="3C8A2E"/>
      </a:accent4>
      <a:accent5>
        <a:srgbClr val="002776"/>
      </a:accent5>
      <a:accent6>
        <a:srgbClr val="C9DD03"/>
      </a:accent6>
      <a:hlink>
        <a:srgbClr val="00A1DE"/>
      </a:hlink>
      <a:folHlink>
        <a:srgbClr val="72C7E7"/>
      </a:folHlink>
    </a:clrScheme>
    <a:fontScheme name="Deloitt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solidFill>
            <a:schemeClr val="tx2"/>
          </a:solid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spcAft>
            <a:spcPts val="300"/>
          </a:spcAft>
          <a:defRPr dirty="0" smtClean="0">
            <a:solidFill>
              <a:schemeClr val="tx2"/>
            </a:solidFill>
          </a:defRPr>
        </a:defPPr>
      </a:lstStyle>
    </a:txDef>
  </a:objectDefaults>
  <a:extraClrSchemeLst/>
</a:theme>
</file>

<file path=ppt/theme/theme3.xml><?xml version="1.0" encoding="utf-8"?>
<a:theme xmlns:a="http://schemas.openxmlformats.org/drawingml/2006/main" name="Deloitte 16_9 onscreen">
  <a:themeElements>
    <a:clrScheme name="Deloitte colors">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Deloitte Powerpoint fo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lgn="ctr">
          <a:noFill/>
          <a:miter lim="800000"/>
          <a:headEnd/>
          <a:tailEnd/>
        </a:ln>
      </a:spPr>
      <a:bodyPr wrap="square" lIns="88900" tIns="88900" rIns="88900" bIns="88900" rtlCol="0" anchor="ctr"/>
      <a:lstStyle>
        <a:defPPr>
          <a:lnSpc>
            <a:spcPct val="106000"/>
          </a:lnSpc>
          <a:buFont typeface="Wingdings 2" pitchFamily="18" charset="2"/>
          <a:buNone/>
          <a:defRPr sz="1600" b="1" dirty="0" smtClean="0">
            <a:solidFill>
              <a:schemeClr val="bg1"/>
            </a:solidFill>
          </a:defRPr>
        </a:defPPr>
      </a:lst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marL="203200" indent="-203200">
          <a:spcBef>
            <a:spcPts val="600"/>
          </a:spcBef>
          <a:buSzPct val="100000"/>
          <a:buFont typeface="Arial"/>
          <a:buChar char="�"/>
          <a:defRPr dirty="0" smtClean="0">
            <a:solidFill>
              <a:srgbClr val="313131"/>
            </a:solidFill>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Presentation1" id="{6A5F1BF2-AA92-4AFA-9A50-FDFA784001C2}" vid="{C6170359-6A16-431B-810F-434F82B36BF3}"/>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Deloitte_Presentation_Timesaver_Template_2014</Template>
  <TotalTime>3524</TotalTime>
  <Words>1346</Words>
  <Application>Microsoft Office PowerPoint</Application>
  <PresentationFormat>Niestandardowy</PresentationFormat>
  <Paragraphs>97</Paragraphs>
  <Slides>14</Slides>
  <Notes>1</Notes>
  <HiddenSlides>0</HiddenSlides>
  <MMClips>0</MMClips>
  <ScaleCrop>false</ScaleCrop>
  <HeadingPairs>
    <vt:vector size="8" baseType="variant">
      <vt:variant>
        <vt:lpstr>Używane czcionki</vt:lpstr>
      </vt:variant>
      <vt:variant>
        <vt:i4>6</vt:i4>
      </vt:variant>
      <vt:variant>
        <vt:lpstr>Motyw</vt:lpstr>
      </vt:variant>
      <vt:variant>
        <vt:i4>3</vt:i4>
      </vt:variant>
      <vt:variant>
        <vt:lpstr>Osadzone serwery OLE</vt:lpstr>
      </vt:variant>
      <vt:variant>
        <vt:i4>1</vt:i4>
      </vt:variant>
      <vt:variant>
        <vt:lpstr>Tytuły slajdów</vt:lpstr>
      </vt:variant>
      <vt:variant>
        <vt:i4>14</vt:i4>
      </vt:variant>
    </vt:vector>
  </HeadingPairs>
  <TitlesOfParts>
    <vt:vector size="24" baseType="lpstr">
      <vt:lpstr>Arial</vt:lpstr>
      <vt:lpstr>Calibri</vt:lpstr>
      <vt:lpstr>Open Sans</vt:lpstr>
      <vt:lpstr>Times New Roman</vt:lpstr>
      <vt:lpstr>Verdana</vt:lpstr>
      <vt:lpstr>Wingdings</vt:lpstr>
      <vt:lpstr>Deloitte Presentation Template 100114 (The Partners final version)</vt:lpstr>
      <vt:lpstr>Blank</vt:lpstr>
      <vt:lpstr>Deloitte 16_9 onscreen</vt:lpstr>
      <vt:lpstr>think-cell Slide</vt:lpstr>
      <vt:lpstr>Prezentacja programu PowerPoint</vt:lpstr>
      <vt:lpstr>I SA/Łd 909/17 Stan faktyczny</vt:lpstr>
      <vt:lpstr>I SA/Łd 909/17 Stan faktyczny</vt:lpstr>
      <vt:lpstr>I SA/Łd 909/17 Stan faktyczny</vt:lpstr>
      <vt:lpstr>I SA/Łd 909/17 Pytanie podatnika</vt:lpstr>
      <vt:lpstr>I SA/Łd 909/17 Stan prawny</vt:lpstr>
      <vt:lpstr>I SA/Łd 909/17 Stan prawny</vt:lpstr>
      <vt:lpstr>I SA/Łd 909/17 Stan prawny</vt:lpstr>
      <vt:lpstr>I SA/Łd 909/17 Stan prawny</vt:lpstr>
      <vt:lpstr>I SA/Łd 909/17 Rozstrzygnięcie WSA</vt:lpstr>
      <vt:lpstr>Sposoby nabycia przedsiębiorstwa a wartość firmy Stanowiska organów podatkowych w przypadku datio in solutum</vt:lpstr>
      <vt:lpstr>Sposoby nabycia przedsiębiorstwa a wartość firmy Stanowiska organów podatkowych w przypadku datio in solutum</vt:lpstr>
      <vt:lpstr>Sposoby nabycia przedsiębiorstwa a wartość firmy Stanowiska organów podatkowych w przypadku datio in solutum</vt:lpstr>
      <vt:lpstr>Prezentacja programu PowerPoint</vt:lpstr>
    </vt:vector>
  </TitlesOfParts>
  <Company>Deloitte Touche Tohmatsu Services,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 Times New Roman 36pt Title 2 – Times New Roman 36pt</dc:title>
  <dc:creator>Jezierski, Kamil (PL - Katowice)</dc:creator>
  <cp:lastModifiedBy>Wojciech Morawski</cp:lastModifiedBy>
  <cp:revision>537</cp:revision>
  <cp:lastPrinted>2015-05-07T12:25:35Z</cp:lastPrinted>
  <dcterms:created xsi:type="dcterms:W3CDTF">2015-03-12T16:09:32Z</dcterms:created>
  <dcterms:modified xsi:type="dcterms:W3CDTF">2018-03-09T08:47:55Z</dcterms:modified>
</cp:coreProperties>
</file>