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6" r:id="rId1"/>
    <p:sldMasterId id="2147483708" r:id="rId2"/>
    <p:sldMasterId id="2147483680" r:id="rId3"/>
    <p:sldMasterId id="2147483694" r:id="rId4"/>
  </p:sldMasterIdLst>
  <p:notesMasterIdLst>
    <p:notesMasterId r:id="rId9"/>
  </p:notesMasterIdLst>
  <p:handoutMasterIdLst>
    <p:handoutMasterId r:id="rId10"/>
  </p:handoutMasterIdLst>
  <p:sldIdLst>
    <p:sldId id="276" r:id="rId5"/>
    <p:sldId id="284" r:id="rId6"/>
    <p:sldId id="257" r:id="rId7"/>
    <p:sldId id="285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682">
          <p15:clr>
            <a:srgbClr val="A4A3A4"/>
          </p15:clr>
        </p15:guide>
        <p15:guide id="3" orient="horz" pos="903">
          <p15:clr>
            <a:srgbClr val="A4A3A4"/>
          </p15:clr>
        </p15:guide>
        <p15:guide id="4" orient="horz" pos="3858">
          <p15:clr>
            <a:srgbClr val="A4A3A4"/>
          </p15:clr>
        </p15:guide>
        <p15:guide id="5" orient="horz" pos="127">
          <p15:clr>
            <a:srgbClr val="A4A3A4"/>
          </p15:clr>
        </p15:guide>
        <p15:guide id="6" orient="horz" pos="4319">
          <p15:clr>
            <a:srgbClr val="A4A3A4"/>
          </p15:clr>
        </p15:guide>
        <p15:guide id="7" orient="horz" pos="4111">
          <p15:clr>
            <a:srgbClr val="A4A3A4"/>
          </p15:clr>
        </p15:guide>
        <p15:guide id="8" pos="2886">
          <p15:clr>
            <a:srgbClr val="A4A3A4"/>
          </p15:clr>
        </p15:guide>
        <p15:guide id="9" pos="286">
          <p15:clr>
            <a:srgbClr val="A4A3A4"/>
          </p15:clr>
        </p15:guide>
        <p15:guide id="10" pos="5473">
          <p15:clr>
            <a:srgbClr val="A4A3A4"/>
          </p15:clr>
        </p15:guide>
        <p15:guide id="11" pos="2937">
          <p15:clr>
            <a:srgbClr val="A4A3A4"/>
          </p15:clr>
        </p15:guide>
        <p15:guide id="12" pos="284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04040"/>
    <a:srgbClr val="FFD200"/>
    <a:srgbClr val="FFE600"/>
    <a:srgbClr val="000000"/>
    <a:srgbClr val="FF00FF"/>
    <a:srgbClr val="FF0090"/>
    <a:srgbClr val="FF0066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88398" autoAdjust="0"/>
  </p:normalViewPr>
  <p:slideViewPr>
    <p:cSldViewPr snapToGrid="0" snapToObjects="1" showGuides="1">
      <p:cViewPr>
        <p:scale>
          <a:sx n="125" d="100"/>
          <a:sy n="125" d="100"/>
        </p:scale>
        <p:origin x="-1236" y="-24"/>
      </p:cViewPr>
      <p:guideLst>
        <p:guide orient="horz" pos="2160"/>
        <p:guide orient="horz" pos="682"/>
        <p:guide orient="horz" pos="903"/>
        <p:guide orient="horz" pos="3858"/>
        <p:guide orient="horz" pos="127"/>
        <p:guide orient="horz" pos="4319"/>
        <p:guide orient="horz" pos="4111"/>
        <p:guide pos="2886"/>
        <p:guide pos="286"/>
        <p:guide pos="5473"/>
        <p:guide pos="2937"/>
        <p:guide pos="284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>
        <p:scale>
          <a:sx n="200" d="100"/>
          <a:sy n="200" d="100"/>
        </p:scale>
        <p:origin x="612" y="274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87409C-FCF2-46FA-AC1F-78609C62577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3F27D39-1AAA-4ACA-8726-25E6CF6F3DEA}">
      <dgm:prSet phldrT="[Text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dirty="0" smtClean="0"/>
            <a:t>2000-2011</a:t>
          </a:r>
          <a:endParaRPr lang="pl-PL" dirty="0"/>
        </a:p>
      </dgm:t>
    </dgm:pt>
    <dgm:pt modelId="{5FE14553-810F-4427-905D-CE6F01455AF9}" type="parTrans" cxnId="{67E6C69A-624E-491B-BF29-655B6288B495}">
      <dgm:prSet/>
      <dgm:spPr/>
      <dgm:t>
        <a:bodyPr/>
        <a:lstStyle/>
        <a:p>
          <a:endParaRPr lang="pl-PL"/>
        </a:p>
      </dgm:t>
    </dgm:pt>
    <dgm:pt modelId="{58ABAA4F-C4BC-4422-92CB-2280CCFAA815}" type="sibTrans" cxnId="{67E6C69A-624E-491B-BF29-655B6288B495}">
      <dgm:prSet/>
      <dgm:spPr/>
      <dgm:t>
        <a:bodyPr/>
        <a:lstStyle/>
        <a:p>
          <a:endParaRPr lang="pl-PL"/>
        </a:p>
      </dgm:t>
    </dgm:pt>
    <dgm:pt modelId="{27278A0B-7AD0-4178-980A-EFEFA1222B2C}">
      <dgm:prSet phldrT="[Text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dirty="0" smtClean="0"/>
            <a:t>2012-XI.2013</a:t>
          </a:r>
          <a:endParaRPr lang="pl-PL" dirty="0"/>
        </a:p>
      </dgm:t>
    </dgm:pt>
    <dgm:pt modelId="{30C83C49-8948-452F-B329-5B5492318B3E}" type="parTrans" cxnId="{EAACA6BE-8FE9-4D25-96EA-A4C434561D75}">
      <dgm:prSet/>
      <dgm:spPr/>
      <dgm:t>
        <a:bodyPr/>
        <a:lstStyle/>
        <a:p>
          <a:endParaRPr lang="pl-PL"/>
        </a:p>
      </dgm:t>
    </dgm:pt>
    <dgm:pt modelId="{6B011963-8901-4709-8CEF-B17613B43DB4}" type="sibTrans" cxnId="{EAACA6BE-8FE9-4D25-96EA-A4C434561D75}">
      <dgm:prSet/>
      <dgm:spPr/>
      <dgm:t>
        <a:bodyPr/>
        <a:lstStyle/>
        <a:p>
          <a:endParaRPr lang="pl-PL"/>
        </a:p>
      </dgm:t>
    </dgm:pt>
    <dgm:pt modelId="{3859B17B-210E-439D-8616-48F79D7E5209}">
      <dgm:prSet phldrT="[Text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dirty="0" smtClean="0"/>
            <a:t>X.2013-2017</a:t>
          </a:r>
          <a:endParaRPr lang="pl-PL" dirty="0"/>
        </a:p>
      </dgm:t>
    </dgm:pt>
    <dgm:pt modelId="{190A8842-8154-4660-9612-21005BAC6D17}" type="parTrans" cxnId="{9CE045D7-11B7-4DF1-BB05-7D51621F9C39}">
      <dgm:prSet/>
      <dgm:spPr/>
      <dgm:t>
        <a:bodyPr/>
        <a:lstStyle/>
        <a:p>
          <a:endParaRPr lang="pl-PL"/>
        </a:p>
      </dgm:t>
    </dgm:pt>
    <dgm:pt modelId="{F3A8A84D-DE87-471B-B786-30FE2B7A559C}" type="sibTrans" cxnId="{9CE045D7-11B7-4DF1-BB05-7D51621F9C39}">
      <dgm:prSet/>
      <dgm:spPr/>
      <dgm:t>
        <a:bodyPr/>
        <a:lstStyle/>
        <a:p>
          <a:endParaRPr lang="pl-PL"/>
        </a:p>
      </dgm:t>
    </dgm:pt>
    <dgm:pt modelId="{17C21117-80BF-4306-87A8-FCFB66B82152}" type="pres">
      <dgm:prSet presAssocID="{6287409C-FCF2-46FA-AC1F-78609C625771}" presName="Name0" presStyleCnt="0">
        <dgm:presLayoutVars>
          <dgm:dir/>
          <dgm:resizeHandles val="exact"/>
        </dgm:presLayoutVars>
      </dgm:prSet>
      <dgm:spPr/>
    </dgm:pt>
    <dgm:pt modelId="{FD2055FA-6C07-41D3-A8D0-F710B5E8012A}" type="pres">
      <dgm:prSet presAssocID="{93F27D39-1AAA-4ACA-8726-25E6CF6F3DEA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8F828A7-3AFF-4B39-B2CD-62DB46B313A4}" type="pres">
      <dgm:prSet presAssocID="{58ABAA4F-C4BC-4422-92CB-2280CCFAA815}" presName="parSpace" presStyleCnt="0"/>
      <dgm:spPr/>
    </dgm:pt>
    <dgm:pt modelId="{D4659768-765B-45C4-8260-CE3BC62DF619}" type="pres">
      <dgm:prSet presAssocID="{27278A0B-7AD0-4178-980A-EFEFA1222B2C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F5F9F96-D52B-459B-8C74-3D9442B1913E}" type="pres">
      <dgm:prSet presAssocID="{6B011963-8901-4709-8CEF-B17613B43DB4}" presName="parSpace" presStyleCnt="0"/>
      <dgm:spPr/>
    </dgm:pt>
    <dgm:pt modelId="{308A7A14-83B3-4FC0-B30E-EE53097866BC}" type="pres">
      <dgm:prSet presAssocID="{3859B17B-210E-439D-8616-48F79D7E5209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CE045D7-11B7-4DF1-BB05-7D51621F9C39}" srcId="{6287409C-FCF2-46FA-AC1F-78609C625771}" destId="{3859B17B-210E-439D-8616-48F79D7E5209}" srcOrd="2" destOrd="0" parTransId="{190A8842-8154-4660-9612-21005BAC6D17}" sibTransId="{F3A8A84D-DE87-471B-B786-30FE2B7A559C}"/>
    <dgm:cxn modelId="{4B86666E-8EDA-402E-8A23-0AD5842E8A85}" type="presOf" srcId="{3859B17B-210E-439D-8616-48F79D7E5209}" destId="{308A7A14-83B3-4FC0-B30E-EE53097866BC}" srcOrd="0" destOrd="0" presId="urn:microsoft.com/office/officeart/2005/8/layout/hChevron3"/>
    <dgm:cxn modelId="{67E6C69A-624E-491B-BF29-655B6288B495}" srcId="{6287409C-FCF2-46FA-AC1F-78609C625771}" destId="{93F27D39-1AAA-4ACA-8726-25E6CF6F3DEA}" srcOrd="0" destOrd="0" parTransId="{5FE14553-810F-4427-905D-CE6F01455AF9}" sibTransId="{58ABAA4F-C4BC-4422-92CB-2280CCFAA815}"/>
    <dgm:cxn modelId="{C405A21B-9312-46B1-BE47-990C55884387}" type="presOf" srcId="{93F27D39-1AAA-4ACA-8726-25E6CF6F3DEA}" destId="{FD2055FA-6C07-41D3-A8D0-F710B5E8012A}" srcOrd="0" destOrd="0" presId="urn:microsoft.com/office/officeart/2005/8/layout/hChevron3"/>
    <dgm:cxn modelId="{C84207C9-C3B7-4985-952D-DBD63C40AF7E}" type="presOf" srcId="{27278A0B-7AD0-4178-980A-EFEFA1222B2C}" destId="{D4659768-765B-45C4-8260-CE3BC62DF619}" srcOrd="0" destOrd="0" presId="urn:microsoft.com/office/officeart/2005/8/layout/hChevron3"/>
    <dgm:cxn modelId="{EAACA6BE-8FE9-4D25-96EA-A4C434561D75}" srcId="{6287409C-FCF2-46FA-AC1F-78609C625771}" destId="{27278A0B-7AD0-4178-980A-EFEFA1222B2C}" srcOrd="1" destOrd="0" parTransId="{30C83C49-8948-452F-B329-5B5492318B3E}" sibTransId="{6B011963-8901-4709-8CEF-B17613B43DB4}"/>
    <dgm:cxn modelId="{BEE30BCF-04F0-4E3E-8F35-63F6103049EF}" type="presOf" srcId="{6287409C-FCF2-46FA-AC1F-78609C625771}" destId="{17C21117-80BF-4306-87A8-FCFB66B82152}" srcOrd="0" destOrd="0" presId="urn:microsoft.com/office/officeart/2005/8/layout/hChevron3"/>
    <dgm:cxn modelId="{A9A8E652-8D5D-4D5A-B946-B3463088B4F1}" type="presParOf" srcId="{17C21117-80BF-4306-87A8-FCFB66B82152}" destId="{FD2055FA-6C07-41D3-A8D0-F710B5E8012A}" srcOrd="0" destOrd="0" presId="urn:microsoft.com/office/officeart/2005/8/layout/hChevron3"/>
    <dgm:cxn modelId="{3E38E6E2-79A7-43D4-8F36-6C504FE9B4F3}" type="presParOf" srcId="{17C21117-80BF-4306-87A8-FCFB66B82152}" destId="{A8F828A7-3AFF-4B39-B2CD-62DB46B313A4}" srcOrd="1" destOrd="0" presId="urn:microsoft.com/office/officeart/2005/8/layout/hChevron3"/>
    <dgm:cxn modelId="{7C1EB662-91F6-4E0C-AFD8-76C5C2905C3F}" type="presParOf" srcId="{17C21117-80BF-4306-87A8-FCFB66B82152}" destId="{D4659768-765B-45C4-8260-CE3BC62DF619}" srcOrd="2" destOrd="0" presId="urn:microsoft.com/office/officeart/2005/8/layout/hChevron3"/>
    <dgm:cxn modelId="{66980768-7BF7-4284-B279-596C4C1BC48B}" type="presParOf" srcId="{17C21117-80BF-4306-87A8-FCFB66B82152}" destId="{7F5F9F96-D52B-459B-8C74-3D9442B1913E}" srcOrd="3" destOrd="0" presId="urn:microsoft.com/office/officeart/2005/8/layout/hChevron3"/>
    <dgm:cxn modelId="{B5A6FA91-3B9E-416C-BE31-D0A2607604F3}" type="presParOf" srcId="{17C21117-80BF-4306-87A8-FCFB66B82152}" destId="{308A7A14-83B3-4FC0-B30E-EE53097866BC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2055FA-6C07-41D3-A8D0-F710B5E8012A}">
      <dsp:nvSpPr>
        <dsp:cNvPr id="0" name=""/>
        <dsp:cNvSpPr/>
      </dsp:nvSpPr>
      <dsp:spPr>
        <a:xfrm>
          <a:off x="3560" y="1012662"/>
          <a:ext cx="3113418" cy="1245367"/>
        </a:xfrm>
        <a:prstGeom prst="homePlate">
          <a:avLst/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97358" tIns="98679" rIns="49340" bIns="98679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700" kern="1200" dirty="0" smtClean="0"/>
            <a:t>2000-2011</a:t>
          </a:r>
          <a:endParaRPr lang="pl-PL" sz="3700" kern="1200" dirty="0"/>
        </a:p>
      </dsp:txBody>
      <dsp:txXfrm>
        <a:off x="3560" y="1012662"/>
        <a:ext cx="2802076" cy="1245367"/>
      </dsp:txXfrm>
    </dsp:sp>
    <dsp:sp modelId="{D4659768-765B-45C4-8260-CE3BC62DF619}">
      <dsp:nvSpPr>
        <dsp:cNvPr id="0" name=""/>
        <dsp:cNvSpPr/>
      </dsp:nvSpPr>
      <dsp:spPr>
        <a:xfrm>
          <a:off x="2494294" y="1012662"/>
          <a:ext cx="3113418" cy="1245367"/>
        </a:xfrm>
        <a:prstGeom prst="chevron">
          <a:avLst/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48019" tIns="98679" rIns="49340" bIns="98679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700" kern="1200" dirty="0" smtClean="0"/>
            <a:t>2012-XI.2013</a:t>
          </a:r>
          <a:endParaRPr lang="pl-PL" sz="3700" kern="1200" dirty="0"/>
        </a:p>
      </dsp:txBody>
      <dsp:txXfrm>
        <a:off x="3116978" y="1012662"/>
        <a:ext cx="1868051" cy="1245367"/>
      </dsp:txXfrm>
    </dsp:sp>
    <dsp:sp modelId="{308A7A14-83B3-4FC0-B30E-EE53097866BC}">
      <dsp:nvSpPr>
        <dsp:cNvPr id="0" name=""/>
        <dsp:cNvSpPr/>
      </dsp:nvSpPr>
      <dsp:spPr>
        <a:xfrm>
          <a:off x="4985029" y="1012662"/>
          <a:ext cx="3113418" cy="1245367"/>
        </a:xfrm>
        <a:prstGeom prst="chevron">
          <a:avLst/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48019" tIns="98679" rIns="49340" bIns="98679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700" kern="1200" dirty="0" smtClean="0"/>
            <a:t>X.2013-2017</a:t>
          </a:r>
          <a:endParaRPr lang="pl-PL" sz="3700" kern="1200" dirty="0"/>
        </a:p>
      </dsp:txBody>
      <dsp:txXfrm>
        <a:off x="5607713" y="1012662"/>
        <a:ext cx="1868051" cy="1245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GB" dirty="0">
              <a:latin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5A85089-C692-4DEA-AC49-04CF34D4FE14}" type="datetimeFigureOut">
              <a:rPr lang="en-GB" smtClean="0">
                <a:latin typeface="Arial" pitchFamily="34" charset="0"/>
              </a:rPr>
              <a:pPr/>
              <a:t>10/03/2018</a:t>
            </a:fld>
            <a:endParaRPr lang="en-GB" dirty="0"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GB" dirty="0">
              <a:latin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3A5C721-4BB5-4DB6-AD65-4BA2A62B05B6}" type="slidenum">
              <a:rPr lang="en-GB" smtClean="0">
                <a:latin typeface="Arial" pitchFamily="34" charset="0"/>
              </a:rPr>
              <a:pPr/>
              <a:t>‹#›</a:t>
            </a:fld>
            <a:endParaRPr lang="en-GB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63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>
                <a:latin typeface="Arial" pitchFamily="34" charset="0"/>
              </a:defRPr>
            </a:lvl1pPr>
          </a:lstStyle>
          <a:p>
            <a:fld id="{8045EBA9-A28D-4849-BFEA-AA04F6A21B63}" type="datetimeFigureOut">
              <a:rPr lang="en-GB" smtClean="0"/>
              <a:pPr/>
              <a:t>10/03/2018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>
                <a:latin typeface="Arial" pitchFamily="34" charset="0"/>
              </a:defRPr>
            </a:lvl1pPr>
          </a:lstStyle>
          <a:p>
            <a:fld id="{5B43D19E-BFDB-4C92-8EDD-32EDDA8F41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27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w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w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wmf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9.emf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4.emf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3.wmf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>
            <a:spLocks noChangeAspect="1"/>
          </p:cNvSpPr>
          <p:nvPr userDrawn="1"/>
        </p:nvSpPr>
        <p:spPr>
          <a:xfrm>
            <a:off x="1932781" y="777240"/>
            <a:ext cx="6755607" cy="3400425"/>
          </a:xfrm>
          <a:custGeom>
            <a:avLst/>
            <a:gdLst>
              <a:gd name="connsiteX0" fmla="*/ 0 w 6753225"/>
              <a:gd name="connsiteY0" fmla="*/ 0 h 3400425"/>
              <a:gd name="connsiteX1" fmla="*/ 6753225 w 6753225"/>
              <a:gd name="connsiteY1" fmla="*/ 0 h 3400425"/>
              <a:gd name="connsiteX2" fmla="*/ 6753225 w 6753225"/>
              <a:gd name="connsiteY2" fmla="*/ 3400425 h 3400425"/>
              <a:gd name="connsiteX3" fmla="*/ 0 w 6753225"/>
              <a:gd name="connsiteY3" fmla="*/ 3400425 h 3400425"/>
              <a:gd name="connsiteX4" fmla="*/ 0 w 6753225"/>
              <a:gd name="connsiteY4" fmla="*/ 0 h 3400425"/>
              <a:gd name="connsiteX0" fmla="*/ 0 w 6755607"/>
              <a:gd name="connsiteY0" fmla="*/ 1197768 h 3400425"/>
              <a:gd name="connsiteX1" fmla="*/ 6755607 w 6755607"/>
              <a:gd name="connsiteY1" fmla="*/ 0 h 3400425"/>
              <a:gd name="connsiteX2" fmla="*/ 6755607 w 6755607"/>
              <a:gd name="connsiteY2" fmla="*/ 3400425 h 3400425"/>
              <a:gd name="connsiteX3" fmla="*/ 2382 w 6755607"/>
              <a:gd name="connsiteY3" fmla="*/ 3400425 h 3400425"/>
              <a:gd name="connsiteX4" fmla="*/ 0 w 6755607"/>
              <a:gd name="connsiteY4" fmla="*/ 1197768 h 340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55607" h="3400425">
                <a:moveTo>
                  <a:pt x="0" y="1197768"/>
                </a:moveTo>
                <a:lnTo>
                  <a:pt x="6755607" y="0"/>
                </a:lnTo>
                <a:lnTo>
                  <a:pt x="6755607" y="3400425"/>
                </a:lnTo>
                <a:lnTo>
                  <a:pt x="2382" y="3400425"/>
                </a:lnTo>
                <a:lnTo>
                  <a:pt x="0" y="119776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2212847" y="2240280"/>
            <a:ext cx="6217920" cy="860400"/>
          </a:xfrm>
        </p:spPr>
        <p:txBody>
          <a:bodyPr/>
          <a:lstStyle>
            <a:lvl1pPr>
              <a:defRPr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2212848" y="3220754"/>
            <a:ext cx="6217920" cy="645742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7" name="Freeform 5"/>
          <p:cNvSpPr>
            <a:spLocks/>
          </p:cNvSpPr>
          <p:nvPr userDrawn="1"/>
        </p:nvSpPr>
        <p:spPr bwMode="gray">
          <a:xfrm>
            <a:off x="457200" y="1042416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4244-F45D-4139-8748-62D35520446D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940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01" name="Freeform 5"/>
          <p:cNvSpPr>
            <a:spLocks/>
          </p:cNvSpPr>
          <p:nvPr userDrawn="1"/>
        </p:nvSpPr>
        <p:spPr bwMode="gray">
          <a:xfrm>
            <a:off x="457200" y="1042416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0151-6DE1-4A91-811A-B43744758175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647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01" name="Freeform 5"/>
          <p:cNvSpPr>
            <a:spLocks/>
          </p:cNvSpPr>
          <p:nvPr userDrawn="1"/>
        </p:nvSpPr>
        <p:spPr bwMode="gray">
          <a:xfrm>
            <a:off x="457200" y="1040400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CB93-1620-413F-815D-8E906DAD5849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647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3026-4B77-4446-910F-5874D0CA9081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680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5612" y="719139"/>
            <a:ext cx="3506400" cy="5210062"/>
          </a:xfrm>
          <a:prstGeom prst="rect">
            <a:avLst/>
          </a:prstGeom>
        </p:spPr>
        <p:txBody>
          <a:bodyPr/>
          <a:lstStyle>
            <a:lvl1pPr marL="0" indent="0" algn="l" defTabSz="995363" rtl="0" fontAlgn="base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SzPct val="100000"/>
              <a:buNone/>
              <a:defRPr lang="en-US" sz="1200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900" b="1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2pPr>
            <a:lvl3pPr marL="176213" indent="-1762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900" b="1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3pPr>
            <a:lvl4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800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4pPr>
            <a:lvl5pPr marL="188913" indent="-1889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800" kern="1200" noProof="0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90007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718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92" y="5340096"/>
            <a:ext cx="987552" cy="1156968"/>
          </a:xfrm>
          <a:prstGeom prst="rect">
            <a:avLst/>
          </a:prstGeom>
        </p:spPr>
      </p:pic>
      <p:sp>
        <p:nvSpPr>
          <p:cNvPr id="16" name="Rectangle 1"/>
          <p:cNvSpPr>
            <a:spLocks noChangeAspect="1"/>
          </p:cNvSpPr>
          <p:nvPr userDrawn="1"/>
        </p:nvSpPr>
        <p:spPr>
          <a:xfrm>
            <a:off x="1932781" y="777240"/>
            <a:ext cx="6755607" cy="3400425"/>
          </a:xfrm>
          <a:custGeom>
            <a:avLst/>
            <a:gdLst>
              <a:gd name="connsiteX0" fmla="*/ 0 w 6753225"/>
              <a:gd name="connsiteY0" fmla="*/ 0 h 3400425"/>
              <a:gd name="connsiteX1" fmla="*/ 6753225 w 6753225"/>
              <a:gd name="connsiteY1" fmla="*/ 0 h 3400425"/>
              <a:gd name="connsiteX2" fmla="*/ 6753225 w 6753225"/>
              <a:gd name="connsiteY2" fmla="*/ 3400425 h 3400425"/>
              <a:gd name="connsiteX3" fmla="*/ 0 w 6753225"/>
              <a:gd name="connsiteY3" fmla="*/ 3400425 h 3400425"/>
              <a:gd name="connsiteX4" fmla="*/ 0 w 6753225"/>
              <a:gd name="connsiteY4" fmla="*/ 0 h 3400425"/>
              <a:gd name="connsiteX0" fmla="*/ 0 w 6755607"/>
              <a:gd name="connsiteY0" fmla="*/ 1197768 h 3400425"/>
              <a:gd name="connsiteX1" fmla="*/ 6755607 w 6755607"/>
              <a:gd name="connsiteY1" fmla="*/ 0 h 3400425"/>
              <a:gd name="connsiteX2" fmla="*/ 6755607 w 6755607"/>
              <a:gd name="connsiteY2" fmla="*/ 3400425 h 3400425"/>
              <a:gd name="connsiteX3" fmla="*/ 2382 w 6755607"/>
              <a:gd name="connsiteY3" fmla="*/ 3400425 h 3400425"/>
              <a:gd name="connsiteX4" fmla="*/ 0 w 6755607"/>
              <a:gd name="connsiteY4" fmla="*/ 1197768 h 340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55607" h="3400425">
                <a:moveTo>
                  <a:pt x="0" y="1197768"/>
                </a:moveTo>
                <a:lnTo>
                  <a:pt x="6755607" y="0"/>
                </a:lnTo>
                <a:lnTo>
                  <a:pt x="6755607" y="3400425"/>
                </a:lnTo>
                <a:lnTo>
                  <a:pt x="2382" y="3400425"/>
                </a:lnTo>
                <a:lnTo>
                  <a:pt x="0" y="119776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212847" y="2240280"/>
            <a:ext cx="6217920" cy="860400"/>
          </a:xfrm>
        </p:spPr>
        <p:txBody>
          <a:bodyPr/>
          <a:lstStyle>
            <a:lvl1pPr>
              <a:defRPr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2212848" y="3220754"/>
            <a:ext cx="6217920" cy="645742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0" indent="0" algn="l">
              <a:buNone/>
              <a:defRPr sz="1600">
                <a:solidFill>
                  <a:srgbClr val="404040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4158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92" y="5340096"/>
            <a:ext cx="987552" cy="1156968"/>
          </a:xfrm>
          <a:prstGeom prst="rect">
            <a:avLst/>
          </a:prstGeom>
        </p:spPr>
      </p:pic>
      <p:sp>
        <p:nvSpPr>
          <p:cNvPr id="3" name="Freeform 5"/>
          <p:cNvSpPr>
            <a:spLocks noChangeAspect="1"/>
          </p:cNvSpPr>
          <p:nvPr userDrawn="1"/>
        </p:nvSpPr>
        <p:spPr bwMode="gray">
          <a:xfrm rot="10800000">
            <a:off x="3277045" y="457200"/>
            <a:ext cx="5413248" cy="4570413"/>
          </a:xfrm>
          <a:custGeom>
            <a:avLst/>
            <a:gdLst>
              <a:gd name="connsiteX0" fmla="*/ 0 w 10000"/>
              <a:gd name="connsiteY0" fmla="*/ 0 h 9745"/>
              <a:gd name="connsiteX1" fmla="*/ 921 w 10000"/>
              <a:gd name="connsiteY1" fmla="*/ 9745 h 9745"/>
              <a:gd name="connsiteX2" fmla="*/ 10000 w 10000"/>
              <a:gd name="connsiteY2" fmla="*/ 7201 h 9745"/>
              <a:gd name="connsiteX3" fmla="*/ 10000 w 10000"/>
              <a:gd name="connsiteY3" fmla="*/ 0 h 9745"/>
              <a:gd name="connsiteX4" fmla="*/ 0 w 10000"/>
              <a:gd name="connsiteY4" fmla="*/ 0 h 9745"/>
              <a:gd name="connsiteX0" fmla="*/ 0 w 9079"/>
              <a:gd name="connsiteY0" fmla="*/ 0 h 10000"/>
              <a:gd name="connsiteX1" fmla="*/ 0 w 9079"/>
              <a:gd name="connsiteY1" fmla="*/ 10000 h 10000"/>
              <a:gd name="connsiteX2" fmla="*/ 9079 w 9079"/>
              <a:gd name="connsiteY2" fmla="*/ 7389 h 10000"/>
              <a:gd name="connsiteX3" fmla="*/ 9079 w 9079"/>
              <a:gd name="connsiteY3" fmla="*/ 0 h 10000"/>
              <a:gd name="connsiteX4" fmla="*/ 0 w 9079"/>
              <a:gd name="connsiteY4" fmla="*/ 0 h 10000"/>
              <a:gd name="connsiteX0" fmla="*/ 5 w 10000"/>
              <a:gd name="connsiteY0" fmla="*/ 2555 h 10000"/>
              <a:gd name="connsiteX1" fmla="*/ 0 w 10000"/>
              <a:gd name="connsiteY1" fmla="*/ 10000 h 10000"/>
              <a:gd name="connsiteX2" fmla="*/ 10000 w 10000"/>
              <a:gd name="connsiteY2" fmla="*/ 7389 h 10000"/>
              <a:gd name="connsiteX3" fmla="*/ 10000 w 10000"/>
              <a:gd name="connsiteY3" fmla="*/ 0 h 10000"/>
              <a:gd name="connsiteX4" fmla="*/ 5 w 10000"/>
              <a:gd name="connsiteY4" fmla="*/ 2555 h 10000"/>
              <a:gd name="connsiteX0" fmla="*/ 5 w 10000"/>
              <a:gd name="connsiteY0" fmla="*/ 0 h 7445"/>
              <a:gd name="connsiteX1" fmla="*/ 0 w 10000"/>
              <a:gd name="connsiteY1" fmla="*/ 7445 h 7445"/>
              <a:gd name="connsiteX2" fmla="*/ 10000 w 10000"/>
              <a:gd name="connsiteY2" fmla="*/ 4834 h 7445"/>
              <a:gd name="connsiteX3" fmla="*/ 10000 w 10000"/>
              <a:gd name="connsiteY3" fmla="*/ 7 h 7445"/>
              <a:gd name="connsiteX4" fmla="*/ 5 w 10000"/>
              <a:gd name="connsiteY4" fmla="*/ 0 h 7445"/>
              <a:gd name="connsiteX0" fmla="*/ 5 w 10000"/>
              <a:gd name="connsiteY0" fmla="*/ 0 h 10000"/>
              <a:gd name="connsiteX1" fmla="*/ 0 w 10000"/>
              <a:gd name="connsiteY1" fmla="*/ 10000 h 10000"/>
              <a:gd name="connsiteX2" fmla="*/ 8453 w 10000"/>
              <a:gd name="connsiteY2" fmla="*/ 7036 h 10000"/>
              <a:gd name="connsiteX3" fmla="*/ 10000 w 10000"/>
              <a:gd name="connsiteY3" fmla="*/ 9 h 10000"/>
              <a:gd name="connsiteX4" fmla="*/ 5 w 10000"/>
              <a:gd name="connsiteY4" fmla="*/ 0 h 10000"/>
              <a:gd name="connsiteX0" fmla="*/ 5 w 8453"/>
              <a:gd name="connsiteY0" fmla="*/ 4143 h 14143"/>
              <a:gd name="connsiteX1" fmla="*/ 0 w 8453"/>
              <a:gd name="connsiteY1" fmla="*/ 14143 h 14143"/>
              <a:gd name="connsiteX2" fmla="*/ 8453 w 8453"/>
              <a:gd name="connsiteY2" fmla="*/ 11179 h 14143"/>
              <a:gd name="connsiteX3" fmla="*/ 8453 w 8453"/>
              <a:gd name="connsiteY3" fmla="*/ 0 h 14143"/>
              <a:gd name="connsiteX4" fmla="*/ 5 w 8453"/>
              <a:gd name="connsiteY4" fmla="*/ 4143 h 14143"/>
              <a:gd name="connsiteX0" fmla="*/ 6 w 10000"/>
              <a:gd name="connsiteY0" fmla="*/ 0 h 10007"/>
              <a:gd name="connsiteX1" fmla="*/ 0 w 10000"/>
              <a:gd name="connsiteY1" fmla="*/ 10007 h 10007"/>
              <a:gd name="connsiteX2" fmla="*/ 10000 w 10000"/>
              <a:gd name="connsiteY2" fmla="*/ 7911 h 10007"/>
              <a:gd name="connsiteX3" fmla="*/ 10000 w 10000"/>
              <a:gd name="connsiteY3" fmla="*/ 7 h 10007"/>
              <a:gd name="connsiteX4" fmla="*/ 6 w 10000"/>
              <a:gd name="connsiteY4" fmla="*/ 0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7">
                <a:moveTo>
                  <a:pt x="6" y="0"/>
                </a:moveTo>
                <a:cubicBezTo>
                  <a:pt x="4" y="2358"/>
                  <a:pt x="2" y="7650"/>
                  <a:pt x="0" y="10007"/>
                </a:cubicBezTo>
                <a:lnTo>
                  <a:pt x="10000" y="7911"/>
                </a:lnTo>
                <a:lnTo>
                  <a:pt x="10000" y="7"/>
                </a:lnTo>
                <a:lnTo>
                  <a:pt x="6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557109" y="1677507"/>
            <a:ext cx="4901184" cy="860400"/>
          </a:xfrm>
        </p:spPr>
        <p:txBody>
          <a:bodyPr/>
          <a:lstStyle>
            <a:lvl1pPr>
              <a:defRPr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557109" y="2685128"/>
            <a:ext cx="4901184" cy="645742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1626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pproved question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79463"/>
            <a:ext cx="6753225" cy="34004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" y="5879592"/>
            <a:ext cx="3780000" cy="618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92" y="5340096"/>
            <a:ext cx="987552" cy="1156968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86968" y="3258529"/>
            <a:ext cx="5943432" cy="64574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886968" y="2288083"/>
            <a:ext cx="5943432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358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pproved question 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5413375" cy="4572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" y="5879592"/>
            <a:ext cx="3780000" cy="618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92" y="5340096"/>
            <a:ext cx="987552" cy="115696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86968" y="1799130"/>
            <a:ext cx="4643060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86968" y="2769576"/>
            <a:ext cx="4643060" cy="64574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29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32775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598"/>
            <a:ext cx="8229600" cy="4698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1F65-A43C-406F-9DCA-0607A2063CB0}" type="datetime1">
              <a:rPr lang="en-US" smtClean="0"/>
              <a:t>3/10/2018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600"/>
            <a:ext cx="8229600" cy="46989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01E0-6BB5-4049-AB6B-92BD280F450A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87483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598"/>
            <a:ext cx="8229600" cy="46989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8226-3C7B-4DA6-AA6D-443B8FC4BCE3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9109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_no_first_level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598"/>
            <a:ext cx="8229600" cy="46989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356616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 marL="713232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 marL="1069848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 marL="1426464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FADF5-AE72-4091-8ABF-102505365728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9011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BDAB-ACEF-46FC-8F4F-73DE5BE35F5D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335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,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3952-3FF2-4240-932E-D4E0261FBA0A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45533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6464"/>
            <a:ext cx="4038600" cy="469106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6464"/>
            <a:ext cx="4038600" cy="469106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2211-7D5F-415B-B75D-BCD26DD3E8C7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4642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21113"/>
            <a:ext cx="4042800" cy="399496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200" y="2121113"/>
            <a:ext cx="4042800" cy="399496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426464"/>
            <a:ext cx="4042800" cy="640800"/>
          </a:xfrm>
          <a:prstGeom prst="rect">
            <a:avLst/>
          </a:prstGeom>
        </p:spPr>
        <p:txBody>
          <a:bodyPr anchor="t" anchorCtr="0"/>
          <a:lstStyle>
            <a:lvl1pPr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51200" y="1426464"/>
            <a:ext cx="4042800" cy="640800"/>
          </a:xfrm>
          <a:prstGeom prst="rect">
            <a:avLst/>
          </a:prstGeom>
        </p:spPr>
        <p:txBody>
          <a:bodyPr anchor="t" anchorCtr="0"/>
          <a:lstStyle>
            <a:lvl1pPr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A99C06F-5945-424E-9904-3A2EBAC6D469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9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5614" y="1024128"/>
            <a:ext cx="8229600" cy="1643063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000" b="1">
                <a:solidFill>
                  <a:schemeClr val="bg2"/>
                </a:solidFill>
                <a:latin typeface="+mn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CC5C602-90A6-4ED3-AE25-4BE928FAA0C0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6250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42416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4D23-4610-45AD-B69F-B3346BC286F6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832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42416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327CA-793E-46B0-B694-82B2A5A28B12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0806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32775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598"/>
            <a:ext cx="8229600" cy="46989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0FA9-9B78-4C60-B08D-8098EC11DCE1}" type="datetime1">
              <a:rPr lang="en-US" smtClean="0"/>
              <a:t>3/10/2018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151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reeform 5"/>
          <p:cNvSpPr>
            <a:spLocks/>
          </p:cNvSpPr>
          <p:nvPr userDrawn="1"/>
        </p:nvSpPr>
        <p:spPr bwMode="gray">
          <a:xfrm>
            <a:off x="457200" y="1033272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D6B1-28EC-47A9-BDCC-33E508E071F9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0806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82DF-EA56-4348-BA65-CCF92F45D182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126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5612" y="719139"/>
            <a:ext cx="3506400" cy="5210062"/>
          </a:xfrm>
          <a:prstGeom prst="rect">
            <a:avLst/>
          </a:prstGeom>
        </p:spPr>
        <p:txBody>
          <a:bodyPr/>
          <a:lstStyle>
            <a:lvl1pPr marL="0" indent="0" algn="l" defTabSz="995363" rtl="0" fontAlgn="base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SzPct val="100000"/>
              <a:buNone/>
              <a:defRPr lang="en-US" sz="1200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900" b="1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2pPr>
            <a:lvl3pPr marL="176213" indent="-1762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900" b="1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3pPr>
            <a:lvl4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800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4pPr>
            <a:lvl5pPr marL="188913" indent="-1889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800" kern="1200" noProof="0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19397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8037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361" y="5340096"/>
            <a:ext cx="987552" cy="1156968"/>
          </a:xfrm>
          <a:prstGeom prst="rect">
            <a:avLst/>
          </a:prstGeom>
        </p:spPr>
      </p:pic>
      <p:sp>
        <p:nvSpPr>
          <p:cNvPr id="16" name="Rectangle 1"/>
          <p:cNvSpPr>
            <a:spLocks noChangeAspect="1"/>
          </p:cNvSpPr>
          <p:nvPr userDrawn="1"/>
        </p:nvSpPr>
        <p:spPr>
          <a:xfrm>
            <a:off x="1932781" y="777240"/>
            <a:ext cx="6755607" cy="3400425"/>
          </a:xfrm>
          <a:custGeom>
            <a:avLst/>
            <a:gdLst>
              <a:gd name="connsiteX0" fmla="*/ 0 w 6753225"/>
              <a:gd name="connsiteY0" fmla="*/ 0 h 3400425"/>
              <a:gd name="connsiteX1" fmla="*/ 6753225 w 6753225"/>
              <a:gd name="connsiteY1" fmla="*/ 0 h 3400425"/>
              <a:gd name="connsiteX2" fmla="*/ 6753225 w 6753225"/>
              <a:gd name="connsiteY2" fmla="*/ 3400425 h 3400425"/>
              <a:gd name="connsiteX3" fmla="*/ 0 w 6753225"/>
              <a:gd name="connsiteY3" fmla="*/ 3400425 h 3400425"/>
              <a:gd name="connsiteX4" fmla="*/ 0 w 6753225"/>
              <a:gd name="connsiteY4" fmla="*/ 0 h 3400425"/>
              <a:gd name="connsiteX0" fmla="*/ 0 w 6755607"/>
              <a:gd name="connsiteY0" fmla="*/ 1197768 h 3400425"/>
              <a:gd name="connsiteX1" fmla="*/ 6755607 w 6755607"/>
              <a:gd name="connsiteY1" fmla="*/ 0 h 3400425"/>
              <a:gd name="connsiteX2" fmla="*/ 6755607 w 6755607"/>
              <a:gd name="connsiteY2" fmla="*/ 3400425 h 3400425"/>
              <a:gd name="connsiteX3" fmla="*/ 2382 w 6755607"/>
              <a:gd name="connsiteY3" fmla="*/ 3400425 h 3400425"/>
              <a:gd name="connsiteX4" fmla="*/ 0 w 6755607"/>
              <a:gd name="connsiteY4" fmla="*/ 1197768 h 340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55607" h="3400425">
                <a:moveTo>
                  <a:pt x="0" y="1197768"/>
                </a:moveTo>
                <a:lnTo>
                  <a:pt x="6755607" y="0"/>
                </a:lnTo>
                <a:lnTo>
                  <a:pt x="6755607" y="3400425"/>
                </a:lnTo>
                <a:lnTo>
                  <a:pt x="2382" y="3400425"/>
                </a:lnTo>
                <a:lnTo>
                  <a:pt x="0" y="119776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212847" y="2240280"/>
            <a:ext cx="6217920" cy="860400"/>
          </a:xfrm>
        </p:spPr>
        <p:txBody>
          <a:bodyPr/>
          <a:lstStyle>
            <a:lvl1pPr>
              <a:defRPr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2212848" y="3220754"/>
            <a:ext cx="6217920" cy="645742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0" indent="0" algn="l">
              <a:buNone/>
              <a:defRPr sz="1600">
                <a:solidFill>
                  <a:srgbClr val="404040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1"/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361" y="5340096"/>
            <a:ext cx="987552" cy="1156968"/>
          </a:xfrm>
          <a:prstGeom prst="rect">
            <a:avLst/>
          </a:prstGeom>
        </p:spPr>
      </p:pic>
      <p:sp>
        <p:nvSpPr>
          <p:cNvPr id="7" name="Freeform 5"/>
          <p:cNvSpPr>
            <a:spLocks noChangeAspect="1"/>
          </p:cNvSpPr>
          <p:nvPr userDrawn="1"/>
        </p:nvSpPr>
        <p:spPr bwMode="gray">
          <a:xfrm rot="10800000">
            <a:off x="3277045" y="457200"/>
            <a:ext cx="5413248" cy="4570413"/>
          </a:xfrm>
          <a:custGeom>
            <a:avLst/>
            <a:gdLst>
              <a:gd name="connsiteX0" fmla="*/ 0 w 10000"/>
              <a:gd name="connsiteY0" fmla="*/ 0 h 9745"/>
              <a:gd name="connsiteX1" fmla="*/ 921 w 10000"/>
              <a:gd name="connsiteY1" fmla="*/ 9745 h 9745"/>
              <a:gd name="connsiteX2" fmla="*/ 10000 w 10000"/>
              <a:gd name="connsiteY2" fmla="*/ 7201 h 9745"/>
              <a:gd name="connsiteX3" fmla="*/ 10000 w 10000"/>
              <a:gd name="connsiteY3" fmla="*/ 0 h 9745"/>
              <a:gd name="connsiteX4" fmla="*/ 0 w 10000"/>
              <a:gd name="connsiteY4" fmla="*/ 0 h 9745"/>
              <a:gd name="connsiteX0" fmla="*/ 0 w 9079"/>
              <a:gd name="connsiteY0" fmla="*/ 0 h 10000"/>
              <a:gd name="connsiteX1" fmla="*/ 0 w 9079"/>
              <a:gd name="connsiteY1" fmla="*/ 10000 h 10000"/>
              <a:gd name="connsiteX2" fmla="*/ 9079 w 9079"/>
              <a:gd name="connsiteY2" fmla="*/ 7389 h 10000"/>
              <a:gd name="connsiteX3" fmla="*/ 9079 w 9079"/>
              <a:gd name="connsiteY3" fmla="*/ 0 h 10000"/>
              <a:gd name="connsiteX4" fmla="*/ 0 w 9079"/>
              <a:gd name="connsiteY4" fmla="*/ 0 h 10000"/>
              <a:gd name="connsiteX0" fmla="*/ 5 w 10000"/>
              <a:gd name="connsiteY0" fmla="*/ 2555 h 10000"/>
              <a:gd name="connsiteX1" fmla="*/ 0 w 10000"/>
              <a:gd name="connsiteY1" fmla="*/ 10000 h 10000"/>
              <a:gd name="connsiteX2" fmla="*/ 10000 w 10000"/>
              <a:gd name="connsiteY2" fmla="*/ 7389 h 10000"/>
              <a:gd name="connsiteX3" fmla="*/ 10000 w 10000"/>
              <a:gd name="connsiteY3" fmla="*/ 0 h 10000"/>
              <a:gd name="connsiteX4" fmla="*/ 5 w 10000"/>
              <a:gd name="connsiteY4" fmla="*/ 2555 h 10000"/>
              <a:gd name="connsiteX0" fmla="*/ 5 w 10000"/>
              <a:gd name="connsiteY0" fmla="*/ 0 h 7445"/>
              <a:gd name="connsiteX1" fmla="*/ 0 w 10000"/>
              <a:gd name="connsiteY1" fmla="*/ 7445 h 7445"/>
              <a:gd name="connsiteX2" fmla="*/ 10000 w 10000"/>
              <a:gd name="connsiteY2" fmla="*/ 4834 h 7445"/>
              <a:gd name="connsiteX3" fmla="*/ 10000 w 10000"/>
              <a:gd name="connsiteY3" fmla="*/ 7 h 7445"/>
              <a:gd name="connsiteX4" fmla="*/ 5 w 10000"/>
              <a:gd name="connsiteY4" fmla="*/ 0 h 7445"/>
              <a:gd name="connsiteX0" fmla="*/ 5 w 10000"/>
              <a:gd name="connsiteY0" fmla="*/ 0 h 10000"/>
              <a:gd name="connsiteX1" fmla="*/ 0 w 10000"/>
              <a:gd name="connsiteY1" fmla="*/ 10000 h 10000"/>
              <a:gd name="connsiteX2" fmla="*/ 8453 w 10000"/>
              <a:gd name="connsiteY2" fmla="*/ 7036 h 10000"/>
              <a:gd name="connsiteX3" fmla="*/ 10000 w 10000"/>
              <a:gd name="connsiteY3" fmla="*/ 9 h 10000"/>
              <a:gd name="connsiteX4" fmla="*/ 5 w 10000"/>
              <a:gd name="connsiteY4" fmla="*/ 0 h 10000"/>
              <a:gd name="connsiteX0" fmla="*/ 5 w 8453"/>
              <a:gd name="connsiteY0" fmla="*/ 4143 h 14143"/>
              <a:gd name="connsiteX1" fmla="*/ 0 w 8453"/>
              <a:gd name="connsiteY1" fmla="*/ 14143 h 14143"/>
              <a:gd name="connsiteX2" fmla="*/ 8453 w 8453"/>
              <a:gd name="connsiteY2" fmla="*/ 11179 h 14143"/>
              <a:gd name="connsiteX3" fmla="*/ 8453 w 8453"/>
              <a:gd name="connsiteY3" fmla="*/ 0 h 14143"/>
              <a:gd name="connsiteX4" fmla="*/ 5 w 8453"/>
              <a:gd name="connsiteY4" fmla="*/ 4143 h 14143"/>
              <a:gd name="connsiteX0" fmla="*/ 6 w 10000"/>
              <a:gd name="connsiteY0" fmla="*/ 0 h 10007"/>
              <a:gd name="connsiteX1" fmla="*/ 0 w 10000"/>
              <a:gd name="connsiteY1" fmla="*/ 10007 h 10007"/>
              <a:gd name="connsiteX2" fmla="*/ 10000 w 10000"/>
              <a:gd name="connsiteY2" fmla="*/ 7911 h 10007"/>
              <a:gd name="connsiteX3" fmla="*/ 10000 w 10000"/>
              <a:gd name="connsiteY3" fmla="*/ 7 h 10007"/>
              <a:gd name="connsiteX4" fmla="*/ 6 w 10000"/>
              <a:gd name="connsiteY4" fmla="*/ 0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7">
                <a:moveTo>
                  <a:pt x="6" y="0"/>
                </a:moveTo>
                <a:cubicBezTo>
                  <a:pt x="4" y="2358"/>
                  <a:pt x="2" y="7650"/>
                  <a:pt x="0" y="10007"/>
                </a:cubicBezTo>
                <a:lnTo>
                  <a:pt x="10000" y="7911"/>
                </a:lnTo>
                <a:lnTo>
                  <a:pt x="10000" y="7"/>
                </a:lnTo>
                <a:lnTo>
                  <a:pt x="6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3557109" y="1677507"/>
            <a:ext cx="4937760" cy="860400"/>
          </a:xfrm>
        </p:spPr>
        <p:txBody>
          <a:bodyPr/>
          <a:lstStyle>
            <a:lvl1pPr>
              <a:defRPr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3557109" y="2685128"/>
            <a:ext cx="4937760" cy="645742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1626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pproved question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361" y="5340096"/>
            <a:ext cx="987552" cy="115696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" y="5879592"/>
            <a:ext cx="3780000" cy="618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77240"/>
            <a:ext cx="6753225" cy="3400425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88191" y="3258529"/>
            <a:ext cx="5943432" cy="64574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FFFFFF"/>
                </a:solidFill>
              </a:defRPr>
            </a:lvl2pPr>
            <a:lvl3pPr marL="0" indent="0" algn="l">
              <a:buNone/>
              <a:defRPr sz="1600">
                <a:solidFill>
                  <a:srgbClr val="FFFFFF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888191" y="2288083"/>
            <a:ext cx="5943432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358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pproved question 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5413375" cy="4572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361" y="5340096"/>
            <a:ext cx="987552" cy="115696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" y="5879592"/>
            <a:ext cx="3780000" cy="61875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86968" y="1799130"/>
            <a:ext cx="4643060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86968" y="2769576"/>
            <a:ext cx="4643060" cy="64574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2940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600"/>
            <a:ext cx="8229600" cy="46989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C16A-932D-4200-9D09-F339214ED509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598"/>
            <a:ext cx="8229600" cy="469897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EE16-A0D9-4B38-B17A-1FD9D61D9469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109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_no_first_level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32775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598"/>
            <a:ext cx="8229600" cy="46989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356616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 marL="713232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 marL="1069848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 marL="1426464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28621-EC4E-4F19-9D14-71B8B74F5831}" type="datetime1">
              <a:rPr lang="en-US" smtClean="0"/>
              <a:t>3/10/2018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454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_no_first_level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598"/>
            <a:ext cx="8229600" cy="469897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356616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 marL="713232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 marL="1069848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 marL="1426464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FD46-9556-4F6C-B03B-6081B797FF22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9011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CC84-B135-4CE9-BA8E-47AE4FA557EB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,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4ED25-6ED3-4FAF-93B4-801822428425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73977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6464"/>
            <a:ext cx="4038600" cy="4691061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6464"/>
            <a:ext cx="4038600" cy="4691061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9645B-ACE3-4070-8D6F-FB36FF3A10AA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21113"/>
            <a:ext cx="4042800" cy="3994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200" y="2121113"/>
            <a:ext cx="4042800" cy="3994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426464"/>
            <a:ext cx="4042800" cy="640800"/>
          </a:xfrm>
        </p:spPr>
        <p:txBody>
          <a:bodyPr anchor="t" anchorCtr="0"/>
          <a:lstStyle>
            <a:lvl1pPr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51200" y="1426464"/>
            <a:ext cx="4042800" cy="640800"/>
          </a:xfrm>
        </p:spPr>
        <p:txBody>
          <a:bodyPr anchor="t" anchorCtr="0"/>
          <a:lstStyle>
            <a:lvl1pPr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C2A756C-F732-46C2-A810-E3E70AAED6AC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5614" y="1025525"/>
            <a:ext cx="8229600" cy="1643063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000" b="1">
                <a:solidFill>
                  <a:schemeClr val="bg2"/>
                </a:solidFill>
                <a:latin typeface="+mn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CA34644-FEEA-44CA-9BBC-D5AC330F55CB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011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42416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AA09-D3C5-43B2-A933-DC8C86D3134C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9408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42416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A3C6-8A11-4B55-89D5-3B99203E998F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647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reeform 5"/>
          <p:cNvSpPr>
            <a:spLocks/>
          </p:cNvSpPr>
          <p:nvPr userDrawn="1"/>
        </p:nvSpPr>
        <p:spPr bwMode="gray">
          <a:xfrm>
            <a:off x="457200" y="1040400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1597-320B-47D4-B8B3-92B3614CE3DB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647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2CDD-8A0B-421E-A55D-290BA3C171E6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680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32775" cy="860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671D-8A65-4061-B13A-59C8FFDEFFBE}" type="datetime1">
              <a:rPr lang="en-US" smtClean="0"/>
              <a:t>3/10/2018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5612" y="719139"/>
            <a:ext cx="3506400" cy="5210062"/>
          </a:xfrm>
        </p:spPr>
        <p:txBody>
          <a:bodyPr/>
          <a:lstStyle>
            <a:lvl1pPr marL="0" indent="0" algn="l" defTabSz="995363" rtl="0" fontAlgn="base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SzPct val="100000"/>
              <a:buNone/>
              <a:defRPr lang="en-US" sz="1200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900" b="1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2pPr>
            <a:lvl3pPr marL="176213" indent="-1762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900" b="1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3pPr>
            <a:lvl4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800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4pPr>
            <a:lvl5pPr marL="188913" indent="-1889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800" kern="1200" noProof="0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9000777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71896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92" y="5340096"/>
            <a:ext cx="987552" cy="1156968"/>
          </a:xfrm>
          <a:prstGeom prst="rect">
            <a:avLst/>
          </a:prstGeom>
        </p:spPr>
      </p:pic>
      <p:sp>
        <p:nvSpPr>
          <p:cNvPr id="16" name="Rectangle 1"/>
          <p:cNvSpPr>
            <a:spLocks noChangeAspect="1"/>
          </p:cNvSpPr>
          <p:nvPr userDrawn="1"/>
        </p:nvSpPr>
        <p:spPr>
          <a:xfrm>
            <a:off x="1932781" y="777240"/>
            <a:ext cx="6755607" cy="3400425"/>
          </a:xfrm>
          <a:custGeom>
            <a:avLst/>
            <a:gdLst>
              <a:gd name="connsiteX0" fmla="*/ 0 w 6753225"/>
              <a:gd name="connsiteY0" fmla="*/ 0 h 3400425"/>
              <a:gd name="connsiteX1" fmla="*/ 6753225 w 6753225"/>
              <a:gd name="connsiteY1" fmla="*/ 0 h 3400425"/>
              <a:gd name="connsiteX2" fmla="*/ 6753225 w 6753225"/>
              <a:gd name="connsiteY2" fmla="*/ 3400425 h 3400425"/>
              <a:gd name="connsiteX3" fmla="*/ 0 w 6753225"/>
              <a:gd name="connsiteY3" fmla="*/ 3400425 h 3400425"/>
              <a:gd name="connsiteX4" fmla="*/ 0 w 6753225"/>
              <a:gd name="connsiteY4" fmla="*/ 0 h 3400425"/>
              <a:gd name="connsiteX0" fmla="*/ 0 w 6755607"/>
              <a:gd name="connsiteY0" fmla="*/ 1197768 h 3400425"/>
              <a:gd name="connsiteX1" fmla="*/ 6755607 w 6755607"/>
              <a:gd name="connsiteY1" fmla="*/ 0 h 3400425"/>
              <a:gd name="connsiteX2" fmla="*/ 6755607 w 6755607"/>
              <a:gd name="connsiteY2" fmla="*/ 3400425 h 3400425"/>
              <a:gd name="connsiteX3" fmla="*/ 2382 w 6755607"/>
              <a:gd name="connsiteY3" fmla="*/ 3400425 h 3400425"/>
              <a:gd name="connsiteX4" fmla="*/ 0 w 6755607"/>
              <a:gd name="connsiteY4" fmla="*/ 1197768 h 340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55607" h="3400425">
                <a:moveTo>
                  <a:pt x="0" y="1197768"/>
                </a:moveTo>
                <a:lnTo>
                  <a:pt x="6755607" y="0"/>
                </a:lnTo>
                <a:lnTo>
                  <a:pt x="6755607" y="3400425"/>
                </a:lnTo>
                <a:lnTo>
                  <a:pt x="2382" y="3400425"/>
                </a:lnTo>
                <a:lnTo>
                  <a:pt x="0" y="119776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212847" y="2240280"/>
            <a:ext cx="6217920" cy="860400"/>
          </a:xfrm>
        </p:spPr>
        <p:txBody>
          <a:bodyPr/>
          <a:lstStyle>
            <a:lvl1pPr>
              <a:defRPr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2212848" y="3220754"/>
            <a:ext cx="6217920" cy="645742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0" indent="0" algn="l">
              <a:buNone/>
              <a:defRPr sz="1600">
                <a:solidFill>
                  <a:srgbClr val="404040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92" y="5340096"/>
            <a:ext cx="987552" cy="1156968"/>
          </a:xfrm>
          <a:prstGeom prst="rect">
            <a:avLst/>
          </a:prstGeom>
        </p:spPr>
      </p:pic>
      <p:sp>
        <p:nvSpPr>
          <p:cNvPr id="13" name="Freeform 5"/>
          <p:cNvSpPr>
            <a:spLocks noChangeAspect="1"/>
          </p:cNvSpPr>
          <p:nvPr userDrawn="1"/>
        </p:nvSpPr>
        <p:spPr bwMode="gray">
          <a:xfrm rot="10800000">
            <a:off x="3277045" y="457200"/>
            <a:ext cx="5413248" cy="4570413"/>
          </a:xfrm>
          <a:custGeom>
            <a:avLst/>
            <a:gdLst>
              <a:gd name="connsiteX0" fmla="*/ 0 w 10000"/>
              <a:gd name="connsiteY0" fmla="*/ 0 h 9745"/>
              <a:gd name="connsiteX1" fmla="*/ 921 w 10000"/>
              <a:gd name="connsiteY1" fmla="*/ 9745 h 9745"/>
              <a:gd name="connsiteX2" fmla="*/ 10000 w 10000"/>
              <a:gd name="connsiteY2" fmla="*/ 7201 h 9745"/>
              <a:gd name="connsiteX3" fmla="*/ 10000 w 10000"/>
              <a:gd name="connsiteY3" fmla="*/ 0 h 9745"/>
              <a:gd name="connsiteX4" fmla="*/ 0 w 10000"/>
              <a:gd name="connsiteY4" fmla="*/ 0 h 9745"/>
              <a:gd name="connsiteX0" fmla="*/ 0 w 9079"/>
              <a:gd name="connsiteY0" fmla="*/ 0 h 10000"/>
              <a:gd name="connsiteX1" fmla="*/ 0 w 9079"/>
              <a:gd name="connsiteY1" fmla="*/ 10000 h 10000"/>
              <a:gd name="connsiteX2" fmla="*/ 9079 w 9079"/>
              <a:gd name="connsiteY2" fmla="*/ 7389 h 10000"/>
              <a:gd name="connsiteX3" fmla="*/ 9079 w 9079"/>
              <a:gd name="connsiteY3" fmla="*/ 0 h 10000"/>
              <a:gd name="connsiteX4" fmla="*/ 0 w 9079"/>
              <a:gd name="connsiteY4" fmla="*/ 0 h 10000"/>
              <a:gd name="connsiteX0" fmla="*/ 5 w 10000"/>
              <a:gd name="connsiteY0" fmla="*/ 2555 h 10000"/>
              <a:gd name="connsiteX1" fmla="*/ 0 w 10000"/>
              <a:gd name="connsiteY1" fmla="*/ 10000 h 10000"/>
              <a:gd name="connsiteX2" fmla="*/ 10000 w 10000"/>
              <a:gd name="connsiteY2" fmla="*/ 7389 h 10000"/>
              <a:gd name="connsiteX3" fmla="*/ 10000 w 10000"/>
              <a:gd name="connsiteY3" fmla="*/ 0 h 10000"/>
              <a:gd name="connsiteX4" fmla="*/ 5 w 10000"/>
              <a:gd name="connsiteY4" fmla="*/ 2555 h 10000"/>
              <a:gd name="connsiteX0" fmla="*/ 5 w 10000"/>
              <a:gd name="connsiteY0" fmla="*/ 0 h 7445"/>
              <a:gd name="connsiteX1" fmla="*/ 0 w 10000"/>
              <a:gd name="connsiteY1" fmla="*/ 7445 h 7445"/>
              <a:gd name="connsiteX2" fmla="*/ 10000 w 10000"/>
              <a:gd name="connsiteY2" fmla="*/ 4834 h 7445"/>
              <a:gd name="connsiteX3" fmla="*/ 10000 w 10000"/>
              <a:gd name="connsiteY3" fmla="*/ 7 h 7445"/>
              <a:gd name="connsiteX4" fmla="*/ 5 w 10000"/>
              <a:gd name="connsiteY4" fmla="*/ 0 h 7445"/>
              <a:gd name="connsiteX0" fmla="*/ 5 w 10000"/>
              <a:gd name="connsiteY0" fmla="*/ 0 h 10000"/>
              <a:gd name="connsiteX1" fmla="*/ 0 w 10000"/>
              <a:gd name="connsiteY1" fmla="*/ 10000 h 10000"/>
              <a:gd name="connsiteX2" fmla="*/ 8453 w 10000"/>
              <a:gd name="connsiteY2" fmla="*/ 7036 h 10000"/>
              <a:gd name="connsiteX3" fmla="*/ 10000 w 10000"/>
              <a:gd name="connsiteY3" fmla="*/ 9 h 10000"/>
              <a:gd name="connsiteX4" fmla="*/ 5 w 10000"/>
              <a:gd name="connsiteY4" fmla="*/ 0 h 10000"/>
              <a:gd name="connsiteX0" fmla="*/ 5 w 8453"/>
              <a:gd name="connsiteY0" fmla="*/ 4143 h 14143"/>
              <a:gd name="connsiteX1" fmla="*/ 0 w 8453"/>
              <a:gd name="connsiteY1" fmla="*/ 14143 h 14143"/>
              <a:gd name="connsiteX2" fmla="*/ 8453 w 8453"/>
              <a:gd name="connsiteY2" fmla="*/ 11179 h 14143"/>
              <a:gd name="connsiteX3" fmla="*/ 8453 w 8453"/>
              <a:gd name="connsiteY3" fmla="*/ 0 h 14143"/>
              <a:gd name="connsiteX4" fmla="*/ 5 w 8453"/>
              <a:gd name="connsiteY4" fmla="*/ 4143 h 14143"/>
              <a:gd name="connsiteX0" fmla="*/ 6 w 10000"/>
              <a:gd name="connsiteY0" fmla="*/ 0 h 10007"/>
              <a:gd name="connsiteX1" fmla="*/ 0 w 10000"/>
              <a:gd name="connsiteY1" fmla="*/ 10007 h 10007"/>
              <a:gd name="connsiteX2" fmla="*/ 10000 w 10000"/>
              <a:gd name="connsiteY2" fmla="*/ 7911 h 10007"/>
              <a:gd name="connsiteX3" fmla="*/ 10000 w 10000"/>
              <a:gd name="connsiteY3" fmla="*/ 7 h 10007"/>
              <a:gd name="connsiteX4" fmla="*/ 6 w 10000"/>
              <a:gd name="connsiteY4" fmla="*/ 0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7">
                <a:moveTo>
                  <a:pt x="6" y="0"/>
                </a:moveTo>
                <a:cubicBezTo>
                  <a:pt x="4" y="2358"/>
                  <a:pt x="2" y="7650"/>
                  <a:pt x="0" y="10007"/>
                </a:cubicBezTo>
                <a:lnTo>
                  <a:pt x="10000" y="7911"/>
                </a:lnTo>
                <a:lnTo>
                  <a:pt x="10000" y="7"/>
                </a:lnTo>
                <a:lnTo>
                  <a:pt x="6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557109" y="1677507"/>
            <a:ext cx="4901184" cy="860400"/>
          </a:xfrm>
        </p:spPr>
        <p:txBody>
          <a:bodyPr/>
          <a:lstStyle>
            <a:lvl1pPr>
              <a:defRPr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557109" y="2685128"/>
            <a:ext cx="4901184" cy="645742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16263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pproved question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79463"/>
            <a:ext cx="6753225" cy="34004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92" y="5340096"/>
            <a:ext cx="987552" cy="115696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" y="5879592"/>
            <a:ext cx="3780000" cy="618750"/>
          </a:xfrm>
          <a:prstGeom prst="rect">
            <a:avLst/>
          </a:prstGeom>
        </p:spPr>
      </p:pic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86968" y="3258529"/>
            <a:ext cx="5943432" cy="64574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86968" y="2288083"/>
            <a:ext cx="5943432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35871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pproved question 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5413375" cy="4572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" y="5879592"/>
            <a:ext cx="3780000" cy="6187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92" y="5340096"/>
            <a:ext cx="987552" cy="1156968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886968" y="1799130"/>
            <a:ext cx="4643060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86968" y="2769576"/>
            <a:ext cx="4643060" cy="64574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29400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A86D2-F8F2-425C-BA1A-320B0305910F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598"/>
            <a:ext cx="8229600" cy="469897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578D-DEC3-4580-8FDD-C3CA326DE9D9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10944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_no_first_level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598"/>
            <a:ext cx="8229600" cy="469897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356616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 marL="713232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 marL="1069848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 marL="1426464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5F12-F736-4308-9095-72C17A177228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90115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CBB3-7321-4D72-A91C-EF0F105330A4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,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32775" cy="860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08F3-A41D-4491-9B73-455C1B1FEB11}" type="datetime1">
              <a:rPr lang="en-US" smtClean="0"/>
              <a:t>3/10/2018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817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,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6813-CAF3-4AAF-8051-2712E934AA4B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5096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6464"/>
            <a:ext cx="4038600" cy="469106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6464"/>
            <a:ext cx="4038600" cy="469106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FB8A-0C11-40DE-A8E6-294D7D8CBFF5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0000" y="2121114"/>
            <a:ext cx="4042800" cy="400346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0" y="2121114"/>
            <a:ext cx="4042800" cy="400346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0000" y="1426464"/>
            <a:ext cx="4042800" cy="640800"/>
          </a:xfrm>
        </p:spPr>
        <p:txBody>
          <a:bodyPr anchor="t" anchorCtr="0"/>
          <a:lstStyle>
            <a:lvl1pPr>
              <a:buNone/>
              <a:defRPr b="1"/>
            </a:lvl1pPr>
          </a:lstStyle>
          <a:p>
            <a:pPr lvl="0"/>
            <a:endParaRPr lang="en-GB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000" y="1426464"/>
            <a:ext cx="4042800" cy="640800"/>
          </a:xfrm>
        </p:spPr>
        <p:txBody>
          <a:bodyPr anchor="t" anchorCtr="0"/>
          <a:lstStyle>
            <a:lvl1pPr>
              <a:buNone/>
              <a:defRPr b="1"/>
            </a:lvl1pPr>
          </a:lstStyle>
          <a:p>
            <a:pPr lvl="0"/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54F23A2-3174-45D4-B9D5-54FAA9F3FD79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5614" y="1025525"/>
            <a:ext cx="8229600" cy="1643063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000" b="1">
                <a:solidFill>
                  <a:schemeClr val="bg2"/>
                </a:solidFill>
                <a:latin typeface="+mn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09526D2-AD65-4E92-866C-5CFF658EC8B3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011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42416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69FB-02FF-4361-B6B2-41E25B016A70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94089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42416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3F79-CB28-4535-83A0-C38262689E38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647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reeform 5"/>
          <p:cNvSpPr>
            <a:spLocks/>
          </p:cNvSpPr>
          <p:nvPr userDrawn="1"/>
        </p:nvSpPr>
        <p:spPr bwMode="gray">
          <a:xfrm>
            <a:off x="457200" y="1040400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0835-EC19-4F33-AF01-65BBF8608A9A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647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0839-E7EA-46C6-857E-D39C16D28C17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680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5612" y="719139"/>
            <a:ext cx="3506400" cy="5210062"/>
          </a:xfrm>
        </p:spPr>
        <p:txBody>
          <a:bodyPr/>
          <a:lstStyle>
            <a:lvl1pPr marL="0" indent="0" algn="l" defTabSz="995363" rtl="0" fontAlgn="base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SzPct val="100000"/>
              <a:buNone/>
              <a:defRPr lang="en-US" sz="1200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900" b="1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2pPr>
            <a:lvl3pPr marL="176213" indent="-1762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900" b="1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3pPr>
            <a:lvl4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800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4pPr>
            <a:lvl5pPr marL="188913" indent="-1889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800" kern="1200" noProof="0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9000777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718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32775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6464"/>
            <a:ext cx="4038600" cy="469811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6464"/>
            <a:ext cx="4038600" cy="469811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1528-F54F-4E5F-9668-34300DF617A5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32775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2761AEC-75A2-4523-9F3D-31373A266A70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21113"/>
            <a:ext cx="4042800" cy="399496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4" name="Content Placeholder 3"/>
          <p:cNvSpPr>
            <a:spLocks noGrp="1"/>
          </p:cNvSpPr>
          <p:nvPr>
            <p:ph sz="half" idx="2"/>
          </p:nvPr>
        </p:nvSpPr>
        <p:spPr>
          <a:xfrm>
            <a:off x="4651200" y="2121113"/>
            <a:ext cx="4042800" cy="399496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426464"/>
            <a:ext cx="4042800" cy="640800"/>
          </a:xfrm>
          <a:prstGeom prst="rect">
            <a:avLst/>
          </a:prstGeom>
        </p:spPr>
        <p:txBody>
          <a:bodyPr anchor="t" anchorCtr="0"/>
          <a:lstStyle>
            <a:lvl1pPr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51200" y="1426464"/>
            <a:ext cx="4042800" cy="640800"/>
          </a:xfrm>
          <a:prstGeom prst="rect">
            <a:avLst/>
          </a:prstGeom>
        </p:spPr>
        <p:txBody>
          <a:bodyPr anchor="t" anchorCtr="0"/>
          <a:lstStyle>
            <a:lvl1pPr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5614" y="1024128"/>
            <a:ext cx="8229600" cy="1643063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000" b="1">
                <a:solidFill>
                  <a:schemeClr val="bg2"/>
                </a:solidFill>
                <a:latin typeface="+mn-lt"/>
                <a:cs typeface="Arial" pitchFamily="34" charset="0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3564861-CEF4-47BB-8F57-C8D7E7945AFA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011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image" Target="../media/image2.wmf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slideLayout" Target="../slideLayouts/slideLayout50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20" Type="http://schemas.openxmlformats.org/officeDocument/2006/relationships/image" Target="../media/image7.wmf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20" Type="http://schemas.openxmlformats.org/officeDocument/2006/relationships/image" Target="../media/image12.wmf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19" Type="http://schemas.openxmlformats.org/officeDocument/2006/relationships/theme" Target="../theme/theme4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32775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600"/>
            <a:ext cx="8229600" cy="46989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96184"/>
            <a:ext cx="3928014" cy="2011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 b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pl-PL" dirty="0" smtClean="0"/>
              <a:t>Przychód z likwidacji spółki z o.o. a świadczenia niepieniężne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" y="6496184"/>
            <a:ext cx="722376" cy="201168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fld id="{9AE4D82F-B047-469B-AC52-A46321747EAF}" type="slidenum">
              <a:rPr lang="en-GB" sz="1100" smtClean="0">
                <a:solidFill>
                  <a:schemeClr val="bg1"/>
                </a:solidFill>
                <a:latin typeface="+mn-lt"/>
                <a:cs typeface="Arial" pitchFamily="34" charset="0"/>
              </a:rPr>
              <a:pPr/>
              <a:t>‹#›</a:t>
            </a:fld>
            <a:endParaRPr lang="en-GB" sz="11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217792" y="6496184"/>
            <a:ext cx="1188720" cy="201168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pl-PL" dirty="0" smtClean="0"/>
              <a:t>10.03.2018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748" r:id="rId3"/>
    <p:sldLayoutId id="2147483749" r:id="rId4"/>
    <p:sldLayoutId id="2147483669" r:id="rId5"/>
    <p:sldLayoutId id="2147483780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726" r:id="rId12"/>
    <p:sldLayoutId id="2147483677" r:id="rId13"/>
    <p:sldLayoutId id="2147483678" r:id="rId14"/>
    <p:sldLayoutId id="2147483679" r:id="rId15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chemeClr val="bg1"/>
          </a:solidFill>
          <a:latin typeface="+mn-lt"/>
          <a:ea typeface="+mj-ea"/>
          <a:cs typeface="Arial" pitchFamily="34" charset="0"/>
        </a:defRPr>
      </a:lvl1pPr>
    </p:titleStyle>
    <p:bodyStyle>
      <a:lvl1pPr marL="356616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400" kern="1200">
          <a:solidFill>
            <a:schemeClr val="bg1"/>
          </a:solidFill>
          <a:latin typeface="+mn-lt"/>
          <a:ea typeface="+mn-ea"/>
          <a:cs typeface="Arial" pitchFamily="34" charset="0"/>
        </a:defRPr>
      </a:lvl1pPr>
      <a:lvl2pPr marL="713232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chemeClr val="bg1"/>
          </a:solidFill>
          <a:latin typeface="+mn-lt"/>
          <a:ea typeface="+mn-ea"/>
          <a:cs typeface="Arial" pitchFamily="34" charset="0"/>
        </a:defRPr>
      </a:lvl2pPr>
      <a:lvl3pPr marL="1069848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Arial" pitchFamily="34" charset="0"/>
        </a:defRPr>
      </a:lvl3pPr>
      <a:lvl4pPr marL="1426464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Arial" pitchFamily="34" charset="0"/>
        </a:defRPr>
      </a:lvl4pPr>
      <a:lvl5pPr marL="1783080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600"/>
            <a:ext cx="8229600" cy="46989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92240"/>
            <a:ext cx="3434400" cy="20116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" y="6492240"/>
            <a:ext cx="720000" cy="201168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+mn-lt"/>
              </a:rPr>
              <a:t>Page </a:t>
            </a:r>
            <a:fld id="{9AE4D82F-B047-469B-AC52-A46321747EAF}" type="slidenum">
              <a:rPr lang="en-GB" sz="1100" smtClean="0">
                <a:solidFill>
                  <a:schemeClr val="bg1"/>
                </a:solidFill>
                <a:latin typeface="+mn-lt"/>
              </a:rPr>
              <a:pPr/>
              <a:t>‹#›</a:t>
            </a:fld>
            <a:endParaRPr lang="en-GB" sz="11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Date Placeholder 2"/>
          <p:cNvSpPr>
            <a:spLocks noGrp="1"/>
          </p:cNvSpPr>
          <p:nvPr>
            <p:ph type="dt" sz="half" idx="2"/>
          </p:nvPr>
        </p:nvSpPr>
        <p:spPr>
          <a:xfrm>
            <a:off x="1217792" y="6492240"/>
            <a:ext cx="1188720" cy="201168"/>
          </a:xfrm>
          <a:prstGeom prst="rect">
            <a:avLst/>
          </a:prstGeom>
        </p:spPr>
        <p:txBody>
          <a:bodyPr vert="horz" wrap="square" lIns="0" tIns="0" rIns="0" bIns="0" anchor="t" anchorCtr="0"/>
          <a:lstStyle>
            <a:lvl1pPr>
              <a:defRPr sz="11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fld id="{73DFBABB-9C07-4AA3-A82F-F168EC34451D}" type="datetime1">
              <a:rPr lang="en-US" smtClean="0"/>
              <a:t>3/10/2018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464" y="6327648"/>
            <a:ext cx="402504" cy="41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79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77" r:id="rId2"/>
    <p:sldLayoutId id="2147483763" r:id="rId3"/>
    <p:sldLayoutId id="2147483765" r:id="rId4"/>
    <p:sldLayoutId id="2147483710" r:id="rId5"/>
    <p:sldLayoutId id="2147483750" r:id="rId6"/>
    <p:sldLayoutId id="2147483751" r:id="rId7"/>
    <p:sldLayoutId id="2147483711" r:id="rId8"/>
    <p:sldLayoutId id="2147483783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27" r:id="rId15"/>
    <p:sldLayoutId id="2147483719" r:id="rId16"/>
    <p:sldLayoutId id="2147483720" r:id="rId17"/>
    <p:sldLayoutId id="2147483721" r:id="rId18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chemeClr val="bg1"/>
          </a:solidFill>
          <a:latin typeface="+mn-lt"/>
          <a:ea typeface="+mj-ea"/>
          <a:cs typeface="Arial" pitchFamily="34" charset="0"/>
        </a:defRPr>
      </a:lvl1pPr>
    </p:titleStyle>
    <p:bodyStyle>
      <a:lvl1pPr marL="356616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13232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069848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426464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783080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600"/>
            <a:ext cx="8229600" cy="46989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6501764"/>
            <a:ext cx="720000" cy="2011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+mn-lt"/>
              </a:rPr>
              <a:t>Page </a:t>
            </a:r>
            <a:fld id="{9AE4D82F-B047-469B-AC52-A46321747EAF}" type="slidenum">
              <a:rPr lang="en-GB" sz="1100" smtClean="0">
                <a:solidFill>
                  <a:schemeClr val="bg1"/>
                </a:solidFill>
                <a:latin typeface="+mn-lt"/>
              </a:rPr>
              <a:pPr/>
              <a:t>‹#›</a:t>
            </a:fld>
            <a:endParaRPr lang="en-GB" sz="11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501764"/>
            <a:ext cx="3434400" cy="2011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2"/>
          </p:nvPr>
        </p:nvSpPr>
        <p:spPr>
          <a:xfrm>
            <a:off x="1217792" y="6501764"/>
            <a:ext cx="1188720" cy="201168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1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fld id="{015F34E0-928C-416E-97F8-B11AEA1C0DCC}" type="datetime1">
              <a:rPr lang="en-US" smtClean="0"/>
              <a:t>3/10/2018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464" y="6327648"/>
            <a:ext cx="402504" cy="4114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778" r:id="rId2"/>
    <p:sldLayoutId id="2147483768" r:id="rId3"/>
    <p:sldLayoutId id="2147483770" r:id="rId4"/>
    <p:sldLayoutId id="2147483682" r:id="rId5"/>
    <p:sldLayoutId id="2147483752" r:id="rId6"/>
    <p:sldLayoutId id="2147483753" r:id="rId7"/>
    <p:sldLayoutId id="2147483683" r:id="rId8"/>
    <p:sldLayoutId id="2147483782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728" r:id="rId15"/>
    <p:sldLayoutId id="2147483691" r:id="rId16"/>
    <p:sldLayoutId id="2147483692" r:id="rId17"/>
    <p:sldLayoutId id="2147483693" r:id="rId18"/>
  </p:sldLayoutIdLst>
  <p:hf sldNum="0"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chemeClr val="bg1"/>
          </a:solidFill>
          <a:latin typeface="+mn-lt"/>
          <a:ea typeface="+mj-ea"/>
          <a:cs typeface="Arial" pitchFamily="34" charset="0"/>
        </a:defRPr>
      </a:lvl1pPr>
    </p:titleStyle>
    <p:bodyStyle>
      <a:lvl1pPr marL="356616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13232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069848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426464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783080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600"/>
            <a:ext cx="8229600" cy="46989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92240"/>
            <a:ext cx="3434400" cy="2011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6492240"/>
            <a:ext cx="720000" cy="2011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+mn-lt"/>
              </a:rPr>
              <a:t>Page </a:t>
            </a:r>
            <a:fld id="{9AE4D82F-B047-469B-AC52-A46321747EAF}" type="slidenum">
              <a:rPr lang="en-GB" sz="1100" smtClean="0">
                <a:solidFill>
                  <a:schemeClr val="bg1"/>
                </a:solidFill>
                <a:latin typeface="+mn-lt"/>
              </a:rPr>
              <a:pPr/>
              <a:t>‹#›</a:t>
            </a:fld>
            <a:endParaRPr lang="en-GB" sz="11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Date Placeholder 2"/>
          <p:cNvSpPr>
            <a:spLocks noGrp="1"/>
          </p:cNvSpPr>
          <p:nvPr>
            <p:ph type="dt" sz="half" idx="2"/>
          </p:nvPr>
        </p:nvSpPr>
        <p:spPr>
          <a:xfrm>
            <a:off x="1217792" y="6492240"/>
            <a:ext cx="1188720" cy="201168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1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fld id="{20194766-5CE1-4676-B17B-E60D05FDEEB7}" type="datetime1">
              <a:rPr lang="en-US" smtClean="0"/>
              <a:t>3/10/2018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464" y="6327648"/>
            <a:ext cx="402504" cy="4114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779" r:id="rId2"/>
    <p:sldLayoutId id="2147483773" r:id="rId3"/>
    <p:sldLayoutId id="2147483775" r:id="rId4"/>
    <p:sldLayoutId id="2147483696" r:id="rId5"/>
    <p:sldLayoutId id="2147483754" r:id="rId6"/>
    <p:sldLayoutId id="2147483755" r:id="rId7"/>
    <p:sldLayoutId id="2147483697" r:id="rId8"/>
    <p:sldLayoutId id="2147483781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29" r:id="rId15"/>
    <p:sldLayoutId id="2147483705" r:id="rId16"/>
    <p:sldLayoutId id="2147483706" r:id="rId17"/>
    <p:sldLayoutId id="2147483707" r:id="rId18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chemeClr val="bg1"/>
          </a:solidFill>
          <a:latin typeface="+mn-lt"/>
          <a:ea typeface="+mj-ea"/>
          <a:cs typeface="Arial" pitchFamily="34" charset="0"/>
        </a:defRPr>
      </a:lvl1pPr>
    </p:titleStyle>
    <p:bodyStyle>
      <a:lvl1pPr marL="356616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13232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069848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426464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783080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2846" y="2240280"/>
            <a:ext cx="6442056" cy="860400"/>
          </a:xfrm>
        </p:spPr>
        <p:txBody>
          <a:bodyPr/>
          <a:lstStyle/>
          <a:p>
            <a:r>
              <a:rPr lang="pl-PL" dirty="0" smtClean="0"/>
              <a:t>I SA/Po 703/16 z 19 kwietnia 2017 r.</a:t>
            </a:r>
            <a:br>
              <a:rPr lang="pl-PL" dirty="0" smtClean="0"/>
            </a:br>
            <a:r>
              <a:rPr lang="pl-PL" sz="2800" b="0" dirty="0" smtClean="0"/>
              <a:t>Wypłata nieopodatkowanego zysku</a:t>
            </a:r>
            <a:endParaRPr lang="en-GB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2848" y="3140708"/>
            <a:ext cx="6217920" cy="881249"/>
          </a:xfrm>
        </p:spPr>
        <p:txBody>
          <a:bodyPr/>
          <a:lstStyle/>
          <a:p>
            <a:r>
              <a:rPr lang="pl-PL" dirty="0" smtClean="0"/>
              <a:t>Michał Goj</a:t>
            </a:r>
          </a:p>
          <a:p>
            <a:pPr lvl="1"/>
            <a:endParaRPr lang="pl-PL" sz="1200" dirty="0"/>
          </a:p>
          <a:p>
            <a:pPr lvl="1"/>
            <a:r>
              <a:rPr lang="pl-PL" sz="1200" dirty="0" smtClean="0"/>
              <a:t>III Wiosenny Przegląd Orzecznictwa Podatkowego, UMK, Toruń, 10 marca 2018 r.</a:t>
            </a:r>
            <a:endParaRPr lang="en-GB" sz="1200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5800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Tło zagadnienia</a:t>
            </a:r>
            <a:endParaRPr lang="pl-PL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15146760"/>
              </p:ext>
            </p:extLst>
          </p:nvPr>
        </p:nvGraphicFramePr>
        <p:xfrm>
          <a:off x="522583" y="2923954"/>
          <a:ext cx="8102008" cy="3270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Isosceles Triangle 2"/>
          <p:cNvSpPr/>
          <p:nvPr/>
        </p:nvSpPr>
        <p:spPr>
          <a:xfrm>
            <a:off x="1127052" y="2456121"/>
            <a:ext cx="1382232" cy="1180214"/>
          </a:xfrm>
          <a:prstGeom prst="triangle">
            <a:avLst/>
          </a:prstGeom>
          <a:solidFill>
            <a:schemeClr val="accent2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s.j.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17" name="Isosceles Triangle 16"/>
          <p:cNvSpPr/>
          <p:nvPr/>
        </p:nvSpPr>
        <p:spPr>
          <a:xfrm>
            <a:off x="3756838" y="2456121"/>
            <a:ext cx="1382232" cy="1180214"/>
          </a:xfrm>
          <a:prstGeom prst="triangle">
            <a:avLst/>
          </a:prstGeom>
          <a:solidFill>
            <a:schemeClr val="accent2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SKA.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18" name="Isosceles Triangle 17"/>
          <p:cNvSpPr/>
          <p:nvPr/>
        </p:nvSpPr>
        <p:spPr>
          <a:xfrm>
            <a:off x="6250967" y="2456122"/>
            <a:ext cx="1382232" cy="1180214"/>
          </a:xfrm>
          <a:prstGeom prst="triangle">
            <a:avLst/>
          </a:prstGeom>
          <a:solidFill>
            <a:schemeClr val="accent2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pl-PL" sz="1200" dirty="0" err="1" smtClean="0">
                <a:solidFill>
                  <a:schemeClr val="tx1"/>
                </a:solidFill>
              </a:rPr>
              <a:t>s.k</a:t>
            </a:r>
            <a:r>
              <a:rPr lang="pl-PL" sz="1200" dirty="0" smtClean="0">
                <a:solidFill>
                  <a:schemeClr val="tx1"/>
                </a:solidFill>
              </a:rPr>
              <a:t>.</a:t>
            </a:r>
            <a:endParaRPr lang="pl-PL" sz="12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961968"/>
              </p:ext>
            </p:extLst>
          </p:nvPr>
        </p:nvGraphicFramePr>
        <p:xfrm>
          <a:off x="754912" y="1192404"/>
          <a:ext cx="1988288" cy="109905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994144"/>
                <a:gridCol w="994144"/>
              </a:tblGrid>
              <a:tr h="357372">
                <a:tc>
                  <a:txBody>
                    <a:bodyPr/>
                    <a:lstStyle/>
                    <a:p>
                      <a:r>
                        <a:rPr lang="pl-PL" sz="1200" b="0" dirty="0" smtClean="0"/>
                        <a:t>ZYSK</a:t>
                      </a:r>
                      <a:endParaRPr lang="pl-PL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200</a:t>
                      </a:r>
                      <a:endParaRPr lang="pl-P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WYPŁATY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PODATEK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/>
                        <a:t>38</a:t>
                      </a:r>
                      <a:endParaRPr lang="pl-PL" sz="12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906504"/>
              </p:ext>
            </p:extLst>
          </p:nvPr>
        </p:nvGraphicFramePr>
        <p:xfrm>
          <a:off x="3453810" y="1192404"/>
          <a:ext cx="1988288" cy="109905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994144"/>
                <a:gridCol w="994144"/>
              </a:tblGrid>
              <a:tr h="357372">
                <a:tc>
                  <a:txBody>
                    <a:bodyPr/>
                    <a:lstStyle/>
                    <a:p>
                      <a:r>
                        <a:rPr lang="pl-PL" sz="1200" b="0" dirty="0" smtClean="0"/>
                        <a:t>ZYSK</a:t>
                      </a:r>
                      <a:endParaRPr lang="pl-PL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180</a:t>
                      </a:r>
                      <a:endParaRPr lang="pl-P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WYPŁATY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90</a:t>
                      </a:r>
                      <a:endParaRPr lang="pl-P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PODATEK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/>
                        <a:t>17,1</a:t>
                      </a:r>
                      <a:endParaRPr lang="pl-PL" sz="12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51958"/>
              </p:ext>
            </p:extLst>
          </p:nvPr>
        </p:nvGraphicFramePr>
        <p:xfrm>
          <a:off x="5947939" y="1192404"/>
          <a:ext cx="1988288" cy="109905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994144"/>
                <a:gridCol w="994144"/>
              </a:tblGrid>
              <a:tr h="357372">
                <a:tc>
                  <a:txBody>
                    <a:bodyPr/>
                    <a:lstStyle/>
                    <a:p>
                      <a:r>
                        <a:rPr lang="pl-PL" sz="1200" b="0" dirty="0" smtClean="0"/>
                        <a:t>ZYSK</a:t>
                      </a:r>
                      <a:endParaRPr lang="pl-PL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100</a:t>
                      </a:r>
                      <a:endParaRPr lang="pl-P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WYPŁATY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390</a:t>
                      </a:r>
                      <a:endParaRPr lang="pl-P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PODATEK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pl-PL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10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Wyrok WSA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66110"/>
            <a:ext cx="8232775" cy="4698977"/>
          </a:xfrm>
        </p:spPr>
        <p:txBody>
          <a:bodyPr/>
          <a:lstStyle/>
          <a:p>
            <a:r>
              <a:rPr lang="pl-PL" sz="1500" dirty="0" smtClean="0"/>
              <a:t>W </a:t>
            </a:r>
            <a:r>
              <a:rPr lang="pl-PL" sz="1500" dirty="0"/>
              <a:t>stanie prawnym obowiązującym do końca 2013 r. spółki komandytowo-akcyjne nie podlegały opodatkowaniu podatkiem dochodowym, były neutralne podatkowo. Podmiotami podlegającymi opodatkowaniu byli natomiast wspólnicy tych </a:t>
            </a:r>
            <a:r>
              <a:rPr lang="pl-PL" sz="1500" dirty="0" smtClean="0"/>
              <a:t>spółek</a:t>
            </a:r>
            <a:endParaRPr lang="pl-PL" sz="1500" dirty="0"/>
          </a:p>
          <a:p>
            <a:r>
              <a:rPr lang="pl-PL" sz="1500" dirty="0"/>
              <a:t>Z uwagi na fakt, że spółka komandytowo-akcyjna przestała istnieć w dniu </a:t>
            </a:r>
            <a:r>
              <a:rPr lang="pl-PL" sz="1500" dirty="0" smtClean="0"/>
              <a:t>[przed 1 stycznia 2014] </a:t>
            </a:r>
            <a:r>
              <a:rPr lang="pl-PL" sz="1500" dirty="0"/>
              <a:t>r., w sprawie nie mają jednak zastosowania przepisy ustawy nowelizującej. </a:t>
            </a:r>
            <a:endParaRPr lang="pl-PL" sz="1500" dirty="0" smtClean="0"/>
          </a:p>
          <a:p>
            <a:r>
              <a:rPr lang="pl-PL" sz="1500" dirty="0" smtClean="0"/>
              <a:t>Ewentualna </a:t>
            </a:r>
            <a:r>
              <a:rPr lang="pl-PL" sz="1500" dirty="0"/>
              <a:t>wypłata zysku na rzecz obecnych wspólników spółki komandytowej </a:t>
            </a:r>
            <a:r>
              <a:rPr lang="pl-PL" sz="1500" b="1" dirty="0"/>
              <a:t>nie może być oceniana przez pryzmat skutków wypłaty dywidendy przez spółkę komandytowo-akcyjną</a:t>
            </a:r>
            <a:r>
              <a:rPr lang="pl-PL" sz="1500" b="1" dirty="0" smtClean="0"/>
              <a:t>.</a:t>
            </a:r>
          </a:p>
          <a:p>
            <a:r>
              <a:rPr lang="pl-PL" sz="1500" dirty="0"/>
              <a:t>Wprawdzie jest to zysk, który został wypracowany przez spółkę komandytowo – akcyjną, ale </a:t>
            </a:r>
            <a:r>
              <a:rPr lang="pl-PL" sz="1500" b="1" dirty="0"/>
              <a:t>skutki podatkowe należy oceniać na moment wypłaty tego zysku przez spółkę komandytową</a:t>
            </a:r>
            <a:r>
              <a:rPr lang="pl-PL" sz="1500" dirty="0" smtClean="0"/>
              <a:t>.</a:t>
            </a:r>
          </a:p>
          <a:p>
            <a:r>
              <a:rPr lang="pl-PL" sz="1500" dirty="0" smtClean="0"/>
              <a:t>W przepisach </a:t>
            </a:r>
            <a:r>
              <a:rPr lang="pl-PL" sz="1500" dirty="0"/>
              <a:t>obowiązujących przed tą datą </a:t>
            </a:r>
            <a:r>
              <a:rPr lang="pl-PL" sz="1500" b="1" dirty="0"/>
              <a:t>nie było podstawy prawnej do opodatkowania tzw. niepodzielonego zysku i</a:t>
            </a:r>
            <a:r>
              <a:rPr lang="pl-PL" sz="1500" dirty="0"/>
              <a:t>stniejącego na moment przekształcenia spółki komandytowo-akcyjnej w spółkę komandytową, czyli przekształcenia spółki osobowej w inną spółkę osobową. </a:t>
            </a:r>
            <a:endParaRPr lang="pl-PL" sz="1500" dirty="0" smtClean="0"/>
          </a:p>
          <a:p>
            <a:r>
              <a:rPr lang="pl-PL" sz="1500" dirty="0"/>
              <a:t>Brak zapłaty podatku dochodowego od osób fizycznych na moment przekształcenia spółki komandytowo-akcyjnej w spółkę komandytową </a:t>
            </a:r>
            <a:r>
              <a:rPr lang="pl-PL" sz="1500" b="1" dirty="0"/>
              <a:t>nie decyduje o powstaniu przychodu w momencie wypłaty środków przez spółkę komandytową powstałą z przekształcenia</a:t>
            </a:r>
            <a:r>
              <a:rPr lang="pl-PL" sz="1500" dirty="0" smtClean="0"/>
              <a:t>.</a:t>
            </a:r>
          </a:p>
          <a:p>
            <a:r>
              <a:rPr lang="pl-PL" sz="1500" dirty="0" smtClean="0"/>
              <a:t>Podstawą </a:t>
            </a:r>
            <a:r>
              <a:rPr lang="pl-PL" sz="1500" dirty="0"/>
              <a:t>takiego opodatkowania nie może być – wbrew twierdzeniu organu – art. 9 ust. 1 </a:t>
            </a:r>
            <a:r>
              <a:rPr lang="pl-PL" sz="1500" dirty="0" err="1"/>
              <a:t>u.p.d.o.f</a:t>
            </a:r>
            <a:r>
              <a:rPr lang="pl-PL" sz="1500" dirty="0"/>
              <a:t>., ustanawiający zasadę powszechności opodatkowania. </a:t>
            </a:r>
            <a:endParaRPr lang="en-GB" sz="15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D75B-8B43-41C1-A6D7-B662C4D4AD5B}" type="datetime1">
              <a:rPr lang="en-US" smtClean="0"/>
              <a:t>3/10/2018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Granice wykładni </a:t>
            </a:r>
            <a:r>
              <a:rPr lang="pl-PL" dirty="0" err="1" smtClean="0"/>
              <a:t>profiskalnej</a:t>
            </a:r>
            <a:endParaRPr lang="pl-P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1F65-A43C-406F-9DCA-0607A2063CB0}" type="datetime1">
              <a:rPr lang="en-US" smtClean="0"/>
              <a:t>3/10/2018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1372016"/>
            <a:ext cx="8232775" cy="1668895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pl-PL" sz="1200" dirty="0" smtClean="0"/>
              <a:t>Takie </a:t>
            </a:r>
            <a:r>
              <a:rPr lang="pl-PL" sz="1200" dirty="0"/>
              <a:t>wnioskowanie jest sprzeczne z art. 217 Konstytucji RP, zgodnie z którym nakładanie podatków, innych danin publicznych, określanie podmiotów, przedmiotów opodatkowania i stawek podatkowych, a także zasad przyznawania ulg i umorzeń oraz kategorii podmiotów zwolnionych od podatków następuje w drodze ustawy. Organy administracji publicznej nie mogą w drodze wykładni przepisów podatkowych modyfikować czy rozszerzać zakresu opodatkowania. Działania takie należą do władzy ustawodawczej. </a:t>
            </a:r>
            <a:r>
              <a:rPr lang="pl-PL" sz="1200" b="1" dirty="0"/>
              <a:t>W związku z powyższym jeżeli przepisy ustaw podatkowych nie obejmują określonych stanów faktycznych obowiązkiem podatkowym, to przyjąć należy, że dany obszar jest wolny od opodatkowania, a zmiana stanu prawnego w tym zakresie należy do ustawodawcy</a:t>
            </a:r>
            <a:r>
              <a:rPr lang="pl-PL" sz="1200" b="1" dirty="0" smtClean="0"/>
              <a:t>.</a:t>
            </a:r>
            <a:endParaRPr lang="pl-PL" sz="12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457199" y="3196855"/>
            <a:ext cx="8232775" cy="291686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pl-PL" sz="1200" dirty="0">
                <a:solidFill>
                  <a:schemeClr val="tx1"/>
                </a:solidFill>
              </a:rPr>
              <a:t>Sąd dostrzega, że ustawowe unormowania dotyczące opodatkowania akcjonariuszy spółek komandytowo-akcyjnych mogły w stanie prawnym przed 1 stycznia 2014 r. prowadzić w praktyce do unikania opodatkowania. Z tej perspektywy czytelna staje się motywacja, tkwiąca u podstaw rozumowania interpretacyjnego przedstawionego przez organ, którą było dążenie do wyeliminowanie tych niekorzystnych dla systemu podatkowego zjawisk. Nie można jednak zaakceptować sytuacji, w której w celu zapewnienia szczelności systemu podatkowego organy podatkowe w drodze wykładni prawa dokonują za ustawodawcę korekty unormowań podatkowych. Problem zarysowany w skarżonej interpretacji jest bowiem problem ustawodawcy, a nie praktyki stosowania prawa, której rolą jest wykładnia, a nie tworzenie, czy korekta przepisów prawa. Działania takie, zgodnie z art. 217 Konstytucji RP, należą do sfery wyłącznej kompetencji organów władzy ustawodawczej. Ponieważ powołany przepis, interpretowany łącznie z art. 2 i art. 7 Konstytucji RP, stanowi w polskim systemie prawa podatkowego fundament ochrony jednostki (czy szerzej podmiotów podległych władztwu podatkowemu) przed przejawami arbitralności władz podatkowych, należy mu przyznać bezwzględne pierwszeństwo w sytuacji kolizji z art. 32 ust. 1 i art. 84 Konstytucji RP (tak też NSA w wyroku z dnia 23 listopada 2016 r., sygn. akt II FSK 2992/14 i w wyroku z dnia 17 lutego 2016 r., sygn. akt II FSK 3627/13). </a:t>
            </a:r>
          </a:p>
        </p:txBody>
      </p:sp>
    </p:spTree>
    <p:extLst>
      <p:ext uri="{BB962C8B-B14F-4D97-AF65-F5344CB8AC3E}">
        <p14:creationId xmlns:p14="http://schemas.microsoft.com/office/powerpoint/2010/main" val="228038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Y regular presentation 2016_2">
  <a:themeElements>
    <a:clrScheme name="EY light print">
      <a:dk1>
        <a:srgbClr val="000000"/>
      </a:dk1>
      <a:lt1>
        <a:srgbClr val="646464"/>
      </a:lt1>
      <a:dk2>
        <a:srgbClr val="FFFFFF"/>
      </a:dk2>
      <a:lt2>
        <a:srgbClr val="646464"/>
      </a:lt2>
      <a:accent1>
        <a:srgbClr val="808080"/>
      </a:accent1>
      <a:accent2>
        <a:srgbClr val="FFE600"/>
      </a:accent2>
      <a:accent3>
        <a:srgbClr val="999999"/>
      </a:accent3>
      <a:accent4>
        <a:srgbClr val="F0F0F0"/>
      </a:accent4>
      <a:accent5>
        <a:srgbClr val="00A3AE"/>
      </a:accent5>
      <a:accent6>
        <a:srgbClr val="C0C0C0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36576" rIns="0" bIns="0" rtlCol="0">
        <a:spAutoFit/>
      </a:bodyPr>
      <a:lstStyle>
        <a:defPPr marL="356616" indent="-356616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err="1" smtClean="0">
            <a:solidFill>
              <a:schemeClr val="bg1"/>
            </a:solidFill>
          </a:defRPr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  <a:extLst>
    <a:ext uri="{05A4C25C-085E-4340-85A3-A5531E510DB2}">
      <thm15:themeFamily xmlns:thm15="http://schemas.microsoft.com/office/thememl/2012/main" xmlns="" name="EY regular presentation 2016.potx" id="{F157B1A2-C0B2-4E5F-AC46-1B845FEFA3B6}" vid="{F619CB2B-A276-410D-B731-EF9A75F25A68}"/>
    </a:ext>
  </a:extLst>
</a:theme>
</file>

<file path=ppt/theme/theme2.xml><?xml version="1.0" encoding="utf-8"?>
<a:theme xmlns:a="http://schemas.openxmlformats.org/drawingml/2006/main" name="EY light projection">
  <a:themeElements>
    <a:clrScheme name="EY light projection">
      <a:dk1>
        <a:srgbClr val="000000"/>
      </a:dk1>
      <a:lt1>
        <a:srgbClr val="646464"/>
      </a:lt1>
      <a:dk2>
        <a:srgbClr val="FFFFFF"/>
      </a:dk2>
      <a:lt2>
        <a:srgbClr val="646464"/>
      </a:lt2>
      <a:accent1>
        <a:srgbClr val="808080"/>
      </a:accent1>
      <a:accent2>
        <a:srgbClr val="FFD200"/>
      </a:accent2>
      <a:accent3>
        <a:srgbClr val="999999"/>
      </a:accent3>
      <a:accent4>
        <a:srgbClr val="F0F0F0"/>
      </a:accent4>
      <a:accent5>
        <a:srgbClr val="00A3AE"/>
      </a:accent5>
      <a:accent6>
        <a:srgbClr val="C0C0C0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36576" rIns="0" bIns="0" rtlCol="0">
        <a:spAutoFit/>
      </a:bodyPr>
      <a:lstStyle>
        <a:defPPr marL="356616" indent="-356616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err="1" smtClean="0">
            <a:solidFill>
              <a:schemeClr val="bg1"/>
            </a:solidFill>
          </a:defRPr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  <a:extLst>
    <a:ext uri="{05A4C25C-085E-4340-85A3-A5531E510DB2}">
      <thm15:themeFamily xmlns:thm15="http://schemas.microsoft.com/office/thememl/2012/main" xmlns="" name="EY regular presentation 2016.potx" id="{F157B1A2-C0B2-4E5F-AC46-1B845FEFA3B6}" vid="{E5567D8E-8AA6-4379-A07A-78475D90A85D}"/>
    </a:ext>
  </a:extLst>
</a:theme>
</file>

<file path=ppt/theme/theme3.xml><?xml version="1.0" encoding="utf-8"?>
<a:theme xmlns:a="http://schemas.openxmlformats.org/drawingml/2006/main" name="EY dark print">
  <a:themeElements>
    <a:clrScheme name="EY dark print">
      <a:dk1>
        <a:srgbClr val="FFFFFF"/>
      </a:dk1>
      <a:lt1>
        <a:srgbClr val="FFFFFF"/>
      </a:lt1>
      <a:dk2>
        <a:srgbClr val="333333"/>
      </a:dk2>
      <a:lt2>
        <a:srgbClr val="FFE600"/>
      </a:lt2>
      <a:accent1>
        <a:srgbClr val="808080"/>
      </a:accent1>
      <a:accent2>
        <a:srgbClr val="FFE600"/>
      </a:accent2>
      <a:accent3>
        <a:srgbClr val="999999"/>
      </a:accent3>
      <a:accent4>
        <a:srgbClr val="F0F0F0"/>
      </a:accent4>
      <a:accent5>
        <a:srgbClr val="00A3AE"/>
      </a:accent5>
      <a:accent6>
        <a:srgbClr val="C0C0C0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36576" rIns="0" bIns="0" rtlCol="0">
        <a:spAutoFit/>
      </a:bodyPr>
      <a:lstStyle>
        <a:defPPr marL="356616" indent="-356616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err="1" smtClean="0">
            <a:solidFill>
              <a:schemeClr val="bg1"/>
            </a:solidFill>
          </a:defRPr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  <a:extLst>
    <a:ext uri="{05A4C25C-085E-4340-85A3-A5531E510DB2}">
      <thm15:themeFamily xmlns:thm15="http://schemas.microsoft.com/office/thememl/2012/main" xmlns="" name="EY regular presentation 2016.potx" id="{F157B1A2-C0B2-4E5F-AC46-1B845FEFA3B6}" vid="{8293C21D-29E2-4A0F-98AA-364AB6F20EFE}"/>
    </a:ext>
  </a:extLst>
</a:theme>
</file>

<file path=ppt/theme/theme4.xml><?xml version="1.0" encoding="utf-8"?>
<a:theme xmlns:a="http://schemas.openxmlformats.org/drawingml/2006/main" name="EY dark projection">
  <a:themeElements>
    <a:clrScheme name="EY dark projection">
      <a:dk1>
        <a:srgbClr val="FFFFFF"/>
      </a:dk1>
      <a:lt1>
        <a:srgbClr val="FFFFFF"/>
      </a:lt1>
      <a:dk2>
        <a:srgbClr val="333333"/>
      </a:dk2>
      <a:lt2>
        <a:srgbClr val="FFD200"/>
      </a:lt2>
      <a:accent1>
        <a:srgbClr val="808080"/>
      </a:accent1>
      <a:accent2>
        <a:srgbClr val="FFD200"/>
      </a:accent2>
      <a:accent3>
        <a:srgbClr val="999999"/>
      </a:accent3>
      <a:accent4>
        <a:srgbClr val="F0F0F0"/>
      </a:accent4>
      <a:accent5>
        <a:srgbClr val="00A3AE"/>
      </a:accent5>
      <a:accent6>
        <a:srgbClr val="C0C0C0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36576" rIns="0" bIns="0" rtlCol="0">
        <a:spAutoFit/>
      </a:bodyPr>
      <a:lstStyle>
        <a:defPPr marL="356616" indent="-356616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baseline="0" dirty="0" err="1" smtClean="0">
            <a:solidFill>
              <a:schemeClr val="bg1"/>
            </a:solidFill>
          </a:defRPr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  <a:extLst>
    <a:ext uri="{05A4C25C-085E-4340-85A3-A5531E510DB2}">
      <thm15:themeFamily xmlns:thm15="http://schemas.microsoft.com/office/thememl/2012/main" xmlns="" name="EY regular presentation 2016.potx" id="{F157B1A2-C0B2-4E5F-AC46-1B845FEFA3B6}" vid="{D8209339-5A8E-4481-8DCF-D1538D127722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EY regular presentation 2016</Template>
  <TotalTime>0</TotalTime>
  <Words>602</Words>
  <Application>Microsoft Office PowerPoint</Application>
  <PresentationFormat>Pokaz na ekranie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4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EY regular presentation 2016_2</vt:lpstr>
      <vt:lpstr>EY light projection</vt:lpstr>
      <vt:lpstr>EY dark print</vt:lpstr>
      <vt:lpstr>EY dark projection</vt:lpstr>
      <vt:lpstr>I SA/Po 703/16 z 19 kwietnia 2017 r. Wypłata nieopodatkowanego zysku</vt:lpstr>
      <vt:lpstr>Tło zagadnienia</vt:lpstr>
      <vt:lpstr>Wyrok WSA</vt:lpstr>
      <vt:lpstr>Granice wykładni profiskalnej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2018-03-09T15:24:19Z</dcterms:created>
  <dcterms:modified xsi:type="dcterms:W3CDTF">2018-03-10T07:16:46Z</dcterms:modified>
</cp:coreProperties>
</file>