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handoutMasterIdLst>
    <p:handoutMasterId r:id="rId12"/>
  </p:handoutMasterIdLst>
  <p:sldIdLst>
    <p:sldId id="257" r:id="rId2"/>
    <p:sldId id="505" r:id="rId3"/>
    <p:sldId id="494" r:id="rId4"/>
    <p:sldId id="496" r:id="rId5"/>
    <p:sldId id="498" r:id="rId6"/>
    <p:sldId id="499" r:id="rId7"/>
    <p:sldId id="506" r:id="rId8"/>
    <p:sldId id="504" r:id="rId9"/>
    <p:sldId id="390" r:id="rId10"/>
  </p:sldIdLst>
  <p:sldSz cx="9144000" cy="6858000" type="screen4x3"/>
  <p:notesSz cx="6735763" cy="9866313"/>
  <p:custDataLst>
    <p:tags r:id="rId13"/>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10">
          <p15:clr>
            <a:srgbClr val="A4A3A4"/>
          </p15:clr>
        </p15:guide>
        <p15:guide id="2" orient="horz" pos="3890">
          <p15:clr>
            <a:srgbClr val="A4A3A4"/>
          </p15:clr>
        </p15:guide>
        <p15:guide id="3" orient="horz" pos="4193">
          <p15:clr>
            <a:srgbClr val="A4A3A4"/>
          </p15:clr>
        </p15:guide>
        <p15:guide id="4" orient="horz" pos="2452">
          <p15:clr>
            <a:srgbClr val="A4A3A4"/>
          </p15:clr>
        </p15:guide>
        <p15:guide id="5" orient="horz" pos="498">
          <p15:clr>
            <a:srgbClr val="A4A3A4"/>
          </p15:clr>
        </p15:guide>
        <p15:guide id="6" orient="horz" pos="417">
          <p15:clr>
            <a:srgbClr val="A4A3A4"/>
          </p15:clr>
        </p15:guide>
        <p15:guide id="7" orient="horz" pos="688">
          <p15:clr>
            <a:srgbClr val="A4A3A4"/>
          </p15:clr>
        </p15:guide>
        <p15:guide id="8" orient="horz" pos="4095">
          <p15:clr>
            <a:srgbClr val="A4A3A4"/>
          </p15:clr>
        </p15:guide>
        <p15:guide id="9" orient="horz" pos="267">
          <p15:clr>
            <a:srgbClr val="A4A3A4"/>
          </p15:clr>
        </p15:guide>
        <p15:guide id="10" orient="horz" pos="4012">
          <p15:clr>
            <a:srgbClr val="A4A3A4"/>
          </p15:clr>
        </p15:guide>
        <p15:guide id="11" orient="horz" pos="1759">
          <p15:clr>
            <a:srgbClr val="A4A3A4"/>
          </p15:clr>
        </p15:guide>
        <p15:guide id="12" pos="231">
          <p15:clr>
            <a:srgbClr val="A4A3A4"/>
          </p15:clr>
        </p15:guide>
        <p15:guide id="13" pos="5528">
          <p15:clr>
            <a:srgbClr val="A4A3A4"/>
          </p15:clr>
        </p15:guide>
        <p15:guide id="14" pos="1311">
          <p15:clr>
            <a:srgbClr val="A4A3A4"/>
          </p15:clr>
        </p15:guide>
        <p15:guide id="15" pos="2391">
          <p15:clr>
            <a:srgbClr val="A4A3A4"/>
          </p15:clr>
        </p15:guide>
        <p15:guide id="16" pos="3471">
          <p15:clr>
            <a:srgbClr val="A4A3A4"/>
          </p15:clr>
        </p15:guide>
        <p15:guide id="17" pos="4554">
          <p15:clr>
            <a:srgbClr val="A4A3A4"/>
          </p15:clr>
        </p15:guide>
        <p15:guide id="18" pos="2776">
          <p15:clr>
            <a:srgbClr val="A4A3A4"/>
          </p15:clr>
        </p15:guide>
        <p15:guide id="19" pos="2984">
          <p15:clr>
            <a:srgbClr val="A4A3A4"/>
          </p15:clr>
        </p15:guide>
      </p15:sldGuideLst>
    </p:ext>
    <p:ext uri="{2D200454-40CA-4A62-9FC3-DE9A4176ACB9}">
      <p15:notesGuideLst xmlns:p15="http://schemas.microsoft.com/office/powerpoint/2012/main">
        <p15:guide id="1" orient="horz" pos="3107">
          <p15:clr>
            <a:srgbClr val="A4A3A4"/>
          </p15:clr>
        </p15:guide>
        <p15:guide id="2" pos="212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l Mikulski" initials="RM" lastIdx="1" clrIdx="0">
    <p:extLst/>
  </p:cmAuthor>
  <p:cmAuthor id="2" name="Rafal Mikulski" initials="RM [2]" lastIdx="1" clrIdx="1">
    <p:extLst/>
  </p:cmAuthor>
  <p:cmAuthor id="3" name="Rafal Mikulski" initials="RM [3]" lastIdx="1" clrIdx="2">
    <p:extLst/>
  </p:cmAuthor>
  <p:cmAuthor id="4" name="Rafal Mikulski" initials="RM [4]" lastIdx="1" clrIdx="3">
    <p:extLst/>
  </p:cmAuthor>
  <p:cmAuthor id="5" name="Marta Ołowska" initials="olowskam"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64AA"/>
    <a:srgbClr val="9C5FB5"/>
    <a:srgbClr val="EBECED"/>
    <a:srgbClr val="565A5C"/>
    <a:srgbClr val="000000"/>
    <a:srgbClr val="427730"/>
    <a:srgbClr val="D5D5D5"/>
    <a:srgbClr val="D5D5D2"/>
    <a:srgbClr val="E00371"/>
    <a:srgbClr val="005E8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51" autoAdjust="0"/>
    <p:restoredTop sz="94778" autoAdjust="0"/>
  </p:normalViewPr>
  <p:slideViewPr>
    <p:cSldViewPr snapToGrid="0">
      <p:cViewPr varScale="1">
        <p:scale>
          <a:sx n="89" d="100"/>
          <a:sy n="89" d="100"/>
        </p:scale>
        <p:origin x="1656" y="53"/>
      </p:cViewPr>
      <p:guideLst>
        <p:guide orient="horz" pos="1010"/>
        <p:guide orient="horz" pos="3890"/>
        <p:guide orient="horz" pos="4193"/>
        <p:guide orient="horz" pos="2452"/>
        <p:guide orient="horz" pos="498"/>
        <p:guide orient="horz" pos="417"/>
        <p:guide orient="horz" pos="688"/>
        <p:guide orient="horz" pos="4095"/>
        <p:guide orient="horz" pos="267"/>
        <p:guide orient="horz" pos="4012"/>
        <p:guide orient="horz" pos="1759"/>
        <p:guide pos="231"/>
        <p:guide pos="5528"/>
        <p:guide pos="1311"/>
        <p:guide pos="2391"/>
        <p:guide pos="3471"/>
        <p:guide pos="4554"/>
        <p:guide pos="2776"/>
        <p:guide pos="2984"/>
      </p:guideLst>
    </p:cSldViewPr>
  </p:slideViewPr>
  <p:outlineViewPr>
    <p:cViewPr>
      <p:scale>
        <a:sx n="33" d="100"/>
        <a:sy n="33" d="100"/>
      </p:scale>
      <p:origin x="0" y="17826"/>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94" d="100"/>
          <a:sy n="94" d="100"/>
        </p:scale>
        <p:origin x="-3672" y="-108"/>
      </p:cViewPr>
      <p:guideLst>
        <p:guide orient="horz" pos="3107"/>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F9715A1-A82D-4F10-B117-F6BB43F9FA69}" type="doc">
      <dgm:prSet loTypeId="urn:microsoft.com/office/officeart/2005/8/layout/chevron1" loCatId="process" qsTypeId="urn:microsoft.com/office/officeart/2005/8/quickstyle/simple1" qsCatId="simple" csTypeId="urn:microsoft.com/office/officeart/2005/8/colors/accent1_2" csCatId="accent1" phldr="1"/>
      <dgm:spPr/>
    </dgm:pt>
    <dgm:pt modelId="{CED206F5-A52E-40CE-8622-156C6B8C206B}">
      <dgm:prSet phldrT="[Text]"/>
      <dgm:spPr/>
      <dgm:t>
        <a:bodyPr/>
        <a:lstStyle/>
        <a:p>
          <a:r>
            <a:rPr lang="pl-PL" dirty="0" smtClean="0">
              <a:solidFill>
                <a:schemeClr val="bg1"/>
              </a:solidFill>
            </a:rPr>
            <a:t>Opodatkowanie sprzedaży podatkiem VAT</a:t>
          </a:r>
        </a:p>
      </dgm:t>
    </dgm:pt>
    <dgm:pt modelId="{86BF314A-5357-4CD5-9E16-E95A519D75DA}" type="parTrans" cxnId="{0BB3B54A-F241-4E53-AA76-791338841AFB}">
      <dgm:prSet/>
      <dgm:spPr/>
      <dgm:t>
        <a:bodyPr/>
        <a:lstStyle/>
        <a:p>
          <a:endParaRPr lang="en-US"/>
        </a:p>
      </dgm:t>
    </dgm:pt>
    <dgm:pt modelId="{E30E7A4F-F377-40D3-89FD-DB097A5FDEA6}" type="sibTrans" cxnId="{0BB3B54A-F241-4E53-AA76-791338841AFB}">
      <dgm:prSet/>
      <dgm:spPr/>
      <dgm:t>
        <a:bodyPr/>
        <a:lstStyle/>
        <a:p>
          <a:endParaRPr lang="en-US"/>
        </a:p>
      </dgm:t>
    </dgm:pt>
    <dgm:pt modelId="{EDE1150E-A6F8-4178-A05D-1D90576D836B}">
      <dgm:prSet phldrT="[Text]"/>
      <dgm:spPr/>
      <dgm:t>
        <a:bodyPr/>
        <a:lstStyle/>
        <a:p>
          <a:r>
            <a:rPr lang="pl-PL" dirty="0" smtClean="0"/>
            <a:t>Ujęcie transakcji w deklaracji VAT i wykazanie podatku do zwrotu</a:t>
          </a:r>
          <a:endParaRPr lang="en-US" dirty="0"/>
        </a:p>
      </dgm:t>
    </dgm:pt>
    <dgm:pt modelId="{8798C4BB-9009-44AC-9BA7-8BDDA59A204C}" type="parTrans" cxnId="{AAE8F1FA-C06B-42AC-8448-DFAC88FE31C8}">
      <dgm:prSet/>
      <dgm:spPr/>
      <dgm:t>
        <a:bodyPr/>
        <a:lstStyle/>
        <a:p>
          <a:endParaRPr lang="en-US"/>
        </a:p>
      </dgm:t>
    </dgm:pt>
    <dgm:pt modelId="{6DDE7930-FDBE-4AF2-AFB1-FF5ED2886F77}" type="sibTrans" cxnId="{AAE8F1FA-C06B-42AC-8448-DFAC88FE31C8}">
      <dgm:prSet/>
      <dgm:spPr/>
      <dgm:t>
        <a:bodyPr/>
        <a:lstStyle/>
        <a:p>
          <a:endParaRPr lang="en-US"/>
        </a:p>
      </dgm:t>
    </dgm:pt>
    <dgm:pt modelId="{BC69B0FB-54CF-40BF-A5AF-E4B562BB7664}">
      <dgm:prSet phldrT="[Text]"/>
      <dgm:spPr/>
      <dgm:t>
        <a:bodyPr/>
        <a:lstStyle/>
        <a:p>
          <a:r>
            <a:rPr lang="pl-PL" dirty="0" smtClean="0"/>
            <a:t>Postępowanie podatkowe - spółka zawyżyła kwotę </a:t>
          </a:r>
          <a:r>
            <a:rPr lang="pl-PL" dirty="0" err="1" smtClean="0"/>
            <a:t>podatk</a:t>
          </a:r>
          <a:r>
            <a:rPr lang="pl-PL" dirty="0" smtClean="0"/>
            <a:t> </a:t>
          </a:r>
          <a:r>
            <a:rPr lang="pl-PL" dirty="0" err="1" smtClean="0"/>
            <a:t>unaliczonego</a:t>
          </a:r>
          <a:endParaRPr lang="en-US" dirty="0"/>
        </a:p>
      </dgm:t>
    </dgm:pt>
    <dgm:pt modelId="{577B0D76-CF9C-4F3E-80A2-7A15054F7826}" type="parTrans" cxnId="{761DCF04-375F-4CD3-981F-BB3B5EB01EB6}">
      <dgm:prSet/>
      <dgm:spPr/>
      <dgm:t>
        <a:bodyPr/>
        <a:lstStyle/>
        <a:p>
          <a:endParaRPr lang="en-US"/>
        </a:p>
      </dgm:t>
    </dgm:pt>
    <dgm:pt modelId="{FD86E03A-2C5F-4BA2-ABD6-C4D97A4756A4}" type="sibTrans" cxnId="{761DCF04-375F-4CD3-981F-BB3B5EB01EB6}">
      <dgm:prSet/>
      <dgm:spPr/>
      <dgm:t>
        <a:bodyPr/>
        <a:lstStyle/>
        <a:p>
          <a:endParaRPr lang="en-US"/>
        </a:p>
      </dgm:t>
    </dgm:pt>
    <dgm:pt modelId="{5B05461B-4949-48F2-B200-047E487C7F64}" type="pres">
      <dgm:prSet presAssocID="{EF9715A1-A82D-4F10-B117-F6BB43F9FA69}" presName="Name0" presStyleCnt="0">
        <dgm:presLayoutVars>
          <dgm:dir/>
          <dgm:animLvl val="lvl"/>
          <dgm:resizeHandles val="exact"/>
        </dgm:presLayoutVars>
      </dgm:prSet>
      <dgm:spPr/>
    </dgm:pt>
    <dgm:pt modelId="{E561EA05-06EB-4F1A-922A-397EDD2BAAAC}" type="pres">
      <dgm:prSet presAssocID="{CED206F5-A52E-40CE-8622-156C6B8C206B}" presName="parTxOnly" presStyleLbl="node1" presStyleIdx="0" presStyleCnt="3">
        <dgm:presLayoutVars>
          <dgm:chMax val="0"/>
          <dgm:chPref val="0"/>
          <dgm:bulletEnabled val="1"/>
        </dgm:presLayoutVars>
      </dgm:prSet>
      <dgm:spPr/>
      <dgm:t>
        <a:bodyPr/>
        <a:lstStyle/>
        <a:p>
          <a:endParaRPr lang="en-US"/>
        </a:p>
      </dgm:t>
    </dgm:pt>
    <dgm:pt modelId="{19493FB0-BCB1-47A3-ABB5-539EBF14E664}" type="pres">
      <dgm:prSet presAssocID="{E30E7A4F-F377-40D3-89FD-DB097A5FDEA6}" presName="parTxOnlySpace" presStyleCnt="0"/>
      <dgm:spPr/>
    </dgm:pt>
    <dgm:pt modelId="{6CD7A118-A1CE-4B57-BAC7-0AD78BC95F9A}" type="pres">
      <dgm:prSet presAssocID="{EDE1150E-A6F8-4178-A05D-1D90576D836B}" presName="parTxOnly" presStyleLbl="node1" presStyleIdx="1" presStyleCnt="3">
        <dgm:presLayoutVars>
          <dgm:chMax val="0"/>
          <dgm:chPref val="0"/>
          <dgm:bulletEnabled val="1"/>
        </dgm:presLayoutVars>
      </dgm:prSet>
      <dgm:spPr/>
      <dgm:t>
        <a:bodyPr/>
        <a:lstStyle/>
        <a:p>
          <a:endParaRPr lang="en-US"/>
        </a:p>
      </dgm:t>
    </dgm:pt>
    <dgm:pt modelId="{C79FC72A-DA35-43FE-ACF2-3142DBD7C6B4}" type="pres">
      <dgm:prSet presAssocID="{6DDE7930-FDBE-4AF2-AFB1-FF5ED2886F77}" presName="parTxOnlySpace" presStyleCnt="0"/>
      <dgm:spPr/>
    </dgm:pt>
    <dgm:pt modelId="{00F8EDF8-EEF4-4987-A88D-380FB6745EC2}" type="pres">
      <dgm:prSet presAssocID="{BC69B0FB-54CF-40BF-A5AF-E4B562BB7664}" presName="parTxOnly" presStyleLbl="node1" presStyleIdx="2" presStyleCnt="3">
        <dgm:presLayoutVars>
          <dgm:chMax val="0"/>
          <dgm:chPref val="0"/>
          <dgm:bulletEnabled val="1"/>
        </dgm:presLayoutVars>
      </dgm:prSet>
      <dgm:spPr/>
      <dgm:t>
        <a:bodyPr/>
        <a:lstStyle/>
        <a:p>
          <a:endParaRPr lang="en-US"/>
        </a:p>
      </dgm:t>
    </dgm:pt>
  </dgm:ptLst>
  <dgm:cxnLst>
    <dgm:cxn modelId="{BB83ACC8-E096-4FF2-8F3E-D431CB428B25}" type="presOf" srcId="{CED206F5-A52E-40CE-8622-156C6B8C206B}" destId="{E561EA05-06EB-4F1A-922A-397EDD2BAAAC}" srcOrd="0" destOrd="0" presId="urn:microsoft.com/office/officeart/2005/8/layout/chevron1"/>
    <dgm:cxn modelId="{9B9ED6AD-10C2-4F8E-8914-FC0D153D38B2}" type="presOf" srcId="{EF9715A1-A82D-4F10-B117-F6BB43F9FA69}" destId="{5B05461B-4949-48F2-B200-047E487C7F64}" srcOrd="0" destOrd="0" presId="urn:microsoft.com/office/officeart/2005/8/layout/chevron1"/>
    <dgm:cxn modelId="{0BB3B54A-F241-4E53-AA76-791338841AFB}" srcId="{EF9715A1-A82D-4F10-B117-F6BB43F9FA69}" destId="{CED206F5-A52E-40CE-8622-156C6B8C206B}" srcOrd="0" destOrd="0" parTransId="{86BF314A-5357-4CD5-9E16-E95A519D75DA}" sibTransId="{E30E7A4F-F377-40D3-89FD-DB097A5FDEA6}"/>
    <dgm:cxn modelId="{AAE8F1FA-C06B-42AC-8448-DFAC88FE31C8}" srcId="{EF9715A1-A82D-4F10-B117-F6BB43F9FA69}" destId="{EDE1150E-A6F8-4178-A05D-1D90576D836B}" srcOrd="1" destOrd="0" parTransId="{8798C4BB-9009-44AC-9BA7-8BDDA59A204C}" sibTransId="{6DDE7930-FDBE-4AF2-AFB1-FF5ED2886F77}"/>
    <dgm:cxn modelId="{EE91EA4E-F41D-4964-8EDD-52C38C50174E}" type="presOf" srcId="{BC69B0FB-54CF-40BF-A5AF-E4B562BB7664}" destId="{00F8EDF8-EEF4-4987-A88D-380FB6745EC2}" srcOrd="0" destOrd="0" presId="urn:microsoft.com/office/officeart/2005/8/layout/chevron1"/>
    <dgm:cxn modelId="{761DCF04-375F-4CD3-981F-BB3B5EB01EB6}" srcId="{EF9715A1-A82D-4F10-B117-F6BB43F9FA69}" destId="{BC69B0FB-54CF-40BF-A5AF-E4B562BB7664}" srcOrd="2" destOrd="0" parTransId="{577B0D76-CF9C-4F3E-80A2-7A15054F7826}" sibTransId="{FD86E03A-2C5F-4BA2-ABD6-C4D97A4756A4}"/>
    <dgm:cxn modelId="{72F89952-F55D-4572-AA3B-FFE907CCB482}" type="presOf" srcId="{EDE1150E-A6F8-4178-A05D-1D90576D836B}" destId="{6CD7A118-A1CE-4B57-BAC7-0AD78BC95F9A}" srcOrd="0" destOrd="0" presId="urn:microsoft.com/office/officeart/2005/8/layout/chevron1"/>
    <dgm:cxn modelId="{E82B72B3-AB6E-437C-A193-3D97FBF04C63}" type="presParOf" srcId="{5B05461B-4949-48F2-B200-047E487C7F64}" destId="{E561EA05-06EB-4F1A-922A-397EDD2BAAAC}" srcOrd="0" destOrd="0" presId="urn:microsoft.com/office/officeart/2005/8/layout/chevron1"/>
    <dgm:cxn modelId="{9AFF83F1-529B-4BE3-B939-B02C49AB9B73}" type="presParOf" srcId="{5B05461B-4949-48F2-B200-047E487C7F64}" destId="{19493FB0-BCB1-47A3-ABB5-539EBF14E664}" srcOrd="1" destOrd="0" presId="urn:microsoft.com/office/officeart/2005/8/layout/chevron1"/>
    <dgm:cxn modelId="{E054C64B-E607-499D-B85A-8643DDA60659}" type="presParOf" srcId="{5B05461B-4949-48F2-B200-047E487C7F64}" destId="{6CD7A118-A1CE-4B57-BAC7-0AD78BC95F9A}" srcOrd="2" destOrd="0" presId="urn:microsoft.com/office/officeart/2005/8/layout/chevron1"/>
    <dgm:cxn modelId="{BA73C527-33B2-4181-82CA-CFB3F1C7A3C5}" type="presParOf" srcId="{5B05461B-4949-48F2-B200-047E487C7F64}" destId="{C79FC72A-DA35-43FE-ACF2-3142DBD7C6B4}" srcOrd="3" destOrd="0" presId="urn:microsoft.com/office/officeart/2005/8/layout/chevron1"/>
    <dgm:cxn modelId="{BD1A558B-8C32-42B8-A133-6B67CDD5E556}" type="presParOf" srcId="{5B05461B-4949-48F2-B200-047E487C7F64}" destId="{00F8EDF8-EEF4-4987-A88D-380FB6745EC2}"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565" cy="493868"/>
          </a:xfrm>
          <a:prstGeom prst="rect">
            <a:avLst/>
          </a:prstGeom>
        </p:spPr>
        <p:txBody>
          <a:bodyPr vert="horz" lIns="90754" tIns="45377" rIns="90754" bIns="45377" rtlCol="0"/>
          <a:lstStyle>
            <a:lvl1pPr algn="l">
              <a:defRPr sz="1200"/>
            </a:lvl1pPr>
          </a:lstStyle>
          <a:p>
            <a:endParaRPr lang="en-GB"/>
          </a:p>
        </p:txBody>
      </p:sp>
      <p:sp>
        <p:nvSpPr>
          <p:cNvPr id="3" name="Date Placeholder 2"/>
          <p:cNvSpPr>
            <a:spLocks noGrp="1"/>
          </p:cNvSpPr>
          <p:nvPr>
            <p:ph type="dt" sz="quarter" idx="1"/>
          </p:nvPr>
        </p:nvSpPr>
        <p:spPr>
          <a:xfrm>
            <a:off x="3814626" y="0"/>
            <a:ext cx="2919565" cy="493868"/>
          </a:xfrm>
          <a:prstGeom prst="rect">
            <a:avLst/>
          </a:prstGeom>
        </p:spPr>
        <p:txBody>
          <a:bodyPr vert="horz" lIns="90754" tIns="45377" rIns="90754" bIns="45377" rtlCol="0"/>
          <a:lstStyle>
            <a:lvl1pPr algn="r">
              <a:defRPr sz="1200"/>
            </a:lvl1pPr>
          </a:lstStyle>
          <a:p>
            <a:fld id="{689B54F0-1D7F-4045-8213-B7D9C7FFB374}" type="datetimeFigureOut">
              <a:rPr lang="en-GB" smtClean="0"/>
              <a:t>05/09/2018</a:t>
            </a:fld>
            <a:endParaRPr lang="en-GB"/>
          </a:p>
        </p:txBody>
      </p:sp>
      <p:sp>
        <p:nvSpPr>
          <p:cNvPr id="4" name="Footer Placeholder 3"/>
          <p:cNvSpPr>
            <a:spLocks noGrp="1"/>
          </p:cNvSpPr>
          <p:nvPr>
            <p:ph type="ftr" sz="quarter" idx="2"/>
          </p:nvPr>
        </p:nvSpPr>
        <p:spPr>
          <a:xfrm>
            <a:off x="0" y="9370868"/>
            <a:ext cx="2919565" cy="493867"/>
          </a:xfrm>
          <a:prstGeom prst="rect">
            <a:avLst/>
          </a:prstGeom>
        </p:spPr>
        <p:txBody>
          <a:bodyPr vert="horz" lIns="90754" tIns="45377" rIns="90754" bIns="45377" rtlCol="0" anchor="b"/>
          <a:lstStyle>
            <a:lvl1pPr algn="l">
              <a:defRPr sz="1200"/>
            </a:lvl1pPr>
          </a:lstStyle>
          <a:p>
            <a:endParaRPr lang="en-GB"/>
          </a:p>
        </p:txBody>
      </p:sp>
      <p:sp>
        <p:nvSpPr>
          <p:cNvPr id="5" name="Slide Number Placeholder 4"/>
          <p:cNvSpPr>
            <a:spLocks noGrp="1"/>
          </p:cNvSpPr>
          <p:nvPr>
            <p:ph type="sldNum" sz="quarter" idx="3"/>
          </p:nvPr>
        </p:nvSpPr>
        <p:spPr>
          <a:xfrm>
            <a:off x="3814626" y="9370868"/>
            <a:ext cx="2919565" cy="493867"/>
          </a:xfrm>
          <a:prstGeom prst="rect">
            <a:avLst/>
          </a:prstGeom>
        </p:spPr>
        <p:txBody>
          <a:bodyPr vert="horz" lIns="90754" tIns="45377" rIns="90754" bIns="45377" rtlCol="0" anchor="b"/>
          <a:lstStyle>
            <a:lvl1pPr algn="r">
              <a:defRPr sz="1200"/>
            </a:lvl1pPr>
          </a:lstStyle>
          <a:p>
            <a:fld id="{D34632E1-11D0-46CC-8676-7C313BB9F556}" type="slidenum">
              <a:rPr lang="en-GB" smtClean="0"/>
              <a:t>‹#›</a:t>
            </a:fld>
            <a:endParaRPr lang="en-GB"/>
          </a:p>
        </p:txBody>
      </p:sp>
    </p:spTree>
    <p:extLst>
      <p:ext uri="{BB962C8B-B14F-4D97-AF65-F5344CB8AC3E}">
        <p14:creationId xmlns:p14="http://schemas.microsoft.com/office/powerpoint/2010/main" val="7263273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18830" cy="493315"/>
          </a:xfrm>
          <a:prstGeom prst="rect">
            <a:avLst/>
          </a:prstGeom>
        </p:spPr>
        <p:txBody>
          <a:bodyPr vert="horz" lIns="94843" tIns="47422" rIns="94843" bIns="47422" rtlCol="0"/>
          <a:lstStyle>
            <a:lvl1pPr algn="l">
              <a:defRPr sz="1300"/>
            </a:lvl1pPr>
          </a:lstStyle>
          <a:p>
            <a:endParaRPr lang="en-US"/>
          </a:p>
        </p:txBody>
      </p:sp>
      <p:sp>
        <p:nvSpPr>
          <p:cNvPr id="3" name="Date Placeholder 2"/>
          <p:cNvSpPr>
            <a:spLocks noGrp="1"/>
          </p:cNvSpPr>
          <p:nvPr>
            <p:ph type="dt" idx="1"/>
          </p:nvPr>
        </p:nvSpPr>
        <p:spPr>
          <a:xfrm>
            <a:off x="3815376" y="1"/>
            <a:ext cx="2918830" cy="493315"/>
          </a:xfrm>
          <a:prstGeom prst="rect">
            <a:avLst/>
          </a:prstGeom>
        </p:spPr>
        <p:txBody>
          <a:bodyPr vert="horz" lIns="94843" tIns="47422" rIns="94843" bIns="47422" rtlCol="0"/>
          <a:lstStyle>
            <a:lvl1pPr algn="r">
              <a:defRPr sz="1300"/>
            </a:lvl1pPr>
          </a:lstStyle>
          <a:p>
            <a:fld id="{D77633BE-0766-4701-97A4-87960AEAA15B}" type="datetimeFigureOut">
              <a:rPr lang="en-US" smtClean="0"/>
              <a:pPr/>
              <a:t>9/5/2018</a:t>
            </a:fld>
            <a:endParaRPr lang="en-US"/>
          </a:p>
        </p:txBody>
      </p:sp>
      <p:sp>
        <p:nvSpPr>
          <p:cNvPr id="4" name="Slide Image Placeholder 3"/>
          <p:cNvSpPr>
            <a:spLocks noGrp="1" noRot="1" noChangeAspect="1"/>
          </p:cNvSpPr>
          <p:nvPr>
            <p:ph type="sldImg" idx="2"/>
          </p:nvPr>
        </p:nvSpPr>
        <p:spPr>
          <a:xfrm>
            <a:off x="903288" y="739775"/>
            <a:ext cx="4929187" cy="3698875"/>
          </a:xfrm>
          <a:prstGeom prst="rect">
            <a:avLst/>
          </a:prstGeom>
          <a:noFill/>
          <a:ln w="12700">
            <a:solidFill>
              <a:prstClr val="black"/>
            </a:solidFill>
          </a:ln>
        </p:spPr>
        <p:txBody>
          <a:bodyPr vert="horz" lIns="94843" tIns="47422" rIns="94843" bIns="47422" rtlCol="0" anchor="ctr"/>
          <a:lstStyle/>
          <a:p>
            <a:endParaRPr lang="en-US"/>
          </a:p>
        </p:txBody>
      </p:sp>
      <p:sp>
        <p:nvSpPr>
          <p:cNvPr id="5" name="Notes Placeholder 4"/>
          <p:cNvSpPr>
            <a:spLocks noGrp="1"/>
          </p:cNvSpPr>
          <p:nvPr>
            <p:ph type="body" sz="quarter" idx="3"/>
          </p:nvPr>
        </p:nvSpPr>
        <p:spPr>
          <a:xfrm>
            <a:off x="673577" y="4686500"/>
            <a:ext cx="5388610" cy="4439841"/>
          </a:xfrm>
          <a:prstGeom prst="rect">
            <a:avLst/>
          </a:prstGeom>
        </p:spPr>
        <p:txBody>
          <a:bodyPr vert="horz" lIns="94843" tIns="47422" rIns="94843" bIns="4742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2" y="9371287"/>
            <a:ext cx="2918830" cy="493315"/>
          </a:xfrm>
          <a:prstGeom prst="rect">
            <a:avLst/>
          </a:prstGeom>
        </p:spPr>
        <p:txBody>
          <a:bodyPr vert="horz" lIns="94843" tIns="47422" rIns="94843" bIns="47422" rtlCol="0" anchor="b"/>
          <a:lstStyle>
            <a:lvl1pPr algn="l">
              <a:defRPr sz="1300"/>
            </a:lvl1pPr>
          </a:lstStyle>
          <a:p>
            <a:endParaRPr lang="en-US"/>
          </a:p>
        </p:txBody>
      </p:sp>
      <p:sp>
        <p:nvSpPr>
          <p:cNvPr id="7" name="Slide Number Placeholder 6"/>
          <p:cNvSpPr>
            <a:spLocks noGrp="1"/>
          </p:cNvSpPr>
          <p:nvPr>
            <p:ph type="sldNum" sz="quarter" idx="5"/>
          </p:nvPr>
        </p:nvSpPr>
        <p:spPr>
          <a:xfrm>
            <a:off x="3815376" y="9371287"/>
            <a:ext cx="2918830" cy="493315"/>
          </a:xfrm>
          <a:prstGeom prst="rect">
            <a:avLst/>
          </a:prstGeom>
        </p:spPr>
        <p:txBody>
          <a:bodyPr vert="horz" lIns="94843" tIns="47422" rIns="94843" bIns="47422" rtlCol="0" anchor="b"/>
          <a:lstStyle>
            <a:lvl1pPr algn="r">
              <a:defRPr sz="1300"/>
            </a:lvl1pPr>
          </a:lstStyle>
          <a:p>
            <a:fld id="{A2B71D9D-C59C-46A3-89DC-993D8C59CBB9}" type="slidenum">
              <a:rPr lang="en-US" smtClean="0"/>
              <a:pPr/>
              <a:t>‹#›</a:t>
            </a:fld>
            <a:endParaRPr lang="en-US"/>
          </a:p>
        </p:txBody>
      </p:sp>
    </p:spTree>
    <p:extLst>
      <p:ext uri="{BB962C8B-B14F-4D97-AF65-F5344CB8AC3E}">
        <p14:creationId xmlns:p14="http://schemas.microsoft.com/office/powerpoint/2010/main" val="97344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1</a:t>
            </a:fld>
            <a:endParaRPr lang="en-US" dirty="0"/>
          </a:p>
        </p:txBody>
      </p:sp>
    </p:spTree>
    <p:extLst>
      <p:ext uri="{BB962C8B-B14F-4D97-AF65-F5344CB8AC3E}">
        <p14:creationId xmlns:p14="http://schemas.microsoft.com/office/powerpoint/2010/main" val="31012048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2B71D9D-C59C-46A3-89DC-993D8C59CBB9}" type="slidenum">
              <a:rPr lang="en-US" smtClean="0"/>
              <a:pPr/>
              <a:t>9</a:t>
            </a:fld>
            <a:endParaRPr lang="en-US"/>
          </a:p>
        </p:txBody>
      </p:sp>
    </p:spTree>
    <p:extLst>
      <p:ext uri="{BB962C8B-B14F-4D97-AF65-F5344CB8AC3E}">
        <p14:creationId xmlns:p14="http://schemas.microsoft.com/office/powerpoint/2010/main" val="126531769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bg>
      <p:bgPr>
        <a:gradFill flip="none" rotWithShape="1">
          <a:gsLst>
            <a:gs pos="0">
              <a:schemeClr val="accent1"/>
            </a:gs>
            <a:gs pos="100000">
              <a:schemeClr val="tx2"/>
            </a:gs>
          </a:gsLst>
          <a:lin ang="5400000" scaled="1"/>
          <a:tileRect/>
        </a:gradFill>
        <a:effectLst/>
      </p:bgPr>
    </p:bg>
    <p:spTree>
      <p:nvGrpSpPr>
        <p:cNvPr id="1" name=""/>
        <p:cNvGrpSpPr/>
        <p:nvPr/>
      </p:nvGrpSpPr>
      <p:grpSpPr>
        <a:xfrm>
          <a:off x="0" y="0"/>
          <a:ext cx="0" cy="0"/>
          <a:chOff x="0" y="0"/>
          <a:chExt cx="0" cy="0"/>
        </a:xfrm>
      </p:grpSpPr>
      <p:sp>
        <p:nvSpPr>
          <p:cNvPr id="12" name="Freeform 5"/>
          <p:cNvSpPr>
            <a:spLocks/>
          </p:cNvSpPr>
          <p:nvPr userDrawn="1"/>
        </p:nvSpPr>
        <p:spPr bwMode="auto">
          <a:xfrm>
            <a:off x="0" y="0"/>
            <a:ext cx="8793784" cy="6858000"/>
          </a:xfrm>
          <a:custGeom>
            <a:avLst/>
            <a:gdLst>
              <a:gd name="T0" fmla="*/ 0 w 2770"/>
              <a:gd name="T1" fmla="*/ 2160 h 2160"/>
              <a:gd name="T2" fmla="*/ 1683 w 2770"/>
              <a:gd name="T3" fmla="*/ 2160 h 2160"/>
              <a:gd name="T4" fmla="*/ 2757 w 2770"/>
              <a:gd name="T5" fmla="*/ 1115 h 2160"/>
              <a:gd name="T6" fmla="*/ 2757 w 2770"/>
              <a:gd name="T7" fmla="*/ 1070 h 2160"/>
              <a:gd name="T8" fmla="*/ 1637 w 2770"/>
              <a:gd name="T9" fmla="*/ 0 h 2160"/>
              <a:gd name="T10" fmla="*/ 0 w 2770"/>
              <a:gd name="T11" fmla="*/ 0 h 2160"/>
              <a:gd name="T12" fmla="*/ 0 w 2770"/>
              <a:gd name="T13" fmla="*/ 2160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0" y="2160"/>
                </a:moveTo>
                <a:cubicBezTo>
                  <a:pt x="1683" y="2160"/>
                  <a:pt x="1683" y="2160"/>
                  <a:pt x="1683" y="2160"/>
                </a:cubicBezTo>
                <a:cubicBezTo>
                  <a:pt x="2757" y="1115"/>
                  <a:pt x="2757" y="1115"/>
                  <a:pt x="2757" y="1115"/>
                </a:cubicBezTo>
                <a:cubicBezTo>
                  <a:pt x="2770" y="1103"/>
                  <a:pt x="2770" y="1082"/>
                  <a:pt x="2757" y="1070"/>
                </a:cubicBezTo>
                <a:cubicBezTo>
                  <a:pt x="1637" y="0"/>
                  <a:pt x="1637" y="0"/>
                  <a:pt x="1637" y="0"/>
                </a:cubicBezTo>
                <a:cubicBezTo>
                  <a:pt x="0" y="0"/>
                  <a:pt x="0" y="0"/>
                  <a:pt x="0" y="0"/>
                </a:cubicBezTo>
                <a:lnTo>
                  <a:pt x="0" y="2160"/>
                </a:lnTo>
                <a:close/>
              </a:path>
            </a:pathLst>
          </a:custGeom>
          <a:gradFill flip="none" rotWithShape="1">
            <a:gsLst>
              <a:gs pos="40000">
                <a:schemeClr val="tx2"/>
              </a:gs>
              <a:gs pos="0">
                <a:schemeClr val="tx2"/>
              </a:gs>
              <a:gs pos="100000">
                <a:srgbClr val="9C5FB5">
                  <a:alpha val="80000"/>
                </a:srgbClr>
              </a:gs>
            </a:gsLst>
            <a:lin ang="18600000" scaled="0"/>
            <a:tileRect/>
          </a:gradFill>
          <a:ln>
            <a:noFill/>
          </a:ln>
        </p:spPr>
        <p:txBody>
          <a:bodyPr vert="horz" wrap="square" lIns="91440" tIns="45720" rIns="91440" bIns="45720" numCol="1" anchor="t" anchorCtr="0" compatLnSpc="1">
            <a:prstTxWarp prst="textNoShape">
              <a:avLst/>
            </a:prstTxWarp>
          </a:bodyPr>
          <a:lstStyle/>
          <a:p>
            <a:pPr lvl="0"/>
            <a:endParaRPr lang="en-GB" noProof="0" dirty="0"/>
          </a:p>
        </p:txBody>
      </p:sp>
      <p:sp>
        <p:nvSpPr>
          <p:cNvPr id="2" name="Title 1"/>
          <p:cNvSpPr>
            <a:spLocks noGrp="1"/>
          </p:cNvSpPr>
          <p:nvPr>
            <p:ph type="ctrTitle"/>
          </p:nvPr>
        </p:nvSpPr>
        <p:spPr bwMode="gray">
          <a:xfrm>
            <a:off x="366713" y="2178030"/>
            <a:ext cx="6876200" cy="553998"/>
          </a:xfrm>
        </p:spPr>
        <p:txBody>
          <a:bodyPr wrap="square" lIns="0" tIns="0" rIns="0" bIns="0" anchor="b" anchorCtr="0">
            <a:spAutoFit/>
          </a:bodyPr>
          <a:lstStyle>
            <a:lvl1pPr algn="l">
              <a:lnSpc>
                <a:spcPct val="100000"/>
              </a:lnSpc>
              <a:defRPr sz="3600" b="1">
                <a:solidFill>
                  <a:schemeClr val="bg1"/>
                </a:solidFill>
                <a:latin typeface="+mj-lt"/>
                <a:cs typeface="Arial" pitchFamily="34" charset="0"/>
              </a:defRPr>
            </a:lvl1pPr>
          </a:lstStyle>
          <a:p>
            <a:r>
              <a:rPr lang="en-US" noProof="0" smtClean="0"/>
              <a:t>Click to edit Master title style</a:t>
            </a:r>
            <a:endParaRPr lang="en-GB" noProof="0" dirty="0"/>
          </a:p>
        </p:txBody>
      </p:sp>
      <p:sp>
        <p:nvSpPr>
          <p:cNvPr id="3" name="Subtitle 2"/>
          <p:cNvSpPr>
            <a:spLocks noGrp="1"/>
          </p:cNvSpPr>
          <p:nvPr>
            <p:ph type="subTitle" idx="1"/>
          </p:nvPr>
        </p:nvSpPr>
        <p:spPr bwMode="gray">
          <a:xfrm>
            <a:off x="366713" y="2788920"/>
            <a:ext cx="6876200" cy="1280160"/>
          </a:xfrm>
        </p:spPr>
        <p:txBody>
          <a:bodyPr wrap="square" lIns="0" tIns="0" rIns="0" bIns="0">
            <a:noAutofit/>
          </a:bodyPr>
          <a:lstStyle>
            <a:lvl1pPr marL="0" indent="0" algn="l">
              <a:lnSpc>
                <a:spcPct val="90000"/>
              </a:lnSpc>
              <a:spcBef>
                <a:spcPts val="0"/>
              </a:spcBef>
              <a:buNone/>
              <a:defRPr sz="3600" b="0">
                <a:solidFill>
                  <a:schemeClr val="bg1"/>
                </a:solidFill>
                <a:latin typeface="+mj-lt"/>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noProof="0" smtClean="0"/>
              <a:t>Click to edit Master subtitle style</a:t>
            </a:r>
            <a:endParaRPr lang="en-GB" noProof="0" dirty="0"/>
          </a:p>
        </p:txBody>
      </p:sp>
      <p:sp>
        <p:nvSpPr>
          <p:cNvPr id="6" name="Date Placeholder 5"/>
          <p:cNvSpPr>
            <a:spLocks noGrp="1"/>
          </p:cNvSpPr>
          <p:nvPr>
            <p:ph type="dt" sz="half" idx="10"/>
          </p:nvPr>
        </p:nvSpPr>
        <p:spPr>
          <a:xfrm>
            <a:off x="366713" y="4466951"/>
            <a:ext cx="1620000" cy="161583"/>
          </a:xfrm>
        </p:spPr>
        <p:txBody>
          <a:bodyPr/>
          <a:lstStyle>
            <a:lvl1pPr>
              <a:defRPr sz="1050" b="1">
                <a:solidFill>
                  <a:schemeClr val="bg1"/>
                </a:solidFill>
              </a:defRPr>
            </a:lvl1pPr>
          </a:lstStyle>
          <a:p>
            <a:fld id="{E81BE4A7-ACF4-4790-82EE-4ABDA1937C6B}" type="datetime4">
              <a:rPr lang="pl-PL" noProof="0" smtClean="0"/>
              <a:t>5 września 2018</a:t>
            </a:fld>
            <a:endParaRPr lang="en-GB" noProof="0"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31950" y="559117"/>
            <a:ext cx="1743749" cy="334799"/>
          </a:xfrm>
          <a:prstGeom prst="rect">
            <a:avLst/>
          </a:prstGeom>
        </p:spPr>
      </p:pic>
      <p:sp>
        <p:nvSpPr>
          <p:cNvPr id="5" name="Footer Placeholder 4"/>
          <p:cNvSpPr>
            <a:spLocks noGrp="1"/>
          </p:cNvSpPr>
          <p:nvPr>
            <p:ph type="ftr" sz="quarter" idx="12"/>
          </p:nvPr>
        </p:nvSpPr>
        <p:spPr>
          <a:xfrm>
            <a:off x="366713" y="6858692"/>
            <a:ext cx="2160000" cy="144000"/>
          </a:xfrm>
        </p:spPr>
        <p:txBody>
          <a:bodyPr/>
          <a:lstStyle>
            <a:lvl1pPr>
              <a:defRPr>
                <a:solidFill>
                  <a:schemeClr val="bg1"/>
                </a:solidFill>
              </a:defRPr>
            </a:lvl1pPr>
          </a:lstStyle>
          <a:p>
            <a:r>
              <a:rPr lang="en-GB" noProof="0" dirty="0" smtClean="0"/>
              <a:t>Footer or alternate date</a:t>
            </a:r>
            <a:endParaRPr lang="en-GB" noProof="0" dirty="0"/>
          </a:p>
        </p:txBody>
      </p:sp>
      <p:sp>
        <p:nvSpPr>
          <p:cNvPr id="7" name="Slide Number Placeholder 6"/>
          <p:cNvSpPr>
            <a:spLocks noGrp="1"/>
          </p:cNvSpPr>
          <p:nvPr>
            <p:ph type="sldNum" sz="quarter" idx="13"/>
          </p:nvPr>
        </p:nvSpPr>
        <p:spPr>
          <a:xfrm>
            <a:off x="8631700" y="6858000"/>
            <a:ext cx="144000" cy="144000"/>
          </a:xfrm>
        </p:spPr>
        <p:txBody>
          <a:bodyPr/>
          <a:lstStyle>
            <a:lvl1pPr>
              <a:defRPr>
                <a:solidFill>
                  <a:schemeClr val="bg1"/>
                </a:solidFill>
              </a:defRPr>
            </a:lvl1pPr>
          </a:lstStyle>
          <a:p>
            <a:fld id="{D34DACC3-9742-4940-92E6-4CAB853A3218}" type="slidenum">
              <a:rPr lang="en-GB" smtClean="0"/>
              <a:pPr/>
              <a:t>‹#›</a:t>
            </a:fld>
            <a:endParaRPr lang="en-GB" dirty="0"/>
          </a:p>
        </p:txBody>
      </p:sp>
    </p:spTree>
    <p:extLst>
      <p:ext uri="{BB962C8B-B14F-4D97-AF65-F5344CB8AC3E}">
        <p14:creationId xmlns:p14="http://schemas.microsoft.com/office/powerpoint/2010/main" val="138997007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am Bi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9D6A2EFA-73EC-457B-AE10-DA5AFD4C81D4}" type="datetime4">
              <a:rPr lang="pl-PL" noProof="0" smtClean="0"/>
              <a:t>5 września 2018</a:t>
            </a:fld>
            <a:endParaRPr lang="en-GB" noProof="0" dirty="0"/>
          </a:p>
        </p:txBody>
      </p:sp>
      <p:sp>
        <p:nvSpPr>
          <p:cNvPr id="6" name="Slide Number Placeholder 5"/>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14" name="Text Placeholder 13"/>
          <p:cNvSpPr>
            <a:spLocks noGrp="1"/>
          </p:cNvSpPr>
          <p:nvPr>
            <p:ph type="body" sz="quarter" idx="14"/>
          </p:nvPr>
        </p:nvSpPr>
        <p:spPr>
          <a:xfrm>
            <a:off x="1490889" y="156845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6" name="Text Placeholder 15"/>
          <p:cNvSpPr>
            <a:spLocks noGrp="1"/>
          </p:cNvSpPr>
          <p:nvPr>
            <p:ph type="body" sz="quarter" idx="15"/>
          </p:nvPr>
        </p:nvSpPr>
        <p:spPr>
          <a:xfrm>
            <a:off x="1490889" y="283343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8" name="Text Placeholder 17"/>
          <p:cNvSpPr>
            <a:spLocks noGrp="1"/>
          </p:cNvSpPr>
          <p:nvPr>
            <p:ph type="body" sz="quarter" idx="16"/>
          </p:nvPr>
        </p:nvSpPr>
        <p:spPr>
          <a:xfrm>
            <a:off x="5842655" y="413944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0" name="Text Placeholder 19"/>
          <p:cNvSpPr>
            <a:spLocks noGrp="1"/>
          </p:cNvSpPr>
          <p:nvPr>
            <p:ph type="body" sz="quarter" idx="17"/>
          </p:nvPr>
        </p:nvSpPr>
        <p:spPr>
          <a:xfrm>
            <a:off x="5842655" y="1568454"/>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2" name="Text Placeholder 21"/>
          <p:cNvSpPr>
            <a:spLocks noGrp="1"/>
          </p:cNvSpPr>
          <p:nvPr>
            <p:ph type="body" sz="quarter" idx="18"/>
          </p:nvPr>
        </p:nvSpPr>
        <p:spPr>
          <a:xfrm>
            <a:off x="5842655" y="283343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6" name="Picture Placeholder 25"/>
          <p:cNvSpPr>
            <a:spLocks noGrp="1"/>
          </p:cNvSpPr>
          <p:nvPr>
            <p:ph type="pic" sz="quarter" idx="20"/>
          </p:nvPr>
        </p:nvSpPr>
        <p:spPr>
          <a:xfrm>
            <a:off x="368300" y="1601788"/>
            <a:ext cx="960120" cy="957262"/>
          </a:xfrm>
          <a:solidFill>
            <a:schemeClr val="bg2"/>
          </a:solidFill>
        </p:spPr>
        <p:txBody>
          <a:bodyPr anchor="ctr" anchorCtr="1"/>
          <a:lstStyle>
            <a:lvl1pPr marL="0" indent="0" algn="ctr">
              <a:buNone/>
              <a:defRPr sz="1100">
                <a:solidFill>
                  <a:schemeClr val="bg2"/>
                </a:solidFill>
              </a:defRPr>
            </a:lvl1pPr>
          </a:lstStyle>
          <a:p>
            <a:r>
              <a:rPr lang="en-US" noProof="0" smtClean="0"/>
              <a:t>Click icon to add picture</a:t>
            </a:r>
            <a:endParaRPr lang="en-GB" noProof="0" dirty="0"/>
          </a:p>
        </p:txBody>
      </p:sp>
      <p:sp>
        <p:nvSpPr>
          <p:cNvPr id="28" name="Picture Placeholder 27"/>
          <p:cNvSpPr>
            <a:spLocks noGrp="1"/>
          </p:cNvSpPr>
          <p:nvPr>
            <p:ph type="pic" sz="quarter" idx="21"/>
          </p:nvPr>
        </p:nvSpPr>
        <p:spPr>
          <a:xfrm>
            <a:off x="368300" y="2869187"/>
            <a:ext cx="960120" cy="960120"/>
          </a:xfrm>
          <a:solidFill>
            <a:schemeClr val="bg2"/>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0" name="Picture Placeholder 29"/>
          <p:cNvSpPr>
            <a:spLocks noGrp="1"/>
          </p:cNvSpPr>
          <p:nvPr>
            <p:ph type="pic" sz="quarter" idx="22"/>
          </p:nvPr>
        </p:nvSpPr>
        <p:spPr>
          <a:xfrm>
            <a:off x="368300" y="4139444"/>
            <a:ext cx="960120" cy="960120"/>
          </a:xfrm>
          <a:solidFill>
            <a:schemeClr val="bg2"/>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2" name="Picture Placeholder 31"/>
          <p:cNvSpPr>
            <a:spLocks noGrp="1"/>
          </p:cNvSpPr>
          <p:nvPr>
            <p:ph type="pic" sz="quarter" idx="23"/>
          </p:nvPr>
        </p:nvSpPr>
        <p:spPr>
          <a:xfrm>
            <a:off x="4737100" y="1601787"/>
            <a:ext cx="960120" cy="960120"/>
          </a:xfrm>
          <a:solidFill>
            <a:schemeClr val="bg2"/>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4" name="Picture Placeholder 33"/>
          <p:cNvSpPr>
            <a:spLocks noGrp="1"/>
          </p:cNvSpPr>
          <p:nvPr>
            <p:ph type="pic" sz="quarter" idx="24"/>
          </p:nvPr>
        </p:nvSpPr>
        <p:spPr>
          <a:xfrm>
            <a:off x="4737100" y="2870616"/>
            <a:ext cx="960120" cy="960120"/>
          </a:xfrm>
          <a:solidFill>
            <a:schemeClr val="bg2"/>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6" name="Picture Placeholder 35"/>
          <p:cNvSpPr>
            <a:spLocks noGrp="1"/>
          </p:cNvSpPr>
          <p:nvPr>
            <p:ph type="pic" sz="quarter" idx="25"/>
          </p:nvPr>
        </p:nvSpPr>
        <p:spPr>
          <a:xfrm>
            <a:off x="4737100" y="4139444"/>
            <a:ext cx="960120" cy="960120"/>
          </a:xfrm>
          <a:solidFill>
            <a:schemeClr val="bg2"/>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8" name="Text Placeholder 37"/>
          <p:cNvSpPr>
            <a:spLocks noGrp="1"/>
          </p:cNvSpPr>
          <p:nvPr>
            <p:ph type="body" sz="quarter" idx="26"/>
          </p:nvPr>
        </p:nvSpPr>
        <p:spPr>
          <a:xfrm>
            <a:off x="1490889" y="4106110"/>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200"/>
            </a:lvl4pPr>
            <a:lvl5pPr>
              <a:buNone/>
              <a:defRPr sz="12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3" name="Title 2"/>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28"/>
          </p:nvPr>
        </p:nvSpPr>
        <p:spPr/>
        <p:txBody>
          <a:bodyPr/>
          <a:lstStyle/>
          <a:p>
            <a:r>
              <a:rPr lang="en-GB" noProof="0" dirty="0" smtClean="0"/>
              <a:t>Footer or alternate date</a:t>
            </a:r>
            <a:endParaRPr lang="en-GB" noProof="0" dirty="0"/>
          </a:p>
        </p:txBody>
      </p:sp>
    </p:spTree>
    <p:extLst>
      <p:ext uri="{BB962C8B-B14F-4D97-AF65-F5344CB8AC3E}">
        <p14:creationId xmlns:p14="http://schemas.microsoft.com/office/powerpoint/2010/main" val="3817172601"/>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dividual Bio">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C721757-E277-462A-8681-E417FDCC1677}" type="datetime4">
              <a:rPr lang="pl-PL" noProof="0" smtClean="0"/>
              <a:t>5 września 2018</a:t>
            </a:fld>
            <a:endParaRPr lang="en-GB" noProof="0" dirty="0"/>
          </a:p>
        </p:txBody>
      </p:sp>
      <p:sp>
        <p:nvSpPr>
          <p:cNvPr id="6" name="Slide Number Placeholder 5"/>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14" name="Text Placeholder 13"/>
          <p:cNvSpPr>
            <a:spLocks noGrp="1"/>
          </p:cNvSpPr>
          <p:nvPr>
            <p:ph type="body" sz="quarter" idx="14"/>
          </p:nvPr>
        </p:nvSpPr>
        <p:spPr>
          <a:xfrm>
            <a:off x="1490888" y="1568454"/>
            <a:ext cx="2916011"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6" name="Picture Placeholder 25"/>
          <p:cNvSpPr>
            <a:spLocks noGrp="1"/>
          </p:cNvSpPr>
          <p:nvPr>
            <p:ph type="pic" sz="quarter" idx="20"/>
          </p:nvPr>
        </p:nvSpPr>
        <p:spPr>
          <a:xfrm>
            <a:off x="368300" y="1601788"/>
            <a:ext cx="960120" cy="957262"/>
          </a:xfrm>
          <a:solidFill>
            <a:schemeClr val="bg2"/>
          </a:solidFill>
        </p:spPr>
        <p:txBody>
          <a:bodyPr anchor="ctr" anchorCtr="1"/>
          <a:lstStyle>
            <a:lvl1pPr marL="0" indent="0" algn="ctr">
              <a:buNone/>
              <a:defRPr sz="1100">
                <a:solidFill>
                  <a:schemeClr val="bg2"/>
                </a:solidFill>
              </a:defRPr>
            </a:lvl1pPr>
          </a:lstStyle>
          <a:p>
            <a:r>
              <a:rPr lang="en-US" noProof="0" smtClean="0"/>
              <a:t>Click icon to add picture</a:t>
            </a:r>
            <a:endParaRPr lang="en-GB" noProof="0" dirty="0"/>
          </a:p>
        </p:txBody>
      </p:sp>
      <p:sp>
        <p:nvSpPr>
          <p:cNvPr id="21" name="Text Placeholder 20"/>
          <p:cNvSpPr>
            <a:spLocks noGrp="1"/>
          </p:cNvSpPr>
          <p:nvPr>
            <p:ph type="body" sz="quarter" idx="21"/>
          </p:nvPr>
        </p:nvSpPr>
        <p:spPr>
          <a:xfrm>
            <a:off x="366712" y="2791375"/>
            <a:ext cx="4040187" cy="3383999"/>
          </a:xfrm>
        </p:spPr>
        <p:txBody>
          <a:bodyPr/>
          <a:lstStyle>
            <a:lvl1pPr marL="0" indent="0">
              <a:spcBef>
                <a:spcPts val="1200"/>
              </a:spcBef>
              <a:buNone/>
              <a:defRPr sz="1050" b="0" baseline="0">
                <a:solidFill>
                  <a:srgbClr val="565A5C"/>
                </a:solidFill>
              </a:defRPr>
            </a:lvl1pPr>
            <a:lvl2pPr marL="115200" indent="-115200">
              <a:defRPr sz="1050"/>
            </a:lvl2pPr>
            <a:lvl3pPr marL="230400" indent="-115200">
              <a:spcBef>
                <a:spcPts val="600"/>
              </a:spcBef>
              <a:defRPr sz="1050"/>
            </a:lvl3pPr>
            <a:lvl4pPr marL="345600" indent="-115200">
              <a:spcBef>
                <a:spcPts val="600"/>
              </a:spcBef>
              <a:defRPr sz="1050"/>
            </a:lvl4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24" name="Text Placeholder 23"/>
          <p:cNvSpPr>
            <a:spLocks noGrp="1"/>
          </p:cNvSpPr>
          <p:nvPr>
            <p:ph type="body" sz="quarter" idx="22"/>
          </p:nvPr>
        </p:nvSpPr>
        <p:spPr>
          <a:xfrm>
            <a:off x="4737100" y="2791375"/>
            <a:ext cx="4038600" cy="3384000"/>
          </a:xfrm>
        </p:spPr>
        <p:txBody>
          <a:bodyPr/>
          <a:lstStyle>
            <a:lvl1pPr marL="115888" indent="-115888">
              <a:spcBef>
                <a:spcPts val="600"/>
              </a:spcBef>
              <a:buClr>
                <a:schemeClr val="tx1"/>
              </a:buClr>
              <a:defRPr sz="1050" b="0">
                <a:solidFill>
                  <a:srgbClr val="565A5C"/>
                </a:solidFill>
              </a:defRPr>
            </a:lvl1pPr>
            <a:lvl2pPr marL="230400" indent="-115200">
              <a:spcBef>
                <a:spcPts val="600"/>
              </a:spcBef>
              <a:defRPr sz="1050"/>
            </a:lvl2pPr>
            <a:lvl3pPr marL="345600" indent="-115200">
              <a:spcBef>
                <a:spcPts val="600"/>
              </a:spcBef>
              <a:defRPr sz="1050"/>
            </a:lvl3pPr>
            <a:lvl4pPr marL="460800" indent="-115200">
              <a:spcBef>
                <a:spcPts val="600"/>
              </a:spcBef>
              <a:defRPr sz="1050"/>
            </a:lvl4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3" name="Title 2"/>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23"/>
          </p:nvPr>
        </p:nvSpPr>
        <p:spPr/>
        <p:txBody>
          <a:bodyPr/>
          <a:lstStyle/>
          <a:p>
            <a:r>
              <a:rPr lang="en-GB" noProof="0" dirty="0" smtClean="0"/>
              <a:t>Footer or alternate date</a:t>
            </a:r>
            <a:endParaRPr lang="en-GB" noProof="0" dirty="0"/>
          </a:p>
        </p:txBody>
      </p:sp>
    </p:spTree>
    <p:extLst>
      <p:ext uri="{BB962C8B-B14F-4D97-AF65-F5344CB8AC3E}">
        <p14:creationId xmlns:p14="http://schemas.microsoft.com/office/powerpoint/2010/main" val="321717972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ombstone">
    <p:spTree>
      <p:nvGrpSpPr>
        <p:cNvPr id="1" name=""/>
        <p:cNvGrpSpPr/>
        <p:nvPr/>
      </p:nvGrpSpPr>
      <p:grpSpPr>
        <a:xfrm>
          <a:off x="0" y="0"/>
          <a:ext cx="0" cy="0"/>
          <a:chOff x="0" y="0"/>
          <a:chExt cx="0" cy="0"/>
        </a:xfrm>
      </p:grpSpPr>
      <p:sp>
        <p:nvSpPr>
          <p:cNvPr id="55" name="Picture Placeholder 54"/>
          <p:cNvSpPr>
            <a:spLocks noGrp="1"/>
          </p:cNvSpPr>
          <p:nvPr>
            <p:ph type="pic" sz="quarter" idx="35" hasCustomPrompt="1"/>
          </p:nvPr>
        </p:nvSpPr>
        <p:spPr>
          <a:xfrm>
            <a:off x="7229475" y="1603374"/>
            <a:ext cx="1546225" cy="1368000"/>
          </a:xfrm>
        </p:spPr>
        <p:txBody>
          <a:bodyPr anchor="ctr" anchorCtr="0"/>
          <a:lstStyle>
            <a:lvl1pPr marL="0" marR="0" indent="0" algn="ctr" defTabSz="457200" rtl="0" eaLnBrk="1" fontAlgn="auto" latinLnBrk="0" hangingPunct="1">
              <a:lnSpc>
                <a:spcPct val="100000"/>
              </a:lnSpc>
              <a:spcBef>
                <a:spcPts val="1000"/>
              </a:spcBef>
              <a:spcAft>
                <a:spcPts val="0"/>
              </a:spcAft>
              <a:buClr>
                <a:schemeClr val="accent1"/>
              </a:buClr>
              <a:buSzTx/>
              <a:buFont typeface="Arial"/>
              <a:buNone/>
              <a:tabLst/>
              <a:defRPr sz="1000"/>
            </a:lvl1pPr>
          </a:lstStyle>
          <a:p>
            <a:r>
              <a:rPr lang="en-GB" noProof="0" dirty="0" smtClean="0"/>
              <a:t>Photo 4.3x3.8cm</a:t>
            </a:r>
          </a:p>
        </p:txBody>
      </p:sp>
      <p:sp>
        <p:nvSpPr>
          <p:cNvPr id="56" name="Picture Placeholder 54"/>
          <p:cNvSpPr>
            <a:spLocks noGrp="1"/>
          </p:cNvSpPr>
          <p:nvPr>
            <p:ph type="pic" sz="quarter" idx="36" hasCustomPrompt="1"/>
          </p:nvPr>
        </p:nvSpPr>
        <p:spPr>
          <a:xfrm>
            <a:off x="7229475" y="3125962"/>
            <a:ext cx="1546225" cy="1368000"/>
          </a:xfrm>
        </p:spPr>
        <p:txBody>
          <a:bodyPr anchor="ctr" anchorCtr="0"/>
          <a:lstStyle>
            <a:lvl1pPr marL="0" indent="0" algn="ctr">
              <a:buNone/>
              <a:defRPr sz="1000"/>
            </a:lvl1pPr>
          </a:lstStyle>
          <a:p>
            <a:r>
              <a:rPr lang="en-GB" noProof="0" dirty="0" smtClean="0"/>
              <a:t>Photo 4.3x3.8cm</a:t>
            </a:r>
            <a:endParaRPr lang="en-GB" noProof="0" dirty="0"/>
          </a:p>
        </p:txBody>
      </p:sp>
      <p:sp>
        <p:nvSpPr>
          <p:cNvPr id="57" name="Picture Placeholder 54"/>
          <p:cNvSpPr>
            <a:spLocks noGrp="1"/>
          </p:cNvSpPr>
          <p:nvPr>
            <p:ph type="pic" sz="quarter" idx="37" hasCustomPrompt="1"/>
          </p:nvPr>
        </p:nvSpPr>
        <p:spPr>
          <a:xfrm>
            <a:off x="7229475" y="4648550"/>
            <a:ext cx="1546225" cy="1368000"/>
          </a:xfrm>
        </p:spPr>
        <p:txBody>
          <a:bodyPr anchor="ctr" anchorCtr="0"/>
          <a:lstStyle>
            <a:lvl1pPr marL="0" marR="0" indent="0" algn="ctr" defTabSz="457200" rtl="0" eaLnBrk="1" fontAlgn="auto" latinLnBrk="0" hangingPunct="1">
              <a:lnSpc>
                <a:spcPct val="100000"/>
              </a:lnSpc>
              <a:spcBef>
                <a:spcPts val="1000"/>
              </a:spcBef>
              <a:spcAft>
                <a:spcPts val="0"/>
              </a:spcAft>
              <a:buClr>
                <a:schemeClr val="accent1"/>
              </a:buClr>
              <a:buSzTx/>
              <a:buFont typeface="Arial"/>
              <a:buNone/>
              <a:tabLst/>
              <a:defRPr sz="1000"/>
            </a:lvl1pPr>
          </a:lstStyle>
          <a:p>
            <a:r>
              <a:rPr lang="en-GB" noProof="0" dirty="0" smtClean="0"/>
              <a:t>Photo 4.3x3.8cm</a:t>
            </a:r>
          </a:p>
        </p:txBody>
      </p:sp>
      <p:sp>
        <p:nvSpPr>
          <p:cNvPr id="3" name="Date Placeholder 2"/>
          <p:cNvSpPr>
            <a:spLocks noGrp="1"/>
          </p:cNvSpPr>
          <p:nvPr>
            <p:ph type="dt" sz="half" idx="10"/>
          </p:nvPr>
        </p:nvSpPr>
        <p:spPr/>
        <p:txBody>
          <a:bodyPr/>
          <a:lstStyle/>
          <a:p>
            <a:fld id="{0978F425-C1E7-4EE1-9B7F-A0104D32E819}" type="datetime4">
              <a:rPr lang="pl-PL" noProof="0" smtClean="0"/>
              <a:t>5 września 2018</a:t>
            </a:fld>
            <a:endParaRPr lang="en-GB" noProof="0" dirty="0"/>
          </a:p>
        </p:txBody>
      </p:sp>
      <p:sp>
        <p:nvSpPr>
          <p:cNvPr id="5" name="Slide Number Placeholder 4"/>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4" name="Title 3"/>
          <p:cNvSpPr>
            <a:spLocks noGrp="1"/>
          </p:cNvSpPr>
          <p:nvPr>
            <p:ph type="title"/>
          </p:nvPr>
        </p:nvSpPr>
        <p:spPr/>
        <p:txBody>
          <a:bodyPr/>
          <a:lstStyle/>
          <a:p>
            <a:r>
              <a:rPr lang="en-US" noProof="0" smtClean="0"/>
              <a:t>Click to edit Master title style</a:t>
            </a:r>
            <a:endParaRPr lang="en-GB" noProof="0" dirty="0"/>
          </a:p>
        </p:txBody>
      </p:sp>
      <p:sp>
        <p:nvSpPr>
          <p:cNvPr id="7" name="Text Placeholder 6"/>
          <p:cNvSpPr>
            <a:spLocks noGrp="1"/>
          </p:cNvSpPr>
          <p:nvPr>
            <p:ph type="body" sz="quarter" idx="15"/>
          </p:nvPr>
        </p:nvSpPr>
        <p:spPr>
          <a:xfrm>
            <a:off x="366713" y="1603375"/>
            <a:ext cx="1548000" cy="1656000"/>
          </a:xfrm>
          <a:blipFill>
            <a:blip r:embed="rId2"/>
            <a:stretch>
              <a:fillRect/>
            </a:stretch>
          </a:blipFill>
        </p:spPr>
        <p:txBody>
          <a:bodyPr lIns="72000" tIns="64800" rIns="72000" bIns="72000"/>
          <a:lstStyle>
            <a:lvl1pPr marL="0" indent="0">
              <a:spcBef>
                <a:spcPts val="600"/>
              </a:spcBef>
              <a:buNone/>
              <a:defRPr sz="800" b="1">
                <a:solidFill>
                  <a:schemeClr val="tx2"/>
                </a:solidFill>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8" name="Picture Placeholder 8"/>
          <p:cNvSpPr>
            <a:spLocks noGrp="1"/>
          </p:cNvSpPr>
          <p:nvPr>
            <p:ph type="pic" sz="quarter" idx="16" hasCustomPrompt="1"/>
          </p:nvPr>
        </p:nvSpPr>
        <p:spPr>
          <a:xfrm>
            <a:off x="366713" y="3259375"/>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27" name="Text Placeholder 6"/>
          <p:cNvSpPr>
            <a:spLocks noGrp="1"/>
          </p:cNvSpPr>
          <p:nvPr>
            <p:ph type="body" sz="quarter" idx="17"/>
          </p:nvPr>
        </p:nvSpPr>
        <p:spPr>
          <a:xfrm>
            <a:off x="2081213"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28" name="Picture Placeholder 8"/>
          <p:cNvSpPr>
            <a:spLocks noGrp="1"/>
          </p:cNvSpPr>
          <p:nvPr>
            <p:ph type="pic" sz="quarter" idx="18" hasCustomPrompt="1"/>
          </p:nvPr>
        </p:nvSpPr>
        <p:spPr>
          <a:xfrm>
            <a:off x="2081213" y="3259375"/>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29" name="Text Placeholder 6"/>
          <p:cNvSpPr>
            <a:spLocks noGrp="1"/>
          </p:cNvSpPr>
          <p:nvPr>
            <p:ph type="body" sz="quarter" idx="19"/>
          </p:nvPr>
        </p:nvSpPr>
        <p:spPr>
          <a:xfrm>
            <a:off x="3667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30" name="Picture Placeholder 8"/>
          <p:cNvSpPr>
            <a:spLocks noGrp="1"/>
          </p:cNvSpPr>
          <p:nvPr>
            <p:ph type="pic" sz="quarter" idx="20" hasCustomPrompt="1"/>
          </p:nvPr>
        </p:nvSpPr>
        <p:spPr>
          <a:xfrm>
            <a:off x="366713" y="5548550"/>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31" name="Text Placeholder 6"/>
          <p:cNvSpPr>
            <a:spLocks noGrp="1"/>
          </p:cNvSpPr>
          <p:nvPr>
            <p:ph type="body" sz="quarter" idx="21"/>
          </p:nvPr>
        </p:nvSpPr>
        <p:spPr>
          <a:xfrm>
            <a:off x="20812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32" name="Picture Placeholder 8"/>
          <p:cNvSpPr>
            <a:spLocks noGrp="1"/>
          </p:cNvSpPr>
          <p:nvPr>
            <p:ph type="pic" sz="quarter" idx="22" hasCustomPrompt="1"/>
          </p:nvPr>
        </p:nvSpPr>
        <p:spPr>
          <a:xfrm>
            <a:off x="2081213" y="5548550"/>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34" name="Text Placeholder 6"/>
          <p:cNvSpPr>
            <a:spLocks noGrp="1"/>
          </p:cNvSpPr>
          <p:nvPr>
            <p:ph type="body" sz="quarter" idx="23"/>
          </p:nvPr>
        </p:nvSpPr>
        <p:spPr>
          <a:xfrm>
            <a:off x="3795713"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35" name="Picture Placeholder 8"/>
          <p:cNvSpPr>
            <a:spLocks noGrp="1"/>
          </p:cNvSpPr>
          <p:nvPr>
            <p:ph type="pic" sz="quarter" idx="24" hasCustomPrompt="1"/>
          </p:nvPr>
        </p:nvSpPr>
        <p:spPr>
          <a:xfrm>
            <a:off x="3795713" y="3259375"/>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36" name="Text Placeholder 6"/>
          <p:cNvSpPr>
            <a:spLocks noGrp="1"/>
          </p:cNvSpPr>
          <p:nvPr>
            <p:ph type="body" sz="quarter" idx="25"/>
          </p:nvPr>
        </p:nvSpPr>
        <p:spPr>
          <a:xfrm>
            <a:off x="5510213"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37" name="Picture Placeholder 8"/>
          <p:cNvSpPr>
            <a:spLocks noGrp="1"/>
          </p:cNvSpPr>
          <p:nvPr>
            <p:ph type="pic" sz="quarter" idx="26" hasCustomPrompt="1"/>
          </p:nvPr>
        </p:nvSpPr>
        <p:spPr>
          <a:xfrm>
            <a:off x="5510213" y="3259375"/>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38" name="Text Placeholder 6"/>
          <p:cNvSpPr>
            <a:spLocks noGrp="1"/>
          </p:cNvSpPr>
          <p:nvPr>
            <p:ph type="body" sz="quarter" idx="27"/>
          </p:nvPr>
        </p:nvSpPr>
        <p:spPr>
          <a:xfrm>
            <a:off x="37957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39" name="Picture Placeholder 8"/>
          <p:cNvSpPr>
            <a:spLocks noGrp="1"/>
          </p:cNvSpPr>
          <p:nvPr>
            <p:ph type="pic" sz="quarter" idx="28" hasCustomPrompt="1"/>
          </p:nvPr>
        </p:nvSpPr>
        <p:spPr>
          <a:xfrm>
            <a:off x="3795713" y="5548550"/>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40" name="Text Placeholder 6"/>
          <p:cNvSpPr>
            <a:spLocks noGrp="1"/>
          </p:cNvSpPr>
          <p:nvPr>
            <p:ph type="body" sz="quarter" idx="29"/>
          </p:nvPr>
        </p:nvSpPr>
        <p:spPr>
          <a:xfrm>
            <a:off x="5510213"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41" name="Picture Placeholder 8"/>
          <p:cNvSpPr>
            <a:spLocks noGrp="1"/>
          </p:cNvSpPr>
          <p:nvPr>
            <p:ph type="pic" sz="quarter" idx="30" hasCustomPrompt="1"/>
          </p:nvPr>
        </p:nvSpPr>
        <p:spPr>
          <a:xfrm>
            <a:off x="5510213" y="5548550"/>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50" name="Text Placeholder 6"/>
          <p:cNvSpPr>
            <a:spLocks noGrp="1"/>
          </p:cNvSpPr>
          <p:nvPr>
            <p:ph type="body" sz="quarter" idx="31"/>
          </p:nvPr>
        </p:nvSpPr>
        <p:spPr>
          <a:xfrm>
            <a:off x="7229475" y="1603375"/>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51" name="Picture Placeholder 8"/>
          <p:cNvSpPr>
            <a:spLocks noGrp="1"/>
          </p:cNvSpPr>
          <p:nvPr>
            <p:ph type="pic" sz="quarter" idx="32" hasCustomPrompt="1"/>
          </p:nvPr>
        </p:nvSpPr>
        <p:spPr>
          <a:xfrm>
            <a:off x="7229475" y="3259375"/>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52" name="Text Placeholder 6"/>
          <p:cNvSpPr>
            <a:spLocks noGrp="1"/>
          </p:cNvSpPr>
          <p:nvPr>
            <p:ph type="body" sz="quarter" idx="33"/>
          </p:nvPr>
        </p:nvSpPr>
        <p:spPr>
          <a:xfrm>
            <a:off x="7229475" y="3892550"/>
            <a:ext cx="1548000" cy="1656000"/>
          </a:xfrm>
          <a:blipFill>
            <a:blip r:embed="rId2"/>
            <a:stretch>
              <a:fillRect/>
            </a:stretch>
          </a:blipFill>
        </p:spPr>
        <p:txBody>
          <a:bodyPr lIns="72000" tIns="64800" rIns="72000" bIns="72000"/>
          <a:lstStyle>
            <a:lvl1pPr marL="0" indent="0">
              <a:spcBef>
                <a:spcPts val="600"/>
              </a:spcBef>
              <a:buNone/>
              <a:defRPr lang="en-US" sz="800" b="1" kern="1200" dirty="0" smtClean="0">
                <a:solidFill>
                  <a:schemeClr val="tx2"/>
                </a:solidFill>
                <a:latin typeface="+mn-lt"/>
                <a:ea typeface="+mn-ea"/>
                <a:cs typeface="Arial" pitchFamily="34" charset="0"/>
              </a:defRPr>
            </a:lvl1pPr>
            <a:lvl2pPr marL="0" indent="0">
              <a:spcBef>
                <a:spcPts val="300"/>
              </a:spcBef>
              <a:buNone/>
              <a:defRPr sz="800"/>
            </a:lvl2pPr>
            <a:lvl3pPr marL="72000" indent="-72000">
              <a:spcBef>
                <a:spcPts val="300"/>
              </a:spcBef>
              <a:defRPr sz="800"/>
            </a:lvl3pPr>
            <a:lvl4pPr marL="144000" indent="-72000">
              <a:spcBef>
                <a:spcPts val="300"/>
              </a:spcBef>
              <a:defRPr sz="800"/>
            </a:lvl4pPr>
            <a:lvl5pPr marL="216000" indent="-72000">
              <a:spcBef>
                <a:spcPts val="300"/>
              </a:spcBef>
              <a:defRPr sz="800"/>
            </a:lvl5pPr>
          </a:lstStyle>
          <a:p>
            <a:pPr marL="0" lvl="0" indent="0" algn="l" defTabSz="457200" rtl="0" eaLnBrk="1" latinLnBrk="0" hangingPunct="1">
              <a:spcBef>
                <a:spcPts val="600"/>
              </a:spcBef>
              <a:buClr>
                <a:schemeClr val="tx2"/>
              </a:buClr>
              <a:buFont typeface="Arial"/>
              <a:buNone/>
            </a:pPr>
            <a:r>
              <a:rPr lang="en-US" noProof="0" smtClean="0"/>
              <a:t>Click to edit Master text styles</a:t>
            </a:r>
          </a:p>
          <a:p>
            <a:pPr marL="0" lvl="1" indent="0" algn="l" defTabSz="457200" rtl="0" eaLnBrk="1" latinLnBrk="0" hangingPunct="1">
              <a:spcBef>
                <a:spcPts val="600"/>
              </a:spcBef>
              <a:buClr>
                <a:schemeClr val="tx2"/>
              </a:buClr>
              <a:buFont typeface="Arial"/>
              <a:buNone/>
            </a:pPr>
            <a:r>
              <a:rPr lang="en-US" noProof="0" smtClean="0"/>
              <a:t>Second level</a:t>
            </a:r>
          </a:p>
          <a:p>
            <a:pPr marL="0" lvl="2" indent="0" algn="l" defTabSz="457200" rtl="0" eaLnBrk="1" latinLnBrk="0" hangingPunct="1">
              <a:spcBef>
                <a:spcPts val="600"/>
              </a:spcBef>
              <a:buClr>
                <a:schemeClr val="tx2"/>
              </a:buClr>
              <a:buFont typeface="Arial"/>
              <a:buNone/>
            </a:pPr>
            <a:r>
              <a:rPr lang="en-US" noProof="0" smtClean="0"/>
              <a:t>Third level</a:t>
            </a:r>
          </a:p>
          <a:p>
            <a:pPr marL="0" lvl="3" indent="0" algn="l" defTabSz="457200" rtl="0" eaLnBrk="1" latinLnBrk="0" hangingPunct="1">
              <a:spcBef>
                <a:spcPts val="600"/>
              </a:spcBef>
              <a:buClr>
                <a:schemeClr val="tx2"/>
              </a:buClr>
              <a:buFont typeface="Arial"/>
              <a:buNone/>
            </a:pPr>
            <a:r>
              <a:rPr lang="en-US" noProof="0" smtClean="0"/>
              <a:t>Fourth level</a:t>
            </a:r>
          </a:p>
          <a:p>
            <a:pPr marL="0" lvl="4" indent="0" algn="l" defTabSz="457200" rtl="0" eaLnBrk="1" latinLnBrk="0" hangingPunct="1">
              <a:spcBef>
                <a:spcPts val="600"/>
              </a:spcBef>
              <a:buClr>
                <a:schemeClr val="tx2"/>
              </a:buClr>
              <a:buFont typeface="Arial"/>
              <a:buNone/>
            </a:pPr>
            <a:r>
              <a:rPr lang="en-US" noProof="0" smtClean="0"/>
              <a:t>Fifth level</a:t>
            </a:r>
            <a:endParaRPr lang="en-GB" noProof="0" dirty="0"/>
          </a:p>
        </p:txBody>
      </p:sp>
      <p:sp>
        <p:nvSpPr>
          <p:cNvPr id="53" name="Picture Placeholder 8"/>
          <p:cNvSpPr>
            <a:spLocks noGrp="1"/>
          </p:cNvSpPr>
          <p:nvPr>
            <p:ph type="pic" sz="quarter" idx="34" hasCustomPrompt="1"/>
          </p:nvPr>
        </p:nvSpPr>
        <p:spPr>
          <a:xfrm>
            <a:off x="7229475" y="5548550"/>
            <a:ext cx="1548000" cy="468000"/>
          </a:xfrm>
        </p:spPr>
        <p:txBody>
          <a:bodyPr anchor="ctr" anchorCtr="0"/>
          <a:lstStyle>
            <a:lvl1pPr marL="0" indent="0" algn="r">
              <a:buNone/>
              <a:defRPr sz="800"/>
            </a:lvl1pPr>
          </a:lstStyle>
          <a:p>
            <a:r>
              <a:rPr lang="en-GB" noProof="0" dirty="0" smtClean="0"/>
              <a:t>[Client logo]</a:t>
            </a:r>
            <a:endParaRPr lang="en-GB" noProof="0" dirty="0"/>
          </a:p>
        </p:txBody>
      </p:sp>
      <p:sp>
        <p:nvSpPr>
          <p:cNvPr id="2" name="Footer Placeholder 1"/>
          <p:cNvSpPr>
            <a:spLocks noGrp="1"/>
          </p:cNvSpPr>
          <p:nvPr>
            <p:ph type="ftr" sz="quarter" idx="38"/>
          </p:nvPr>
        </p:nvSpPr>
        <p:spPr/>
        <p:txBody>
          <a:bodyPr/>
          <a:lstStyle/>
          <a:p>
            <a:r>
              <a:rPr lang="en-GB" noProof="0" dirty="0" smtClean="0"/>
              <a:t>Footer or alternate date</a:t>
            </a:r>
            <a:endParaRPr lang="en-GB" noProof="0" dirty="0"/>
          </a:p>
        </p:txBody>
      </p:sp>
    </p:spTree>
    <p:extLst>
      <p:ext uri="{BB962C8B-B14F-4D97-AF65-F5344CB8AC3E}">
        <p14:creationId xmlns:p14="http://schemas.microsoft.com/office/powerpoint/2010/main" val="710082736"/>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with Gradient Back">
    <p:spTree>
      <p:nvGrpSpPr>
        <p:cNvPr id="1" name=""/>
        <p:cNvGrpSpPr/>
        <p:nvPr/>
      </p:nvGrpSpPr>
      <p:grpSpPr>
        <a:xfrm>
          <a:off x="0" y="0"/>
          <a:ext cx="0" cy="0"/>
          <a:chOff x="0" y="0"/>
          <a:chExt cx="0" cy="0"/>
        </a:xfrm>
      </p:grpSpPr>
      <p:sp>
        <p:nvSpPr>
          <p:cNvPr id="6" name="Rectangle 5"/>
          <p:cNvSpPr/>
          <p:nvPr userDrawn="1"/>
        </p:nvSpPr>
        <p:spPr>
          <a:xfrm>
            <a:off x="0" y="0"/>
            <a:ext cx="9143999" cy="6371771"/>
          </a:xfrm>
          <a:prstGeom prst="rect">
            <a:avLst/>
          </a:prstGeom>
          <a:gradFill flip="none" rotWithShape="1">
            <a:gsLst>
              <a:gs pos="0">
                <a:srgbClr val="FFFFFF"/>
              </a:gs>
              <a:gs pos="100000">
                <a:srgbClr val="D5D5D2"/>
              </a:gs>
            </a:gsLst>
            <a:lin ang="5400000" scaled="1"/>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noProof="0" dirty="0"/>
          </a:p>
        </p:txBody>
      </p:sp>
      <p:sp>
        <p:nvSpPr>
          <p:cNvPr id="3" name="Date Placeholder 2"/>
          <p:cNvSpPr>
            <a:spLocks noGrp="1"/>
          </p:cNvSpPr>
          <p:nvPr>
            <p:ph type="dt" sz="half" idx="10"/>
          </p:nvPr>
        </p:nvSpPr>
        <p:spPr/>
        <p:txBody>
          <a:bodyPr/>
          <a:lstStyle/>
          <a:p>
            <a:fld id="{CC65C10A-7B4A-41D2-B30E-B15A177EC1CE}" type="datetime4">
              <a:rPr lang="pl-PL" noProof="0" smtClean="0"/>
              <a:t>5 września 2018</a:t>
            </a:fld>
            <a:endParaRPr lang="en-GB" noProof="0" dirty="0"/>
          </a:p>
        </p:txBody>
      </p:sp>
      <p:sp>
        <p:nvSpPr>
          <p:cNvPr id="5" name="Slide Number Placeholder 4"/>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4" name="Title 3"/>
          <p:cNvSpPr>
            <a:spLocks noGrp="1"/>
          </p:cNvSpPr>
          <p:nvPr>
            <p:ph type="title"/>
          </p:nvPr>
        </p:nvSpPr>
        <p:spPr/>
        <p:txBody>
          <a:bodyPr/>
          <a:lstStyle>
            <a:lvl1pPr>
              <a:defRPr>
                <a:latin typeface="+mj-lt"/>
              </a:defRPr>
            </a:lvl1pPr>
          </a:lstStyle>
          <a:p>
            <a:r>
              <a:rPr lang="en-US" noProof="0" smtClean="0"/>
              <a:t>Click to edit Master title style</a:t>
            </a:r>
            <a:endParaRPr lang="en-GB" noProof="0" dirty="0"/>
          </a:p>
        </p:txBody>
      </p:sp>
      <p:sp>
        <p:nvSpPr>
          <p:cNvPr id="2" name="Footer Placeholder 1"/>
          <p:cNvSpPr>
            <a:spLocks noGrp="1"/>
          </p:cNvSpPr>
          <p:nvPr>
            <p:ph type="ftr" sz="quarter" idx="15"/>
          </p:nvPr>
        </p:nvSpPr>
        <p:spPr/>
        <p:txBody>
          <a:bodyPr/>
          <a:lstStyle/>
          <a:p>
            <a:r>
              <a:rPr lang="en-GB" noProof="0" dirty="0" smtClean="0"/>
              <a:t>Footer or alternate date</a:t>
            </a:r>
            <a:endParaRPr lang="en-GB" noProof="0" dirty="0"/>
          </a:p>
        </p:txBody>
      </p:sp>
      <p:sp>
        <p:nvSpPr>
          <p:cNvPr id="9" name="Subtitle Placeholder 6"/>
          <p:cNvSpPr>
            <a:spLocks noGrp="1"/>
          </p:cNvSpPr>
          <p:nvPr>
            <p:ph type="body" sz="quarter" idx="24" hasCustomPrompt="1"/>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en-GB" noProof="0" dirty="0" smtClean="0"/>
              <a:t>Click to add subtitle</a:t>
            </a:r>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hank you">
    <p:spTree>
      <p:nvGrpSpPr>
        <p:cNvPr id="1" name=""/>
        <p:cNvGrpSpPr/>
        <p:nvPr/>
      </p:nvGrpSpPr>
      <p:grpSpPr>
        <a:xfrm>
          <a:off x="0" y="0"/>
          <a:ext cx="0" cy="0"/>
          <a:chOff x="0" y="0"/>
          <a:chExt cx="0" cy="0"/>
        </a:xfrm>
      </p:grpSpPr>
      <p:cxnSp>
        <p:nvCxnSpPr>
          <p:cNvPr id="11" name="Straight Connector 10"/>
          <p:cNvCxnSpPr/>
          <p:nvPr/>
        </p:nvCxnSpPr>
        <p:spPr>
          <a:xfrm>
            <a:off x="376239" y="4051919"/>
            <a:ext cx="8399460"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31950" y="558000"/>
            <a:ext cx="1743749" cy="334800"/>
          </a:xfrm>
          <a:prstGeom prst="rect">
            <a:avLst/>
          </a:prstGeom>
        </p:spPr>
      </p:pic>
      <p:sp>
        <p:nvSpPr>
          <p:cNvPr id="15" name="Date Placeholder 14"/>
          <p:cNvSpPr>
            <a:spLocks noGrp="1"/>
          </p:cNvSpPr>
          <p:nvPr userDrawn="1">
            <p:ph type="dt" sz="half" idx="11"/>
          </p:nvPr>
        </p:nvSpPr>
        <p:spPr>
          <a:xfrm>
            <a:off x="366713" y="6715036"/>
            <a:ext cx="2160000" cy="144000"/>
          </a:xfrm>
        </p:spPr>
        <p:txBody>
          <a:bodyPr/>
          <a:lstStyle>
            <a:lvl1pPr>
              <a:defRPr>
                <a:solidFill>
                  <a:schemeClr val="bg1"/>
                </a:solidFill>
              </a:defRPr>
            </a:lvl1pPr>
          </a:lstStyle>
          <a:p>
            <a:fld id="{EEBFC9A2-677F-484F-BDC5-6E749262E6D8}" type="datetime4">
              <a:rPr lang="pl-PL" noProof="0" smtClean="0"/>
              <a:t>5 września 2018</a:t>
            </a:fld>
            <a:endParaRPr lang="en-GB" noProof="0" dirty="0"/>
          </a:p>
        </p:txBody>
      </p:sp>
      <p:sp>
        <p:nvSpPr>
          <p:cNvPr id="16" name="Footer Placeholder 15"/>
          <p:cNvSpPr>
            <a:spLocks noGrp="1"/>
          </p:cNvSpPr>
          <p:nvPr userDrawn="1">
            <p:ph type="ftr" sz="quarter" idx="12"/>
          </p:nvPr>
        </p:nvSpPr>
        <p:spPr>
          <a:xfrm>
            <a:off x="4737100" y="6714000"/>
            <a:ext cx="2160000" cy="144000"/>
          </a:xfrm>
        </p:spPr>
        <p:txBody>
          <a:bodyPr/>
          <a:lstStyle>
            <a:lvl1pPr>
              <a:defRPr>
                <a:solidFill>
                  <a:schemeClr val="bg1"/>
                </a:solidFill>
              </a:defRPr>
            </a:lvl1pPr>
          </a:lstStyle>
          <a:p>
            <a:r>
              <a:rPr lang="en-GB" noProof="0" dirty="0" smtClean="0"/>
              <a:t>Footer or alternate date</a:t>
            </a:r>
            <a:endParaRPr lang="en-GB" noProof="0" dirty="0"/>
          </a:p>
        </p:txBody>
      </p:sp>
      <p:sp>
        <p:nvSpPr>
          <p:cNvPr id="17" name="Slide Number Placeholder 16"/>
          <p:cNvSpPr>
            <a:spLocks noGrp="1"/>
          </p:cNvSpPr>
          <p:nvPr userDrawn="1">
            <p:ph type="sldNum" sz="quarter" idx="13"/>
          </p:nvPr>
        </p:nvSpPr>
        <p:spPr>
          <a:xfrm>
            <a:off x="7494482" y="6713474"/>
            <a:ext cx="144000" cy="144000"/>
          </a:xfrm>
        </p:spPr>
        <p:txBody>
          <a:bodyPr/>
          <a:lstStyle>
            <a:lvl1pPr>
              <a:defRPr>
                <a:solidFill>
                  <a:schemeClr val="bg1"/>
                </a:solidFill>
              </a:defRPr>
            </a:lvl1pPr>
          </a:lstStyle>
          <a:p>
            <a:fld id="{D34DACC3-9742-4940-92E6-4CAB853A3218}" type="slidenum">
              <a:rPr lang="en-GB" noProof="0" smtClean="0"/>
              <a:pPr/>
              <a:t>‹#›</a:t>
            </a:fld>
            <a:endParaRPr lang="en-GB" noProof="0" dirty="0"/>
          </a:p>
        </p:txBody>
      </p:sp>
      <p:sp>
        <p:nvSpPr>
          <p:cNvPr id="2" name="Title 1"/>
          <p:cNvSpPr>
            <a:spLocks noGrp="1"/>
          </p:cNvSpPr>
          <p:nvPr>
            <p:ph type="title" hasCustomPrompt="1"/>
          </p:nvPr>
        </p:nvSpPr>
        <p:spPr>
          <a:xfrm>
            <a:off x="366714" y="348298"/>
            <a:ext cx="5143500" cy="576000"/>
          </a:xfrm>
        </p:spPr>
        <p:txBody>
          <a:bodyPr/>
          <a:lstStyle>
            <a:lvl1pPr>
              <a:defRPr sz="3600" b="0"/>
            </a:lvl1pPr>
          </a:lstStyle>
          <a:p>
            <a:r>
              <a:rPr lang="en-GB" noProof="0" dirty="0" smtClean="0"/>
              <a:t>Click to add ‘thank you’</a:t>
            </a:r>
            <a:endParaRPr lang="en-GB" noProof="0" dirty="0"/>
          </a:p>
        </p:txBody>
      </p:sp>
      <p:sp>
        <p:nvSpPr>
          <p:cNvPr id="13" name="Text Placeholder 2"/>
          <p:cNvSpPr>
            <a:spLocks noGrp="1"/>
          </p:cNvSpPr>
          <p:nvPr>
            <p:ph type="body" sz="quarter" idx="14" hasCustomPrompt="1"/>
          </p:nvPr>
        </p:nvSpPr>
        <p:spPr>
          <a:xfrm>
            <a:off x="366712" y="2040415"/>
            <a:ext cx="4370387" cy="1852135"/>
          </a:xfrm>
        </p:spPr>
        <p:txBody>
          <a:bodyPr/>
          <a:lstStyle>
            <a:lvl1pPr marL="0" indent="0" algn="l" defTabSz="457200" rtl="0" eaLnBrk="1" latinLnBrk="0" hangingPunct="1">
              <a:lnSpc>
                <a:spcPts val="2000"/>
              </a:lnSpc>
              <a:spcBef>
                <a:spcPts val="0"/>
              </a:spcBef>
              <a:spcAft>
                <a:spcPts val="300"/>
              </a:spcAft>
              <a:buClr>
                <a:schemeClr val="accent1"/>
              </a:buClr>
              <a:buFont typeface="Arial"/>
              <a:buNone/>
              <a:defRPr lang="en-US" sz="1800" kern="1200" dirty="0" smtClean="0">
                <a:solidFill>
                  <a:srgbClr val="565A5C"/>
                </a:solidFill>
                <a:effectLst/>
                <a:latin typeface="+mn-lt"/>
                <a:ea typeface="Arial"/>
                <a:cs typeface="Arial"/>
              </a:defRPr>
            </a:lvl1pPr>
            <a:lvl2pPr>
              <a:spcBef>
                <a:spcPts val="0"/>
              </a:spcBef>
              <a:defRPr>
                <a:latin typeface="+mn-lt"/>
              </a:defRPr>
            </a:lvl2pPr>
            <a:lvl3pPr>
              <a:defRPr>
                <a:latin typeface="+mn-lt"/>
              </a:defRPr>
            </a:lvl3pPr>
            <a:lvl4pPr>
              <a:defRPr>
                <a:latin typeface="+mn-lt"/>
              </a:defRPr>
            </a:lvl4pPr>
            <a:lvl5pPr>
              <a:defRPr>
                <a:latin typeface="+mn-lt"/>
              </a:defRPr>
            </a:lvl5pPr>
          </a:lstStyle>
          <a:p>
            <a:pPr lvl="0"/>
            <a:r>
              <a:rPr lang="en-GB" noProof="0" dirty="0" smtClean="0"/>
              <a:t>Office name and address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5" name="Text Placeholder 4"/>
          <p:cNvSpPr>
            <a:spLocks noGrp="1"/>
          </p:cNvSpPr>
          <p:nvPr>
            <p:ph type="body" sz="quarter" idx="15"/>
          </p:nvPr>
        </p:nvSpPr>
        <p:spPr>
          <a:xfrm>
            <a:off x="366713" y="4153191"/>
            <a:ext cx="8408987" cy="1857084"/>
          </a:xfrm>
        </p:spPr>
        <p:txBody>
          <a:bodyPr anchor="ctr" anchorCtr="0"/>
          <a:lstStyle>
            <a:lvl1pPr marL="0" indent="0">
              <a:spcBef>
                <a:spcPts val="0"/>
              </a:spcBef>
              <a:buNone/>
              <a:defRPr sz="1400">
                <a:solidFill>
                  <a:schemeClr val="tx2"/>
                </a:solidFill>
              </a:defRPr>
            </a:lvl1pPr>
            <a:lvl2pPr marL="183600">
              <a:spcBef>
                <a:spcPts val="0"/>
              </a:spcBef>
              <a:defRPr sz="1400">
                <a:solidFill>
                  <a:schemeClr val="tx1"/>
                </a:solidFill>
              </a:defRPr>
            </a:lvl2pPr>
            <a:lvl3pPr>
              <a:defRPr sz="1400"/>
            </a:lvl3pPr>
            <a:lvl4pPr>
              <a:defRPr sz="1400"/>
            </a:lvl4pPr>
            <a:lvl5pPr>
              <a:defRPr sz="1400"/>
            </a:lvl5pPr>
          </a:lstStyle>
          <a:p>
            <a:pPr lvl="0"/>
            <a:r>
              <a:rPr lang="en-US" noProof="0" smtClean="0"/>
              <a:t>Click to edit Master text styles</a:t>
            </a:r>
          </a:p>
          <a:p>
            <a:pPr lvl="1"/>
            <a:r>
              <a:rPr lang="en-US" noProof="0" smtClean="0"/>
              <a:t>Second level</a:t>
            </a:r>
          </a:p>
        </p:txBody>
      </p:sp>
      <p:sp>
        <p:nvSpPr>
          <p:cNvPr id="7" name="Text Placeholder 6"/>
          <p:cNvSpPr>
            <a:spLocks noGrp="1"/>
          </p:cNvSpPr>
          <p:nvPr>
            <p:ph type="body" sz="quarter" idx="16"/>
          </p:nvPr>
        </p:nvSpPr>
        <p:spPr>
          <a:xfrm>
            <a:off x="366712" y="6058773"/>
            <a:ext cx="8408987" cy="442040"/>
          </a:xfrm>
        </p:spPr>
        <p:txBody>
          <a:bodyPr anchor="b" anchorCtr="0"/>
          <a:lstStyle>
            <a:lvl1pPr marL="0" indent="0">
              <a:lnSpc>
                <a:spcPts val="700"/>
              </a:lnSpc>
              <a:spcBef>
                <a:spcPts val="0"/>
              </a:spcBef>
              <a:buNone/>
              <a:defRPr sz="650"/>
            </a:lvl1pPr>
          </a:lstStyle>
          <a:p>
            <a:pPr lvl="0"/>
            <a:r>
              <a:rPr lang="en-US" noProof="0" smtClean="0"/>
              <a:t>Click to edit Master text styles</a:t>
            </a:r>
          </a:p>
        </p:txBody>
      </p:sp>
    </p:spTree>
    <p:extLst>
      <p:ext uri="{BB962C8B-B14F-4D97-AF65-F5344CB8AC3E}">
        <p14:creationId xmlns:p14="http://schemas.microsoft.com/office/powerpoint/2010/main" val="4002114828"/>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Bilingual Title Slide">
    <p:bg>
      <p:bgPr>
        <a:gradFill flip="none" rotWithShape="1">
          <a:gsLst>
            <a:gs pos="0">
              <a:schemeClr val="accent1"/>
            </a:gs>
            <a:gs pos="100000">
              <a:schemeClr val="tx2"/>
            </a:gs>
          </a:gsLst>
          <a:lin ang="5400000" scaled="1"/>
          <a:tileRect/>
        </a:gradFill>
        <a:effectLst/>
      </p:bgPr>
    </p:bg>
    <p:spTree>
      <p:nvGrpSpPr>
        <p:cNvPr id="1" name=""/>
        <p:cNvGrpSpPr/>
        <p:nvPr/>
      </p:nvGrpSpPr>
      <p:grpSpPr>
        <a:xfrm>
          <a:off x="0" y="0"/>
          <a:ext cx="0" cy="0"/>
          <a:chOff x="0" y="0"/>
          <a:chExt cx="0" cy="0"/>
        </a:xfrm>
      </p:grpSpPr>
      <p:sp>
        <p:nvSpPr>
          <p:cNvPr id="12" name="Freeform 5"/>
          <p:cNvSpPr>
            <a:spLocks/>
          </p:cNvSpPr>
          <p:nvPr userDrawn="1"/>
        </p:nvSpPr>
        <p:spPr bwMode="auto">
          <a:xfrm>
            <a:off x="0" y="0"/>
            <a:ext cx="8793784" cy="6858000"/>
          </a:xfrm>
          <a:custGeom>
            <a:avLst/>
            <a:gdLst>
              <a:gd name="T0" fmla="*/ 0 w 2770"/>
              <a:gd name="T1" fmla="*/ 2160 h 2160"/>
              <a:gd name="T2" fmla="*/ 1683 w 2770"/>
              <a:gd name="T3" fmla="*/ 2160 h 2160"/>
              <a:gd name="T4" fmla="*/ 2757 w 2770"/>
              <a:gd name="T5" fmla="*/ 1115 h 2160"/>
              <a:gd name="T6" fmla="*/ 2757 w 2770"/>
              <a:gd name="T7" fmla="*/ 1070 h 2160"/>
              <a:gd name="T8" fmla="*/ 1637 w 2770"/>
              <a:gd name="T9" fmla="*/ 0 h 2160"/>
              <a:gd name="T10" fmla="*/ 0 w 2770"/>
              <a:gd name="T11" fmla="*/ 0 h 2160"/>
              <a:gd name="T12" fmla="*/ 0 w 2770"/>
              <a:gd name="T13" fmla="*/ 2160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0" y="2160"/>
                </a:moveTo>
                <a:cubicBezTo>
                  <a:pt x="1683" y="2160"/>
                  <a:pt x="1683" y="2160"/>
                  <a:pt x="1683" y="2160"/>
                </a:cubicBezTo>
                <a:cubicBezTo>
                  <a:pt x="2757" y="1115"/>
                  <a:pt x="2757" y="1115"/>
                  <a:pt x="2757" y="1115"/>
                </a:cubicBezTo>
                <a:cubicBezTo>
                  <a:pt x="2770" y="1103"/>
                  <a:pt x="2770" y="1082"/>
                  <a:pt x="2757" y="1070"/>
                </a:cubicBezTo>
                <a:cubicBezTo>
                  <a:pt x="1637" y="0"/>
                  <a:pt x="1637" y="0"/>
                  <a:pt x="1637" y="0"/>
                </a:cubicBezTo>
                <a:cubicBezTo>
                  <a:pt x="0" y="0"/>
                  <a:pt x="0" y="0"/>
                  <a:pt x="0" y="0"/>
                </a:cubicBezTo>
                <a:lnTo>
                  <a:pt x="0" y="2160"/>
                </a:lnTo>
                <a:close/>
              </a:path>
            </a:pathLst>
          </a:custGeom>
          <a:gradFill flip="none" rotWithShape="1">
            <a:gsLst>
              <a:gs pos="40000">
                <a:schemeClr val="tx2"/>
              </a:gs>
              <a:gs pos="0">
                <a:schemeClr val="tx2"/>
              </a:gs>
              <a:gs pos="100000">
                <a:srgbClr val="9C5FB5">
                  <a:alpha val="80000"/>
                </a:srgbClr>
              </a:gs>
            </a:gsLst>
            <a:lin ang="18600000" scaled="0"/>
            <a:tileRect/>
          </a:gradFill>
          <a:ln>
            <a:noFill/>
          </a:ln>
        </p:spPr>
        <p:txBody>
          <a:bodyPr vert="horz" wrap="square" lIns="91440" tIns="45720" rIns="91440" bIns="45720" numCol="1" anchor="t" anchorCtr="0" compatLnSpc="1">
            <a:prstTxWarp prst="textNoShape">
              <a:avLst/>
            </a:prstTxWarp>
          </a:bodyPr>
          <a:lstStyle/>
          <a:p>
            <a:pPr lvl="0"/>
            <a:endParaRPr lang="en-GB" noProof="0" dirty="0"/>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31950" y="559117"/>
            <a:ext cx="1743749" cy="334799"/>
          </a:xfrm>
          <a:prstGeom prst="rect">
            <a:avLst/>
          </a:prstGeom>
        </p:spPr>
      </p:pic>
      <p:sp>
        <p:nvSpPr>
          <p:cNvPr id="8" name="Title 1"/>
          <p:cNvSpPr>
            <a:spLocks noGrp="1"/>
          </p:cNvSpPr>
          <p:nvPr>
            <p:ph type="ctrTitle" hasCustomPrompt="1"/>
          </p:nvPr>
        </p:nvSpPr>
        <p:spPr bwMode="gray">
          <a:xfrm>
            <a:off x="366712" y="1839050"/>
            <a:ext cx="4370387" cy="492443"/>
          </a:xfrm>
        </p:spPr>
        <p:txBody>
          <a:bodyPr wrap="square" lIns="0" tIns="0" rIns="0" bIns="0" anchor="b" anchorCtr="0">
            <a:noAutofit/>
          </a:bodyPr>
          <a:lstStyle>
            <a:lvl1pPr algn="l">
              <a:lnSpc>
                <a:spcPct val="100000"/>
              </a:lnSpc>
              <a:defRPr sz="3200" b="1">
                <a:solidFill>
                  <a:schemeClr val="bg1"/>
                </a:solidFill>
                <a:latin typeface="+mj-lt"/>
                <a:ea typeface="+mj-ea"/>
                <a:cs typeface="Arial" pitchFamily="34" charset="0"/>
              </a:defRPr>
            </a:lvl1pPr>
          </a:lstStyle>
          <a:p>
            <a:r>
              <a:rPr lang="en-GB" noProof="0" dirty="0" smtClean="0"/>
              <a:t>Chinese title</a:t>
            </a:r>
            <a:endParaRPr lang="en-GB" noProof="0" dirty="0"/>
          </a:p>
        </p:txBody>
      </p:sp>
      <p:sp>
        <p:nvSpPr>
          <p:cNvPr id="10" name="Subtitle 2"/>
          <p:cNvSpPr>
            <a:spLocks noGrp="1"/>
          </p:cNvSpPr>
          <p:nvPr>
            <p:ph type="subTitle" idx="1" hasCustomPrompt="1"/>
          </p:nvPr>
        </p:nvSpPr>
        <p:spPr bwMode="gray">
          <a:xfrm>
            <a:off x="366712" y="2388384"/>
            <a:ext cx="4370387" cy="1080000"/>
          </a:xfrm>
        </p:spPr>
        <p:txBody>
          <a:bodyPr wrap="square" lIns="432000" tIns="0" rIns="0" bIns="0">
            <a:noAutofit/>
          </a:bodyPr>
          <a:lstStyle>
            <a:lvl1pPr marL="0" indent="0" algn="l">
              <a:lnSpc>
                <a:spcPct val="90000"/>
              </a:lnSpc>
              <a:spcBef>
                <a:spcPts val="0"/>
              </a:spcBef>
              <a:buNone/>
              <a:defRPr sz="3200" b="0" baseline="0">
                <a:solidFill>
                  <a:schemeClr val="bg1"/>
                </a:solidFill>
                <a:latin typeface="+mj-lt"/>
                <a:ea typeface="+mj-ea"/>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noProof="0" dirty="0" smtClean="0"/>
              <a:t>Chinese subtitle</a:t>
            </a:r>
            <a:endParaRPr lang="en-GB" noProof="0" dirty="0"/>
          </a:p>
        </p:txBody>
      </p:sp>
      <p:sp>
        <p:nvSpPr>
          <p:cNvPr id="11" name="Date Placeholder 5"/>
          <p:cNvSpPr>
            <a:spLocks noGrp="1"/>
          </p:cNvSpPr>
          <p:nvPr>
            <p:ph type="dt" sz="half" idx="10"/>
          </p:nvPr>
        </p:nvSpPr>
        <p:spPr>
          <a:xfrm>
            <a:off x="5510213" y="2106555"/>
            <a:ext cx="1620000" cy="161583"/>
          </a:xfrm>
        </p:spPr>
        <p:txBody>
          <a:bodyPr>
            <a:noAutofit/>
          </a:bodyPr>
          <a:lstStyle>
            <a:lvl1pPr>
              <a:defRPr sz="1050" b="1">
                <a:solidFill>
                  <a:schemeClr val="bg1"/>
                </a:solidFill>
                <a:latin typeface="+mn-lt"/>
              </a:defRPr>
            </a:lvl1pPr>
          </a:lstStyle>
          <a:p>
            <a:fld id="{54BD4193-5182-47F2-AA50-E3102AFD2DFB}" type="datetime4">
              <a:rPr lang="pl-PL" noProof="0" smtClean="0"/>
              <a:t>5 września 2018</a:t>
            </a:fld>
            <a:endParaRPr lang="en-GB" noProof="0" dirty="0"/>
          </a:p>
        </p:txBody>
      </p:sp>
      <p:sp>
        <p:nvSpPr>
          <p:cNvPr id="13" name="Text Placeholder 8"/>
          <p:cNvSpPr>
            <a:spLocks noGrp="1"/>
          </p:cNvSpPr>
          <p:nvPr>
            <p:ph type="body" sz="quarter" idx="11" hasCustomPrompt="1"/>
          </p:nvPr>
        </p:nvSpPr>
        <p:spPr>
          <a:xfrm>
            <a:off x="366713" y="3892550"/>
            <a:ext cx="4370387" cy="553998"/>
          </a:xfrm>
        </p:spPr>
        <p:txBody>
          <a:bodyPr>
            <a:noAutofit/>
          </a:bodyPr>
          <a:lstStyle>
            <a:lvl1pPr marL="0" indent="0">
              <a:spcBef>
                <a:spcPts val="0"/>
              </a:spcBef>
              <a:buNone/>
              <a:defRPr sz="3200" b="1">
                <a:solidFill>
                  <a:schemeClr val="bg1"/>
                </a:solidFill>
                <a:latin typeface="+mj-lt"/>
              </a:defRPr>
            </a:lvl1pPr>
            <a:lvl2pPr>
              <a:defRPr sz="900">
                <a:solidFill>
                  <a:schemeClr val="bg1"/>
                </a:solidFill>
              </a:defRPr>
            </a:lvl2pPr>
            <a:lvl3pPr>
              <a:defRPr sz="900">
                <a:solidFill>
                  <a:schemeClr val="bg1"/>
                </a:solidFill>
              </a:defRPr>
            </a:lvl3pPr>
            <a:lvl4pPr>
              <a:defRPr sz="900">
                <a:solidFill>
                  <a:schemeClr val="bg1"/>
                </a:solidFill>
              </a:defRPr>
            </a:lvl4pPr>
            <a:lvl5pPr>
              <a:defRPr sz="900">
                <a:solidFill>
                  <a:schemeClr val="bg1"/>
                </a:solidFill>
              </a:defRPr>
            </a:lvl5pPr>
          </a:lstStyle>
          <a:p>
            <a:pPr lvl="0"/>
            <a:r>
              <a:rPr lang="en-GB" noProof="0" dirty="0" smtClean="0"/>
              <a:t>Western title</a:t>
            </a:r>
            <a:endParaRPr lang="en-GB" noProof="0" dirty="0"/>
          </a:p>
        </p:txBody>
      </p:sp>
      <p:sp>
        <p:nvSpPr>
          <p:cNvPr id="14" name="Text Placeholder 9"/>
          <p:cNvSpPr>
            <a:spLocks noGrp="1"/>
          </p:cNvSpPr>
          <p:nvPr>
            <p:ph type="body" sz="quarter" idx="12" hasCustomPrompt="1"/>
          </p:nvPr>
        </p:nvSpPr>
        <p:spPr>
          <a:xfrm>
            <a:off x="366712" y="4503439"/>
            <a:ext cx="4370387" cy="1080000"/>
          </a:xfrm>
        </p:spPr>
        <p:txBody>
          <a:bodyPr>
            <a:noAutofit/>
          </a:bodyPr>
          <a:lstStyle>
            <a:lvl1pPr marL="0" indent="0" algn="l" defTabSz="457200" rtl="0" eaLnBrk="1" latinLnBrk="0" hangingPunct="1">
              <a:lnSpc>
                <a:spcPct val="90000"/>
              </a:lnSpc>
              <a:spcBef>
                <a:spcPct val="0"/>
              </a:spcBef>
              <a:buNone/>
              <a:defRPr lang="en-GB" sz="3200" b="0" kern="1200" dirty="0">
                <a:solidFill>
                  <a:schemeClr val="bg1"/>
                </a:solidFill>
                <a:latin typeface="+mj-lt"/>
                <a:ea typeface="+mj-ea"/>
                <a:cs typeface="Arial" pitchFamily="34" charset="0"/>
              </a:defRPr>
            </a:lvl1pPr>
          </a:lstStyle>
          <a:p>
            <a:pPr lvl="0"/>
            <a:r>
              <a:rPr lang="en-GB" noProof="0" dirty="0" smtClean="0"/>
              <a:t>Western title</a:t>
            </a:r>
            <a:endParaRPr lang="en-GB" noProof="0" dirty="0"/>
          </a:p>
        </p:txBody>
      </p:sp>
      <p:sp>
        <p:nvSpPr>
          <p:cNvPr id="15" name="Text Placeholder 11"/>
          <p:cNvSpPr>
            <a:spLocks noGrp="1"/>
          </p:cNvSpPr>
          <p:nvPr>
            <p:ph type="body" sz="quarter" idx="13" hasCustomPrompt="1"/>
          </p:nvPr>
        </p:nvSpPr>
        <p:spPr>
          <a:xfrm>
            <a:off x="366713" y="6387298"/>
            <a:ext cx="1714500" cy="144000"/>
          </a:xfrm>
        </p:spPr>
        <p:txBody>
          <a:bodyPr>
            <a:noAutofit/>
          </a:bodyPr>
          <a:lstStyle>
            <a:lvl1pPr marL="0" indent="0" algn="l" defTabSz="457200" rtl="0" eaLnBrk="1" latinLnBrk="0" hangingPunct="1">
              <a:lnSpc>
                <a:spcPct val="100000"/>
              </a:lnSpc>
              <a:spcBef>
                <a:spcPts val="0"/>
              </a:spcBef>
              <a:buClr>
                <a:schemeClr val="accent1"/>
              </a:buClr>
              <a:buFont typeface="Arial"/>
              <a:buNone/>
              <a:defRPr lang="en-GB" sz="900" b="0" kern="1200" baseline="0" dirty="0">
                <a:solidFill>
                  <a:schemeClr val="bg1"/>
                </a:solidFill>
                <a:latin typeface="+mn-lt"/>
                <a:ea typeface="+mn-ea"/>
                <a:cs typeface="Arial" pitchFamily="34" charset="0"/>
              </a:defRPr>
            </a:lvl1pPr>
          </a:lstStyle>
          <a:p>
            <a:pPr lvl="0"/>
            <a:r>
              <a:rPr lang="en-GB" noProof="0" dirty="0" smtClean="0"/>
              <a:t>Document ref (Western)</a:t>
            </a:r>
            <a:endParaRPr lang="en-GB" noProof="0" dirty="0"/>
          </a:p>
        </p:txBody>
      </p:sp>
      <p:sp>
        <p:nvSpPr>
          <p:cNvPr id="16" name="Footer Placeholder 12"/>
          <p:cNvSpPr>
            <a:spLocks noGrp="1"/>
          </p:cNvSpPr>
          <p:nvPr>
            <p:ph type="ftr" sz="quarter" idx="14"/>
          </p:nvPr>
        </p:nvSpPr>
        <p:spPr>
          <a:xfrm>
            <a:off x="5510213" y="4159528"/>
            <a:ext cx="1620000" cy="161583"/>
          </a:xfrm>
          <a:prstGeom prst="rect">
            <a:avLst/>
          </a:prstGeom>
        </p:spPr>
        <p:txBody>
          <a:bodyPr vert="horz" wrap="square" lIns="0" tIns="0" rIns="0" bIns="0" rtlCol="0" anchor="ctr">
            <a:noAutofit/>
          </a:bodyPr>
          <a:lstStyle>
            <a:lvl1pPr>
              <a:defRPr lang="en-US" altLang="ja-JP" sz="1050" b="1" smtClean="0">
                <a:solidFill>
                  <a:schemeClr val="bg1"/>
                </a:solidFill>
                <a:latin typeface="+mn-lt"/>
                <a:ea typeface="+mn-ea"/>
              </a:defRPr>
            </a:lvl1pPr>
          </a:lstStyle>
          <a:p>
            <a:r>
              <a:rPr lang="en-GB" altLang="zh-CN" noProof="0" dirty="0" smtClean="0"/>
              <a:t>Footer or alternate date</a:t>
            </a:r>
            <a:endParaRPr lang="en-GB" altLang="zh-CN" noProof="0" dirty="0"/>
          </a:p>
        </p:txBody>
      </p:sp>
      <p:sp>
        <p:nvSpPr>
          <p:cNvPr id="18" name="Text Placeholder 8"/>
          <p:cNvSpPr>
            <a:spLocks noGrp="1"/>
          </p:cNvSpPr>
          <p:nvPr>
            <p:ph type="body" sz="quarter" idx="16" hasCustomPrompt="1"/>
          </p:nvPr>
        </p:nvSpPr>
        <p:spPr>
          <a:xfrm>
            <a:off x="366712" y="6146803"/>
            <a:ext cx="1714502" cy="144000"/>
          </a:xfrm>
        </p:spPr>
        <p:txBody>
          <a:bodyPr>
            <a:noAutofit/>
          </a:bodyPr>
          <a:lstStyle>
            <a:lvl1pPr marL="0" indent="0">
              <a:spcBef>
                <a:spcPts val="0"/>
              </a:spcBef>
              <a:buNone/>
              <a:defRPr sz="900" baseline="0">
                <a:solidFill>
                  <a:schemeClr val="bg1"/>
                </a:solidFill>
                <a:latin typeface="+mn-lt"/>
                <a:ea typeface="+mn-ea"/>
              </a:defRPr>
            </a:lvl1pPr>
            <a:lvl2pPr>
              <a:defRPr sz="900">
                <a:solidFill>
                  <a:schemeClr val="bg1"/>
                </a:solidFill>
              </a:defRPr>
            </a:lvl2pPr>
            <a:lvl3pPr>
              <a:defRPr sz="900">
                <a:solidFill>
                  <a:schemeClr val="bg1"/>
                </a:solidFill>
              </a:defRPr>
            </a:lvl3pPr>
            <a:lvl4pPr>
              <a:defRPr sz="900">
                <a:solidFill>
                  <a:schemeClr val="bg1"/>
                </a:solidFill>
              </a:defRPr>
            </a:lvl4pPr>
            <a:lvl5pPr>
              <a:defRPr sz="900">
                <a:solidFill>
                  <a:schemeClr val="bg1"/>
                </a:solidFill>
              </a:defRPr>
            </a:lvl5pPr>
          </a:lstStyle>
          <a:p>
            <a:pPr lvl="0"/>
            <a:r>
              <a:rPr lang="en-GB" noProof="0" dirty="0" smtClean="0"/>
              <a:t>Document ref (Chinese)</a:t>
            </a:r>
            <a:endParaRPr lang="en-GB" noProof="0" dirty="0"/>
          </a:p>
        </p:txBody>
      </p:sp>
      <p:sp>
        <p:nvSpPr>
          <p:cNvPr id="2" name="Slide Number Placeholder 1"/>
          <p:cNvSpPr>
            <a:spLocks noGrp="1"/>
          </p:cNvSpPr>
          <p:nvPr>
            <p:ph type="sldNum" sz="quarter" idx="17"/>
          </p:nvPr>
        </p:nvSpPr>
        <p:spPr>
          <a:xfrm>
            <a:off x="8631699" y="6858000"/>
            <a:ext cx="144000" cy="144000"/>
          </a:xfrm>
        </p:spPr>
        <p:txBody>
          <a:bodyPr/>
          <a:lstStyle>
            <a:lvl1pPr>
              <a:defRPr>
                <a:solidFill>
                  <a:schemeClr val="bg1"/>
                </a:solidFill>
              </a:defRPr>
            </a:lvl1pPr>
          </a:lstStyle>
          <a:p>
            <a:fld id="{D34DACC3-9742-4940-92E6-4CAB853A3218}" type="slidenum">
              <a:rPr lang="en-GB" smtClean="0"/>
              <a:pPr/>
              <a:t>‹#›</a:t>
            </a:fld>
            <a:endParaRPr lang="en-GB" dirty="0"/>
          </a:p>
        </p:txBody>
      </p:sp>
    </p:spTree>
    <p:extLst>
      <p:ext uri="{BB962C8B-B14F-4D97-AF65-F5344CB8AC3E}">
        <p14:creationId xmlns:p14="http://schemas.microsoft.com/office/powerpoint/2010/main" val="1122191918"/>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ilingual Section Header">
    <p:bg>
      <p:bgPr>
        <a:gradFill>
          <a:gsLst>
            <a:gs pos="0">
              <a:schemeClr val="bg2"/>
            </a:gs>
            <a:gs pos="100000">
              <a:schemeClr val="bg1"/>
            </a:gs>
          </a:gsLst>
          <a:lin ang="4500000" scaled="0"/>
        </a:gra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gradFill>
            <a:gsLst>
              <a:gs pos="0">
                <a:srgbClr val="EBECED">
                  <a:alpha val="0"/>
                </a:srgbClr>
              </a:gs>
              <a:gs pos="45000">
                <a:srgbClr val="EBECED">
                  <a:alpha val="0"/>
                </a:srgbClr>
              </a:gs>
              <a:gs pos="90000">
                <a:srgbClr val="EBECED"/>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noProof="0" dirty="0" smtClean="0">
              <a:solidFill>
                <a:schemeClr val="bg2"/>
              </a:solidFill>
            </a:endParaRPr>
          </a:p>
        </p:txBody>
      </p:sp>
      <p:sp>
        <p:nvSpPr>
          <p:cNvPr id="8" name="Freeform 5"/>
          <p:cNvSpPr>
            <a:spLocks/>
          </p:cNvSpPr>
          <p:nvPr userDrawn="1"/>
        </p:nvSpPr>
        <p:spPr bwMode="auto">
          <a:xfrm>
            <a:off x="0" y="0"/>
            <a:ext cx="8791575" cy="6858000"/>
          </a:xfrm>
          <a:custGeom>
            <a:avLst/>
            <a:gdLst>
              <a:gd name="T0" fmla="*/ 2755 w 2770"/>
              <a:gd name="T1" fmla="*/ 592 h 2160"/>
              <a:gd name="T2" fmla="*/ 2136 w 2770"/>
              <a:gd name="T3" fmla="*/ 0 h 2160"/>
              <a:gd name="T4" fmla="*/ 0 w 2770"/>
              <a:gd name="T5" fmla="*/ 0 h 2160"/>
              <a:gd name="T6" fmla="*/ 0 w 2770"/>
              <a:gd name="T7" fmla="*/ 2160 h 2160"/>
              <a:gd name="T8" fmla="*/ 1196 w 2770"/>
              <a:gd name="T9" fmla="*/ 2160 h 2160"/>
              <a:gd name="T10" fmla="*/ 2755 w 2770"/>
              <a:gd name="T11" fmla="*/ 643 h 2160"/>
              <a:gd name="T12" fmla="*/ 2755 w 2770"/>
              <a:gd name="T13" fmla="*/ 592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2755" y="592"/>
                </a:moveTo>
                <a:cubicBezTo>
                  <a:pt x="2136" y="0"/>
                  <a:pt x="2136" y="0"/>
                  <a:pt x="2136" y="0"/>
                </a:cubicBezTo>
                <a:cubicBezTo>
                  <a:pt x="0" y="0"/>
                  <a:pt x="0" y="0"/>
                  <a:pt x="0" y="0"/>
                </a:cubicBezTo>
                <a:cubicBezTo>
                  <a:pt x="0" y="2160"/>
                  <a:pt x="0" y="2160"/>
                  <a:pt x="0" y="2160"/>
                </a:cubicBezTo>
                <a:cubicBezTo>
                  <a:pt x="1196" y="2160"/>
                  <a:pt x="1196" y="2160"/>
                  <a:pt x="1196" y="2160"/>
                </a:cubicBezTo>
                <a:cubicBezTo>
                  <a:pt x="2755" y="643"/>
                  <a:pt x="2755" y="643"/>
                  <a:pt x="2755" y="643"/>
                </a:cubicBezTo>
                <a:cubicBezTo>
                  <a:pt x="2770" y="629"/>
                  <a:pt x="2770" y="606"/>
                  <a:pt x="2755" y="592"/>
                </a:cubicBezTo>
                <a:close/>
              </a:path>
            </a:pathLst>
          </a:custGeom>
          <a:gradFill flip="none" rotWithShape="1">
            <a:gsLst>
              <a:gs pos="40000">
                <a:schemeClr val="bg1">
                  <a:alpha val="80000"/>
                </a:schemeClr>
              </a:gs>
              <a:gs pos="0">
                <a:srgbClr val="EBECED"/>
              </a:gs>
              <a:gs pos="90000">
                <a:srgbClr val="EBECED">
                  <a:alpha val="0"/>
                </a:srgbClr>
              </a:gs>
            </a:gsLst>
            <a:lin ang="4500000" scaled="0"/>
            <a:tileRect/>
          </a:gradFill>
          <a:ln>
            <a:noFill/>
          </a:ln>
        </p:spPr>
        <p:txBody>
          <a:bodyPr vert="horz" wrap="square" lIns="91440" tIns="45720" rIns="91440" bIns="45720" numCol="1" anchor="t" anchorCtr="0" compatLnSpc="1">
            <a:prstTxWarp prst="textNoShape">
              <a:avLst/>
            </a:prstTxWarp>
          </a:bodyPr>
          <a:lstStyle/>
          <a:p>
            <a:pPr lvl="0"/>
            <a:endParaRPr lang="en-GB" noProof="0" dirty="0"/>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83200" y="6508800"/>
            <a:ext cx="1104343" cy="212034"/>
          </a:xfrm>
          <a:prstGeom prst="rect">
            <a:avLst/>
          </a:prstGeom>
        </p:spPr>
      </p:pic>
      <p:sp>
        <p:nvSpPr>
          <p:cNvPr id="2" name="Date Placeholder 1"/>
          <p:cNvSpPr>
            <a:spLocks noGrp="1"/>
          </p:cNvSpPr>
          <p:nvPr>
            <p:ph type="dt" sz="half" idx="10"/>
          </p:nvPr>
        </p:nvSpPr>
        <p:spPr/>
        <p:txBody>
          <a:bodyPr/>
          <a:lstStyle/>
          <a:p>
            <a:fld id="{A89276A0-4FA4-41F4-8B2F-CE0BF62141AE}" type="datetime4">
              <a:rPr lang="pl-PL" noProof="0" smtClean="0"/>
              <a:t>5 września 2018</a:t>
            </a:fld>
            <a:endParaRPr lang="en-GB" noProof="0" dirty="0"/>
          </a:p>
        </p:txBody>
      </p:sp>
      <p:sp>
        <p:nvSpPr>
          <p:cNvPr id="4" name="Slide Number Placeholder 3"/>
          <p:cNvSpPr>
            <a:spLocks noGrp="1"/>
          </p:cNvSpPr>
          <p:nvPr>
            <p:ph type="sldNum" sz="quarter" idx="11"/>
          </p:nvPr>
        </p:nvSpPr>
        <p:spPr>
          <a:xfrm>
            <a:off x="7494482" y="6537600"/>
            <a:ext cx="144000" cy="144000"/>
          </a:xfrm>
        </p:spPr>
        <p:txBody>
          <a:bodyPr/>
          <a:lstStyle/>
          <a:p>
            <a:fld id="{D34DACC3-9742-4940-92E6-4CAB853A3218}" type="slidenum">
              <a:rPr lang="en-GB" noProof="0" smtClean="0"/>
              <a:pPr/>
              <a:t>‹#›</a:t>
            </a:fld>
            <a:endParaRPr lang="en-GB" noProof="0" dirty="0"/>
          </a:p>
        </p:txBody>
      </p:sp>
      <p:sp>
        <p:nvSpPr>
          <p:cNvPr id="6" name="Footer Placeholder 5"/>
          <p:cNvSpPr>
            <a:spLocks noGrp="1"/>
          </p:cNvSpPr>
          <p:nvPr>
            <p:ph type="ftr" sz="quarter" idx="12"/>
          </p:nvPr>
        </p:nvSpPr>
        <p:spPr/>
        <p:txBody>
          <a:bodyPr/>
          <a:lstStyle/>
          <a:p>
            <a:r>
              <a:rPr lang="en-GB" noProof="0" dirty="0" smtClean="0"/>
              <a:t>Footer or alternate date</a:t>
            </a:r>
            <a:endParaRPr lang="en-GB" noProof="0" dirty="0"/>
          </a:p>
        </p:txBody>
      </p:sp>
      <p:sp>
        <p:nvSpPr>
          <p:cNvPr id="10" name="Text Placeholder 2"/>
          <p:cNvSpPr>
            <a:spLocks noGrp="1"/>
          </p:cNvSpPr>
          <p:nvPr>
            <p:ph type="body" idx="1" hasCustomPrompt="1"/>
          </p:nvPr>
        </p:nvSpPr>
        <p:spPr>
          <a:xfrm>
            <a:off x="366713" y="1096021"/>
            <a:ext cx="6271902" cy="553998"/>
          </a:xfrm>
        </p:spPr>
        <p:txBody>
          <a:bodyPr wrap="square" lIns="0" tIns="0" rIns="0" bIns="0" anchor="b">
            <a:noAutofit/>
          </a:bodyPr>
          <a:lstStyle>
            <a:lvl1pPr marL="0" indent="0">
              <a:spcBef>
                <a:spcPts val="0"/>
              </a:spcBef>
              <a:buNone/>
              <a:defRPr sz="3200" b="1">
                <a:solidFill>
                  <a:srgbClr val="565A5C"/>
                </a:solidFill>
                <a:latin typeface="+mj-lt"/>
                <a:ea typeface="+mj-ea"/>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noProof="0" dirty="0" smtClean="0"/>
              <a:t>Chinese title</a:t>
            </a:r>
          </a:p>
        </p:txBody>
      </p:sp>
      <p:sp>
        <p:nvSpPr>
          <p:cNvPr id="11" name="Title 17"/>
          <p:cNvSpPr>
            <a:spLocks noGrp="1"/>
          </p:cNvSpPr>
          <p:nvPr>
            <p:ph type="title" hasCustomPrompt="1"/>
          </p:nvPr>
        </p:nvSpPr>
        <p:spPr>
          <a:xfrm>
            <a:off x="366713" y="1691899"/>
            <a:ext cx="6271411" cy="1280160"/>
          </a:xfrm>
        </p:spPr>
        <p:txBody>
          <a:bodyPr lIns="432000" tIns="0" rIns="0" bIns="0" anchor="t" anchorCtr="0">
            <a:noAutofit/>
          </a:bodyPr>
          <a:lstStyle>
            <a:lvl1pPr algn="l">
              <a:lnSpc>
                <a:spcPct val="90000"/>
              </a:lnSpc>
              <a:defRPr sz="3200" b="0">
                <a:solidFill>
                  <a:srgbClr val="565A5C"/>
                </a:solidFill>
                <a:latin typeface="+mj-lt"/>
                <a:ea typeface="+mj-ea"/>
                <a:cs typeface="Arial" pitchFamily="34" charset="0"/>
              </a:defRPr>
            </a:lvl1pPr>
          </a:lstStyle>
          <a:p>
            <a:r>
              <a:rPr lang="en-GB" noProof="0" dirty="0" smtClean="0"/>
              <a:t>Chinese subtitle</a:t>
            </a:r>
            <a:endParaRPr lang="en-GB" noProof="0" dirty="0"/>
          </a:p>
        </p:txBody>
      </p:sp>
      <p:sp>
        <p:nvSpPr>
          <p:cNvPr id="12" name="Text Placeholder 5"/>
          <p:cNvSpPr>
            <a:spLocks noGrp="1"/>
          </p:cNvSpPr>
          <p:nvPr>
            <p:ph type="body" sz="quarter" idx="13" hasCustomPrompt="1"/>
          </p:nvPr>
        </p:nvSpPr>
        <p:spPr>
          <a:xfrm>
            <a:off x="366713" y="3435087"/>
            <a:ext cx="6273000" cy="1281600"/>
          </a:xfrm>
        </p:spPr>
        <p:txBody>
          <a:bodyPr/>
          <a:lstStyle>
            <a:lvl1pPr marL="0" indent="0" algn="l" defTabSz="457200" rtl="0" eaLnBrk="1" latinLnBrk="0" hangingPunct="1">
              <a:lnSpc>
                <a:spcPct val="90000"/>
              </a:lnSpc>
              <a:spcBef>
                <a:spcPct val="0"/>
              </a:spcBef>
              <a:buNone/>
              <a:defRPr lang="en-GB" sz="3200" b="0" kern="1200" dirty="0">
                <a:solidFill>
                  <a:srgbClr val="565A5C"/>
                </a:solidFill>
                <a:latin typeface="+mj-lt"/>
                <a:ea typeface="+mj-ea"/>
                <a:cs typeface="Arial" pitchFamily="34" charset="0"/>
              </a:defRPr>
            </a:lvl1pPr>
          </a:lstStyle>
          <a:p>
            <a:pPr lvl="0"/>
            <a:r>
              <a:rPr lang="en-GB" noProof="0" dirty="0" smtClean="0"/>
              <a:t>Western subtitle</a:t>
            </a:r>
            <a:endParaRPr lang="en-GB" noProof="0" dirty="0"/>
          </a:p>
        </p:txBody>
      </p:sp>
      <p:sp>
        <p:nvSpPr>
          <p:cNvPr id="14" name="Text Placeholder 8"/>
          <p:cNvSpPr>
            <a:spLocks noGrp="1"/>
          </p:cNvSpPr>
          <p:nvPr>
            <p:ph type="body" sz="quarter" idx="14" hasCustomPrompt="1"/>
          </p:nvPr>
        </p:nvSpPr>
        <p:spPr>
          <a:xfrm>
            <a:off x="366713" y="2834968"/>
            <a:ext cx="6273000" cy="554400"/>
          </a:xfrm>
        </p:spPr>
        <p:txBody>
          <a:bodyPr/>
          <a:lstStyle>
            <a:lvl1pPr marL="182880" indent="-182880">
              <a:buNone/>
              <a:defRPr lang="en-GB" sz="3200" b="1" kern="1200" dirty="0">
                <a:solidFill>
                  <a:srgbClr val="565A5C"/>
                </a:solidFill>
                <a:latin typeface="+mj-lt"/>
                <a:ea typeface="+mn-ea"/>
                <a:cs typeface="Arial" pitchFamily="34" charset="0"/>
              </a:defRPr>
            </a:lvl1pPr>
          </a:lstStyle>
          <a:p>
            <a:pPr marL="0" lvl="0" indent="0" algn="l" defTabSz="457200" rtl="0" eaLnBrk="1" latinLnBrk="0" hangingPunct="1">
              <a:spcBef>
                <a:spcPts val="0"/>
              </a:spcBef>
              <a:buClr>
                <a:schemeClr val="accent1"/>
              </a:buClr>
            </a:pPr>
            <a:r>
              <a:rPr lang="en-GB" noProof="0" dirty="0" smtClean="0"/>
              <a:t>Western title</a:t>
            </a:r>
            <a:endParaRPr lang="en-GB" noProof="0" dirty="0"/>
          </a:p>
        </p:txBody>
      </p:sp>
    </p:spTree>
    <p:extLst>
      <p:ext uri="{BB962C8B-B14F-4D97-AF65-F5344CB8AC3E}">
        <p14:creationId xmlns:p14="http://schemas.microsoft.com/office/powerpoint/2010/main" val="655654832"/>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ilingual Title and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6713" y="1603375"/>
            <a:ext cx="4038600" cy="4572000"/>
          </a:xfrm>
        </p:spPr>
        <p:txBody>
          <a:bodyPr/>
          <a:lstStyle>
            <a:lvl1pPr>
              <a:defRPr sz="1800">
                <a:solidFill>
                  <a:srgbClr val="565A5C"/>
                </a:solidFill>
                <a:latin typeface="+mn-lt"/>
                <a:ea typeface="+mn-ea"/>
              </a:defRPr>
            </a:lvl1pPr>
            <a:lvl2pPr>
              <a:buClr>
                <a:srgbClr val="565A5C"/>
              </a:buClr>
              <a:defRPr sz="1600">
                <a:solidFill>
                  <a:srgbClr val="565A5C"/>
                </a:solidFill>
                <a:latin typeface="+mn-lt"/>
                <a:ea typeface="+mn-ea"/>
              </a:defRPr>
            </a:lvl2pPr>
            <a:lvl3pPr>
              <a:defRPr sz="1200">
                <a:solidFill>
                  <a:srgbClr val="565A5C"/>
                </a:solidFill>
                <a:latin typeface="+mn-lt"/>
                <a:ea typeface="+mn-ea"/>
              </a:defRPr>
            </a:lvl3pPr>
            <a:lvl4pPr>
              <a:defRPr sz="1100">
                <a:solidFill>
                  <a:srgbClr val="565A5C"/>
                </a:solidFill>
                <a:latin typeface="+mn-lt"/>
                <a:ea typeface="+mn-ea"/>
              </a:defRPr>
            </a:lvl4pPr>
            <a:lvl5pPr>
              <a:defRPr sz="1050">
                <a:solidFill>
                  <a:srgbClr val="565A5C"/>
                </a:solidFill>
                <a:latin typeface="+mn-lt"/>
                <a:ea typeface="+mn-ea"/>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Content Placeholder 3"/>
          <p:cNvSpPr>
            <a:spLocks noGrp="1"/>
          </p:cNvSpPr>
          <p:nvPr>
            <p:ph sz="half" idx="2"/>
          </p:nvPr>
        </p:nvSpPr>
        <p:spPr>
          <a:xfrm>
            <a:off x="4737100" y="1603375"/>
            <a:ext cx="4038600" cy="4571999"/>
          </a:xfrm>
        </p:spPr>
        <p:txBody>
          <a:bodyPr/>
          <a:lstStyle>
            <a:lvl1pPr>
              <a:defRPr sz="1800">
                <a:solidFill>
                  <a:srgbClr val="565A5C"/>
                </a:solidFill>
              </a:defRPr>
            </a:lvl1pPr>
            <a:lvl2pPr>
              <a:buClr>
                <a:srgbClr val="565A5C"/>
              </a:buClr>
              <a:defRPr sz="1600">
                <a:solidFill>
                  <a:srgbClr val="565A5C"/>
                </a:solidFill>
              </a:defRPr>
            </a:lvl2pPr>
            <a:lvl3pPr>
              <a:defRPr sz="1200">
                <a:solidFill>
                  <a:srgbClr val="565A5C"/>
                </a:solidFill>
              </a:defRPr>
            </a:lvl3pPr>
            <a:lvl4pPr>
              <a:defRPr sz="1100">
                <a:solidFill>
                  <a:srgbClr val="565A5C"/>
                </a:solidFill>
              </a:defRPr>
            </a:lvl4pPr>
            <a:lvl5pPr>
              <a:defRPr sz="1050">
                <a:solidFill>
                  <a:srgbClr val="565A5C"/>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6" name="Title 5"/>
          <p:cNvSpPr>
            <a:spLocks noGrp="1"/>
          </p:cNvSpPr>
          <p:nvPr>
            <p:ph type="title" hasCustomPrompt="1"/>
          </p:nvPr>
        </p:nvSpPr>
        <p:spPr>
          <a:xfrm>
            <a:off x="366714" y="365760"/>
            <a:ext cx="4038600" cy="396000"/>
          </a:xfrm>
        </p:spPr>
        <p:txBody>
          <a:bodyPr/>
          <a:lstStyle>
            <a:lvl1pPr>
              <a:defRPr sz="2400" baseline="0">
                <a:solidFill>
                  <a:schemeClr val="tx2"/>
                </a:solidFill>
                <a:latin typeface="+mj-lt"/>
                <a:ea typeface="+mj-ea"/>
              </a:defRPr>
            </a:lvl1pPr>
          </a:lstStyle>
          <a:p>
            <a:r>
              <a:rPr lang="en-GB" noProof="0" dirty="0" smtClean="0"/>
              <a:t>Click to edit Chinese title</a:t>
            </a:r>
            <a:endParaRPr lang="en-GB" noProof="0" dirty="0"/>
          </a:p>
        </p:txBody>
      </p:sp>
      <p:sp>
        <p:nvSpPr>
          <p:cNvPr id="10" name="Text Placeholder 9"/>
          <p:cNvSpPr>
            <a:spLocks noGrp="1"/>
          </p:cNvSpPr>
          <p:nvPr>
            <p:ph type="body" sz="quarter" idx="13" hasCustomPrompt="1"/>
          </p:nvPr>
        </p:nvSpPr>
        <p:spPr>
          <a:xfrm>
            <a:off x="4737100" y="367200"/>
            <a:ext cx="4038600" cy="396875"/>
          </a:xfrm>
        </p:spPr>
        <p:txBody>
          <a:bodyPr/>
          <a:lstStyle>
            <a:lvl1pPr marL="0" indent="0" algn="l" defTabSz="457200" rtl="0" eaLnBrk="1" latinLnBrk="0" hangingPunct="1">
              <a:spcBef>
                <a:spcPct val="0"/>
              </a:spcBef>
              <a:buNone/>
              <a:defRPr lang="en-GB" sz="2400" b="1" kern="1200" baseline="0" dirty="0">
                <a:solidFill>
                  <a:schemeClr val="tx2"/>
                </a:solidFill>
                <a:latin typeface="+mj-lt"/>
                <a:ea typeface="+mj-ea"/>
                <a:cs typeface="Arial" pitchFamily="34" charset="0"/>
              </a:defRPr>
            </a:lvl1pPr>
          </a:lstStyle>
          <a:p>
            <a:pPr lvl="0"/>
            <a:r>
              <a:rPr lang="en-GB" noProof="0" dirty="0" smtClean="0"/>
              <a:t>Click to edit Western title</a:t>
            </a:r>
            <a:endParaRPr lang="en-GB" noProof="0" dirty="0"/>
          </a:p>
        </p:txBody>
      </p:sp>
      <p:sp>
        <p:nvSpPr>
          <p:cNvPr id="11" name="Text Placeholder 9"/>
          <p:cNvSpPr>
            <a:spLocks noGrp="1"/>
          </p:cNvSpPr>
          <p:nvPr>
            <p:ph type="body" sz="quarter" idx="15" hasCustomPrompt="1"/>
          </p:nvPr>
        </p:nvSpPr>
        <p:spPr bwMode="gray">
          <a:xfrm>
            <a:off x="366713" y="808990"/>
            <a:ext cx="4038601" cy="396000"/>
          </a:xfrm>
        </p:spPr>
        <p:txBody>
          <a:bodyPr lIns="331200"/>
          <a:lstStyle>
            <a:lvl1pPr marL="0" indent="0">
              <a:lnSpc>
                <a:spcPct val="95000"/>
              </a:lnSpc>
              <a:spcBef>
                <a:spcPts val="0"/>
              </a:spcBef>
              <a:buNone/>
              <a:defRPr sz="2400" b="0">
                <a:solidFill>
                  <a:schemeClr val="accent2"/>
                </a:solidFill>
                <a:latin typeface="+mj-lt"/>
                <a:ea typeface="+mj-ea"/>
              </a:defRPr>
            </a:lvl1pPr>
          </a:lstStyle>
          <a:p>
            <a:pPr lvl="0"/>
            <a:r>
              <a:rPr lang="en-GB" noProof="0" dirty="0" smtClean="0"/>
              <a:t>Chinese subtitle</a:t>
            </a:r>
          </a:p>
        </p:txBody>
      </p:sp>
      <p:sp>
        <p:nvSpPr>
          <p:cNvPr id="12" name="Text Placeholder 9"/>
          <p:cNvSpPr>
            <a:spLocks noGrp="1"/>
          </p:cNvSpPr>
          <p:nvPr>
            <p:ph type="body" sz="quarter" idx="16" hasCustomPrompt="1"/>
          </p:nvPr>
        </p:nvSpPr>
        <p:spPr bwMode="gray">
          <a:xfrm>
            <a:off x="4737099" y="808990"/>
            <a:ext cx="4038601" cy="396000"/>
          </a:xfrm>
        </p:spPr>
        <p:txBody>
          <a:bodyPr/>
          <a:lstStyle>
            <a:lvl1pPr marL="0" indent="0">
              <a:lnSpc>
                <a:spcPct val="95000"/>
              </a:lnSpc>
              <a:spcBef>
                <a:spcPts val="0"/>
              </a:spcBef>
              <a:buNone/>
              <a:defRPr sz="2400" b="0" baseline="0">
                <a:solidFill>
                  <a:schemeClr val="accent2"/>
                </a:solidFill>
                <a:latin typeface="+mj-lt"/>
              </a:defRPr>
            </a:lvl1pPr>
          </a:lstStyle>
          <a:p>
            <a:pPr lvl="0"/>
            <a:r>
              <a:rPr lang="en-GB" noProof="0" dirty="0" smtClean="0"/>
              <a:t>Western subtitle</a:t>
            </a:r>
          </a:p>
        </p:txBody>
      </p:sp>
      <p:sp>
        <p:nvSpPr>
          <p:cNvPr id="5" name="Date Placeholder 4"/>
          <p:cNvSpPr>
            <a:spLocks noGrp="1"/>
          </p:cNvSpPr>
          <p:nvPr>
            <p:ph type="dt" sz="half" idx="17"/>
          </p:nvPr>
        </p:nvSpPr>
        <p:spPr/>
        <p:txBody>
          <a:bodyPr/>
          <a:lstStyle/>
          <a:p>
            <a:fld id="{3279FAE0-74DF-454A-860C-E80664B60935}" type="datetime4">
              <a:rPr lang="pl-PL" noProof="0" smtClean="0"/>
              <a:t>5 września 2018</a:t>
            </a:fld>
            <a:endParaRPr lang="en-GB" noProof="0" dirty="0"/>
          </a:p>
        </p:txBody>
      </p:sp>
      <p:sp>
        <p:nvSpPr>
          <p:cNvPr id="7" name="Footer Placeholder 6"/>
          <p:cNvSpPr>
            <a:spLocks noGrp="1"/>
          </p:cNvSpPr>
          <p:nvPr>
            <p:ph type="ftr" sz="quarter" idx="18"/>
          </p:nvPr>
        </p:nvSpPr>
        <p:spPr/>
        <p:txBody>
          <a:bodyPr/>
          <a:lstStyle/>
          <a:p>
            <a:r>
              <a:rPr lang="en-GB" noProof="0" dirty="0" smtClean="0"/>
              <a:t>Footer or alternate date</a:t>
            </a:r>
            <a:endParaRPr lang="en-GB" noProof="0" dirty="0"/>
          </a:p>
        </p:txBody>
      </p:sp>
      <p:sp>
        <p:nvSpPr>
          <p:cNvPr id="13" name="Slide Number Placeholder 12"/>
          <p:cNvSpPr>
            <a:spLocks noGrp="1"/>
          </p:cNvSpPr>
          <p:nvPr>
            <p:ph type="sldNum" sz="quarter" idx="19"/>
          </p:nvPr>
        </p:nvSpPr>
        <p:spPr/>
        <p:txBody>
          <a:bodyPr/>
          <a:lstStyle/>
          <a:p>
            <a:fld id="{D34DACC3-9742-4940-92E6-4CAB853A3218}" type="slidenum">
              <a:rPr lang="en-GB" noProof="0" smtClean="0"/>
              <a:pPr/>
              <a:t>‹#›</a:t>
            </a:fld>
            <a:endParaRPr lang="en-GB" noProof="0" dirty="0"/>
          </a:p>
        </p:txBody>
      </p:sp>
    </p:spTree>
    <p:extLst>
      <p:ext uri="{BB962C8B-B14F-4D97-AF65-F5344CB8AC3E}">
        <p14:creationId xmlns:p14="http://schemas.microsoft.com/office/powerpoint/2010/main" val="3145473643"/>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Bilingual Team Bio">
    <p:spTree>
      <p:nvGrpSpPr>
        <p:cNvPr id="1" name=""/>
        <p:cNvGrpSpPr/>
        <p:nvPr/>
      </p:nvGrpSpPr>
      <p:grpSpPr>
        <a:xfrm>
          <a:off x="0" y="0"/>
          <a:ext cx="0" cy="0"/>
          <a:chOff x="0" y="0"/>
          <a:chExt cx="0" cy="0"/>
        </a:xfrm>
      </p:grpSpPr>
      <p:sp>
        <p:nvSpPr>
          <p:cNvPr id="14" name="Text Placeholder 13"/>
          <p:cNvSpPr>
            <a:spLocks noGrp="1"/>
          </p:cNvSpPr>
          <p:nvPr>
            <p:ph type="body" sz="quarter" idx="14"/>
          </p:nvPr>
        </p:nvSpPr>
        <p:spPr>
          <a:xfrm>
            <a:off x="366713" y="1568447"/>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marL="0" indent="0">
              <a:spcBef>
                <a:spcPts val="1200"/>
              </a:spcBef>
              <a:buNone/>
              <a:defRPr sz="1000"/>
            </a:lvl4pPr>
            <a:lvl5pPr marL="0" indent="0">
              <a:buNone/>
              <a:defRPr sz="9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6" name="Text Placeholder 15"/>
          <p:cNvSpPr>
            <a:spLocks noGrp="1"/>
          </p:cNvSpPr>
          <p:nvPr>
            <p:ph type="body" sz="quarter" idx="15"/>
          </p:nvPr>
        </p:nvSpPr>
        <p:spPr>
          <a:xfrm>
            <a:off x="366713" y="2772936"/>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0" name="Text Placeholder 19"/>
          <p:cNvSpPr>
            <a:spLocks noGrp="1"/>
          </p:cNvSpPr>
          <p:nvPr>
            <p:ph type="body" sz="quarter" idx="17"/>
          </p:nvPr>
        </p:nvSpPr>
        <p:spPr>
          <a:xfrm>
            <a:off x="366713" y="5181915"/>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6" name="Picture Placeholder 25"/>
          <p:cNvSpPr>
            <a:spLocks noGrp="1"/>
          </p:cNvSpPr>
          <p:nvPr>
            <p:ph type="pic" sz="quarter" idx="20"/>
          </p:nvPr>
        </p:nvSpPr>
        <p:spPr>
          <a:xfrm>
            <a:off x="3315653" y="1601788"/>
            <a:ext cx="960120" cy="957262"/>
          </a:xfrm>
          <a:solidFill>
            <a:srgbClr val="A2A4A3"/>
          </a:solidFill>
        </p:spPr>
        <p:txBody>
          <a:bodyPr anchor="ctr" anchorCtr="1"/>
          <a:lstStyle>
            <a:lvl1pPr marL="0" indent="0" algn="ctr">
              <a:buNone/>
              <a:defRPr sz="1100">
                <a:solidFill>
                  <a:schemeClr val="bg2"/>
                </a:solidFill>
              </a:defRPr>
            </a:lvl1pPr>
          </a:lstStyle>
          <a:p>
            <a:r>
              <a:rPr lang="en-US" noProof="0" smtClean="0"/>
              <a:t>Click icon to add picture</a:t>
            </a:r>
            <a:endParaRPr lang="en-GB" noProof="0" dirty="0"/>
          </a:p>
        </p:txBody>
      </p:sp>
      <p:sp>
        <p:nvSpPr>
          <p:cNvPr id="28" name="Picture Placeholder 27"/>
          <p:cNvSpPr>
            <a:spLocks noGrp="1"/>
          </p:cNvSpPr>
          <p:nvPr>
            <p:ph type="pic" sz="quarter" idx="21"/>
          </p:nvPr>
        </p:nvSpPr>
        <p:spPr>
          <a:xfrm>
            <a:off x="3315653" y="2804372"/>
            <a:ext cx="960120" cy="960120"/>
          </a:xfrm>
          <a:solidFill>
            <a:srgbClr val="A2A4A3"/>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0" name="Picture Placeholder 29"/>
          <p:cNvSpPr>
            <a:spLocks noGrp="1"/>
          </p:cNvSpPr>
          <p:nvPr>
            <p:ph type="pic" sz="quarter" idx="22"/>
          </p:nvPr>
        </p:nvSpPr>
        <p:spPr>
          <a:xfrm>
            <a:off x="3315653" y="4009814"/>
            <a:ext cx="960120" cy="960120"/>
          </a:xfrm>
          <a:solidFill>
            <a:srgbClr val="A2A4A3"/>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2" name="Picture Placeholder 31"/>
          <p:cNvSpPr>
            <a:spLocks noGrp="1"/>
          </p:cNvSpPr>
          <p:nvPr>
            <p:ph type="pic" sz="quarter" idx="23"/>
          </p:nvPr>
        </p:nvSpPr>
        <p:spPr>
          <a:xfrm>
            <a:off x="3314066" y="5215255"/>
            <a:ext cx="960120" cy="960120"/>
          </a:xfrm>
          <a:solidFill>
            <a:srgbClr val="A2A4A3"/>
          </a:solidFill>
        </p:spPr>
        <p:txBody>
          <a:bodyPr anchor="ctr" anchorCtr="1"/>
          <a:lstStyle>
            <a:lvl1pPr marL="0" indent="0">
              <a:buNone/>
              <a:defRPr sz="1100">
                <a:solidFill>
                  <a:schemeClr val="bg2"/>
                </a:solidFill>
              </a:defRPr>
            </a:lvl1pPr>
          </a:lstStyle>
          <a:p>
            <a:r>
              <a:rPr lang="en-US" noProof="0" smtClean="0"/>
              <a:t>Click icon to add picture</a:t>
            </a:r>
            <a:endParaRPr lang="en-GB" noProof="0" dirty="0"/>
          </a:p>
        </p:txBody>
      </p:sp>
      <p:sp>
        <p:nvSpPr>
          <p:cNvPr id="38" name="Text Placeholder 37"/>
          <p:cNvSpPr>
            <a:spLocks noGrp="1"/>
          </p:cNvSpPr>
          <p:nvPr>
            <p:ph type="body" sz="quarter" idx="26"/>
          </p:nvPr>
        </p:nvSpPr>
        <p:spPr>
          <a:xfrm>
            <a:off x="366713" y="3977425"/>
            <a:ext cx="2651760" cy="960120"/>
          </a:xfrm>
        </p:spPr>
        <p:txBody>
          <a:bodyPr>
            <a:noAutofit/>
          </a:bodyPr>
          <a:lstStyle>
            <a:lvl1pPr marL="0" indent="0">
              <a:buNone/>
              <a:defRPr sz="1050" b="1">
                <a:solidFill>
                  <a:schemeClr val="accent2"/>
                </a:solidFill>
                <a:latin typeface="+mn-lt"/>
                <a:ea typeface="+mn-ea"/>
              </a:defRPr>
            </a:lvl1pPr>
            <a:lvl2pPr marL="0" indent="0">
              <a:spcBef>
                <a:spcPts val="0"/>
              </a:spcBef>
              <a:buNone/>
              <a:defRPr sz="1050">
                <a:solidFill>
                  <a:srgbClr val="565A5C"/>
                </a:solidFill>
                <a:latin typeface="+mn-lt"/>
                <a:ea typeface="+mn-ea"/>
              </a:defRPr>
            </a:lvl2pPr>
            <a:lvl3pPr marL="0" indent="0">
              <a:spcBef>
                <a:spcPts val="600"/>
              </a:spcBef>
              <a:buNone/>
              <a:defRPr sz="1050">
                <a:solidFill>
                  <a:srgbClr val="565A5C"/>
                </a:solidFill>
                <a:latin typeface="+mn-lt"/>
                <a:ea typeface="+mn-ea"/>
              </a:defRPr>
            </a:lvl3pPr>
            <a:lvl4pPr>
              <a:buNone/>
              <a:defRPr sz="1200"/>
            </a:lvl4pPr>
            <a:lvl5pPr>
              <a:buNone/>
              <a:defRPr sz="12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3" name="Title 2"/>
          <p:cNvSpPr>
            <a:spLocks noGrp="1"/>
          </p:cNvSpPr>
          <p:nvPr>
            <p:ph type="title" hasCustomPrompt="1"/>
          </p:nvPr>
        </p:nvSpPr>
        <p:spPr>
          <a:xfrm>
            <a:off x="366712" y="365760"/>
            <a:ext cx="4040187" cy="396000"/>
          </a:xfrm>
        </p:spPr>
        <p:txBody>
          <a:bodyPr/>
          <a:lstStyle>
            <a:lvl1pPr>
              <a:defRPr sz="2400" b="1">
                <a:solidFill>
                  <a:schemeClr val="tx2"/>
                </a:solidFill>
                <a:latin typeface="+mj-lt"/>
                <a:ea typeface="+mj-ea"/>
              </a:defRPr>
            </a:lvl1pPr>
          </a:lstStyle>
          <a:p>
            <a:r>
              <a:rPr lang="en-GB" noProof="0" dirty="0" smtClean="0"/>
              <a:t>Click to edit Chinese title</a:t>
            </a:r>
            <a:endParaRPr lang="en-GB" noProof="0" dirty="0"/>
          </a:p>
        </p:txBody>
      </p:sp>
      <p:sp>
        <p:nvSpPr>
          <p:cNvPr id="17" name="Text Placeholder 13"/>
          <p:cNvSpPr>
            <a:spLocks noGrp="1"/>
          </p:cNvSpPr>
          <p:nvPr>
            <p:ph type="body" sz="quarter" idx="27"/>
          </p:nvPr>
        </p:nvSpPr>
        <p:spPr>
          <a:xfrm>
            <a:off x="4737100" y="1568447"/>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9" name="Text Placeholder 15"/>
          <p:cNvSpPr>
            <a:spLocks noGrp="1"/>
          </p:cNvSpPr>
          <p:nvPr>
            <p:ph type="body" sz="quarter" idx="28"/>
          </p:nvPr>
        </p:nvSpPr>
        <p:spPr>
          <a:xfrm>
            <a:off x="4737100" y="2772936"/>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1" name="Text Placeholder 19"/>
          <p:cNvSpPr>
            <a:spLocks noGrp="1"/>
          </p:cNvSpPr>
          <p:nvPr>
            <p:ph type="body" sz="quarter" idx="29"/>
          </p:nvPr>
        </p:nvSpPr>
        <p:spPr>
          <a:xfrm>
            <a:off x="4737100" y="518191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100"/>
            </a:lvl4pPr>
            <a:lvl5pPr>
              <a:buNone/>
              <a:defRPr sz="11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3" name="Text Placeholder 37"/>
          <p:cNvSpPr>
            <a:spLocks noGrp="1"/>
          </p:cNvSpPr>
          <p:nvPr>
            <p:ph type="body" sz="quarter" idx="30"/>
          </p:nvPr>
        </p:nvSpPr>
        <p:spPr>
          <a:xfrm>
            <a:off x="4737100" y="3977425"/>
            <a:ext cx="2651760"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a:buNone/>
              <a:defRPr sz="1200"/>
            </a:lvl4pPr>
            <a:lvl5pPr>
              <a:buNone/>
              <a:defRPr sz="12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7" name="Text Placeholder 6"/>
          <p:cNvSpPr>
            <a:spLocks noGrp="1"/>
          </p:cNvSpPr>
          <p:nvPr>
            <p:ph type="body" sz="quarter" idx="32" hasCustomPrompt="1"/>
          </p:nvPr>
        </p:nvSpPr>
        <p:spPr>
          <a:xfrm>
            <a:off x="4737100" y="367200"/>
            <a:ext cx="4038600" cy="396000"/>
          </a:xfrm>
        </p:spPr>
        <p:txBody>
          <a:bodyPr/>
          <a:lstStyle>
            <a:lvl1pPr marL="0" indent="0" algn="l" defTabSz="457200" rtl="0" eaLnBrk="1" latinLnBrk="0" hangingPunct="1">
              <a:spcBef>
                <a:spcPct val="0"/>
              </a:spcBef>
              <a:buNone/>
              <a:defRPr lang="en-GB" sz="2400" b="1" kern="1200" dirty="0">
                <a:solidFill>
                  <a:schemeClr val="tx2"/>
                </a:solidFill>
                <a:latin typeface="+mj-lt"/>
                <a:ea typeface="+mj-ea"/>
                <a:cs typeface="Arial" pitchFamily="34" charset="0"/>
              </a:defRPr>
            </a:lvl1pPr>
          </a:lstStyle>
          <a:p>
            <a:pPr lvl="0"/>
            <a:r>
              <a:rPr lang="en-GB" noProof="0" dirty="0" smtClean="0"/>
              <a:t>Click to edit Western title</a:t>
            </a:r>
            <a:endParaRPr lang="en-GB" noProof="0" dirty="0"/>
          </a:p>
        </p:txBody>
      </p:sp>
      <p:sp>
        <p:nvSpPr>
          <p:cNvPr id="2" name="Date Placeholder 1"/>
          <p:cNvSpPr>
            <a:spLocks noGrp="1"/>
          </p:cNvSpPr>
          <p:nvPr>
            <p:ph type="dt" sz="half" idx="33"/>
          </p:nvPr>
        </p:nvSpPr>
        <p:spPr/>
        <p:txBody>
          <a:bodyPr/>
          <a:lstStyle/>
          <a:p>
            <a:fld id="{17D5910A-844C-4867-B502-8C19FDBE95A8}" type="datetime4">
              <a:rPr lang="pl-PL" noProof="0" smtClean="0"/>
              <a:t>5 września 2018</a:t>
            </a:fld>
            <a:endParaRPr lang="en-GB" noProof="0" dirty="0"/>
          </a:p>
        </p:txBody>
      </p:sp>
      <p:sp>
        <p:nvSpPr>
          <p:cNvPr id="4" name="Footer Placeholder 3"/>
          <p:cNvSpPr>
            <a:spLocks noGrp="1"/>
          </p:cNvSpPr>
          <p:nvPr>
            <p:ph type="ftr" sz="quarter" idx="34"/>
          </p:nvPr>
        </p:nvSpPr>
        <p:spPr/>
        <p:txBody>
          <a:bodyPr/>
          <a:lstStyle/>
          <a:p>
            <a:r>
              <a:rPr lang="en-GB" noProof="0" dirty="0" smtClean="0"/>
              <a:t>Footer or alternate date</a:t>
            </a:r>
            <a:endParaRPr lang="en-GB" noProof="0" dirty="0"/>
          </a:p>
        </p:txBody>
      </p:sp>
      <p:sp>
        <p:nvSpPr>
          <p:cNvPr id="5" name="Slide Number Placeholder 4"/>
          <p:cNvSpPr>
            <a:spLocks noGrp="1"/>
          </p:cNvSpPr>
          <p:nvPr>
            <p:ph type="sldNum" sz="quarter" idx="35"/>
          </p:nvPr>
        </p:nvSpPr>
        <p:spPr/>
        <p:txBody>
          <a:bodyPr/>
          <a:lstStyle/>
          <a:p>
            <a:fld id="{D34DACC3-9742-4940-92E6-4CAB853A3218}" type="slidenum">
              <a:rPr lang="en-GB" noProof="0" smtClean="0"/>
              <a:pPr/>
              <a:t>‹#›</a:t>
            </a:fld>
            <a:endParaRPr lang="en-GB" noProof="0" dirty="0"/>
          </a:p>
        </p:txBody>
      </p:sp>
    </p:spTree>
    <p:extLst>
      <p:ext uri="{BB962C8B-B14F-4D97-AF65-F5344CB8AC3E}">
        <p14:creationId xmlns:p14="http://schemas.microsoft.com/office/powerpoint/2010/main" val="348915880"/>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Bilingual Individual Bio">
    <p:spTree>
      <p:nvGrpSpPr>
        <p:cNvPr id="1" name=""/>
        <p:cNvGrpSpPr/>
        <p:nvPr/>
      </p:nvGrpSpPr>
      <p:grpSpPr>
        <a:xfrm>
          <a:off x="0" y="0"/>
          <a:ext cx="0" cy="0"/>
          <a:chOff x="0" y="0"/>
          <a:chExt cx="0" cy="0"/>
        </a:xfrm>
      </p:grpSpPr>
      <p:sp>
        <p:nvSpPr>
          <p:cNvPr id="26" name="Picture Placeholder 25"/>
          <p:cNvSpPr>
            <a:spLocks noGrp="1"/>
          </p:cNvSpPr>
          <p:nvPr>
            <p:ph type="pic" sz="quarter" idx="20"/>
          </p:nvPr>
        </p:nvSpPr>
        <p:spPr>
          <a:xfrm>
            <a:off x="3445193" y="1603375"/>
            <a:ext cx="960120" cy="957262"/>
          </a:xfrm>
          <a:solidFill>
            <a:srgbClr val="A2A4A3"/>
          </a:solidFill>
        </p:spPr>
        <p:txBody>
          <a:bodyPr anchor="ctr" anchorCtr="1"/>
          <a:lstStyle>
            <a:lvl1pPr marL="0" indent="0" algn="ctr">
              <a:buNone/>
              <a:defRPr sz="1100">
                <a:solidFill>
                  <a:schemeClr val="bg2"/>
                </a:solidFill>
              </a:defRPr>
            </a:lvl1pPr>
          </a:lstStyle>
          <a:p>
            <a:r>
              <a:rPr lang="en-US" noProof="0" smtClean="0"/>
              <a:t>Click icon to add picture</a:t>
            </a:r>
            <a:endParaRPr lang="en-GB" noProof="0" dirty="0"/>
          </a:p>
        </p:txBody>
      </p:sp>
      <p:sp>
        <p:nvSpPr>
          <p:cNvPr id="3" name="Title 2"/>
          <p:cNvSpPr>
            <a:spLocks noGrp="1"/>
          </p:cNvSpPr>
          <p:nvPr>
            <p:ph type="title" hasCustomPrompt="1"/>
          </p:nvPr>
        </p:nvSpPr>
        <p:spPr>
          <a:xfrm>
            <a:off x="366714" y="367200"/>
            <a:ext cx="4038600" cy="396000"/>
          </a:xfrm>
        </p:spPr>
        <p:txBody>
          <a:bodyPr/>
          <a:lstStyle>
            <a:lvl1pPr>
              <a:defRPr sz="2400">
                <a:solidFill>
                  <a:schemeClr val="tx2"/>
                </a:solidFill>
                <a:latin typeface="+mj-lt"/>
              </a:defRPr>
            </a:lvl1pPr>
          </a:lstStyle>
          <a:p>
            <a:r>
              <a:rPr lang="en-GB" noProof="0" dirty="0" smtClean="0"/>
              <a:t>Click to edit Chinese title</a:t>
            </a:r>
            <a:endParaRPr lang="en-GB" noProof="0" dirty="0"/>
          </a:p>
        </p:txBody>
      </p:sp>
      <p:sp>
        <p:nvSpPr>
          <p:cNvPr id="5" name="Date Placeholder 4"/>
          <p:cNvSpPr>
            <a:spLocks noGrp="1"/>
          </p:cNvSpPr>
          <p:nvPr>
            <p:ph type="dt" sz="half" idx="26"/>
          </p:nvPr>
        </p:nvSpPr>
        <p:spPr/>
        <p:txBody>
          <a:bodyPr/>
          <a:lstStyle/>
          <a:p>
            <a:fld id="{9DF06FD7-7F9E-4120-8588-A75A994858F6}" type="datetime4">
              <a:rPr lang="pl-PL" noProof="0" smtClean="0"/>
              <a:t>5 września 2018</a:t>
            </a:fld>
            <a:endParaRPr lang="en-GB" noProof="0" dirty="0"/>
          </a:p>
        </p:txBody>
      </p:sp>
      <p:sp>
        <p:nvSpPr>
          <p:cNvPr id="7" name="Footer Placeholder 6"/>
          <p:cNvSpPr>
            <a:spLocks noGrp="1"/>
          </p:cNvSpPr>
          <p:nvPr>
            <p:ph type="ftr" sz="quarter" idx="27"/>
          </p:nvPr>
        </p:nvSpPr>
        <p:spPr/>
        <p:txBody>
          <a:bodyPr/>
          <a:lstStyle/>
          <a:p>
            <a:r>
              <a:rPr lang="en-GB" noProof="0" dirty="0" smtClean="0"/>
              <a:t>Footer or alternate date</a:t>
            </a:r>
            <a:endParaRPr lang="en-GB" noProof="0" dirty="0"/>
          </a:p>
        </p:txBody>
      </p:sp>
      <p:sp>
        <p:nvSpPr>
          <p:cNvPr id="8" name="Slide Number Placeholder 7"/>
          <p:cNvSpPr>
            <a:spLocks noGrp="1"/>
          </p:cNvSpPr>
          <p:nvPr>
            <p:ph type="sldNum" sz="quarter" idx="28"/>
          </p:nvPr>
        </p:nvSpPr>
        <p:spPr/>
        <p:txBody>
          <a:bodyPr/>
          <a:lstStyle/>
          <a:p>
            <a:fld id="{D34DACC3-9742-4940-92E6-4CAB853A3218}" type="slidenum">
              <a:rPr lang="en-GB" noProof="0" smtClean="0"/>
              <a:pPr/>
              <a:t>‹#›</a:t>
            </a:fld>
            <a:endParaRPr lang="en-GB" noProof="0" dirty="0"/>
          </a:p>
        </p:txBody>
      </p:sp>
      <p:sp>
        <p:nvSpPr>
          <p:cNvPr id="13" name="Text Placeholder 13"/>
          <p:cNvSpPr>
            <a:spLocks noGrp="1"/>
          </p:cNvSpPr>
          <p:nvPr>
            <p:ph type="body" sz="quarter" idx="14"/>
          </p:nvPr>
        </p:nvSpPr>
        <p:spPr>
          <a:xfrm>
            <a:off x="366712" y="1568454"/>
            <a:ext cx="2916011"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15" name="Text Placeholder 20"/>
          <p:cNvSpPr>
            <a:spLocks noGrp="1"/>
          </p:cNvSpPr>
          <p:nvPr>
            <p:ph type="body" sz="quarter" idx="21"/>
          </p:nvPr>
        </p:nvSpPr>
        <p:spPr>
          <a:xfrm>
            <a:off x="366712" y="2791375"/>
            <a:ext cx="3078481" cy="3384000"/>
          </a:xfrm>
        </p:spPr>
        <p:txBody>
          <a:bodyPr/>
          <a:lstStyle>
            <a:lvl1pPr marL="0" indent="0">
              <a:spcBef>
                <a:spcPts val="1200"/>
              </a:spcBef>
              <a:buNone/>
              <a:defRPr sz="1050" b="0" baseline="0">
                <a:solidFill>
                  <a:srgbClr val="565A5C"/>
                </a:solidFill>
              </a:defRPr>
            </a:lvl1pPr>
            <a:lvl2pPr marL="115200" indent="-115200">
              <a:defRPr sz="1050"/>
            </a:lvl2pPr>
            <a:lvl3pPr marL="230400" indent="-115200">
              <a:spcBef>
                <a:spcPts val="600"/>
              </a:spcBef>
              <a:defRPr sz="1050"/>
            </a:lvl3pPr>
            <a:lvl4pPr marL="345600" indent="-115200">
              <a:spcBef>
                <a:spcPts val="600"/>
              </a:spcBef>
              <a:defRPr sz="1050"/>
            </a:lvl4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20" name="Text Placeholder 13"/>
          <p:cNvSpPr>
            <a:spLocks noGrp="1"/>
          </p:cNvSpPr>
          <p:nvPr>
            <p:ph type="body" sz="quarter" idx="29"/>
          </p:nvPr>
        </p:nvSpPr>
        <p:spPr>
          <a:xfrm>
            <a:off x="4735513" y="1568454"/>
            <a:ext cx="2916011" cy="960120"/>
          </a:xfrm>
        </p:spPr>
        <p:txBody>
          <a:bodyPr>
            <a:noAutofit/>
          </a:bodyPr>
          <a:lstStyle>
            <a:lvl1pPr marL="0" indent="0">
              <a:buNone/>
              <a:defRPr sz="1050" b="1">
                <a:solidFill>
                  <a:schemeClr val="accent2"/>
                </a:solidFill>
              </a:defRPr>
            </a:lvl1pPr>
            <a:lvl2pPr marL="0" indent="0">
              <a:spcBef>
                <a:spcPts val="0"/>
              </a:spcBef>
              <a:buNone/>
              <a:defRPr sz="1050">
                <a:solidFill>
                  <a:srgbClr val="565A5C"/>
                </a:solidFill>
              </a:defRPr>
            </a:lvl2pPr>
            <a:lvl3pPr marL="0" indent="0">
              <a:spcBef>
                <a:spcPts val="600"/>
              </a:spcBef>
              <a:buNone/>
              <a:defRPr sz="1050">
                <a:solidFill>
                  <a:srgbClr val="565A5C"/>
                </a:solidFill>
              </a:defRPr>
            </a:lvl3pPr>
            <a:lvl4pPr marL="0" indent="0">
              <a:spcBef>
                <a:spcPts val="1200"/>
              </a:spcBef>
              <a:buNone/>
              <a:defRPr sz="1000"/>
            </a:lvl4pPr>
            <a:lvl5pPr marL="0" indent="0">
              <a:buNone/>
              <a:defRPr sz="900"/>
            </a:lvl5pPr>
          </a:lstStyle>
          <a:p>
            <a:pPr lvl="0"/>
            <a:r>
              <a:rPr lang="en-US" noProof="0" smtClean="0"/>
              <a:t>Click to edit Master text styles</a:t>
            </a:r>
          </a:p>
          <a:p>
            <a:pPr lvl="1"/>
            <a:r>
              <a:rPr lang="en-US" noProof="0" smtClean="0"/>
              <a:t>Second level</a:t>
            </a:r>
          </a:p>
          <a:p>
            <a:pPr lvl="2"/>
            <a:r>
              <a:rPr lang="en-US" noProof="0" smtClean="0"/>
              <a:t>Third level</a:t>
            </a:r>
          </a:p>
        </p:txBody>
      </p:sp>
      <p:sp>
        <p:nvSpPr>
          <p:cNvPr id="22" name="Text Placeholder 20"/>
          <p:cNvSpPr>
            <a:spLocks noGrp="1"/>
          </p:cNvSpPr>
          <p:nvPr>
            <p:ph type="body" sz="quarter" idx="30"/>
          </p:nvPr>
        </p:nvSpPr>
        <p:spPr>
          <a:xfrm>
            <a:off x="4735513" y="2791375"/>
            <a:ext cx="4040187" cy="3384000"/>
          </a:xfrm>
        </p:spPr>
        <p:txBody>
          <a:bodyPr/>
          <a:lstStyle>
            <a:lvl1pPr marL="0" indent="0">
              <a:spcBef>
                <a:spcPts val="1200"/>
              </a:spcBef>
              <a:buNone/>
              <a:defRPr sz="1050" b="0" baseline="0">
                <a:solidFill>
                  <a:srgbClr val="565A5C"/>
                </a:solidFill>
              </a:defRPr>
            </a:lvl1pPr>
            <a:lvl2pPr marL="115200" indent="-115200">
              <a:defRPr sz="1050"/>
            </a:lvl2pPr>
            <a:lvl3pPr marL="230400" indent="-115200">
              <a:spcBef>
                <a:spcPts val="600"/>
              </a:spcBef>
              <a:defRPr sz="1050"/>
            </a:lvl3pPr>
            <a:lvl4pPr marL="345600" indent="-115200">
              <a:spcBef>
                <a:spcPts val="600"/>
              </a:spcBef>
              <a:defRPr sz="1050"/>
            </a:lvl4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p:txBody>
      </p:sp>
      <p:sp>
        <p:nvSpPr>
          <p:cNvPr id="4" name="Text Placeholder 3"/>
          <p:cNvSpPr>
            <a:spLocks noGrp="1"/>
          </p:cNvSpPr>
          <p:nvPr>
            <p:ph type="body" sz="quarter" idx="31" hasCustomPrompt="1"/>
          </p:nvPr>
        </p:nvSpPr>
        <p:spPr>
          <a:xfrm>
            <a:off x="4737100" y="367200"/>
            <a:ext cx="4038600" cy="396000"/>
          </a:xfrm>
        </p:spPr>
        <p:txBody>
          <a:bodyPr/>
          <a:lstStyle>
            <a:lvl1pPr marL="0" indent="0">
              <a:spcBef>
                <a:spcPts val="0"/>
              </a:spcBef>
              <a:buNone/>
              <a:defRPr sz="2400" b="1" baseline="0">
                <a:solidFill>
                  <a:schemeClr val="tx2"/>
                </a:solidFill>
              </a:defRPr>
            </a:lvl1pPr>
          </a:lstStyle>
          <a:p>
            <a:pPr lvl="0"/>
            <a:r>
              <a:rPr lang="en-GB" noProof="0" dirty="0" smtClean="0"/>
              <a:t>Click to edit Western title</a:t>
            </a:r>
            <a:endParaRPr lang="en-GB" noProof="0" dirty="0"/>
          </a:p>
        </p:txBody>
      </p:sp>
    </p:spTree>
    <p:extLst>
      <p:ext uri="{BB962C8B-B14F-4D97-AF65-F5344CB8AC3E}">
        <p14:creationId xmlns:p14="http://schemas.microsoft.com/office/powerpoint/2010/main" val="319552617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ection Header">
    <p:bg>
      <p:bgPr>
        <a:gradFill>
          <a:gsLst>
            <a:gs pos="0">
              <a:schemeClr val="bg2"/>
            </a:gs>
            <a:gs pos="100000">
              <a:schemeClr val="bg1"/>
            </a:gs>
          </a:gsLst>
          <a:lin ang="4500000" scaled="0"/>
        </a:gra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gradFill>
            <a:gsLst>
              <a:gs pos="0">
                <a:srgbClr val="EBECED">
                  <a:alpha val="0"/>
                </a:srgbClr>
              </a:gs>
              <a:gs pos="45000">
                <a:srgbClr val="EBECED">
                  <a:alpha val="0"/>
                </a:srgbClr>
              </a:gs>
              <a:gs pos="90000">
                <a:srgbClr val="EBECED"/>
              </a:gs>
            </a:gsLst>
            <a:lin ang="5400000" scaled="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noProof="0" dirty="0" smtClean="0">
              <a:solidFill>
                <a:schemeClr val="bg2"/>
              </a:solidFill>
            </a:endParaRPr>
          </a:p>
        </p:txBody>
      </p:sp>
      <p:sp>
        <p:nvSpPr>
          <p:cNvPr id="8" name="Freeform 5"/>
          <p:cNvSpPr>
            <a:spLocks/>
          </p:cNvSpPr>
          <p:nvPr userDrawn="1"/>
        </p:nvSpPr>
        <p:spPr bwMode="auto">
          <a:xfrm>
            <a:off x="0" y="0"/>
            <a:ext cx="8791575" cy="6858000"/>
          </a:xfrm>
          <a:custGeom>
            <a:avLst/>
            <a:gdLst>
              <a:gd name="T0" fmla="*/ 2755 w 2770"/>
              <a:gd name="T1" fmla="*/ 592 h 2160"/>
              <a:gd name="T2" fmla="*/ 2136 w 2770"/>
              <a:gd name="T3" fmla="*/ 0 h 2160"/>
              <a:gd name="T4" fmla="*/ 0 w 2770"/>
              <a:gd name="T5" fmla="*/ 0 h 2160"/>
              <a:gd name="T6" fmla="*/ 0 w 2770"/>
              <a:gd name="T7" fmla="*/ 2160 h 2160"/>
              <a:gd name="T8" fmla="*/ 1196 w 2770"/>
              <a:gd name="T9" fmla="*/ 2160 h 2160"/>
              <a:gd name="T10" fmla="*/ 2755 w 2770"/>
              <a:gd name="T11" fmla="*/ 643 h 2160"/>
              <a:gd name="T12" fmla="*/ 2755 w 2770"/>
              <a:gd name="T13" fmla="*/ 592 h 2160"/>
            </a:gdLst>
            <a:ahLst/>
            <a:cxnLst>
              <a:cxn ang="0">
                <a:pos x="T0" y="T1"/>
              </a:cxn>
              <a:cxn ang="0">
                <a:pos x="T2" y="T3"/>
              </a:cxn>
              <a:cxn ang="0">
                <a:pos x="T4" y="T5"/>
              </a:cxn>
              <a:cxn ang="0">
                <a:pos x="T6" y="T7"/>
              </a:cxn>
              <a:cxn ang="0">
                <a:pos x="T8" y="T9"/>
              </a:cxn>
              <a:cxn ang="0">
                <a:pos x="T10" y="T11"/>
              </a:cxn>
              <a:cxn ang="0">
                <a:pos x="T12" y="T13"/>
              </a:cxn>
            </a:cxnLst>
            <a:rect l="0" t="0" r="r" b="b"/>
            <a:pathLst>
              <a:path w="2770" h="2160">
                <a:moveTo>
                  <a:pt x="2755" y="592"/>
                </a:moveTo>
                <a:cubicBezTo>
                  <a:pt x="2136" y="0"/>
                  <a:pt x="2136" y="0"/>
                  <a:pt x="2136" y="0"/>
                </a:cubicBezTo>
                <a:cubicBezTo>
                  <a:pt x="0" y="0"/>
                  <a:pt x="0" y="0"/>
                  <a:pt x="0" y="0"/>
                </a:cubicBezTo>
                <a:cubicBezTo>
                  <a:pt x="0" y="2160"/>
                  <a:pt x="0" y="2160"/>
                  <a:pt x="0" y="2160"/>
                </a:cubicBezTo>
                <a:cubicBezTo>
                  <a:pt x="1196" y="2160"/>
                  <a:pt x="1196" y="2160"/>
                  <a:pt x="1196" y="2160"/>
                </a:cubicBezTo>
                <a:cubicBezTo>
                  <a:pt x="2755" y="643"/>
                  <a:pt x="2755" y="643"/>
                  <a:pt x="2755" y="643"/>
                </a:cubicBezTo>
                <a:cubicBezTo>
                  <a:pt x="2770" y="629"/>
                  <a:pt x="2770" y="606"/>
                  <a:pt x="2755" y="592"/>
                </a:cubicBezTo>
                <a:close/>
              </a:path>
            </a:pathLst>
          </a:custGeom>
          <a:gradFill flip="none" rotWithShape="1">
            <a:gsLst>
              <a:gs pos="40000">
                <a:schemeClr val="bg1">
                  <a:alpha val="80000"/>
                </a:schemeClr>
              </a:gs>
              <a:gs pos="0">
                <a:srgbClr val="EBECED"/>
              </a:gs>
              <a:gs pos="90000">
                <a:srgbClr val="EBECED">
                  <a:alpha val="0"/>
                </a:srgbClr>
              </a:gs>
            </a:gsLst>
            <a:lin ang="4500000" scaled="0"/>
            <a:tileRect/>
          </a:gradFill>
          <a:ln>
            <a:noFill/>
          </a:ln>
        </p:spPr>
        <p:txBody>
          <a:bodyPr vert="horz" wrap="square" lIns="91440" tIns="45720" rIns="91440" bIns="45720" numCol="1" anchor="t" anchorCtr="0" compatLnSpc="1">
            <a:prstTxWarp prst="textNoShape">
              <a:avLst/>
            </a:prstTxWarp>
          </a:bodyPr>
          <a:lstStyle/>
          <a:p>
            <a:pPr lvl="0"/>
            <a:endParaRPr lang="en-GB" noProof="0" dirty="0"/>
          </a:p>
        </p:txBody>
      </p:sp>
      <p:sp>
        <p:nvSpPr>
          <p:cNvPr id="3" name="Text Placeholder 2"/>
          <p:cNvSpPr>
            <a:spLocks noGrp="1"/>
          </p:cNvSpPr>
          <p:nvPr>
            <p:ph type="body" idx="1"/>
          </p:nvPr>
        </p:nvSpPr>
        <p:spPr>
          <a:xfrm>
            <a:off x="366713" y="302417"/>
            <a:ext cx="6876000" cy="553998"/>
          </a:xfrm>
        </p:spPr>
        <p:txBody>
          <a:bodyPr wrap="square" lIns="0" tIns="0" rIns="0" bIns="0" anchor="b">
            <a:noAutofit/>
          </a:bodyPr>
          <a:lstStyle>
            <a:lvl1pPr marL="0" indent="0">
              <a:spcBef>
                <a:spcPts val="0"/>
              </a:spcBef>
              <a:buNone/>
              <a:defRPr sz="3600" b="1">
                <a:solidFill>
                  <a:srgbClr val="565A5C"/>
                </a:solidFill>
                <a:latin typeface="+mj-lt"/>
                <a:cs typeface="Arial"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smtClean="0"/>
              <a:t>Click to edit Master text styles</a:t>
            </a:r>
          </a:p>
        </p:txBody>
      </p:sp>
      <p:sp>
        <p:nvSpPr>
          <p:cNvPr id="18" name="Title 17"/>
          <p:cNvSpPr>
            <a:spLocks noGrp="1"/>
          </p:cNvSpPr>
          <p:nvPr>
            <p:ph type="title"/>
          </p:nvPr>
        </p:nvSpPr>
        <p:spPr>
          <a:xfrm>
            <a:off x="366713" y="898850"/>
            <a:ext cx="6875462" cy="1280160"/>
          </a:xfrm>
        </p:spPr>
        <p:txBody>
          <a:bodyPr lIns="0" tIns="0" rIns="0" bIns="0" anchor="t" anchorCtr="0">
            <a:noAutofit/>
          </a:bodyPr>
          <a:lstStyle>
            <a:lvl1pPr algn="l">
              <a:lnSpc>
                <a:spcPct val="90000"/>
              </a:lnSpc>
              <a:defRPr sz="3600" b="0">
                <a:solidFill>
                  <a:srgbClr val="565A5C"/>
                </a:solidFill>
                <a:latin typeface="+mj-lt"/>
                <a:cs typeface="Arial" pitchFamily="34" charset="0"/>
              </a:defRPr>
            </a:lvl1pPr>
          </a:lstStyle>
          <a:p>
            <a:r>
              <a:rPr lang="en-US" noProof="0" smtClean="0"/>
              <a:t>Click to edit Master title style</a:t>
            </a:r>
            <a:endParaRPr lang="en-GB" noProof="0" dirty="0"/>
          </a:p>
        </p:txBody>
      </p:sp>
      <p:sp>
        <p:nvSpPr>
          <p:cNvPr id="2" name="Date Placeholder 1"/>
          <p:cNvSpPr>
            <a:spLocks noGrp="1"/>
          </p:cNvSpPr>
          <p:nvPr>
            <p:ph type="dt" sz="half" idx="10"/>
          </p:nvPr>
        </p:nvSpPr>
        <p:spPr/>
        <p:txBody>
          <a:bodyPr/>
          <a:lstStyle/>
          <a:p>
            <a:fld id="{0AAE47A2-203C-4056-9D2C-6CA8B1B6AC88}" type="datetime4">
              <a:rPr lang="pl-PL" noProof="0" smtClean="0"/>
              <a:t>5 września 2018</a:t>
            </a:fld>
            <a:endParaRPr lang="en-GB" noProof="0" dirty="0"/>
          </a:p>
        </p:txBody>
      </p:sp>
      <p:sp>
        <p:nvSpPr>
          <p:cNvPr id="4" name="Slide Number Placeholder 3"/>
          <p:cNvSpPr>
            <a:spLocks noGrp="1"/>
          </p:cNvSpPr>
          <p:nvPr>
            <p:ph type="sldNum" sz="quarter" idx="11"/>
          </p:nvPr>
        </p:nvSpPr>
        <p:spPr>
          <a:xfrm>
            <a:off x="7494482" y="6537600"/>
            <a:ext cx="144000" cy="144000"/>
          </a:xfrm>
        </p:spPr>
        <p:txBody>
          <a:bodyPr/>
          <a:lstStyle/>
          <a:p>
            <a:fld id="{D34DACC3-9742-4940-92E6-4CAB853A3218}" type="slidenum">
              <a:rPr lang="en-GB" noProof="0" smtClean="0"/>
              <a:pPr/>
              <a:t>‹#›</a:t>
            </a:fld>
            <a:endParaRPr lang="en-GB" noProof="0" dirty="0"/>
          </a:p>
        </p:txBody>
      </p:sp>
      <p:sp>
        <p:nvSpPr>
          <p:cNvPr id="6" name="Footer Placeholder 5"/>
          <p:cNvSpPr>
            <a:spLocks noGrp="1"/>
          </p:cNvSpPr>
          <p:nvPr>
            <p:ph type="ftr" sz="quarter" idx="12"/>
          </p:nvPr>
        </p:nvSpPr>
        <p:spPr/>
        <p:txBody>
          <a:bodyPr/>
          <a:lstStyle/>
          <a:p>
            <a:r>
              <a:rPr lang="en-GB" noProof="0" dirty="0" smtClean="0"/>
              <a:t>Footer or alternate date</a:t>
            </a:r>
            <a:endParaRPr lang="en-GB" noProof="0" dirty="0"/>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782482" y="6507853"/>
            <a:ext cx="1104343" cy="212034"/>
          </a:xfrm>
          <a:prstGeom prst="rect">
            <a:avLst/>
          </a:prstGeom>
        </p:spPr>
      </p:pic>
    </p:spTree>
    <p:extLst>
      <p:ext uri="{BB962C8B-B14F-4D97-AF65-F5344CB8AC3E}">
        <p14:creationId xmlns:p14="http://schemas.microsoft.com/office/powerpoint/2010/main" val="20145342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Bilingual Thank you">
    <p:spTree>
      <p:nvGrpSpPr>
        <p:cNvPr id="1" name=""/>
        <p:cNvGrpSpPr/>
        <p:nvPr/>
      </p:nvGrpSpPr>
      <p:grpSpPr>
        <a:xfrm>
          <a:off x="0" y="0"/>
          <a:ext cx="0" cy="0"/>
          <a:chOff x="0" y="0"/>
          <a:chExt cx="0" cy="0"/>
        </a:xfrm>
      </p:grpSpPr>
      <p:sp>
        <p:nvSpPr>
          <p:cNvPr id="36" name="Text Placeholder 35"/>
          <p:cNvSpPr>
            <a:spLocks noGrp="1"/>
          </p:cNvSpPr>
          <p:nvPr>
            <p:ph type="body" sz="quarter" idx="22"/>
          </p:nvPr>
        </p:nvSpPr>
        <p:spPr>
          <a:xfrm>
            <a:off x="4221698" y="495525"/>
            <a:ext cx="2675990" cy="596675"/>
          </a:xfrm>
        </p:spPr>
        <p:txBody>
          <a:bodyPr/>
          <a:lstStyle>
            <a:lvl1pPr marL="0" indent="0" algn="l" defTabSz="457200" rtl="0" eaLnBrk="1" latinLnBrk="0" hangingPunct="1">
              <a:spcBef>
                <a:spcPct val="0"/>
              </a:spcBef>
              <a:buNone/>
              <a:defRPr lang="en-US" sz="3200" b="0" kern="1200" dirty="0" smtClean="0">
                <a:solidFill>
                  <a:schemeClr val="tx2"/>
                </a:solidFill>
                <a:latin typeface="+mj-lt"/>
                <a:ea typeface="+mj-ea"/>
                <a:cs typeface="Arial" pitchFamily="34" charset="0"/>
              </a:defRPr>
            </a:lvl1pPr>
            <a:lvl2pPr marL="182160" indent="0" algn="l" defTabSz="457200" rtl="0" eaLnBrk="1" latinLnBrk="0" hangingPunct="1">
              <a:spcBef>
                <a:spcPct val="0"/>
              </a:spcBef>
              <a:buNone/>
              <a:defRPr lang="en-US" sz="3200" b="0" kern="1200" dirty="0" smtClean="0">
                <a:solidFill>
                  <a:schemeClr val="tx2"/>
                </a:solidFill>
                <a:latin typeface="+mj-lt"/>
                <a:ea typeface="+mj-ea"/>
                <a:cs typeface="Arial" pitchFamily="34" charset="0"/>
              </a:defRPr>
            </a:lvl2pPr>
            <a:lvl3pPr>
              <a:defRPr/>
            </a:lvl3pPr>
            <a:lvl4pPr>
              <a:defRPr/>
            </a:lvl4pPr>
            <a:lvl5pPr>
              <a:defRPr/>
            </a:lvl5pPr>
          </a:lstStyle>
          <a:p>
            <a:pPr lvl="0"/>
            <a:r>
              <a:rPr lang="en-US" noProof="0" smtClean="0"/>
              <a:t>Click to edit Master text styles</a:t>
            </a:r>
          </a:p>
        </p:txBody>
      </p:sp>
      <p:sp>
        <p:nvSpPr>
          <p:cNvPr id="22" name="Title 21"/>
          <p:cNvSpPr>
            <a:spLocks noGrp="1"/>
          </p:cNvSpPr>
          <p:nvPr>
            <p:ph type="title"/>
          </p:nvPr>
        </p:nvSpPr>
        <p:spPr>
          <a:xfrm>
            <a:off x="366714" y="495525"/>
            <a:ext cx="3429000" cy="492443"/>
          </a:xfrm>
        </p:spPr>
        <p:txBody>
          <a:bodyPr/>
          <a:lstStyle>
            <a:lvl1pPr>
              <a:defRPr lang="en-GB" sz="3200" b="0" kern="1200" dirty="0">
                <a:solidFill>
                  <a:schemeClr val="tx2"/>
                </a:solidFill>
                <a:latin typeface="+mj-lt"/>
                <a:ea typeface="+mj-ea"/>
                <a:cs typeface="Arial" pitchFamily="34" charset="0"/>
              </a:defRPr>
            </a:lvl1pPr>
          </a:lstStyle>
          <a:p>
            <a:r>
              <a:rPr lang="en-US" noProof="0" smtClean="0"/>
              <a:t>Click to edit Master title style</a:t>
            </a:r>
            <a:endParaRPr lang="en-GB" noProof="0" dirty="0"/>
          </a:p>
        </p:txBody>
      </p:sp>
      <p:cxnSp>
        <p:nvCxnSpPr>
          <p:cNvPr id="11" name="Straight Connector 10"/>
          <p:cNvCxnSpPr/>
          <p:nvPr/>
        </p:nvCxnSpPr>
        <p:spPr>
          <a:xfrm>
            <a:off x="366713" y="3515630"/>
            <a:ext cx="8408986" cy="0"/>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31950" y="558000"/>
            <a:ext cx="1743749" cy="334800"/>
          </a:xfrm>
          <a:prstGeom prst="rect">
            <a:avLst/>
          </a:prstGeom>
        </p:spPr>
      </p:pic>
      <p:sp>
        <p:nvSpPr>
          <p:cNvPr id="2" name="Date Placeholder 1"/>
          <p:cNvSpPr>
            <a:spLocks noGrp="1"/>
          </p:cNvSpPr>
          <p:nvPr>
            <p:ph type="dt" sz="half" idx="13"/>
          </p:nvPr>
        </p:nvSpPr>
        <p:spPr/>
        <p:txBody>
          <a:bodyPr/>
          <a:lstStyle>
            <a:lvl1pPr>
              <a:defRPr>
                <a:solidFill>
                  <a:schemeClr val="bg1"/>
                </a:solidFill>
              </a:defRPr>
            </a:lvl1pPr>
          </a:lstStyle>
          <a:p>
            <a:fld id="{EBD8D851-62A3-40F6-A7BC-BD5AA0D4E467}" type="datetime4">
              <a:rPr lang="pl-PL" noProof="0" smtClean="0"/>
              <a:t>5 września 2018</a:t>
            </a:fld>
            <a:endParaRPr lang="en-GB" noProof="0" dirty="0"/>
          </a:p>
        </p:txBody>
      </p:sp>
      <p:sp>
        <p:nvSpPr>
          <p:cNvPr id="4" name="Footer Placeholder 3"/>
          <p:cNvSpPr>
            <a:spLocks noGrp="1"/>
          </p:cNvSpPr>
          <p:nvPr>
            <p:ph type="ftr" sz="quarter" idx="14"/>
          </p:nvPr>
        </p:nvSpPr>
        <p:spPr/>
        <p:txBody>
          <a:bodyPr/>
          <a:lstStyle>
            <a:lvl1pPr>
              <a:defRPr>
                <a:solidFill>
                  <a:schemeClr val="bg1"/>
                </a:solidFill>
              </a:defRPr>
            </a:lvl1pPr>
          </a:lstStyle>
          <a:p>
            <a:r>
              <a:rPr lang="en-GB" noProof="0" dirty="0" smtClean="0"/>
              <a:t>Footer or alternate date</a:t>
            </a:r>
            <a:endParaRPr lang="en-GB" noProof="0" dirty="0"/>
          </a:p>
        </p:txBody>
      </p:sp>
      <p:sp>
        <p:nvSpPr>
          <p:cNvPr id="5" name="Slide Number Placeholder 4"/>
          <p:cNvSpPr>
            <a:spLocks noGrp="1"/>
          </p:cNvSpPr>
          <p:nvPr>
            <p:ph type="sldNum" sz="quarter" idx="15"/>
          </p:nvPr>
        </p:nvSpPr>
        <p:spPr/>
        <p:txBody>
          <a:bodyPr/>
          <a:lstStyle>
            <a:lvl1pPr>
              <a:defRPr>
                <a:solidFill>
                  <a:schemeClr val="bg1"/>
                </a:solidFill>
              </a:defRPr>
            </a:lvl1pPr>
          </a:lstStyle>
          <a:p>
            <a:fld id="{D34DACC3-9742-4940-92E6-4CAB853A3218}" type="slidenum">
              <a:rPr lang="en-GB" noProof="0" smtClean="0"/>
              <a:pPr/>
              <a:t>‹#›</a:t>
            </a:fld>
            <a:endParaRPr lang="en-GB" noProof="0" dirty="0"/>
          </a:p>
        </p:txBody>
      </p:sp>
      <p:sp>
        <p:nvSpPr>
          <p:cNvPr id="28" name="Text Placeholder 2"/>
          <p:cNvSpPr>
            <a:spLocks noGrp="1"/>
          </p:cNvSpPr>
          <p:nvPr>
            <p:ph type="body" sz="quarter" idx="16" hasCustomPrompt="1"/>
          </p:nvPr>
        </p:nvSpPr>
        <p:spPr>
          <a:xfrm>
            <a:off x="366712" y="1603375"/>
            <a:ext cx="3429001" cy="1686067"/>
          </a:xfrm>
        </p:spPr>
        <p:txBody>
          <a:bodyPr lIns="144000"/>
          <a:lstStyle>
            <a:lvl1pPr marL="0" indent="0" algn="l" defTabSz="457200" rtl="0" eaLnBrk="1" latinLnBrk="0" hangingPunct="1">
              <a:lnSpc>
                <a:spcPts val="2000"/>
              </a:lnSpc>
              <a:spcBef>
                <a:spcPts val="0"/>
              </a:spcBef>
              <a:spcAft>
                <a:spcPts val="300"/>
              </a:spcAft>
              <a:buClr>
                <a:schemeClr val="accent1"/>
              </a:buClr>
              <a:buFont typeface="Arial"/>
              <a:buNone/>
              <a:defRPr lang="en-US" sz="1800" kern="1200" dirty="0" smtClean="0">
                <a:solidFill>
                  <a:srgbClr val="565A5C"/>
                </a:solidFill>
                <a:effectLst/>
                <a:latin typeface="+mn-lt"/>
                <a:ea typeface="Arial"/>
                <a:cs typeface="Arial"/>
              </a:defRPr>
            </a:lvl1pPr>
            <a:lvl2pPr>
              <a:spcBef>
                <a:spcPts val="0"/>
              </a:spcBef>
              <a:defRPr>
                <a:latin typeface="+mn-lt"/>
              </a:defRPr>
            </a:lvl2pPr>
            <a:lvl3pPr>
              <a:defRPr>
                <a:latin typeface="+mn-lt"/>
              </a:defRPr>
            </a:lvl3pPr>
            <a:lvl4pPr>
              <a:defRPr>
                <a:latin typeface="+mn-lt"/>
              </a:defRPr>
            </a:lvl4pPr>
            <a:lvl5pPr>
              <a:defRPr>
                <a:latin typeface="+mn-lt"/>
              </a:defRPr>
            </a:lvl5pPr>
          </a:lstStyle>
          <a:p>
            <a:pPr lvl="0"/>
            <a:r>
              <a:rPr lang="en-GB" noProof="0" dirty="0" smtClean="0"/>
              <a:t>Office name and address</a:t>
            </a:r>
          </a:p>
          <a:p>
            <a:pPr lvl="1"/>
            <a:r>
              <a:rPr lang="en-GB" noProof="0" dirty="0" smtClean="0"/>
              <a:t>Second level</a:t>
            </a:r>
          </a:p>
          <a:p>
            <a:pPr lvl="2"/>
            <a:r>
              <a:rPr lang="en-GB" noProof="0" dirty="0" smtClean="0"/>
              <a:t>Third level</a:t>
            </a:r>
          </a:p>
          <a:p>
            <a:pPr lvl="3"/>
            <a:r>
              <a:rPr lang="en-GB" noProof="0" dirty="0" smtClean="0"/>
              <a:t>Fourth level</a:t>
            </a:r>
          </a:p>
          <a:p>
            <a:pPr lvl="4"/>
            <a:r>
              <a:rPr lang="en-GB" noProof="0" dirty="0" smtClean="0"/>
              <a:t>Fifth level</a:t>
            </a:r>
            <a:endParaRPr lang="en-GB" noProof="0" dirty="0"/>
          </a:p>
        </p:txBody>
      </p:sp>
      <p:sp>
        <p:nvSpPr>
          <p:cNvPr id="29" name="Text Placeholder 4"/>
          <p:cNvSpPr>
            <a:spLocks noGrp="1"/>
          </p:cNvSpPr>
          <p:nvPr>
            <p:ph type="body" sz="quarter" idx="17"/>
          </p:nvPr>
        </p:nvSpPr>
        <p:spPr>
          <a:xfrm>
            <a:off x="366714" y="3682800"/>
            <a:ext cx="3499200" cy="2228400"/>
          </a:xfrm>
        </p:spPr>
        <p:txBody>
          <a:bodyPr anchor="t" anchorCtr="0"/>
          <a:lstStyle>
            <a:lvl1pPr marL="0" indent="0">
              <a:spcBef>
                <a:spcPts val="0"/>
              </a:spcBef>
              <a:buNone/>
              <a:defRPr sz="1200">
                <a:solidFill>
                  <a:schemeClr val="tx2"/>
                </a:solidFill>
              </a:defRPr>
            </a:lvl1pPr>
            <a:lvl2pPr marL="183600">
              <a:spcBef>
                <a:spcPts val="0"/>
              </a:spcBef>
              <a:defRPr sz="1200">
                <a:solidFill>
                  <a:schemeClr val="tx2"/>
                </a:solidFill>
              </a:defRPr>
            </a:lvl2pPr>
            <a:lvl3pPr>
              <a:defRPr sz="1400"/>
            </a:lvl3pPr>
            <a:lvl4pPr>
              <a:defRPr sz="1400"/>
            </a:lvl4pPr>
            <a:lvl5pPr>
              <a:defRPr sz="1400"/>
            </a:lvl5pPr>
          </a:lstStyle>
          <a:p>
            <a:pPr lvl="0"/>
            <a:r>
              <a:rPr lang="en-US" noProof="0" smtClean="0"/>
              <a:t>Click to edit Master text styles</a:t>
            </a:r>
          </a:p>
          <a:p>
            <a:pPr lvl="1"/>
            <a:r>
              <a:rPr lang="en-US" noProof="0" smtClean="0"/>
              <a:t>Second level</a:t>
            </a:r>
          </a:p>
        </p:txBody>
      </p:sp>
      <p:sp>
        <p:nvSpPr>
          <p:cNvPr id="32" name="Text Placeholder 2"/>
          <p:cNvSpPr>
            <a:spLocks noGrp="1"/>
          </p:cNvSpPr>
          <p:nvPr>
            <p:ph type="body" sz="quarter" idx="19"/>
          </p:nvPr>
        </p:nvSpPr>
        <p:spPr>
          <a:xfrm>
            <a:off x="4221698" y="6058773"/>
            <a:ext cx="4554000" cy="442040"/>
          </a:xfrm>
        </p:spPr>
        <p:txBody>
          <a:bodyPr anchor="b" anchorCtr="0"/>
          <a:lstStyle>
            <a:lvl1pPr marL="0" indent="0" algn="l" defTabSz="457200" rtl="0" eaLnBrk="1" latinLnBrk="0" hangingPunct="1">
              <a:lnSpc>
                <a:spcPts val="700"/>
              </a:lnSpc>
              <a:spcBef>
                <a:spcPts val="0"/>
              </a:spcBef>
              <a:spcAft>
                <a:spcPts val="0"/>
              </a:spcAft>
              <a:buClr>
                <a:schemeClr val="accent1"/>
              </a:buClr>
              <a:buFont typeface="Arial"/>
              <a:buNone/>
              <a:defRPr lang="en-US" sz="650" kern="1200" dirty="0" smtClean="0">
                <a:solidFill>
                  <a:srgbClr val="565A5C"/>
                </a:solidFill>
                <a:effectLst/>
                <a:latin typeface="+mn-lt"/>
                <a:ea typeface="Arial"/>
                <a:cs typeface="Arial"/>
              </a:defRPr>
            </a:lvl1pPr>
            <a:lvl2pPr>
              <a:spcBef>
                <a:spcPts val="0"/>
              </a:spcBef>
              <a:defRPr>
                <a:latin typeface="+mn-lt"/>
              </a:defRPr>
            </a:lvl2pPr>
            <a:lvl3pPr>
              <a:defRPr>
                <a:latin typeface="+mn-lt"/>
              </a:defRPr>
            </a:lvl3pPr>
            <a:lvl4pPr>
              <a:defRPr>
                <a:latin typeface="+mn-lt"/>
              </a:defRPr>
            </a:lvl4pPr>
            <a:lvl5pPr>
              <a:defRPr>
                <a:latin typeface="+mn-lt"/>
              </a:defRPr>
            </a:lvl5pPr>
          </a:lstStyle>
          <a:p>
            <a:pPr lvl="0"/>
            <a:r>
              <a:rPr lang="en-US" noProof="0" smtClean="0"/>
              <a:t>Click to edit Master text styles</a:t>
            </a:r>
          </a:p>
        </p:txBody>
      </p:sp>
      <p:sp>
        <p:nvSpPr>
          <p:cNvPr id="33" name="Text Placeholder 4"/>
          <p:cNvSpPr>
            <a:spLocks noGrp="1"/>
          </p:cNvSpPr>
          <p:nvPr>
            <p:ph type="body" sz="quarter" idx="20"/>
          </p:nvPr>
        </p:nvSpPr>
        <p:spPr>
          <a:xfrm>
            <a:off x="4221700" y="3682800"/>
            <a:ext cx="4554000" cy="2228400"/>
          </a:xfrm>
        </p:spPr>
        <p:txBody>
          <a:bodyPr anchor="t" anchorCtr="0"/>
          <a:lstStyle>
            <a:lvl1pPr marL="0" indent="0">
              <a:spcBef>
                <a:spcPts val="0"/>
              </a:spcBef>
              <a:buNone/>
              <a:defRPr sz="1200">
                <a:solidFill>
                  <a:schemeClr val="tx2"/>
                </a:solidFill>
              </a:defRPr>
            </a:lvl1pPr>
            <a:lvl2pPr marL="183600">
              <a:spcBef>
                <a:spcPts val="0"/>
              </a:spcBef>
              <a:defRPr sz="1200">
                <a:solidFill>
                  <a:schemeClr val="tx2"/>
                </a:solidFill>
              </a:defRPr>
            </a:lvl2pPr>
            <a:lvl3pPr>
              <a:defRPr sz="1400"/>
            </a:lvl3pPr>
            <a:lvl4pPr>
              <a:defRPr sz="1400"/>
            </a:lvl4pPr>
            <a:lvl5pPr>
              <a:defRPr sz="1400"/>
            </a:lvl5pPr>
          </a:lstStyle>
          <a:p>
            <a:pPr lvl="0"/>
            <a:r>
              <a:rPr lang="en-US" noProof="0" smtClean="0"/>
              <a:t>Click to edit Master text styles</a:t>
            </a:r>
          </a:p>
          <a:p>
            <a:pPr lvl="1"/>
            <a:r>
              <a:rPr lang="en-US" noProof="0" smtClean="0"/>
              <a:t>Second level</a:t>
            </a:r>
          </a:p>
        </p:txBody>
      </p:sp>
      <p:sp>
        <p:nvSpPr>
          <p:cNvPr id="34" name="Text Placeholder 6"/>
          <p:cNvSpPr>
            <a:spLocks noGrp="1"/>
          </p:cNvSpPr>
          <p:nvPr>
            <p:ph type="body" sz="quarter" idx="21" hasCustomPrompt="1"/>
          </p:nvPr>
        </p:nvSpPr>
        <p:spPr>
          <a:xfrm>
            <a:off x="4222800" y="1601788"/>
            <a:ext cx="3430800" cy="1687512"/>
          </a:xfrm>
        </p:spPr>
        <p:txBody>
          <a:bodyPr anchor="t" anchorCtr="0"/>
          <a:lstStyle>
            <a:lvl1pPr marL="0" indent="0">
              <a:lnSpc>
                <a:spcPts val="2000"/>
              </a:lnSpc>
              <a:spcBef>
                <a:spcPts val="0"/>
              </a:spcBef>
              <a:spcAft>
                <a:spcPts val="300"/>
              </a:spcAft>
              <a:buNone/>
              <a:defRPr sz="1800"/>
            </a:lvl1pPr>
          </a:lstStyle>
          <a:p>
            <a:pPr lvl="0"/>
            <a:r>
              <a:rPr lang="en-GB" noProof="0" dirty="0" smtClean="0"/>
              <a:t>Office name and address</a:t>
            </a:r>
          </a:p>
          <a:p>
            <a:pPr lvl="1"/>
            <a:r>
              <a:rPr lang="en-GB" noProof="0" dirty="0" smtClean="0"/>
              <a:t>Second level</a:t>
            </a:r>
          </a:p>
        </p:txBody>
      </p:sp>
      <p:sp>
        <p:nvSpPr>
          <p:cNvPr id="8" name="Text Placeholder 7"/>
          <p:cNvSpPr>
            <a:spLocks noGrp="1"/>
          </p:cNvSpPr>
          <p:nvPr>
            <p:ph type="body" sz="quarter" idx="23"/>
          </p:nvPr>
        </p:nvSpPr>
        <p:spPr>
          <a:xfrm>
            <a:off x="366713" y="6059488"/>
            <a:ext cx="3498850" cy="441325"/>
          </a:xfrm>
        </p:spPr>
        <p:txBody>
          <a:bodyPr anchor="b" anchorCtr="0"/>
          <a:lstStyle>
            <a:lvl1pPr marL="0" indent="0">
              <a:lnSpc>
                <a:spcPts val="800"/>
              </a:lnSpc>
              <a:spcBef>
                <a:spcPts val="0"/>
              </a:spcBef>
              <a:buNone/>
              <a:defRPr sz="700"/>
            </a:lvl1pPr>
            <a:lvl2pPr marL="182160" indent="0">
              <a:lnSpc>
                <a:spcPts val="700"/>
              </a:lnSpc>
              <a:buNone/>
              <a:defRPr sz="650"/>
            </a:lvl2pPr>
            <a:lvl3pPr marL="367920" indent="0">
              <a:lnSpc>
                <a:spcPts val="700"/>
              </a:lnSpc>
              <a:buNone/>
              <a:defRPr sz="650"/>
            </a:lvl3pPr>
            <a:lvl4pPr marL="551520" indent="0">
              <a:lnSpc>
                <a:spcPts val="700"/>
              </a:lnSpc>
              <a:buNone/>
              <a:defRPr sz="650"/>
            </a:lvl4pPr>
            <a:lvl5pPr marL="735120" indent="0">
              <a:lnSpc>
                <a:spcPts val="700"/>
              </a:lnSpc>
              <a:buNone/>
              <a:defRPr sz="650"/>
            </a:lvl5pPr>
          </a:lstStyle>
          <a:p>
            <a:pPr lvl="0"/>
            <a:r>
              <a:rPr lang="en-US" smtClean="0"/>
              <a:t>Click to edit Master text styles</a:t>
            </a:r>
          </a:p>
        </p:txBody>
      </p:sp>
    </p:spTree>
    <p:extLst>
      <p:ext uri="{BB962C8B-B14F-4D97-AF65-F5344CB8AC3E}">
        <p14:creationId xmlns:p14="http://schemas.microsoft.com/office/powerpoint/2010/main" val="3414378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66713" y="1600200"/>
            <a:ext cx="8408987"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2" name="Date Placeholder 11"/>
          <p:cNvSpPr>
            <a:spLocks noGrp="1"/>
          </p:cNvSpPr>
          <p:nvPr>
            <p:ph type="dt" sz="half" idx="14"/>
          </p:nvPr>
        </p:nvSpPr>
        <p:spPr/>
        <p:txBody>
          <a:bodyPr/>
          <a:lstStyle/>
          <a:p>
            <a:fld id="{AD338291-22A8-4920-8763-A9C5140AA13D}" type="datetime4">
              <a:rPr lang="pl-PL" noProof="0" smtClean="0"/>
              <a:t>5 września 2018</a:t>
            </a:fld>
            <a:endParaRPr lang="en-GB" noProof="0" dirty="0"/>
          </a:p>
        </p:txBody>
      </p:sp>
      <p:sp>
        <p:nvSpPr>
          <p:cNvPr id="14" name="Slide Number Placeholder 13"/>
          <p:cNvSpPr>
            <a:spLocks noGrp="1"/>
          </p:cNvSpPr>
          <p:nvPr>
            <p:ph type="sldNum" sz="quarter" idx="16"/>
          </p:nvPr>
        </p:nvSpPr>
        <p:spPr/>
        <p:txBody>
          <a:bodyPr/>
          <a:lstStyle/>
          <a:p>
            <a:fld id="{D34DACC3-9742-4940-92E6-4CAB853A3218}" type="slidenum">
              <a:rPr lang="en-GB" noProof="0" smtClean="0"/>
              <a:pPr/>
              <a:t>‹#›</a:t>
            </a:fld>
            <a:endParaRPr lang="en-GB" noProof="0" dirty="0"/>
          </a:p>
        </p:txBody>
      </p:sp>
      <p:sp>
        <p:nvSpPr>
          <p:cNvPr id="3" name="Title 2"/>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18"/>
          </p:nvPr>
        </p:nvSpPr>
        <p:spPr/>
        <p:txBody>
          <a:bodyPr/>
          <a:lstStyle/>
          <a:p>
            <a:r>
              <a:rPr lang="en-GB" noProof="0" dirty="0" smtClean="0"/>
              <a:t>Footer or alternate date</a:t>
            </a:r>
            <a:endParaRPr lang="en-GB" noProof="0"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 Subhead">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66713" y="1600200"/>
            <a:ext cx="8408987" cy="4572000"/>
          </a:xfrm>
        </p:spPr>
        <p:txBody>
          <a:bodyPr/>
          <a:lstStyle>
            <a:lvl1pPr>
              <a:defRPr>
                <a:solidFill>
                  <a:srgbClr val="565A5C"/>
                </a:solidFill>
              </a:defRPr>
            </a:lvl1pPr>
            <a:lvl2pPr>
              <a:buClr>
                <a:srgbClr val="565A5C"/>
              </a:buClr>
              <a:defRPr>
                <a:solidFill>
                  <a:srgbClr val="565A5C"/>
                </a:solidFill>
              </a:defRPr>
            </a:lvl2pPr>
            <a:lvl3pPr>
              <a:defRPr>
                <a:solidFill>
                  <a:srgbClr val="565A5C"/>
                </a:solidFill>
              </a:defRPr>
            </a:lvl3pPr>
            <a:lvl4pPr>
              <a:defRPr>
                <a:solidFill>
                  <a:srgbClr val="565A5C"/>
                </a:solidFill>
              </a:defRPr>
            </a:lvl4pPr>
            <a:lvl5pPr>
              <a:defRPr>
                <a:solidFill>
                  <a:srgbClr val="565A5C"/>
                </a:solidFill>
              </a:defRPr>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12" name="Date Placeholder 11"/>
          <p:cNvSpPr>
            <a:spLocks noGrp="1"/>
          </p:cNvSpPr>
          <p:nvPr>
            <p:ph type="dt" sz="half" idx="14"/>
          </p:nvPr>
        </p:nvSpPr>
        <p:spPr/>
        <p:txBody>
          <a:bodyPr/>
          <a:lstStyle/>
          <a:p>
            <a:fld id="{E1DC4ACD-79A1-4C4A-B0B5-676F832BC1EA}" type="datetime4">
              <a:rPr lang="pl-PL" noProof="0" smtClean="0"/>
              <a:t>5 września 2018</a:t>
            </a:fld>
            <a:endParaRPr lang="en-GB" noProof="0" dirty="0"/>
          </a:p>
        </p:txBody>
      </p:sp>
      <p:sp>
        <p:nvSpPr>
          <p:cNvPr id="14" name="Slide Number Placeholder 13"/>
          <p:cNvSpPr>
            <a:spLocks noGrp="1"/>
          </p:cNvSpPr>
          <p:nvPr>
            <p:ph type="sldNum" sz="quarter" idx="16"/>
          </p:nvPr>
        </p:nvSpPr>
        <p:spPr/>
        <p:txBody>
          <a:bodyPr/>
          <a:lstStyle/>
          <a:p>
            <a:fld id="{D34DACC3-9742-4940-92E6-4CAB853A3218}" type="slidenum">
              <a:rPr lang="en-GB" noProof="0" smtClean="0"/>
              <a:pPr/>
              <a:t>‹#›</a:t>
            </a:fld>
            <a:endParaRPr lang="en-GB" noProof="0" dirty="0"/>
          </a:p>
        </p:txBody>
      </p:sp>
      <p:sp>
        <p:nvSpPr>
          <p:cNvPr id="3" name="Title 2"/>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18"/>
          </p:nvPr>
        </p:nvSpPr>
        <p:spPr/>
        <p:txBody>
          <a:bodyPr/>
          <a:lstStyle/>
          <a:p>
            <a:r>
              <a:rPr lang="en-GB" noProof="0" dirty="0" smtClean="0"/>
              <a:t>Footer or alternate date</a:t>
            </a:r>
            <a:endParaRPr lang="en-GB" noProof="0" dirty="0"/>
          </a:p>
        </p:txBody>
      </p:sp>
      <p:sp>
        <p:nvSpPr>
          <p:cNvPr id="9" name="Subtitle Placeholder 6"/>
          <p:cNvSpPr>
            <a:spLocks noGrp="1"/>
          </p:cNvSpPr>
          <p:nvPr>
            <p:ph type="body" sz="quarter" idx="24" hasCustomPrompt="1"/>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en-GB" noProof="0" dirty="0" smtClean="0"/>
              <a:t>Click to add subtitle</a:t>
            </a:r>
          </a:p>
        </p:txBody>
      </p:sp>
    </p:spTree>
    <p:extLst>
      <p:ext uri="{BB962C8B-B14F-4D97-AF65-F5344CB8AC3E}">
        <p14:creationId xmlns:p14="http://schemas.microsoft.com/office/powerpoint/2010/main" val="154160546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6713" y="1603375"/>
            <a:ext cx="4040187"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Content Placeholder 3"/>
          <p:cNvSpPr>
            <a:spLocks noGrp="1"/>
          </p:cNvSpPr>
          <p:nvPr>
            <p:ph sz="half" idx="2"/>
          </p:nvPr>
        </p:nvSpPr>
        <p:spPr>
          <a:xfrm>
            <a:off x="4737100" y="1603375"/>
            <a:ext cx="4038599"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Date Placeholder 4"/>
          <p:cNvSpPr>
            <a:spLocks noGrp="1"/>
          </p:cNvSpPr>
          <p:nvPr>
            <p:ph type="dt" sz="half" idx="10"/>
          </p:nvPr>
        </p:nvSpPr>
        <p:spPr/>
        <p:txBody>
          <a:bodyPr/>
          <a:lstStyle/>
          <a:p>
            <a:fld id="{5CCD8C60-08F4-43E4-A5B5-701EBD92E246}" type="datetime4">
              <a:rPr lang="pl-PL" noProof="0" smtClean="0"/>
              <a:t>5 września 2018</a:t>
            </a:fld>
            <a:endParaRPr lang="en-GB" noProof="0" dirty="0"/>
          </a:p>
        </p:txBody>
      </p:sp>
      <p:sp>
        <p:nvSpPr>
          <p:cNvPr id="7" name="Slide Number Placeholder 6"/>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6" name="Title 5"/>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15"/>
          </p:nvPr>
        </p:nvSpPr>
        <p:spPr/>
        <p:txBody>
          <a:bodyPr/>
          <a:lstStyle/>
          <a:p>
            <a:r>
              <a:rPr lang="en-GB" noProof="0" dirty="0" smtClean="0"/>
              <a:t>Footer or alternate date</a:t>
            </a:r>
            <a:endParaRPr lang="en-GB" noProof="0"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 Subhea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66713" y="1603375"/>
            <a:ext cx="4040187"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4" name="Content Placeholder 3"/>
          <p:cNvSpPr>
            <a:spLocks noGrp="1"/>
          </p:cNvSpPr>
          <p:nvPr>
            <p:ph sz="half" idx="2"/>
          </p:nvPr>
        </p:nvSpPr>
        <p:spPr>
          <a:xfrm>
            <a:off x="4737100" y="1603375"/>
            <a:ext cx="4038599" cy="4572000"/>
          </a:xfrm>
        </p:spPr>
        <p:txBody>
          <a:bodyPr/>
          <a:lstStyle>
            <a:lvl1pPr>
              <a:defRPr sz="2000">
                <a:solidFill>
                  <a:srgbClr val="565A5C"/>
                </a:solidFill>
              </a:defRPr>
            </a:lvl1pPr>
            <a:lvl2pPr>
              <a:buClr>
                <a:srgbClr val="565A5C"/>
              </a:buClr>
              <a:defRPr sz="1800">
                <a:solidFill>
                  <a:srgbClr val="565A5C"/>
                </a:solidFill>
              </a:defRPr>
            </a:lvl2pPr>
            <a:lvl3pPr>
              <a:defRPr sz="1400">
                <a:solidFill>
                  <a:srgbClr val="565A5C"/>
                </a:solidFill>
              </a:defRPr>
            </a:lvl3pPr>
            <a:lvl4pPr>
              <a:defRPr sz="1200">
                <a:solidFill>
                  <a:srgbClr val="565A5C"/>
                </a:solidFill>
              </a:defRPr>
            </a:lvl4pPr>
            <a:lvl5pPr>
              <a:defRPr sz="1100">
                <a:solidFill>
                  <a:srgbClr val="565A5C"/>
                </a:solidFill>
              </a:defRPr>
            </a:lvl5pPr>
            <a:lvl6pPr>
              <a:defRPr sz="1800"/>
            </a:lvl6pPr>
            <a:lvl7pPr>
              <a:defRPr sz="1800"/>
            </a:lvl7pPr>
            <a:lvl8pPr>
              <a:defRPr sz="1800"/>
            </a:lvl8pPr>
            <a:lvl9pPr>
              <a:defRPr sz="180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5" name="Date Placeholder 4"/>
          <p:cNvSpPr>
            <a:spLocks noGrp="1"/>
          </p:cNvSpPr>
          <p:nvPr>
            <p:ph type="dt" sz="half" idx="10"/>
          </p:nvPr>
        </p:nvSpPr>
        <p:spPr/>
        <p:txBody>
          <a:bodyPr/>
          <a:lstStyle/>
          <a:p>
            <a:fld id="{92236457-1E0F-405D-BFAC-CEA2887D79C0}" type="datetime4">
              <a:rPr lang="pl-PL" noProof="0" smtClean="0"/>
              <a:t>5 września 2018</a:t>
            </a:fld>
            <a:endParaRPr lang="en-GB" noProof="0" dirty="0"/>
          </a:p>
        </p:txBody>
      </p:sp>
      <p:sp>
        <p:nvSpPr>
          <p:cNvPr id="7" name="Slide Number Placeholder 6"/>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6" name="Title 5"/>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15"/>
          </p:nvPr>
        </p:nvSpPr>
        <p:spPr/>
        <p:txBody>
          <a:bodyPr/>
          <a:lstStyle/>
          <a:p>
            <a:r>
              <a:rPr lang="en-GB" noProof="0" dirty="0" smtClean="0"/>
              <a:t>Footer or alternate date</a:t>
            </a:r>
            <a:endParaRPr lang="en-GB" noProof="0" dirty="0"/>
          </a:p>
        </p:txBody>
      </p:sp>
      <p:sp>
        <p:nvSpPr>
          <p:cNvPr id="9" name="Subtitle Placeholder 6"/>
          <p:cNvSpPr>
            <a:spLocks noGrp="1"/>
          </p:cNvSpPr>
          <p:nvPr>
            <p:ph type="body" sz="quarter" idx="24" hasCustomPrompt="1"/>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en-GB" noProof="0" dirty="0" smtClean="0"/>
              <a:t>Click to add subtitle</a:t>
            </a:r>
          </a:p>
        </p:txBody>
      </p:sp>
    </p:spTree>
    <p:extLst>
      <p:ext uri="{BB962C8B-B14F-4D97-AF65-F5344CB8AC3E}">
        <p14:creationId xmlns:p14="http://schemas.microsoft.com/office/powerpoint/2010/main" val="41014485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BE294C0-CE58-4EDB-82D4-07BF0EBAAA76}" type="datetime4">
              <a:rPr lang="pl-PL" noProof="0" smtClean="0"/>
              <a:t>5 września 2018</a:t>
            </a:fld>
            <a:endParaRPr lang="en-GB" noProof="0" dirty="0"/>
          </a:p>
        </p:txBody>
      </p:sp>
      <p:sp>
        <p:nvSpPr>
          <p:cNvPr id="5" name="Slide Number Placeholder 4"/>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4" name="Title 3"/>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15"/>
          </p:nvPr>
        </p:nvSpPr>
        <p:spPr/>
        <p:txBody>
          <a:bodyPr/>
          <a:lstStyle/>
          <a:p>
            <a:r>
              <a:rPr lang="en-GB" noProof="0" dirty="0" smtClean="0"/>
              <a:t>Footer or alternate date</a:t>
            </a:r>
            <a:endParaRPr lang="en-GB" noProof="0"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 Subhea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61CDC4C-2CCA-4884-9D07-126BBC10AE71}" type="datetime4">
              <a:rPr lang="pl-PL" noProof="0" smtClean="0"/>
              <a:t>5 września 2018</a:t>
            </a:fld>
            <a:endParaRPr lang="en-GB" noProof="0" dirty="0"/>
          </a:p>
        </p:txBody>
      </p:sp>
      <p:sp>
        <p:nvSpPr>
          <p:cNvPr id="5" name="Slide Number Placeholder 4"/>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4" name="Title 3"/>
          <p:cNvSpPr>
            <a:spLocks noGrp="1"/>
          </p:cNvSpPr>
          <p:nvPr>
            <p:ph type="title"/>
          </p:nvPr>
        </p:nvSpPr>
        <p:spPr/>
        <p:txBody>
          <a:bodyPr/>
          <a:lstStyle/>
          <a:p>
            <a:r>
              <a:rPr lang="en-US" noProof="0" smtClean="0"/>
              <a:t>Click to edit Master title style</a:t>
            </a:r>
            <a:endParaRPr lang="en-GB" noProof="0" dirty="0"/>
          </a:p>
        </p:txBody>
      </p:sp>
      <p:sp>
        <p:nvSpPr>
          <p:cNvPr id="2" name="Footer Placeholder 1"/>
          <p:cNvSpPr>
            <a:spLocks noGrp="1"/>
          </p:cNvSpPr>
          <p:nvPr>
            <p:ph type="ftr" sz="quarter" idx="15"/>
          </p:nvPr>
        </p:nvSpPr>
        <p:spPr/>
        <p:txBody>
          <a:bodyPr/>
          <a:lstStyle/>
          <a:p>
            <a:r>
              <a:rPr lang="en-GB" noProof="0" dirty="0" smtClean="0"/>
              <a:t>Footer or alternate date</a:t>
            </a:r>
            <a:endParaRPr lang="en-GB" noProof="0" dirty="0"/>
          </a:p>
        </p:txBody>
      </p:sp>
      <p:sp>
        <p:nvSpPr>
          <p:cNvPr id="7" name="Subtitle Placeholder 6"/>
          <p:cNvSpPr>
            <a:spLocks noGrp="1"/>
          </p:cNvSpPr>
          <p:nvPr>
            <p:ph type="body" sz="quarter" idx="24" hasCustomPrompt="1"/>
          </p:nvPr>
        </p:nvSpPr>
        <p:spPr>
          <a:xfrm>
            <a:off x="366713" y="790575"/>
            <a:ext cx="8408987" cy="396000"/>
          </a:xfrm>
        </p:spPr>
        <p:txBody>
          <a:bodyPr/>
          <a:lstStyle>
            <a:lvl1pPr marL="0" indent="0">
              <a:lnSpc>
                <a:spcPct val="95000"/>
              </a:lnSpc>
              <a:buNone/>
              <a:defRPr sz="2600">
                <a:solidFill>
                  <a:schemeClr val="accent2"/>
                </a:solidFill>
              </a:defRPr>
            </a:lvl1pPr>
          </a:lstStyle>
          <a:p>
            <a:pPr lvl="0"/>
            <a:r>
              <a:rPr lang="en-GB" noProof="0" dirty="0" smtClean="0"/>
              <a:t>Click to add subtitle</a:t>
            </a:r>
          </a:p>
        </p:txBody>
      </p:sp>
    </p:spTree>
    <p:extLst>
      <p:ext uri="{BB962C8B-B14F-4D97-AF65-F5344CB8AC3E}">
        <p14:creationId xmlns:p14="http://schemas.microsoft.com/office/powerpoint/2010/main" val="67132333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B6B20D-48C2-49CB-B11B-73A9E90E304F}" type="datetime4">
              <a:rPr lang="pl-PL" noProof="0" smtClean="0"/>
              <a:t>5 września 2018</a:t>
            </a:fld>
            <a:endParaRPr lang="en-GB" noProof="0" dirty="0"/>
          </a:p>
        </p:txBody>
      </p:sp>
      <p:sp>
        <p:nvSpPr>
          <p:cNvPr id="4" name="Slide Number Placeholder 3"/>
          <p:cNvSpPr>
            <a:spLocks noGrp="1"/>
          </p:cNvSpPr>
          <p:nvPr>
            <p:ph type="sldNum" sz="quarter" idx="12"/>
          </p:nvPr>
        </p:nvSpPr>
        <p:spPr/>
        <p:txBody>
          <a:bodyPr/>
          <a:lstStyle/>
          <a:p>
            <a:fld id="{D34DACC3-9742-4940-92E6-4CAB853A3218}" type="slidenum">
              <a:rPr lang="en-GB" noProof="0" smtClean="0"/>
              <a:pPr/>
              <a:t>‹#›</a:t>
            </a:fld>
            <a:endParaRPr lang="en-GB" noProof="0" dirty="0"/>
          </a:p>
        </p:txBody>
      </p:sp>
      <p:sp>
        <p:nvSpPr>
          <p:cNvPr id="3" name="Footer Placeholder 2"/>
          <p:cNvSpPr>
            <a:spLocks noGrp="1"/>
          </p:cNvSpPr>
          <p:nvPr>
            <p:ph type="ftr" sz="quarter" idx="13"/>
          </p:nvPr>
        </p:nvSpPr>
        <p:spPr/>
        <p:txBody>
          <a:bodyPr/>
          <a:lstStyle/>
          <a:p>
            <a:r>
              <a:rPr lang="en-GB" noProof="0" dirty="0" smtClean="0"/>
              <a:t>Footer or alternate date</a:t>
            </a:r>
            <a:endParaRPr lang="en-GB" noProof="0"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1" y="6369944"/>
            <a:ext cx="9143999" cy="486460"/>
          </a:xfrm>
          <a:prstGeom prst="rect">
            <a:avLst/>
          </a:prstGeom>
          <a:solidFill>
            <a:srgbClr val="EBECED"/>
          </a:solidFill>
          <a:ln>
            <a:noFill/>
          </a:ln>
          <a:effectLst/>
        </p:spPr>
        <p:style>
          <a:lnRef idx="1">
            <a:schemeClr val="accent1"/>
          </a:lnRef>
          <a:fillRef idx="3">
            <a:schemeClr val="accent1"/>
          </a:fillRef>
          <a:effectRef idx="2">
            <a:schemeClr val="accent1"/>
          </a:effectRef>
          <a:fontRef idx="minor">
            <a:schemeClr val="lt1"/>
          </a:fontRef>
        </p:style>
        <p:txBody>
          <a:bodyPr rtlCol="0" anchor="ctr">
            <a:noAutofit/>
          </a:bodyPr>
          <a:lstStyle/>
          <a:p>
            <a:pPr lvl="0" algn="ctr"/>
            <a:endParaRPr lang="en-GB" noProof="0" dirty="0"/>
          </a:p>
        </p:txBody>
      </p:sp>
      <p:sp>
        <p:nvSpPr>
          <p:cNvPr id="2" name="Title Placeholder 1"/>
          <p:cNvSpPr>
            <a:spLocks noGrp="1"/>
          </p:cNvSpPr>
          <p:nvPr>
            <p:ph type="title"/>
          </p:nvPr>
        </p:nvSpPr>
        <p:spPr>
          <a:xfrm>
            <a:off x="366713" y="340360"/>
            <a:ext cx="8408987" cy="396000"/>
          </a:xfrm>
          <a:prstGeom prst="rect">
            <a:avLst/>
          </a:prstGeom>
        </p:spPr>
        <p:txBody>
          <a:bodyPr vert="horz" wrap="square" lIns="0" tIns="0" rIns="0" bIns="0" rtlCol="0" anchor="t" anchorCtr="0">
            <a:noAutofit/>
          </a:bodyPr>
          <a:lstStyle/>
          <a:p>
            <a:r>
              <a:rPr lang="en-US" noProof="0" smtClean="0"/>
              <a:t>Click to edit Master title style</a:t>
            </a:r>
            <a:endParaRPr lang="en-GB" noProof="0" dirty="0"/>
          </a:p>
        </p:txBody>
      </p:sp>
      <p:sp>
        <p:nvSpPr>
          <p:cNvPr id="3" name="Text Placeholder 2"/>
          <p:cNvSpPr>
            <a:spLocks noGrp="1"/>
          </p:cNvSpPr>
          <p:nvPr>
            <p:ph type="body" idx="1"/>
          </p:nvPr>
        </p:nvSpPr>
        <p:spPr bwMode="gray">
          <a:xfrm>
            <a:off x="366713" y="1603375"/>
            <a:ext cx="8408987" cy="4572000"/>
          </a:xfrm>
          <a:prstGeom prst="rect">
            <a:avLst/>
          </a:prstGeom>
        </p:spPr>
        <p:txBody>
          <a:bodyPr vert="horz" wrap="square"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dirty="0"/>
          </a:p>
        </p:txBody>
      </p:sp>
      <p:sp>
        <p:nvSpPr>
          <p:cNvPr id="6" name="Slide Number Placeholder 5"/>
          <p:cNvSpPr>
            <a:spLocks noGrp="1"/>
          </p:cNvSpPr>
          <p:nvPr>
            <p:ph type="sldNum" sz="quarter" idx="4"/>
          </p:nvPr>
        </p:nvSpPr>
        <p:spPr bwMode="gray">
          <a:xfrm>
            <a:off x="7494482" y="6537600"/>
            <a:ext cx="144000" cy="144000"/>
          </a:xfrm>
          <a:prstGeom prst="rect">
            <a:avLst/>
          </a:prstGeom>
        </p:spPr>
        <p:txBody>
          <a:bodyPr vert="horz" wrap="none" lIns="0" tIns="0" rIns="0" bIns="0" rtlCol="0" anchor="ctr">
            <a:noAutofit/>
          </a:bodyPr>
          <a:lstStyle>
            <a:lvl1pPr algn="r">
              <a:defRPr sz="900" b="1">
                <a:solidFill>
                  <a:schemeClr val="tx1"/>
                </a:solidFill>
                <a:latin typeface="+mn-lt"/>
                <a:cs typeface="Arial" pitchFamily="34" charset="0"/>
              </a:defRPr>
            </a:lvl1pPr>
          </a:lstStyle>
          <a:p>
            <a:fld id="{D34DACC3-9742-4940-92E6-4CAB853A3218}" type="slidenum">
              <a:rPr lang="en-GB" noProof="0" smtClean="0"/>
              <a:pPr/>
              <a:t>‹#›</a:t>
            </a:fld>
            <a:endParaRPr lang="en-GB" noProof="0" dirty="0"/>
          </a:p>
        </p:txBody>
      </p:sp>
      <p:sp>
        <p:nvSpPr>
          <p:cNvPr id="4" name="Date Placeholder 3"/>
          <p:cNvSpPr>
            <a:spLocks noGrp="1"/>
          </p:cNvSpPr>
          <p:nvPr>
            <p:ph type="dt" sz="half" idx="2"/>
          </p:nvPr>
        </p:nvSpPr>
        <p:spPr bwMode="gray">
          <a:xfrm>
            <a:off x="366713" y="6539162"/>
            <a:ext cx="2160000" cy="144000"/>
          </a:xfrm>
          <a:prstGeom prst="rect">
            <a:avLst/>
          </a:prstGeom>
        </p:spPr>
        <p:txBody>
          <a:bodyPr vert="horz" wrap="square" lIns="0" tIns="0" rIns="0" bIns="0" rtlCol="0" anchor="ctr">
            <a:noAutofit/>
          </a:bodyPr>
          <a:lstStyle>
            <a:lvl1pPr algn="l">
              <a:defRPr sz="900" b="0">
                <a:solidFill>
                  <a:schemeClr val="tx1"/>
                </a:solidFill>
                <a:latin typeface="+mn-lt"/>
                <a:cs typeface="Arial" pitchFamily="34" charset="0"/>
              </a:defRPr>
            </a:lvl1pPr>
          </a:lstStyle>
          <a:p>
            <a:fld id="{3049725D-C84B-4DE0-AC86-CE57E527A90F}" type="datetime4">
              <a:rPr lang="pl-PL" noProof="0" smtClean="0"/>
              <a:t>5 września 2018</a:t>
            </a:fld>
            <a:endParaRPr lang="en-GB" noProof="0" dirty="0"/>
          </a:p>
        </p:txBody>
      </p:sp>
      <p:pic>
        <p:nvPicPr>
          <p:cNvPr id="5" name="Picture 4"/>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7782482" y="6507853"/>
            <a:ext cx="1104343" cy="212034"/>
          </a:xfrm>
          <a:prstGeom prst="rect">
            <a:avLst/>
          </a:prstGeom>
        </p:spPr>
      </p:pic>
      <p:sp>
        <p:nvSpPr>
          <p:cNvPr id="7" name="Footer Placeholder 6"/>
          <p:cNvSpPr>
            <a:spLocks noGrp="1"/>
          </p:cNvSpPr>
          <p:nvPr>
            <p:ph type="ftr" sz="quarter" idx="3"/>
          </p:nvPr>
        </p:nvSpPr>
        <p:spPr>
          <a:xfrm>
            <a:off x="4737100" y="6538126"/>
            <a:ext cx="2160000" cy="144000"/>
          </a:xfrm>
          <a:prstGeom prst="rect">
            <a:avLst/>
          </a:prstGeom>
        </p:spPr>
        <p:txBody>
          <a:bodyPr vert="horz" wrap="square" lIns="0" tIns="0" rIns="0" bIns="0" rtlCol="0" anchor="ctr">
            <a:noAutofit/>
          </a:bodyPr>
          <a:lstStyle>
            <a:lvl1pPr>
              <a:defRPr lang="en-US" sz="900" b="0" dirty="0">
                <a:cs typeface="Arial" pitchFamily="34" charset="0"/>
              </a:defRPr>
            </a:lvl1pPr>
          </a:lstStyle>
          <a:p>
            <a:r>
              <a:rPr lang="en-GB" noProof="0" dirty="0" smtClean="0"/>
              <a:t>Footer or alternate date</a:t>
            </a:r>
            <a:endParaRPr lang="en-GB" noProof="0" dirty="0"/>
          </a:p>
        </p:txBody>
      </p:sp>
    </p:spTree>
  </p:cSld>
  <p:clrMap bg1="lt1" tx1="dk1" bg2="lt2" tx2="dk2" accent1="accent1" accent2="accent2" accent3="accent3" accent4="accent4" accent5="accent5" accent6="accent6" hlink="hlink" folHlink="folHlink"/>
  <p:sldLayoutIdLst>
    <p:sldLayoutId id="2147483773" r:id="rId1"/>
    <p:sldLayoutId id="2147483775" r:id="rId2"/>
    <p:sldLayoutId id="2147483650" r:id="rId3"/>
    <p:sldLayoutId id="2147483788" r:id="rId4"/>
    <p:sldLayoutId id="2147483652" r:id="rId5"/>
    <p:sldLayoutId id="2147483789" r:id="rId6"/>
    <p:sldLayoutId id="2147483654" r:id="rId7"/>
    <p:sldLayoutId id="2147483790" r:id="rId8"/>
    <p:sldLayoutId id="2147483655" r:id="rId9"/>
    <p:sldLayoutId id="2147483784" r:id="rId10"/>
    <p:sldLayoutId id="2147483787" r:id="rId11"/>
    <p:sldLayoutId id="2147483772" r:id="rId12"/>
    <p:sldLayoutId id="2147483660" r:id="rId13"/>
    <p:sldLayoutId id="2147483769" r:id="rId14"/>
    <p:sldLayoutId id="2147483782" r:id="rId15"/>
    <p:sldLayoutId id="2147483783" r:id="rId16"/>
    <p:sldLayoutId id="2147483792" r:id="rId17"/>
    <p:sldLayoutId id="2147483785" r:id="rId18"/>
    <p:sldLayoutId id="2147483786" r:id="rId19"/>
    <p:sldLayoutId id="2147483791" r:id="rId20"/>
  </p:sldLayoutIdLst>
  <p:timing>
    <p:tnLst>
      <p:par>
        <p:cTn id="1" dur="indefinite" restart="never" nodeType="tmRoot"/>
      </p:par>
    </p:tnLst>
  </p:timing>
  <p:hf hdr="0" ftr="0"/>
  <p:txStyles>
    <p:titleStyle>
      <a:lvl1pPr algn="l" defTabSz="457200" rtl="0" eaLnBrk="1" latinLnBrk="0" hangingPunct="1">
        <a:spcBef>
          <a:spcPct val="0"/>
        </a:spcBef>
        <a:buNone/>
        <a:defRPr sz="2600" b="1" kern="1200">
          <a:solidFill>
            <a:schemeClr val="tx2"/>
          </a:solidFill>
          <a:latin typeface="+mj-lt"/>
          <a:ea typeface="+mj-ea"/>
          <a:cs typeface="Arial" pitchFamily="34" charset="0"/>
        </a:defRPr>
      </a:lvl1pPr>
    </p:titleStyle>
    <p:bodyStyle>
      <a:lvl1pPr marL="182880" indent="-182880" algn="l" defTabSz="457200" rtl="0" eaLnBrk="1" latinLnBrk="0" hangingPunct="1">
        <a:spcBef>
          <a:spcPts val="1000"/>
        </a:spcBef>
        <a:buClr>
          <a:schemeClr val="tx2"/>
        </a:buClr>
        <a:buFont typeface="Arial"/>
        <a:buChar char="•"/>
        <a:defRPr sz="2000" kern="1200">
          <a:solidFill>
            <a:schemeClr val="tx1"/>
          </a:solidFill>
          <a:latin typeface="+mn-lt"/>
          <a:ea typeface="+mn-ea"/>
          <a:cs typeface="Arial" pitchFamily="34" charset="0"/>
        </a:defRPr>
      </a:lvl1pPr>
      <a:lvl2pPr marL="365760" indent="-183600" algn="l" defTabSz="457200" rtl="0" eaLnBrk="1" latinLnBrk="0" hangingPunct="1">
        <a:spcBef>
          <a:spcPts val="600"/>
        </a:spcBef>
        <a:buClr>
          <a:srgbClr val="565A5C"/>
        </a:buClr>
        <a:buFont typeface="Arial" pitchFamily="34" charset="0"/>
        <a:buChar char="•"/>
        <a:defRPr sz="1800" kern="1200">
          <a:solidFill>
            <a:schemeClr val="tx1"/>
          </a:solidFill>
          <a:latin typeface="+mn-lt"/>
          <a:ea typeface="+mn-ea"/>
          <a:cs typeface="Arial" pitchFamily="34" charset="0"/>
        </a:defRPr>
      </a:lvl2pPr>
      <a:lvl3pPr marL="550800" indent="-182880" algn="l" defTabSz="457200" rtl="0" eaLnBrk="1" latinLnBrk="0" hangingPunct="1">
        <a:spcBef>
          <a:spcPts val="400"/>
        </a:spcBef>
        <a:buClr>
          <a:schemeClr val="tx1"/>
        </a:buClr>
        <a:buFont typeface="Arial" pitchFamily="34" charset="0"/>
        <a:buChar char="•"/>
        <a:defRPr sz="1400" kern="1200">
          <a:solidFill>
            <a:schemeClr val="tx1"/>
          </a:solidFill>
          <a:latin typeface="+mn-lt"/>
          <a:ea typeface="+mn-ea"/>
          <a:cs typeface="Arial" pitchFamily="34" charset="0"/>
        </a:defRPr>
      </a:lvl3pPr>
      <a:lvl4pPr marL="734400" indent="-182880" algn="l" defTabSz="457200" rtl="0" eaLnBrk="1" latinLnBrk="0" hangingPunct="1">
        <a:spcBef>
          <a:spcPts val="300"/>
        </a:spcBef>
        <a:buClr>
          <a:schemeClr val="tx1"/>
        </a:buClr>
        <a:buFont typeface="Arial" pitchFamily="34" charset="0"/>
        <a:buChar char="•"/>
        <a:defRPr sz="1200" kern="1200">
          <a:solidFill>
            <a:schemeClr val="tx1"/>
          </a:solidFill>
          <a:latin typeface="+mn-lt"/>
          <a:ea typeface="+mn-ea"/>
          <a:cs typeface="Arial" pitchFamily="34" charset="0"/>
        </a:defRPr>
      </a:lvl4pPr>
      <a:lvl5pPr marL="918000" indent="-182880" algn="l" defTabSz="457200" rtl="0" eaLnBrk="1" latinLnBrk="0" hangingPunct="1">
        <a:spcBef>
          <a:spcPts val="300"/>
        </a:spcBef>
        <a:buClr>
          <a:schemeClr val="tx1"/>
        </a:buClr>
        <a:buFont typeface="Arial" pitchFamily="34" charset="0"/>
        <a:buChar char="•"/>
        <a:defRPr sz="1100" kern="1200">
          <a:solidFill>
            <a:schemeClr val="tx1"/>
          </a:solidFill>
          <a:latin typeface="+mn-lt"/>
          <a:ea typeface="+mn-ea"/>
          <a:cs typeface="Arial" pitchFamily="34"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a:xfrm>
            <a:off x="366713" y="1693544"/>
            <a:ext cx="6876200" cy="2040255"/>
          </a:xfrm>
        </p:spPr>
        <p:txBody>
          <a:bodyPr/>
          <a:lstStyle/>
          <a:p>
            <a:endParaRPr lang="pl-PL" sz="2800" dirty="0" smtClean="0"/>
          </a:p>
          <a:p>
            <a:r>
              <a:rPr lang="pl-PL" sz="2800" dirty="0" smtClean="0"/>
              <a:t>Nabycie nieruchomości </a:t>
            </a:r>
            <a:br>
              <a:rPr lang="pl-PL" sz="2800" dirty="0" smtClean="0"/>
            </a:br>
            <a:r>
              <a:rPr lang="pl-PL" sz="2800" dirty="0" smtClean="0"/>
              <a:t>czy zorganizowanej części przedsiębiorstwa (VAT czy PCC)?</a:t>
            </a:r>
          </a:p>
          <a:p>
            <a:r>
              <a:rPr lang="pl-PL" sz="2800" dirty="0" smtClean="0"/>
              <a:t>(wyrok NSA z 24 listopada 2016 r., I FSK 1316/15)</a:t>
            </a:r>
            <a:endParaRPr lang="en-US" sz="2800" dirty="0"/>
          </a:p>
        </p:txBody>
      </p:sp>
      <p:sp>
        <p:nvSpPr>
          <p:cNvPr id="3" name="Date Placeholder 2"/>
          <p:cNvSpPr>
            <a:spLocks noGrp="1"/>
          </p:cNvSpPr>
          <p:nvPr>
            <p:ph type="dt" sz="half" idx="10"/>
          </p:nvPr>
        </p:nvSpPr>
        <p:spPr>
          <a:xfrm>
            <a:off x="347663" y="5067026"/>
            <a:ext cx="1620000" cy="161583"/>
          </a:xfrm>
        </p:spPr>
        <p:txBody>
          <a:bodyPr/>
          <a:lstStyle/>
          <a:p>
            <a:r>
              <a:rPr lang="pl-PL" dirty="0" smtClean="0"/>
              <a:t>31 marca 2017 r.</a:t>
            </a:r>
            <a:endParaRPr lang="en-US" dirty="0"/>
          </a:p>
        </p:txBody>
      </p:sp>
      <p:sp>
        <p:nvSpPr>
          <p:cNvPr id="4" name="Slide Number Placeholder 3"/>
          <p:cNvSpPr>
            <a:spLocks noGrp="1"/>
          </p:cNvSpPr>
          <p:nvPr>
            <p:ph type="sldNum" sz="quarter" idx="13"/>
          </p:nvPr>
        </p:nvSpPr>
        <p:spPr/>
        <p:txBody>
          <a:bodyPr/>
          <a:lstStyle/>
          <a:p>
            <a:fld id="{D34DACC3-9742-4940-92E6-4CAB853A3218}" type="slidenum">
              <a:rPr lang="en-GB" smtClean="0"/>
              <a:pPr/>
              <a:t>1</a:t>
            </a:fld>
            <a:endParaRPr lang="en-GB" dirty="0"/>
          </a:p>
        </p:txBody>
      </p:sp>
    </p:spTree>
    <p:extLst>
      <p:ext uri="{BB962C8B-B14F-4D97-AF65-F5344CB8AC3E}">
        <p14:creationId xmlns:p14="http://schemas.microsoft.com/office/powerpoint/2010/main" val="9492855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66713" y="884583"/>
            <a:ext cx="8408987" cy="5555974"/>
          </a:xfrm>
        </p:spPr>
        <p:txBody>
          <a:bodyPr anchor="ctr"/>
          <a:lstStyle/>
          <a:p>
            <a:r>
              <a:rPr lang="pl-PL" dirty="0" smtClean="0"/>
              <a:t>Przedmiot umowy sprzedaży:</a:t>
            </a:r>
          </a:p>
          <a:p>
            <a:pPr lvl="1"/>
            <a:r>
              <a:rPr lang="pl-PL" dirty="0" smtClean="0"/>
              <a:t>dwie zabudowane działki (faktura 1) </a:t>
            </a:r>
            <a:endParaRPr lang="pl-PL" dirty="0"/>
          </a:p>
          <a:p>
            <a:pPr lvl="1"/>
            <a:r>
              <a:rPr lang="pl-PL" dirty="0" smtClean="0"/>
              <a:t>prawo </a:t>
            </a:r>
            <a:r>
              <a:rPr lang="pl-PL" dirty="0"/>
              <a:t>użytkowania wieczystego działki gruntowej oraz </a:t>
            </a:r>
            <a:r>
              <a:rPr lang="pl-PL" dirty="0" smtClean="0"/>
              <a:t>własność </a:t>
            </a:r>
            <a:r>
              <a:rPr lang="pl-PL" dirty="0"/>
              <a:t>budynku </a:t>
            </a:r>
            <a:r>
              <a:rPr lang="pl-PL" dirty="0" smtClean="0"/>
              <a:t>biurowego (faktura 2) </a:t>
            </a:r>
          </a:p>
          <a:p>
            <a:r>
              <a:rPr lang="pl-PL" dirty="0" smtClean="0"/>
              <a:t>Umowa nie obejmowała:</a:t>
            </a:r>
          </a:p>
          <a:p>
            <a:pPr lvl="1"/>
            <a:r>
              <a:rPr lang="pl-PL" dirty="0" smtClean="0"/>
              <a:t>Zobowiązań z tytułu umów najmu </a:t>
            </a:r>
          </a:p>
          <a:p>
            <a:pPr lvl="1"/>
            <a:r>
              <a:rPr lang="pl-PL" dirty="0" smtClean="0"/>
              <a:t>Umów z </a:t>
            </a:r>
            <a:r>
              <a:rPr lang="pl-PL" dirty="0"/>
              <a:t>dostawcami mediów, usług teleinformatycznych, odbiorcami </a:t>
            </a:r>
            <a:r>
              <a:rPr lang="pl-PL" dirty="0" smtClean="0"/>
              <a:t>ścieków</a:t>
            </a:r>
          </a:p>
          <a:p>
            <a:pPr lvl="1"/>
            <a:r>
              <a:rPr lang="pl-PL" dirty="0" smtClean="0"/>
              <a:t>Przejęcia kontrahentów sprzedającego</a:t>
            </a:r>
          </a:p>
          <a:p>
            <a:pPr lvl="1"/>
            <a:r>
              <a:rPr lang="pl-PL" dirty="0"/>
              <a:t>W</a:t>
            </a:r>
            <a:r>
              <a:rPr lang="pl-PL" dirty="0" smtClean="0"/>
              <a:t>yposażenia </a:t>
            </a:r>
            <a:r>
              <a:rPr lang="pl-PL" dirty="0"/>
              <a:t>wynajmowanych pomieszczeń w budynku biurowym </a:t>
            </a:r>
            <a:r>
              <a:rPr lang="pl-PL" dirty="0" smtClean="0"/>
              <a:t>(</a:t>
            </a:r>
            <a:r>
              <a:rPr lang="pl-PL" b="1" dirty="0" smtClean="0"/>
              <a:t>ALE</a:t>
            </a:r>
            <a:r>
              <a:rPr lang="pl-PL" dirty="0" smtClean="0"/>
              <a:t> - sprzedaż miesiąc później)</a:t>
            </a:r>
          </a:p>
          <a:p>
            <a:r>
              <a:rPr lang="pl-PL" dirty="0" smtClean="0"/>
              <a:t>Obsługa księgowa prowadzona przez te same osoby</a:t>
            </a:r>
            <a:endParaRPr lang="pl-PL" dirty="0"/>
          </a:p>
          <a:p>
            <a:pPr lvl="1"/>
            <a:endParaRPr lang="pl-PL" dirty="0" smtClean="0"/>
          </a:p>
        </p:txBody>
      </p:sp>
      <p:sp>
        <p:nvSpPr>
          <p:cNvPr id="3" name="Date Placeholder 2"/>
          <p:cNvSpPr>
            <a:spLocks noGrp="1"/>
          </p:cNvSpPr>
          <p:nvPr>
            <p:ph type="dt" sz="half" idx="14"/>
          </p:nvPr>
        </p:nvSpPr>
        <p:spPr/>
        <p:txBody>
          <a:bodyPr/>
          <a:lstStyle/>
          <a:p>
            <a:r>
              <a:rPr lang="pl-PL" dirty="0"/>
              <a:t>31 marca 2017</a:t>
            </a:r>
            <a:endParaRPr lang="en-GB" dirty="0"/>
          </a:p>
          <a:p>
            <a:endParaRPr lang="en-GB" noProof="0" dirty="0"/>
          </a:p>
        </p:txBody>
      </p:sp>
      <p:sp>
        <p:nvSpPr>
          <p:cNvPr id="4" name="Slide Number Placeholder 3"/>
          <p:cNvSpPr>
            <a:spLocks noGrp="1"/>
          </p:cNvSpPr>
          <p:nvPr>
            <p:ph type="sldNum" sz="quarter" idx="16"/>
          </p:nvPr>
        </p:nvSpPr>
        <p:spPr/>
        <p:txBody>
          <a:bodyPr/>
          <a:lstStyle/>
          <a:p>
            <a:fld id="{D34DACC3-9742-4940-92E6-4CAB853A3218}" type="slidenum">
              <a:rPr lang="en-GB" noProof="0" smtClean="0"/>
              <a:pPr/>
              <a:t>2</a:t>
            </a:fld>
            <a:endParaRPr lang="en-GB" noProof="0" dirty="0"/>
          </a:p>
        </p:txBody>
      </p:sp>
      <p:sp>
        <p:nvSpPr>
          <p:cNvPr id="5" name="Title 4"/>
          <p:cNvSpPr>
            <a:spLocks noGrp="1"/>
          </p:cNvSpPr>
          <p:nvPr>
            <p:ph type="title"/>
          </p:nvPr>
        </p:nvSpPr>
        <p:spPr/>
        <p:txBody>
          <a:bodyPr/>
          <a:lstStyle/>
          <a:p>
            <a:r>
              <a:rPr lang="pl-PL" dirty="0" smtClean="0"/>
              <a:t>Transakcja</a:t>
            </a:r>
            <a:endParaRPr lang="en-US" dirty="0"/>
          </a:p>
        </p:txBody>
      </p:sp>
    </p:spTree>
    <p:extLst>
      <p:ext uri="{BB962C8B-B14F-4D97-AF65-F5344CB8AC3E}">
        <p14:creationId xmlns:p14="http://schemas.microsoft.com/office/powerpoint/2010/main" val="1135153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sz="quarter" idx="13"/>
            <p:extLst>
              <p:ext uri="{D42A27DB-BD31-4B8C-83A1-F6EECF244321}">
                <p14:modId xmlns:p14="http://schemas.microsoft.com/office/powerpoint/2010/main" val="1686048888"/>
              </p:ext>
            </p:extLst>
          </p:nvPr>
        </p:nvGraphicFramePr>
        <p:xfrm>
          <a:off x="89453" y="1076324"/>
          <a:ext cx="8915400" cy="51256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Date Placeholder 2"/>
          <p:cNvSpPr>
            <a:spLocks noGrp="1"/>
          </p:cNvSpPr>
          <p:nvPr>
            <p:ph type="dt" sz="half" idx="14"/>
          </p:nvPr>
        </p:nvSpPr>
        <p:spPr/>
        <p:txBody>
          <a:bodyPr/>
          <a:lstStyle/>
          <a:p>
            <a:r>
              <a:rPr lang="pl-PL" dirty="0"/>
              <a:t>31 marca 2017</a:t>
            </a:r>
            <a:endParaRPr lang="en-GB" dirty="0"/>
          </a:p>
        </p:txBody>
      </p:sp>
      <p:sp>
        <p:nvSpPr>
          <p:cNvPr id="4" name="Slide Number Placeholder 3"/>
          <p:cNvSpPr>
            <a:spLocks noGrp="1"/>
          </p:cNvSpPr>
          <p:nvPr>
            <p:ph type="sldNum" sz="quarter" idx="16"/>
          </p:nvPr>
        </p:nvSpPr>
        <p:spPr/>
        <p:txBody>
          <a:bodyPr/>
          <a:lstStyle/>
          <a:p>
            <a:fld id="{D34DACC3-9742-4940-92E6-4CAB853A3218}" type="slidenum">
              <a:rPr lang="en-GB" noProof="0" smtClean="0"/>
              <a:pPr/>
              <a:t>3</a:t>
            </a:fld>
            <a:endParaRPr lang="en-GB" noProof="0" dirty="0"/>
          </a:p>
        </p:txBody>
      </p:sp>
      <p:sp>
        <p:nvSpPr>
          <p:cNvPr id="5" name="Title 4"/>
          <p:cNvSpPr>
            <a:spLocks noGrp="1"/>
          </p:cNvSpPr>
          <p:nvPr>
            <p:ph type="title"/>
          </p:nvPr>
        </p:nvSpPr>
        <p:spPr/>
        <p:txBody>
          <a:bodyPr/>
          <a:lstStyle/>
          <a:p>
            <a:r>
              <a:rPr lang="pl-PL" dirty="0" smtClean="0"/>
              <a:t>Sprzedaż budynku biurowego</a:t>
            </a:r>
            <a:endParaRPr lang="en-US" dirty="0"/>
          </a:p>
        </p:txBody>
      </p:sp>
    </p:spTree>
    <p:extLst>
      <p:ext uri="{BB962C8B-B14F-4D97-AF65-F5344CB8AC3E}">
        <p14:creationId xmlns:p14="http://schemas.microsoft.com/office/powerpoint/2010/main" val="12274538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marL="0" indent="0">
              <a:buNone/>
            </a:pPr>
            <a:r>
              <a:rPr lang="pl-PL" dirty="0" smtClean="0"/>
              <a:t> </a:t>
            </a:r>
          </a:p>
          <a:p>
            <a:pPr marL="0" indent="0">
              <a:buNone/>
            </a:pPr>
            <a:r>
              <a:rPr lang="pl-PL" dirty="0"/>
              <a:t>O</a:t>
            </a:r>
            <a:r>
              <a:rPr lang="pl-PL" dirty="0" smtClean="0"/>
              <a:t>rganizacyjnie </a:t>
            </a:r>
            <a:r>
              <a:rPr lang="pl-PL" dirty="0"/>
              <a:t>i finansowo wyodrębniony w istniejącym przedsiębiorstwie zespół składników materialnych i niematerialnych, w tym zobowiązania, przeznaczonych do realizacji określonych zadań gospodarczych, który zarazem mógłby stanowić niezależne przedsiębiorstwo samodzielnie realizujące te zadania</a:t>
            </a:r>
          </a:p>
          <a:p>
            <a:pPr marL="0" indent="0">
              <a:buNone/>
            </a:pPr>
            <a:endParaRPr lang="en-US" dirty="0"/>
          </a:p>
        </p:txBody>
      </p:sp>
      <p:sp>
        <p:nvSpPr>
          <p:cNvPr id="3" name="Date Placeholder 2"/>
          <p:cNvSpPr>
            <a:spLocks noGrp="1"/>
          </p:cNvSpPr>
          <p:nvPr>
            <p:ph type="dt" sz="half" idx="14"/>
          </p:nvPr>
        </p:nvSpPr>
        <p:spPr/>
        <p:txBody>
          <a:bodyPr/>
          <a:lstStyle/>
          <a:p>
            <a:r>
              <a:rPr lang="pl-PL" dirty="0"/>
              <a:t>31 marca 2017</a:t>
            </a:r>
            <a:endParaRPr lang="en-GB" dirty="0"/>
          </a:p>
          <a:p>
            <a:endParaRPr lang="en-GB" noProof="0" dirty="0"/>
          </a:p>
        </p:txBody>
      </p:sp>
      <p:sp>
        <p:nvSpPr>
          <p:cNvPr id="4" name="Slide Number Placeholder 3"/>
          <p:cNvSpPr>
            <a:spLocks noGrp="1"/>
          </p:cNvSpPr>
          <p:nvPr>
            <p:ph type="sldNum" sz="quarter" idx="16"/>
          </p:nvPr>
        </p:nvSpPr>
        <p:spPr/>
        <p:txBody>
          <a:bodyPr/>
          <a:lstStyle/>
          <a:p>
            <a:fld id="{D34DACC3-9742-4940-92E6-4CAB853A3218}" type="slidenum">
              <a:rPr lang="en-GB" noProof="0" smtClean="0"/>
              <a:pPr/>
              <a:t>4</a:t>
            </a:fld>
            <a:endParaRPr lang="en-GB" noProof="0" dirty="0"/>
          </a:p>
        </p:txBody>
      </p:sp>
      <p:sp>
        <p:nvSpPr>
          <p:cNvPr id="5" name="Title 4"/>
          <p:cNvSpPr>
            <a:spLocks noGrp="1"/>
          </p:cNvSpPr>
          <p:nvPr>
            <p:ph type="title"/>
          </p:nvPr>
        </p:nvSpPr>
        <p:spPr/>
        <p:txBody>
          <a:bodyPr/>
          <a:lstStyle/>
          <a:p>
            <a:r>
              <a:rPr lang="pl-PL" dirty="0" smtClean="0"/>
              <a:t>Zorganizowana </a:t>
            </a:r>
            <a:r>
              <a:rPr lang="pl-PL" dirty="0"/>
              <a:t>część przedsiębiorstwa </a:t>
            </a:r>
            <a:r>
              <a:rPr lang="pl-PL" dirty="0" smtClean="0"/>
              <a:t/>
            </a:r>
            <a:br>
              <a:rPr lang="pl-PL" dirty="0" smtClean="0"/>
            </a:br>
            <a:r>
              <a:rPr lang="pl-PL" dirty="0" smtClean="0"/>
              <a:t>(art. 2 pkt 27 ustawy </a:t>
            </a:r>
            <a:r>
              <a:rPr lang="pl-PL" dirty="0"/>
              <a:t>o </a:t>
            </a:r>
            <a:r>
              <a:rPr lang="pl-PL" dirty="0" smtClean="0"/>
              <a:t>VAT)</a:t>
            </a:r>
            <a:endParaRPr lang="en-US" dirty="0"/>
          </a:p>
        </p:txBody>
      </p:sp>
    </p:spTree>
    <p:extLst>
      <p:ext uri="{BB962C8B-B14F-4D97-AF65-F5344CB8AC3E}">
        <p14:creationId xmlns:p14="http://schemas.microsoft.com/office/powerpoint/2010/main" val="35296100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r>
              <a:rPr lang="pl-PL" dirty="0" smtClean="0"/>
              <a:t>W </a:t>
            </a:r>
            <a:r>
              <a:rPr lang="pl-PL" dirty="0"/>
              <a:t>przypadku przekazania, odpłatnie lub nieodpłatnie lub jako aportu do spółki całości lub części majątku, państwa członkowskie mogą uznać, że dostawa towarów nie miała miejsca i że w takim przypadku osoba, której przekazano towary, będzie traktowana jako następca prawny </a:t>
            </a:r>
            <a:r>
              <a:rPr lang="pl-PL" dirty="0" smtClean="0"/>
              <a:t>przekazującego</a:t>
            </a:r>
            <a:endParaRPr lang="pl-PL" dirty="0"/>
          </a:p>
          <a:p>
            <a:r>
              <a:rPr lang="pl-PL" dirty="0" smtClean="0"/>
              <a:t>W </a:t>
            </a:r>
            <a:r>
              <a:rPr lang="pl-PL" dirty="0"/>
              <a:t>przypadkach gdy odbiorca nie podlega w pełni opodatkowaniu, państwa członkowskie mogą przedsięwziąć środki niezbędne w celu uniknięcia zakłóceń konkurencji. Mogą także przyjąć wszelkie niezbędne środki, aby zapobiec uchylaniu się od opodatkowania lub unikaniu opodatkowania poprzez wykorzystanie przepisów niniejszego </a:t>
            </a:r>
            <a:r>
              <a:rPr lang="pl-PL" dirty="0" smtClean="0"/>
              <a:t>artykułu</a:t>
            </a:r>
            <a:endParaRPr lang="pl-PL" dirty="0"/>
          </a:p>
          <a:p>
            <a:endParaRPr lang="pl-PL" dirty="0"/>
          </a:p>
          <a:p>
            <a:endParaRPr lang="en-US" dirty="0"/>
          </a:p>
        </p:txBody>
      </p:sp>
      <p:sp>
        <p:nvSpPr>
          <p:cNvPr id="3" name="Date Placeholder 2"/>
          <p:cNvSpPr>
            <a:spLocks noGrp="1"/>
          </p:cNvSpPr>
          <p:nvPr>
            <p:ph type="dt" sz="half" idx="14"/>
          </p:nvPr>
        </p:nvSpPr>
        <p:spPr/>
        <p:txBody>
          <a:bodyPr/>
          <a:lstStyle/>
          <a:p>
            <a:r>
              <a:rPr lang="pl-PL" dirty="0"/>
              <a:t>31 marca 2017</a:t>
            </a:r>
            <a:endParaRPr lang="en-GB" dirty="0"/>
          </a:p>
          <a:p>
            <a:endParaRPr lang="en-GB" noProof="0" dirty="0"/>
          </a:p>
        </p:txBody>
      </p:sp>
      <p:sp>
        <p:nvSpPr>
          <p:cNvPr id="4" name="Slide Number Placeholder 3"/>
          <p:cNvSpPr>
            <a:spLocks noGrp="1"/>
          </p:cNvSpPr>
          <p:nvPr>
            <p:ph type="sldNum" sz="quarter" idx="16"/>
          </p:nvPr>
        </p:nvSpPr>
        <p:spPr/>
        <p:txBody>
          <a:bodyPr/>
          <a:lstStyle/>
          <a:p>
            <a:fld id="{D34DACC3-9742-4940-92E6-4CAB853A3218}" type="slidenum">
              <a:rPr lang="en-GB" noProof="0" smtClean="0"/>
              <a:pPr/>
              <a:t>5</a:t>
            </a:fld>
            <a:endParaRPr lang="en-GB" noProof="0" dirty="0"/>
          </a:p>
        </p:txBody>
      </p:sp>
      <p:sp>
        <p:nvSpPr>
          <p:cNvPr id="5" name="Title 4"/>
          <p:cNvSpPr>
            <a:spLocks noGrp="1"/>
          </p:cNvSpPr>
          <p:nvPr>
            <p:ph type="title"/>
          </p:nvPr>
        </p:nvSpPr>
        <p:spPr/>
        <p:txBody>
          <a:bodyPr/>
          <a:lstStyle/>
          <a:p>
            <a:r>
              <a:rPr lang="pl-PL" dirty="0" smtClean="0"/>
              <a:t>Art. 19 Dyrektywy 2006/112/WE</a:t>
            </a:r>
            <a:endParaRPr lang="en-US" dirty="0"/>
          </a:p>
        </p:txBody>
      </p:sp>
    </p:spTree>
    <p:extLst>
      <p:ext uri="{BB962C8B-B14F-4D97-AF65-F5344CB8AC3E}">
        <p14:creationId xmlns:p14="http://schemas.microsoft.com/office/powerpoint/2010/main" val="12119675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p:txBody>
          <a:bodyPr/>
          <a:lstStyle/>
          <a:p>
            <a:pPr marL="0" indent="0" algn="just">
              <a:buNone/>
            </a:pPr>
            <a:endParaRPr lang="pl-PL" dirty="0" smtClean="0"/>
          </a:p>
          <a:p>
            <a:pPr marL="0" indent="0">
              <a:buNone/>
            </a:pPr>
            <a:r>
              <a:rPr lang="pl-PL" dirty="0" smtClean="0"/>
              <a:t>Stwierdzenie</a:t>
            </a:r>
            <a:r>
              <a:rPr lang="pl-PL" dirty="0"/>
              <a:t>, iż nastąpiło przekazanie przedsiębiorstwa lub jego samodzielnej części w rozumieniu tego przepisu wymaga, by całość przekazanych składników pozwalała na prowadzenie samodzielnej działalności </a:t>
            </a:r>
            <a:r>
              <a:rPr lang="pl-PL" dirty="0" smtClean="0"/>
              <a:t>gospodarczej </a:t>
            </a:r>
          </a:p>
          <a:p>
            <a:pPr marL="0" indent="0">
              <a:buNone/>
            </a:pPr>
            <a:r>
              <a:rPr lang="pl-PL" dirty="0" smtClean="0"/>
              <a:t>(por. sprawa </a:t>
            </a:r>
            <a:r>
              <a:rPr lang="pl-PL" dirty="0"/>
              <a:t>C-444/10 </a:t>
            </a:r>
            <a:r>
              <a:rPr lang="pl-PL" dirty="0" err="1"/>
              <a:t>Finanzamt</a:t>
            </a:r>
            <a:r>
              <a:rPr lang="pl-PL" dirty="0"/>
              <a:t> </a:t>
            </a:r>
            <a:r>
              <a:rPr lang="pl-PL" dirty="0" err="1"/>
              <a:t>Lüdenscheid</a:t>
            </a:r>
            <a:r>
              <a:rPr lang="pl-PL" dirty="0"/>
              <a:t> </a:t>
            </a:r>
            <a:r>
              <a:rPr lang="pl-PL" dirty="0" smtClean="0"/>
              <a:t>vs. </a:t>
            </a:r>
            <a:r>
              <a:rPr lang="pl-PL" dirty="0" err="1"/>
              <a:t>Christel</a:t>
            </a:r>
            <a:r>
              <a:rPr lang="pl-PL" dirty="0"/>
              <a:t> </a:t>
            </a:r>
            <a:r>
              <a:rPr lang="pl-PL" dirty="0" err="1" smtClean="0"/>
              <a:t>Schriever</a:t>
            </a:r>
            <a:r>
              <a:rPr lang="pl-PL" dirty="0" smtClean="0"/>
              <a:t>, sprawa </a:t>
            </a:r>
            <a:r>
              <a:rPr lang="pl-PL" dirty="0"/>
              <a:t>C-497/01 </a:t>
            </a:r>
            <a:r>
              <a:rPr lang="pl-PL" dirty="0" err="1"/>
              <a:t>Zita</a:t>
            </a:r>
            <a:r>
              <a:rPr lang="pl-PL" dirty="0"/>
              <a:t> </a:t>
            </a:r>
            <a:r>
              <a:rPr lang="pl-PL" dirty="0" err="1"/>
              <a:t>Modes</a:t>
            </a:r>
            <a:r>
              <a:rPr lang="pl-PL" dirty="0"/>
              <a:t> </a:t>
            </a:r>
            <a:r>
              <a:rPr lang="pl-PL" dirty="0" err="1"/>
              <a:t>Sarl</a:t>
            </a:r>
            <a:r>
              <a:rPr lang="pl-PL" dirty="0"/>
              <a:t> </a:t>
            </a:r>
            <a:r>
              <a:rPr lang="pl-PL" dirty="0" smtClean="0"/>
              <a:t>vs. </a:t>
            </a:r>
            <a:r>
              <a:rPr lang="pl-PL" dirty="0"/>
              <a:t>Administration de </a:t>
            </a:r>
            <a:r>
              <a:rPr lang="pl-PL" dirty="0" err="1"/>
              <a:t>l'enregistrement</a:t>
            </a:r>
            <a:r>
              <a:rPr lang="pl-PL" dirty="0"/>
              <a:t> et des </a:t>
            </a:r>
            <a:r>
              <a:rPr lang="pl-PL" dirty="0" err="1" smtClean="0"/>
              <a:t>domains</a:t>
            </a:r>
            <a:r>
              <a:rPr lang="pl-PL" dirty="0" smtClean="0"/>
              <a:t>)</a:t>
            </a:r>
            <a:endParaRPr lang="pl-PL" dirty="0"/>
          </a:p>
          <a:p>
            <a:pPr marL="0" indent="0" algn="just">
              <a:buNone/>
            </a:pPr>
            <a:endParaRPr lang="pl-PL" dirty="0"/>
          </a:p>
          <a:p>
            <a:pPr marL="0" indent="0" algn="just">
              <a:buNone/>
            </a:pPr>
            <a:endParaRPr lang="pl-PL" dirty="0"/>
          </a:p>
          <a:p>
            <a:pPr marL="0" indent="0" algn="just">
              <a:buNone/>
            </a:pPr>
            <a:r>
              <a:rPr lang="pl-PL" dirty="0" smtClean="0"/>
              <a:t> </a:t>
            </a:r>
            <a:endParaRPr lang="en-US" dirty="0"/>
          </a:p>
        </p:txBody>
      </p:sp>
      <p:sp>
        <p:nvSpPr>
          <p:cNvPr id="3" name="Date Placeholder 2"/>
          <p:cNvSpPr>
            <a:spLocks noGrp="1"/>
          </p:cNvSpPr>
          <p:nvPr>
            <p:ph type="dt" sz="half" idx="14"/>
          </p:nvPr>
        </p:nvSpPr>
        <p:spPr/>
        <p:txBody>
          <a:bodyPr/>
          <a:lstStyle/>
          <a:p>
            <a:r>
              <a:rPr lang="pl-PL" dirty="0"/>
              <a:t>31 marca 2017</a:t>
            </a:r>
            <a:endParaRPr lang="en-GB" dirty="0"/>
          </a:p>
          <a:p>
            <a:endParaRPr lang="en-GB" noProof="0" dirty="0"/>
          </a:p>
        </p:txBody>
      </p:sp>
      <p:sp>
        <p:nvSpPr>
          <p:cNvPr id="4" name="Slide Number Placeholder 3"/>
          <p:cNvSpPr>
            <a:spLocks noGrp="1"/>
          </p:cNvSpPr>
          <p:nvPr>
            <p:ph type="sldNum" sz="quarter" idx="16"/>
          </p:nvPr>
        </p:nvSpPr>
        <p:spPr/>
        <p:txBody>
          <a:bodyPr/>
          <a:lstStyle/>
          <a:p>
            <a:fld id="{D34DACC3-9742-4940-92E6-4CAB853A3218}" type="slidenum">
              <a:rPr lang="en-GB" noProof="0" smtClean="0"/>
              <a:pPr/>
              <a:t>6</a:t>
            </a:fld>
            <a:endParaRPr lang="en-GB" noProof="0" dirty="0"/>
          </a:p>
        </p:txBody>
      </p:sp>
      <p:sp>
        <p:nvSpPr>
          <p:cNvPr id="5" name="Title 4"/>
          <p:cNvSpPr>
            <a:spLocks noGrp="1"/>
          </p:cNvSpPr>
          <p:nvPr>
            <p:ph type="title"/>
          </p:nvPr>
        </p:nvSpPr>
        <p:spPr/>
        <p:txBody>
          <a:bodyPr/>
          <a:lstStyle/>
          <a:p>
            <a:r>
              <a:rPr lang="pl-PL" dirty="0" smtClean="0"/>
              <a:t>Orzecznictwo TSUE</a:t>
            </a:r>
            <a:endParaRPr lang="en-US" dirty="0"/>
          </a:p>
        </p:txBody>
      </p:sp>
    </p:spTree>
    <p:extLst>
      <p:ext uri="{BB962C8B-B14F-4D97-AF65-F5344CB8AC3E}">
        <p14:creationId xmlns:p14="http://schemas.microsoft.com/office/powerpoint/2010/main" val="10768358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66713" y="834887"/>
            <a:ext cx="8408987" cy="5337313"/>
          </a:xfrm>
        </p:spPr>
        <p:txBody>
          <a:bodyPr anchor="ctr"/>
          <a:lstStyle/>
          <a:p>
            <a:r>
              <a:rPr lang="pl-PL" sz="1600" dirty="0" smtClean="0"/>
              <a:t>Zespół </a:t>
            </a:r>
            <a:r>
              <a:rPr lang="pl-PL" sz="1600" dirty="0"/>
              <a:t>składników </a:t>
            </a:r>
            <a:r>
              <a:rPr lang="pl-PL" sz="1600" dirty="0" smtClean="0"/>
              <a:t>materialnych </a:t>
            </a:r>
            <a:r>
              <a:rPr lang="pl-PL" sz="1600" dirty="0"/>
              <a:t>przeznaczony był do realizacji przez </a:t>
            </a:r>
            <a:r>
              <a:rPr lang="pl-PL" sz="1600" dirty="0" smtClean="0"/>
              <a:t>sprzedawcę określonych </a:t>
            </a:r>
            <a:r>
              <a:rPr lang="pl-PL" sz="1600" dirty="0"/>
              <a:t>zadań gospodarczych, czyli wynajmu </a:t>
            </a:r>
            <a:r>
              <a:rPr lang="pl-PL" sz="1600" dirty="0" smtClean="0"/>
              <a:t>nieruchomości najemcom </a:t>
            </a:r>
            <a:r>
              <a:rPr lang="pl-PL" sz="1600" dirty="0"/>
              <a:t>na </a:t>
            </a:r>
            <a:r>
              <a:rPr lang="pl-PL" sz="1600" dirty="0" smtClean="0"/>
              <a:t>podstawie umów</a:t>
            </a:r>
          </a:p>
          <a:p>
            <a:r>
              <a:rPr lang="pl-PL" sz="1600" dirty="0" smtClean="0"/>
              <a:t>Jakkolwiek </a:t>
            </a:r>
            <a:r>
              <a:rPr lang="pl-PL" sz="1600" dirty="0"/>
              <a:t>w dacie zbycia zespołu składników materialnych nie doszło do przeniesienia tych </a:t>
            </a:r>
            <a:r>
              <a:rPr lang="pl-PL" sz="1600" dirty="0" smtClean="0"/>
              <a:t>zobowiązań, </a:t>
            </a:r>
            <a:r>
              <a:rPr lang="pl-PL" sz="1600" dirty="0"/>
              <a:t>to ogół okoliczności </a:t>
            </a:r>
            <a:r>
              <a:rPr lang="pl-PL" sz="1600" dirty="0" smtClean="0"/>
              <a:t>czynił </a:t>
            </a:r>
            <a:r>
              <a:rPr lang="pl-PL" sz="1600" dirty="0"/>
              <a:t>zasadnym twierdzenie, że przesłanki uznania spornych transakcji mieszczą się w definicji zorganizowanej części </a:t>
            </a:r>
            <a:r>
              <a:rPr lang="pl-PL" sz="1600" dirty="0" smtClean="0"/>
              <a:t>przedsiębiorstwa, tj.:</a:t>
            </a:r>
          </a:p>
          <a:p>
            <a:pPr lvl="1"/>
            <a:r>
              <a:rPr lang="pl-PL" sz="1400" dirty="0" smtClean="0"/>
              <a:t>rozpoczęcie </a:t>
            </a:r>
            <a:r>
              <a:rPr lang="pl-PL" sz="1400" dirty="0"/>
              <a:t>przez </a:t>
            </a:r>
            <a:r>
              <a:rPr lang="pl-PL" sz="1400" dirty="0" smtClean="0"/>
              <a:t>nabywcę </a:t>
            </a:r>
            <a:r>
              <a:rPr lang="pl-PL" sz="1400" dirty="0"/>
              <a:t>działalności gospodarczej polegającej na wynajmie </a:t>
            </a:r>
            <a:r>
              <a:rPr lang="pl-PL" sz="1400" dirty="0" smtClean="0"/>
              <a:t>lokali </a:t>
            </a:r>
            <a:r>
              <a:rPr lang="pl-PL" sz="1400" dirty="0"/>
              <a:t>w nabytych nieruchomościach z dniem ich </a:t>
            </a:r>
            <a:r>
              <a:rPr lang="pl-PL" sz="1400" dirty="0" smtClean="0"/>
              <a:t>nabycia</a:t>
            </a:r>
          </a:p>
          <a:p>
            <a:pPr lvl="1"/>
            <a:r>
              <a:rPr lang="pl-PL" sz="1400" dirty="0" smtClean="0"/>
              <a:t>poczynienie </a:t>
            </a:r>
            <a:r>
              <a:rPr lang="pl-PL" sz="1400" dirty="0"/>
              <a:t>przez </a:t>
            </a:r>
            <a:r>
              <a:rPr lang="pl-PL" sz="1400" dirty="0" smtClean="0"/>
              <a:t>nabywcę ze sprzedawcą uzgodnień </a:t>
            </a:r>
            <a:r>
              <a:rPr lang="pl-PL" sz="1400" dirty="0"/>
              <a:t>co do przejęcia kontrahentów </a:t>
            </a:r>
            <a:r>
              <a:rPr lang="pl-PL" sz="1400" dirty="0" smtClean="0"/>
              <a:t>sprzedawcy </a:t>
            </a:r>
          </a:p>
          <a:p>
            <a:pPr lvl="1"/>
            <a:r>
              <a:rPr lang="pl-PL" sz="1400" dirty="0" smtClean="0"/>
              <a:t>podpisanie </a:t>
            </a:r>
            <a:r>
              <a:rPr lang="pl-PL" sz="1400" dirty="0"/>
              <a:t>przez </a:t>
            </a:r>
            <a:r>
              <a:rPr lang="pl-PL" sz="1400" dirty="0" smtClean="0"/>
              <a:t>nabywcę </a:t>
            </a:r>
            <a:r>
              <a:rPr lang="pl-PL" sz="1400" dirty="0"/>
              <a:t>nowych umów z dostawcami mediów, usług teleinformatycznych, odbiorcami ścieków w krótkim czasie od daty przeprowadzenia kwestionowanych transakcji do dnia 31 lipca 2013 r. i zrealizowanie tych uzgodnień oraz </a:t>
            </a:r>
            <a:endParaRPr lang="pl-PL" sz="1400" dirty="0" smtClean="0"/>
          </a:p>
          <a:p>
            <a:pPr lvl="1"/>
            <a:r>
              <a:rPr lang="pl-PL" sz="1400" dirty="0" smtClean="0"/>
              <a:t>nabycie </a:t>
            </a:r>
            <a:r>
              <a:rPr lang="pl-PL" sz="1400" dirty="0"/>
              <a:t>przez </a:t>
            </a:r>
            <a:r>
              <a:rPr lang="pl-PL" sz="1400" dirty="0" smtClean="0"/>
              <a:t>nabywcę </a:t>
            </a:r>
            <a:r>
              <a:rPr lang="pl-PL" sz="1400" dirty="0"/>
              <a:t>wyposażenia znajdującego się w </a:t>
            </a:r>
            <a:r>
              <a:rPr lang="pl-PL" sz="1400" dirty="0" smtClean="0"/>
              <a:t>budynku</a:t>
            </a:r>
          </a:p>
          <a:p>
            <a:r>
              <a:rPr lang="pl-PL" sz="1600" dirty="0"/>
              <a:t>O</a:t>
            </a:r>
            <a:r>
              <a:rPr lang="pl-PL" sz="1600" dirty="0" smtClean="0"/>
              <a:t>bsługa </a:t>
            </a:r>
            <a:r>
              <a:rPr lang="pl-PL" sz="1600" dirty="0"/>
              <a:t>księgowa (fakturowanie zdarzeń dotyczących wynajmowanych </a:t>
            </a:r>
            <a:r>
              <a:rPr lang="pl-PL" sz="1600" dirty="0" smtClean="0"/>
              <a:t>pomieszczeń, </a:t>
            </a:r>
            <a:r>
              <a:rPr lang="pl-PL" sz="1600" dirty="0"/>
              <a:t>jak i sprawowanie zarządu nad wyodrębnioną organizacyjnie </a:t>
            </a:r>
            <a:r>
              <a:rPr lang="pl-PL" sz="1600" dirty="0" smtClean="0"/>
              <a:t>częścią </a:t>
            </a:r>
            <a:r>
              <a:rPr lang="pl-PL" sz="1600" dirty="0"/>
              <a:t>działalności </a:t>
            </a:r>
            <a:r>
              <a:rPr lang="pl-PL" sz="1600" dirty="0" smtClean="0"/>
              <a:t>sprzedawcy </a:t>
            </a:r>
            <a:r>
              <a:rPr lang="pl-PL" sz="1600" dirty="0"/>
              <a:t>- Działem </a:t>
            </a:r>
            <a:r>
              <a:rPr lang="pl-PL" sz="1600" dirty="0" smtClean="0"/>
              <a:t>Nieruchomości) dokonywana była u nabywcy przez </a:t>
            </a:r>
            <a:r>
              <a:rPr lang="pl-PL" sz="1600" dirty="0"/>
              <a:t>te same </a:t>
            </a:r>
            <a:r>
              <a:rPr lang="pl-PL" sz="1600" dirty="0" smtClean="0"/>
              <a:t>osoby</a:t>
            </a:r>
            <a:endParaRPr lang="pl-PL" sz="1600" dirty="0"/>
          </a:p>
        </p:txBody>
      </p:sp>
      <p:sp>
        <p:nvSpPr>
          <p:cNvPr id="3" name="Date Placeholder 2"/>
          <p:cNvSpPr>
            <a:spLocks noGrp="1"/>
          </p:cNvSpPr>
          <p:nvPr>
            <p:ph type="dt" sz="half" idx="14"/>
          </p:nvPr>
        </p:nvSpPr>
        <p:spPr/>
        <p:txBody>
          <a:bodyPr/>
          <a:lstStyle/>
          <a:p>
            <a:r>
              <a:rPr lang="pl-PL" dirty="0"/>
              <a:t>31 marca 2017</a:t>
            </a:r>
            <a:endParaRPr lang="en-GB" dirty="0"/>
          </a:p>
          <a:p>
            <a:endParaRPr lang="en-GB" noProof="0" dirty="0"/>
          </a:p>
        </p:txBody>
      </p:sp>
      <p:sp>
        <p:nvSpPr>
          <p:cNvPr id="4" name="Slide Number Placeholder 3"/>
          <p:cNvSpPr>
            <a:spLocks noGrp="1"/>
          </p:cNvSpPr>
          <p:nvPr>
            <p:ph type="sldNum" sz="quarter" idx="16"/>
          </p:nvPr>
        </p:nvSpPr>
        <p:spPr/>
        <p:txBody>
          <a:bodyPr/>
          <a:lstStyle/>
          <a:p>
            <a:fld id="{D34DACC3-9742-4940-92E6-4CAB853A3218}" type="slidenum">
              <a:rPr lang="en-GB" noProof="0" smtClean="0"/>
              <a:pPr/>
              <a:t>7</a:t>
            </a:fld>
            <a:endParaRPr lang="en-GB" noProof="0" dirty="0"/>
          </a:p>
        </p:txBody>
      </p:sp>
      <p:sp>
        <p:nvSpPr>
          <p:cNvPr id="5" name="Title 4"/>
          <p:cNvSpPr>
            <a:spLocks noGrp="1"/>
          </p:cNvSpPr>
          <p:nvPr>
            <p:ph type="title"/>
          </p:nvPr>
        </p:nvSpPr>
        <p:spPr/>
        <p:txBody>
          <a:bodyPr/>
          <a:lstStyle/>
          <a:p>
            <a:r>
              <a:rPr lang="pl-PL" dirty="0" smtClean="0"/>
              <a:t>Stanowisko WSA we Wrocławiu</a:t>
            </a:r>
            <a:endParaRPr lang="en-US" dirty="0"/>
          </a:p>
        </p:txBody>
      </p:sp>
    </p:spTree>
    <p:extLst>
      <p:ext uri="{BB962C8B-B14F-4D97-AF65-F5344CB8AC3E}">
        <p14:creationId xmlns:p14="http://schemas.microsoft.com/office/powerpoint/2010/main" val="53349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3"/>
          </p:nvPr>
        </p:nvSpPr>
        <p:spPr>
          <a:xfrm>
            <a:off x="366713" y="834887"/>
            <a:ext cx="8408987" cy="5337313"/>
          </a:xfrm>
        </p:spPr>
        <p:txBody>
          <a:bodyPr anchor="ctr"/>
          <a:lstStyle/>
          <a:p>
            <a:pPr algn="just"/>
            <a:endParaRPr lang="pl-PL" sz="1600" dirty="0" smtClean="0"/>
          </a:p>
          <a:p>
            <a:r>
              <a:rPr lang="pl-PL" sz="1600" dirty="0" smtClean="0"/>
              <a:t>Same </a:t>
            </a:r>
            <a:r>
              <a:rPr lang="pl-PL" sz="1600" dirty="0"/>
              <a:t>w sobie </a:t>
            </a:r>
            <a:r>
              <a:rPr lang="pl-PL" sz="1600" dirty="0" smtClean="0"/>
              <a:t>nieruchomości nie </a:t>
            </a:r>
            <a:r>
              <a:rPr lang="pl-PL" sz="1600" dirty="0"/>
              <a:t>tworzą całości zdolnej do prowadzenia samodzielnej działalności gospodarczej. Nie stanowią zatem zorganizowanej części przedsiębiorstwa, nawet jeżeli były wykorzystywane przez sprzedawcę również do działalności gospodarczej polegającej na wynajmowaniu tych nieruchomości lub ich części, albo znajdujących się na nich obiektów budowlanych i ich </a:t>
            </a:r>
            <a:r>
              <a:rPr lang="pl-PL" sz="1600" dirty="0" smtClean="0"/>
              <a:t>części</a:t>
            </a:r>
            <a:endParaRPr lang="pl-PL" sz="1600" dirty="0"/>
          </a:p>
          <a:p>
            <a:r>
              <a:rPr lang="pl-PL" sz="1600" dirty="0" smtClean="0"/>
              <a:t>Uznanie danego zespołu składników majątkowych za zorganizowaną część przedsiębiorstwa w rozumieniu art. 2 pkt 27e ustawy o VAT nie wymaga, aby w jego skład koniecznie wchodziły zobowiązania, aczkolwiek zostały one wymienione w treści tego przepisu. Jeżeli dany zespół składników majątkowych składa się na wyodrębnioną w istniejącym przedsiębiorstwie całość, która może samodzielnie realizować zadania gospodarcze, do jakich została przeznaczona, kwestia czy w jej skład wchodzą wszystkie składniki wymienione w art. 2 pkt 27e ustawy o VAT. nie ma decydującego znaczenia</a:t>
            </a:r>
          </a:p>
          <a:p>
            <a:r>
              <a:rPr lang="pl-PL" sz="1600" dirty="0" smtClean="0"/>
              <a:t>W </a:t>
            </a:r>
            <a:r>
              <a:rPr lang="pl-PL" sz="1600" dirty="0"/>
              <a:t>sytuacji, gdy dany podmiot prowadzi tego rodzaju działalność poprzez wyodrębniony w strukturze organizacyjnej zakład (dział, wydział), obejmujący przypisane do tejże działalności w zakresie najmu nieruchomości, obsługę (pracowników), finansowanie, umowy, itp., sprzedaż takiego zakładu – jako całości – może spełniać warunek stosownego wyodrębnienia i zdolności do prowadzenia samodzielnej działalności </a:t>
            </a:r>
            <a:r>
              <a:rPr lang="pl-PL" sz="1600" dirty="0" smtClean="0"/>
              <a:t>gospodarczej</a:t>
            </a:r>
            <a:endParaRPr lang="pl-PL" sz="1600" dirty="0"/>
          </a:p>
        </p:txBody>
      </p:sp>
      <p:sp>
        <p:nvSpPr>
          <p:cNvPr id="3" name="Date Placeholder 2"/>
          <p:cNvSpPr>
            <a:spLocks noGrp="1"/>
          </p:cNvSpPr>
          <p:nvPr>
            <p:ph type="dt" sz="half" idx="14"/>
          </p:nvPr>
        </p:nvSpPr>
        <p:spPr/>
        <p:txBody>
          <a:bodyPr/>
          <a:lstStyle/>
          <a:p>
            <a:r>
              <a:rPr lang="pl-PL" dirty="0"/>
              <a:t>31 marca 2017</a:t>
            </a:r>
            <a:endParaRPr lang="en-GB" dirty="0"/>
          </a:p>
          <a:p>
            <a:endParaRPr lang="en-GB" noProof="0" dirty="0"/>
          </a:p>
        </p:txBody>
      </p:sp>
      <p:sp>
        <p:nvSpPr>
          <p:cNvPr id="4" name="Slide Number Placeholder 3"/>
          <p:cNvSpPr>
            <a:spLocks noGrp="1"/>
          </p:cNvSpPr>
          <p:nvPr>
            <p:ph type="sldNum" sz="quarter" idx="16"/>
          </p:nvPr>
        </p:nvSpPr>
        <p:spPr/>
        <p:txBody>
          <a:bodyPr/>
          <a:lstStyle/>
          <a:p>
            <a:fld id="{D34DACC3-9742-4940-92E6-4CAB853A3218}" type="slidenum">
              <a:rPr lang="en-GB" noProof="0" smtClean="0"/>
              <a:pPr/>
              <a:t>8</a:t>
            </a:fld>
            <a:endParaRPr lang="en-GB" noProof="0" dirty="0"/>
          </a:p>
        </p:txBody>
      </p:sp>
      <p:sp>
        <p:nvSpPr>
          <p:cNvPr id="5" name="Title 4"/>
          <p:cNvSpPr>
            <a:spLocks noGrp="1"/>
          </p:cNvSpPr>
          <p:nvPr>
            <p:ph type="title"/>
          </p:nvPr>
        </p:nvSpPr>
        <p:spPr/>
        <p:txBody>
          <a:bodyPr/>
          <a:lstStyle/>
          <a:p>
            <a:r>
              <a:rPr lang="pl-PL" dirty="0" smtClean="0"/>
              <a:t>Tezy </a:t>
            </a:r>
            <a:r>
              <a:rPr lang="pl-PL" dirty="0"/>
              <a:t>w</a:t>
            </a:r>
            <a:r>
              <a:rPr lang="pl-PL" dirty="0" smtClean="0"/>
              <a:t>yroku NSA</a:t>
            </a:r>
            <a:endParaRPr lang="en-US" dirty="0"/>
          </a:p>
        </p:txBody>
      </p:sp>
    </p:spTree>
    <p:extLst>
      <p:ext uri="{BB962C8B-B14F-4D97-AF65-F5344CB8AC3E}">
        <p14:creationId xmlns:p14="http://schemas.microsoft.com/office/powerpoint/2010/main" val="1435526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4"/>
          </p:nvPr>
        </p:nvSpPr>
        <p:spPr/>
        <p:txBody>
          <a:bodyPr/>
          <a:lstStyle/>
          <a:p>
            <a:r>
              <a:rPr lang="en-US" dirty="0" smtClean="0"/>
              <a:t>Dentons</a:t>
            </a:r>
            <a:endParaRPr lang="en-US" dirty="0"/>
          </a:p>
          <a:p>
            <a:r>
              <a:rPr lang="en-US" dirty="0"/>
              <a:t>Rondo ONZ 1</a:t>
            </a:r>
          </a:p>
          <a:p>
            <a:r>
              <a:rPr lang="en-US" dirty="0"/>
              <a:t>00-124 </a:t>
            </a:r>
            <a:r>
              <a:rPr lang="pl-PL" dirty="0" smtClean="0"/>
              <a:t>Warszawa</a:t>
            </a:r>
            <a:endParaRPr lang="en-US" dirty="0"/>
          </a:p>
          <a:p>
            <a:endParaRPr lang="en-US" dirty="0"/>
          </a:p>
        </p:txBody>
      </p:sp>
      <p:sp>
        <p:nvSpPr>
          <p:cNvPr id="4" name="Text Placeholder 3"/>
          <p:cNvSpPr>
            <a:spLocks noGrp="1"/>
          </p:cNvSpPr>
          <p:nvPr>
            <p:ph type="body" sz="quarter" idx="15"/>
          </p:nvPr>
        </p:nvSpPr>
        <p:spPr/>
        <p:txBody>
          <a:bodyPr/>
          <a:lstStyle/>
          <a:p>
            <a:r>
              <a:rPr lang="pl-PL" dirty="0"/>
              <a:t>Dentons jest największą na świecie firmą prawniczą, oferującą najwyższej jakości doradztwo prawne </a:t>
            </a:r>
            <a:r>
              <a:rPr lang="pl-PL" dirty="0" smtClean="0"/>
              <a:t/>
            </a:r>
            <a:br>
              <a:rPr lang="pl-PL" dirty="0" smtClean="0"/>
            </a:br>
            <a:r>
              <a:rPr lang="pl-PL" dirty="0" smtClean="0"/>
              <a:t>i </a:t>
            </a:r>
            <a:r>
              <a:rPr lang="pl-PL" dirty="0"/>
              <a:t>biznesowe. Za innowacyjne osiągnięcia w zakresie świadczenia usług prawnych, w tym m.in. stworzenie </a:t>
            </a:r>
            <a:r>
              <a:rPr lang="pl-PL" dirty="0" err="1"/>
              <a:t>Nextlaw</a:t>
            </a:r>
            <a:r>
              <a:rPr lang="pl-PL" dirty="0"/>
              <a:t> </a:t>
            </a:r>
            <a:r>
              <a:rPr lang="pl-PL" dirty="0" err="1"/>
              <a:t>Labs</a:t>
            </a:r>
            <a:r>
              <a:rPr lang="pl-PL" dirty="0"/>
              <a:t> oraz </a:t>
            </a:r>
            <a:r>
              <a:rPr lang="pl-PL" dirty="0" err="1"/>
              <a:t>Nextlaw</a:t>
            </a:r>
            <a:r>
              <a:rPr lang="pl-PL" dirty="0"/>
              <a:t> Global </a:t>
            </a:r>
            <a:r>
              <a:rPr lang="pl-PL" dirty="0" err="1"/>
              <a:t>Referral</a:t>
            </a:r>
            <a:r>
              <a:rPr lang="pl-PL" dirty="0"/>
              <a:t> Network, Dentons jest regularnie rekomendowany przez wiodące informatory biznesowe i prawnicze i zajmuje pozycję lidera w zestawieniu „Indeks Elitarnych Globalnych Firm </a:t>
            </a:r>
            <a:r>
              <a:rPr lang="pl-PL" dirty="0" err="1"/>
              <a:t>Acritas</a:t>
            </a:r>
            <a:r>
              <a:rPr lang="pl-PL" dirty="0"/>
              <a:t>”. Jest także zdobywcą nagrody BTI Client Service 30 </a:t>
            </a:r>
            <a:r>
              <a:rPr lang="pl-PL" dirty="0" err="1"/>
              <a:t>Award</a:t>
            </a:r>
            <a:r>
              <a:rPr lang="pl-PL" dirty="0"/>
              <a:t>. Dzięki policentrycznemu podejściu oraz zapewnianiu klientom dostępu do najbardziej utalentowanych prawników na całym świecie, Dentons rzuca wyzwanie istniejącym standardom obsługi prawnej w społecznościach, </a:t>
            </a:r>
            <a:r>
              <a:rPr lang="pl-PL" dirty="0" smtClean="0"/>
              <a:t/>
            </a:r>
            <a:br>
              <a:rPr lang="pl-PL" dirty="0" smtClean="0"/>
            </a:br>
            <a:r>
              <a:rPr lang="pl-PL" dirty="0" smtClean="0"/>
              <a:t>w </a:t>
            </a:r>
            <a:r>
              <a:rPr lang="pl-PL" dirty="0"/>
              <a:t>których funkcjonuje.  www.dentons.com</a:t>
            </a:r>
            <a:endParaRPr lang="en-GB" dirty="0"/>
          </a:p>
        </p:txBody>
      </p:sp>
      <p:sp>
        <p:nvSpPr>
          <p:cNvPr id="5" name="Text Placeholder 4"/>
          <p:cNvSpPr>
            <a:spLocks noGrp="1"/>
          </p:cNvSpPr>
          <p:nvPr>
            <p:ph type="body" sz="quarter" idx="16"/>
          </p:nvPr>
        </p:nvSpPr>
        <p:spPr/>
        <p:txBody>
          <a:bodyPr/>
          <a:lstStyle/>
          <a:p>
            <a:r>
              <a:rPr lang="en-US" dirty="0"/>
              <a:t>© </a:t>
            </a:r>
            <a:r>
              <a:rPr lang="en-US" dirty="0" smtClean="0"/>
              <a:t>201</a:t>
            </a:r>
            <a:r>
              <a:rPr lang="pl-PL" dirty="0" smtClean="0"/>
              <a:t>7 </a:t>
            </a:r>
            <a:r>
              <a:rPr lang="en-US" dirty="0" err="1" smtClean="0"/>
              <a:t>Dentons</a:t>
            </a:r>
            <a:r>
              <a:rPr lang="en-US" dirty="0"/>
              <a:t>. </a:t>
            </a:r>
            <a:r>
              <a:rPr lang="pl-PL" dirty="0"/>
              <a:t>Dentons jest globalną firmą prawniczą, świadczącą usługi na całym świecie poprzez swoje oddziały i kancelarie z nią stowarzyszone. Niniejsza publikacja nie stanowi porady prawnej ani innej usługi doradczej, a jej treścią nie należy posługiwać się przy podejmowaniu lub wstrzymywaniu się od podejmowania określonych czynności. Patrz zastrzeżenia prawne znajdujące się na stronie dentons.com.</a:t>
            </a:r>
            <a:endParaRPr lang="en-GB" dirty="0"/>
          </a:p>
        </p:txBody>
      </p:sp>
      <p:sp>
        <p:nvSpPr>
          <p:cNvPr id="2" name="Date Placeholder 1"/>
          <p:cNvSpPr>
            <a:spLocks noGrp="1"/>
          </p:cNvSpPr>
          <p:nvPr>
            <p:ph type="dt" sz="half" idx="11"/>
          </p:nvPr>
        </p:nvSpPr>
        <p:spPr/>
        <p:txBody>
          <a:bodyPr/>
          <a:lstStyle/>
          <a:p>
            <a:fld id="{BAD7C191-BC4A-4C76-B2DF-4FE219EABA5F}" type="datetime4">
              <a:rPr lang="pl-PL" noProof="0" smtClean="0"/>
              <a:t>5 września 2018</a:t>
            </a:fld>
            <a:endParaRPr lang="en-GB" noProof="0" dirty="0"/>
          </a:p>
        </p:txBody>
      </p:sp>
      <p:sp>
        <p:nvSpPr>
          <p:cNvPr id="6" name="Slide Number Placeholder 5"/>
          <p:cNvSpPr>
            <a:spLocks noGrp="1"/>
          </p:cNvSpPr>
          <p:nvPr>
            <p:ph type="sldNum" sz="quarter" idx="13"/>
          </p:nvPr>
        </p:nvSpPr>
        <p:spPr/>
        <p:txBody>
          <a:bodyPr/>
          <a:lstStyle/>
          <a:p>
            <a:fld id="{D34DACC3-9742-4940-92E6-4CAB853A3218}" type="slidenum">
              <a:rPr lang="en-GB" noProof="0" smtClean="0"/>
              <a:pPr/>
              <a:t>9</a:t>
            </a:fld>
            <a:endParaRPr lang="en-GB" noProof="0" dirty="0"/>
          </a:p>
        </p:txBody>
      </p:sp>
    </p:spTree>
    <p:extLst>
      <p:ext uri="{BB962C8B-B14F-4D97-AF65-F5344CB8AC3E}">
        <p14:creationId xmlns:p14="http://schemas.microsoft.com/office/powerpoint/2010/main" val="159976581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MS_TEMPLATE_ID" val=""/>
</p:tagLst>
</file>

<file path=ppt/theme/theme1.xml><?xml version="1.0" encoding="utf-8"?>
<a:theme xmlns:a="http://schemas.openxmlformats.org/drawingml/2006/main" name="Dentons Presentation">
  <a:themeElements>
    <a:clrScheme name="Dentons new Oct 2015">
      <a:dk1>
        <a:srgbClr val="565A5C"/>
      </a:dk1>
      <a:lt1>
        <a:srgbClr val="FFFFFF"/>
      </a:lt1>
      <a:dk2>
        <a:srgbClr val="6E2D91"/>
      </a:dk2>
      <a:lt2>
        <a:srgbClr val="A2A4A3"/>
      </a:lt2>
      <a:accent1>
        <a:srgbClr val="5B1F69"/>
      </a:accent1>
      <a:accent2>
        <a:srgbClr val="00A9E0"/>
      </a:accent2>
      <a:accent3>
        <a:srgbClr val="34B233"/>
      </a:accent3>
      <a:accent4>
        <a:srgbClr val="EEAF30"/>
      </a:accent4>
      <a:accent5>
        <a:srgbClr val="D52B1E"/>
      </a:accent5>
      <a:accent6>
        <a:srgbClr val="00A599"/>
      </a:accent6>
      <a:hlink>
        <a:srgbClr val="00A9E0"/>
      </a:hlink>
      <a:folHlink>
        <a:srgbClr val="A2A4A3"/>
      </a:folHlink>
    </a:clrScheme>
    <a:fontScheme name="Dacheng-Dentons (SimSun)">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2"/>
        </a:solidFill>
        <a:ln>
          <a:noFill/>
        </a:ln>
        <a:effectLst/>
      </a:spPr>
      <a:bodyPr rtlCol="0" anchor="ctr"/>
      <a:lstStyle>
        <a:defPPr algn="ctr">
          <a:defRPr dirty="0" err="1" smtClean="0">
            <a:solidFill>
              <a:schemeClr val="bg2"/>
            </a:solidFill>
          </a:defRPr>
        </a:defPPr>
      </a:lstStyle>
      <a:style>
        <a:lnRef idx="1">
          <a:schemeClr val="accent1"/>
        </a:lnRef>
        <a:fillRef idx="3">
          <a:schemeClr val="accent1"/>
        </a:fillRef>
        <a:effectRef idx="2">
          <a:schemeClr val="accent1"/>
        </a:effectRef>
        <a:fontRef idx="minor">
          <a:schemeClr val="lt1"/>
        </a:fontRef>
      </a:style>
    </a:spDef>
    <a:lnDef>
      <a:spPr>
        <a:ln>
          <a:solidFill>
            <a:schemeClr val="tx1"/>
          </a:solidFill>
        </a:ln>
        <a:effectLst/>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acheng-Dentons (SimSun)">
      <a:majorFont>
        <a:latin typeface="Arial"/>
        <a:ea typeface="SimSun"/>
        <a:cs typeface="Arial"/>
      </a:majorFont>
      <a:minorFont>
        <a:latin typeface="Arial"/>
        <a:ea typeface="SimSun"/>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Dentons Presentation</Template>
  <TotalTime>2856</TotalTime>
  <Words>760</Words>
  <Application>Microsoft Office PowerPoint</Application>
  <PresentationFormat>Pokaz na ekranie (4:3)</PresentationFormat>
  <Paragraphs>68</Paragraphs>
  <Slides>9</Slides>
  <Notes>2</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9</vt:i4>
      </vt:variant>
    </vt:vector>
  </HeadingPairs>
  <TitlesOfParts>
    <vt:vector size="13" baseType="lpstr">
      <vt:lpstr>SimSun</vt:lpstr>
      <vt:lpstr>Arial</vt:lpstr>
      <vt:lpstr>Calibri</vt:lpstr>
      <vt:lpstr>Dentons Presentation</vt:lpstr>
      <vt:lpstr>Prezentacja programu PowerPoint</vt:lpstr>
      <vt:lpstr>Transakcja</vt:lpstr>
      <vt:lpstr>Sprzedaż budynku biurowego</vt:lpstr>
      <vt:lpstr>Zorganizowana część przedsiębiorstwa  (art. 2 pkt 27 ustawy o VAT)</vt:lpstr>
      <vt:lpstr>Art. 19 Dyrektywy 2006/112/WE</vt:lpstr>
      <vt:lpstr>Orzecznictwo TSUE</vt:lpstr>
      <vt:lpstr>Stanowisko WSA we Wrocławiu</vt:lpstr>
      <vt:lpstr>Tezy wyroku NSA</vt:lpstr>
      <vt:lpstr>Prezentacja programu PowerPoint</vt:lpstr>
    </vt:vector>
  </TitlesOfParts>
  <Company>Dentons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Dentons in Poland</dc:title>
  <dc:creator>Lukasz Stablewski</dc:creator>
  <cp:lastModifiedBy>Wojciech Morawski</cp:lastModifiedBy>
  <cp:revision>266</cp:revision>
  <cp:lastPrinted>2017-03-28T09:59:03Z</cp:lastPrinted>
  <dcterms:created xsi:type="dcterms:W3CDTF">2015-11-12T16:58:01Z</dcterms:created>
  <dcterms:modified xsi:type="dcterms:W3CDTF">2018-09-05T10:29:47Z</dcterms:modified>
</cp:coreProperties>
</file>