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490" r:id="rId3"/>
    <p:sldId id="493" r:id="rId4"/>
    <p:sldId id="500" r:id="rId5"/>
    <p:sldId id="504" r:id="rId6"/>
    <p:sldId id="503" r:id="rId7"/>
    <p:sldId id="488" r:id="rId8"/>
    <p:sldId id="491" r:id="rId9"/>
    <p:sldId id="497" r:id="rId10"/>
    <p:sldId id="390" r:id="rId11"/>
  </p:sldIdLst>
  <p:sldSz cx="9144000" cy="6858000" type="screen4x3"/>
  <p:notesSz cx="6735763" cy="9866313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10">
          <p15:clr>
            <a:srgbClr val="A4A3A4"/>
          </p15:clr>
        </p15:guide>
        <p15:guide id="2" orient="horz" pos="3890">
          <p15:clr>
            <a:srgbClr val="A4A3A4"/>
          </p15:clr>
        </p15:guide>
        <p15:guide id="3" orient="horz" pos="4193">
          <p15:clr>
            <a:srgbClr val="A4A3A4"/>
          </p15:clr>
        </p15:guide>
        <p15:guide id="4" orient="horz" pos="2452">
          <p15:clr>
            <a:srgbClr val="A4A3A4"/>
          </p15:clr>
        </p15:guide>
        <p15:guide id="5" orient="horz" pos="498">
          <p15:clr>
            <a:srgbClr val="A4A3A4"/>
          </p15:clr>
        </p15:guide>
        <p15:guide id="6" orient="horz" pos="417">
          <p15:clr>
            <a:srgbClr val="A4A3A4"/>
          </p15:clr>
        </p15:guide>
        <p15:guide id="7" orient="horz" pos="688">
          <p15:clr>
            <a:srgbClr val="A4A3A4"/>
          </p15:clr>
        </p15:guide>
        <p15:guide id="8" orient="horz" pos="4095">
          <p15:clr>
            <a:srgbClr val="A4A3A4"/>
          </p15:clr>
        </p15:guide>
        <p15:guide id="9" orient="horz" pos="267">
          <p15:clr>
            <a:srgbClr val="A4A3A4"/>
          </p15:clr>
        </p15:guide>
        <p15:guide id="10" orient="horz" pos="4012">
          <p15:clr>
            <a:srgbClr val="A4A3A4"/>
          </p15:clr>
        </p15:guide>
        <p15:guide id="11" orient="horz" pos="1759">
          <p15:clr>
            <a:srgbClr val="A4A3A4"/>
          </p15:clr>
        </p15:guide>
        <p15:guide id="12" pos="231">
          <p15:clr>
            <a:srgbClr val="A4A3A4"/>
          </p15:clr>
        </p15:guide>
        <p15:guide id="13" pos="5528">
          <p15:clr>
            <a:srgbClr val="A4A3A4"/>
          </p15:clr>
        </p15:guide>
        <p15:guide id="14" pos="1311">
          <p15:clr>
            <a:srgbClr val="A4A3A4"/>
          </p15:clr>
        </p15:guide>
        <p15:guide id="15" pos="2391">
          <p15:clr>
            <a:srgbClr val="A4A3A4"/>
          </p15:clr>
        </p15:guide>
        <p15:guide id="16" pos="3471">
          <p15:clr>
            <a:srgbClr val="A4A3A4"/>
          </p15:clr>
        </p15:guide>
        <p15:guide id="17" pos="4554">
          <p15:clr>
            <a:srgbClr val="A4A3A4"/>
          </p15:clr>
        </p15:guide>
        <p15:guide id="18" pos="2776">
          <p15:clr>
            <a:srgbClr val="A4A3A4"/>
          </p15:clr>
        </p15:guide>
        <p15:guide id="19" pos="2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al Mikulski" initials="RM" lastIdx="1" clrIdx="0">
    <p:extLst/>
  </p:cmAuthor>
  <p:cmAuthor id="2" name="Rafal Mikulski" initials="RM [2]" lastIdx="1" clrIdx="1">
    <p:extLst/>
  </p:cmAuthor>
  <p:cmAuthor id="3" name="Rafal Mikulski" initials="RM [3]" lastIdx="1" clrIdx="2">
    <p:extLst/>
  </p:cmAuthor>
  <p:cmAuthor id="4" name="Rafal Mikulski" initials="RM [4]" lastIdx="1" clrIdx="3">
    <p:extLst/>
  </p:cmAuthor>
  <p:cmAuthor id="5" name="Marta Ołowska" initials="olowskam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64AA"/>
    <a:srgbClr val="9C5FB5"/>
    <a:srgbClr val="EBECED"/>
    <a:srgbClr val="565A5C"/>
    <a:srgbClr val="000000"/>
    <a:srgbClr val="427730"/>
    <a:srgbClr val="D5D5D5"/>
    <a:srgbClr val="D5D5D2"/>
    <a:srgbClr val="E00371"/>
    <a:srgbClr val="005E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51" autoAdjust="0"/>
    <p:restoredTop sz="94778" autoAdjust="0"/>
  </p:normalViewPr>
  <p:slideViewPr>
    <p:cSldViewPr snapToGrid="0">
      <p:cViewPr varScale="1">
        <p:scale>
          <a:sx n="89" d="100"/>
          <a:sy n="89" d="100"/>
        </p:scale>
        <p:origin x="1656" y="53"/>
      </p:cViewPr>
      <p:guideLst>
        <p:guide orient="horz" pos="1010"/>
        <p:guide orient="horz" pos="3890"/>
        <p:guide orient="horz" pos="4193"/>
        <p:guide orient="horz" pos="2452"/>
        <p:guide orient="horz" pos="498"/>
        <p:guide orient="horz" pos="417"/>
        <p:guide orient="horz" pos="688"/>
        <p:guide orient="horz" pos="4095"/>
        <p:guide orient="horz" pos="267"/>
        <p:guide orient="horz" pos="4012"/>
        <p:guide orient="horz" pos="1759"/>
        <p:guide pos="231"/>
        <p:guide pos="5528"/>
        <p:guide pos="1311"/>
        <p:guide pos="2391"/>
        <p:guide pos="3471"/>
        <p:guide pos="4554"/>
        <p:guide pos="2776"/>
        <p:guide pos="2984"/>
      </p:guideLst>
    </p:cSldViewPr>
  </p:slideViewPr>
  <p:outlineViewPr>
    <p:cViewPr>
      <p:scale>
        <a:sx n="33" d="100"/>
        <a:sy n="33" d="100"/>
      </p:scale>
      <p:origin x="0" y="178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3672" y="-108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9715A1-A82D-4F10-B117-F6BB43F9FA6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CED206F5-A52E-40CE-8622-156C6B8C206B}">
      <dgm:prSet phldrT="[Text]"/>
      <dgm:spPr/>
      <dgm:t>
        <a:bodyPr/>
        <a:lstStyle/>
        <a:p>
          <a:r>
            <a:rPr lang="pl-PL" dirty="0" smtClean="0"/>
            <a:t>2013 r. transakcje WNT	</a:t>
          </a:r>
        </a:p>
      </dgm:t>
    </dgm:pt>
    <dgm:pt modelId="{86BF314A-5357-4CD5-9E16-E95A519D75DA}" type="parTrans" cxnId="{0BB3B54A-F241-4E53-AA76-791338841AFB}">
      <dgm:prSet/>
      <dgm:spPr/>
      <dgm:t>
        <a:bodyPr/>
        <a:lstStyle/>
        <a:p>
          <a:endParaRPr lang="en-US"/>
        </a:p>
      </dgm:t>
    </dgm:pt>
    <dgm:pt modelId="{E30E7A4F-F377-40D3-89FD-DB097A5FDEA6}" type="sibTrans" cxnId="{0BB3B54A-F241-4E53-AA76-791338841AFB}">
      <dgm:prSet/>
      <dgm:spPr/>
      <dgm:t>
        <a:bodyPr/>
        <a:lstStyle/>
        <a:p>
          <a:endParaRPr lang="en-US"/>
        </a:p>
      </dgm:t>
    </dgm:pt>
    <dgm:pt modelId="{A7D7C285-B747-4D18-9F19-F4F8B368DAEC}">
      <dgm:prSet phldrT="[Text]"/>
      <dgm:spPr/>
      <dgm:t>
        <a:bodyPr/>
        <a:lstStyle/>
        <a:p>
          <a:r>
            <a:rPr lang="pl-PL" dirty="0" smtClean="0"/>
            <a:t>Podatek VAT z tytułu niektórych transakcji WNT został rozliczony </a:t>
          </a:r>
          <a:br>
            <a:rPr lang="pl-PL" dirty="0" smtClean="0"/>
          </a:br>
          <a:r>
            <a:rPr lang="pl-PL" dirty="0" smtClean="0"/>
            <a:t>w deklaracjach za inne okresy, niż te, w których powstał obowiązek podatkowy</a:t>
          </a:r>
          <a:endParaRPr lang="en-US" dirty="0"/>
        </a:p>
      </dgm:t>
    </dgm:pt>
    <dgm:pt modelId="{22BB2B9E-76FF-48BD-A947-8F048A385713}" type="parTrans" cxnId="{631ACFDE-EFFA-42D1-AB2E-A0B75565B341}">
      <dgm:prSet/>
      <dgm:spPr/>
      <dgm:t>
        <a:bodyPr/>
        <a:lstStyle/>
        <a:p>
          <a:endParaRPr lang="en-US"/>
        </a:p>
      </dgm:t>
    </dgm:pt>
    <dgm:pt modelId="{A005FD86-2A2D-432E-8380-64BF6319FD7A}" type="sibTrans" cxnId="{631ACFDE-EFFA-42D1-AB2E-A0B75565B341}">
      <dgm:prSet/>
      <dgm:spPr/>
      <dgm:t>
        <a:bodyPr/>
        <a:lstStyle/>
        <a:p>
          <a:endParaRPr lang="en-US"/>
        </a:p>
      </dgm:t>
    </dgm:pt>
    <dgm:pt modelId="{5B05461B-4949-48F2-B200-047E487C7F64}" type="pres">
      <dgm:prSet presAssocID="{EF9715A1-A82D-4F10-B117-F6BB43F9FA69}" presName="Name0" presStyleCnt="0">
        <dgm:presLayoutVars>
          <dgm:dir/>
          <dgm:animLvl val="lvl"/>
          <dgm:resizeHandles val="exact"/>
        </dgm:presLayoutVars>
      </dgm:prSet>
      <dgm:spPr/>
    </dgm:pt>
    <dgm:pt modelId="{E561EA05-06EB-4F1A-922A-397EDD2BAAAC}" type="pres">
      <dgm:prSet presAssocID="{CED206F5-A52E-40CE-8622-156C6B8C206B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493FB0-BCB1-47A3-ABB5-539EBF14E664}" type="pres">
      <dgm:prSet presAssocID="{E30E7A4F-F377-40D3-89FD-DB097A5FDEA6}" presName="parTxOnlySpace" presStyleCnt="0"/>
      <dgm:spPr/>
    </dgm:pt>
    <dgm:pt modelId="{7659A72D-4FA0-402D-91F8-8ADD623048BD}" type="pres">
      <dgm:prSet presAssocID="{A7D7C285-B747-4D18-9F19-F4F8B368DAEC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66036F-2D2C-4298-9895-43609B2BDF50}" type="presOf" srcId="{A7D7C285-B747-4D18-9F19-F4F8B368DAEC}" destId="{7659A72D-4FA0-402D-91F8-8ADD623048BD}" srcOrd="0" destOrd="0" presId="urn:microsoft.com/office/officeart/2005/8/layout/chevron1"/>
    <dgm:cxn modelId="{631ACFDE-EFFA-42D1-AB2E-A0B75565B341}" srcId="{EF9715A1-A82D-4F10-B117-F6BB43F9FA69}" destId="{A7D7C285-B747-4D18-9F19-F4F8B368DAEC}" srcOrd="1" destOrd="0" parTransId="{22BB2B9E-76FF-48BD-A947-8F048A385713}" sibTransId="{A005FD86-2A2D-432E-8380-64BF6319FD7A}"/>
    <dgm:cxn modelId="{B1615E00-9A07-468F-8643-01B711476614}" type="presOf" srcId="{EF9715A1-A82D-4F10-B117-F6BB43F9FA69}" destId="{5B05461B-4949-48F2-B200-047E487C7F64}" srcOrd="0" destOrd="0" presId="urn:microsoft.com/office/officeart/2005/8/layout/chevron1"/>
    <dgm:cxn modelId="{0BB3B54A-F241-4E53-AA76-791338841AFB}" srcId="{EF9715A1-A82D-4F10-B117-F6BB43F9FA69}" destId="{CED206F5-A52E-40CE-8622-156C6B8C206B}" srcOrd="0" destOrd="0" parTransId="{86BF314A-5357-4CD5-9E16-E95A519D75DA}" sibTransId="{E30E7A4F-F377-40D3-89FD-DB097A5FDEA6}"/>
    <dgm:cxn modelId="{4500044B-FE4B-4B70-99C5-71E6A22AED28}" type="presOf" srcId="{CED206F5-A52E-40CE-8622-156C6B8C206B}" destId="{E561EA05-06EB-4F1A-922A-397EDD2BAAAC}" srcOrd="0" destOrd="0" presId="urn:microsoft.com/office/officeart/2005/8/layout/chevron1"/>
    <dgm:cxn modelId="{C6243A05-5196-49F6-A8A2-667D03ABDA9B}" type="presParOf" srcId="{5B05461B-4949-48F2-B200-047E487C7F64}" destId="{E561EA05-06EB-4F1A-922A-397EDD2BAAAC}" srcOrd="0" destOrd="0" presId="urn:microsoft.com/office/officeart/2005/8/layout/chevron1"/>
    <dgm:cxn modelId="{DDCFAA3B-9D50-4761-B2E7-05A837B0594E}" type="presParOf" srcId="{5B05461B-4949-48F2-B200-047E487C7F64}" destId="{19493FB0-BCB1-47A3-ABB5-539EBF14E664}" srcOrd="1" destOrd="0" presId="urn:microsoft.com/office/officeart/2005/8/layout/chevron1"/>
    <dgm:cxn modelId="{650F73ED-012D-4317-9F39-ADFBEDFA1790}" type="presParOf" srcId="{5B05461B-4949-48F2-B200-047E487C7F64}" destId="{7659A72D-4FA0-402D-91F8-8ADD623048BD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3E2EFE-8B59-4B0F-AC8E-84318695505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A3D112D-2007-4147-8100-5F3845C01662}">
      <dgm:prSet phldrT="[Text]"/>
      <dgm:spPr/>
      <dgm:t>
        <a:bodyPr/>
        <a:lstStyle/>
        <a:p>
          <a:r>
            <a:rPr lang="pl-PL" dirty="0" smtClean="0"/>
            <a:t>S</a:t>
          </a:r>
          <a:r>
            <a:rPr lang="en-US" dirty="0" err="1" smtClean="0"/>
            <a:t>półka</a:t>
          </a:r>
          <a:r>
            <a:rPr lang="en-US" dirty="0" smtClean="0"/>
            <a:t> </a:t>
          </a:r>
          <a:r>
            <a:rPr lang="en-US" dirty="0" err="1" smtClean="0"/>
            <a:t>złożyła</a:t>
          </a:r>
          <a:r>
            <a:rPr lang="en-US" dirty="0" smtClean="0"/>
            <a:t> </a:t>
          </a:r>
          <a:r>
            <a:rPr lang="en-US" dirty="0" err="1" smtClean="0"/>
            <a:t>korekty</a:t>
          </a:r>
          <a:r>
            <a:rPr lang="en-US" dirty="0" smtClean="0"/>
            <a:t> </a:t>
          </a:r>
          <a:r>
            <a:rPr lang="en-US" dirty="0" err="1" smtClean="0"/>
            <a:t>deklaracji</a:t>
          </a:r>
          <a:r>
            <a:rPr lang="en-US" dirty="0" smtClean="0"/>
            <a:t> </a:t>
          </a:r>
          <a:r>
            <a:rPr lang="en-US" dirty="0" err="1" smtClean="0"/>
            <a:t>korzystając</a:t>
          </a:r>
          <a:r>
            <a:rPr lang="en-US" dirty="0" smtClean="0"/>
            <a:t> </a:t>
          </a:r>
          <a:br>
            <a:rPr lang="en-US" dirty="0" smtClean="0"/>
          </a:br>
          <a:r>
            <a:rPr lang="en-US" dirty="0" smtClean="0"/>
            <a:t>z </a:t>
          </a:r>
          <a:r>
            <a:rPr lang="en-US" dirty="0" err="1" smtClean="0"/>
            <a:t>uprawnienia</a:t>
          </a:r>
          <a:r>
            <a:rPr lang="en-US" dirty="0" smtClean="0"/>
            <a:t> </a:t>
          </a:r>
          <a:r>
            <a:rPr lang="pl-PL" dirty="0" smtClean="0"/>
            <a:t>(</a:t>
          </a:r>
          <a:r>
            <a:rPr lang="en-US" dirty="0" smtClean="0"/>
            <a:t>w </a:t>
          </a:r>
          <a:r>
            <a:rPr lang="en-US" dirty="0" err="1" smtClean="0"/>
            <a:t>terminie</a:t>
          </a:r>
          <a:r>
            <a:rPr lang="en-US" dirty="0" smtClean="0"/>
            <a:t> 7 </a:t>
          </a:r>
          <a:r>
            <a:rPr lang="en-US" dirty="0" err="1" smtClean="0"/>
            <a:t>dni</a:t>
          </a:r>
          <a:r>
            <a:rPr lang="pl-PL" dirty="0" smtClean="0"/>
            <a:t> przed zakończeniem postępowania)</a:t>
          </a:r>
          <a:endParaRPr lang="en-US" dirty="0"/>
        </a:p>
      </dgm:t>
    </dgm:pt>
    <dgm:pt modelId="{69325B7B-DB29-464F-968B-025E29BCBD7F}" type="parTrans" cxnId="{EC237285-DFAD-4D29-8DEE-C0EF7C0C4021}">
      <dgm:prSet/>
      <dgm:spPr/>
      <dgm:t>
        <a:bodyPr/>
        <a:lstStyle/>
        <a:p>
          <a:endParaRPr lang="en-US"/>
        </a:p>
      </dgm:t>
    </dgm:pt>
    <dgm:pt modelId="{C4EA194E-2F10-4826-98EB-666E9042392E}" type="sibTrans" cxnId="{EC237285-DFAD-4D29-8DEE-C0EF7C0C4021}">
      <dgm:prSet/>
      <dgm:spPr/>
      <dgm:t>
        <a:bodyPr/>
        <a:lstStyle/>
        <a:p>
          <a:endParaRPr lang="en-US"/>
        </a:p>
      </dgm:t>
    </dgm:pt>
    <dgm:pt modelId="{B2600A06-FFEB-514A-92C9-3E232E4AB401}">
      <dgm:prSet phldrT="[Text]"/>
      <dgm:spPr/>
      <dgm:t>
        <a:bodyPr/>
        <a:lstStyle/>
        <a:p>
          <a:r>
            <a:rPr lang="en-US" dirty="0" smtClean="0"/>
            <a:t>UKS </a:t>
          </a:r>
          <a:r>
            <a:rPr lang="en-US" dirty="0" err="1" smtClean="0"/>
            <a:t>zakwestionował</a:t>
          </a:r>
          <a:r>
            <a:rPr lang="en-US" dirty="0" smtClean="0"/>
            <a:t> </a:t>
          </a:r>
          <a:r>
            <a:rPr lang="en-US" dirty="0" err="1" smtClean="0"/>
            <a:t>rozliczenie</a:t>
          </a:r>
          <a:r>
            <a:rPr lang="en-US" dirty="0" smtClean="0"/>
            <a:t> WNT </a:t>
          </a:r>
          <a:r>
            <a:rPr lang="en-US" dirty="0" err="1" smtClean="0"/>
            <a:t>za</a:t>
          </a:r>
          <a:r>
            <a:rPr lang="en-US" dirty="0" smtClean="0"/>
            <a:t> </a:t>
          </a:r>
          <a:r>
            <a:rPr lang="en-US" dirty="0" err="1" smtClean="0"/>
            <a:t>poszczególne</a:t>
          </a:r>
          <a:r>
            <a:rPr lang="en-US" dirty="0" smtClean="0"/>
            <a:t> </a:t>
          </a:r>
          <a:r>
            <a:rPr lang="en-US" dirty="0" err="1" smtClean="0"/>
            <a:t>miesiące</a:t>
          </a:r>
          <a:r>
            <a:rPr lang="en-US" dirty="0" smtClean="0"/>
            <a:t> 2013 r.</a:t>
          </a:r>
          <a:endParaRPr lang="en-US" dirty="0"/>
        </a:p>
      </dgm:t>
    </dgm:pt>
    <dgm:pt modelId="{246917B6-42D2-AA46-A96B-18DBA3EDF494}" type="parTrans" cxnId="{EF7B29A4-186E-454C-A4C1-33C0073A94F6}">
      <dgm:prSet/>
      <dgm:spPr/>
      <dgm:t>
        <a:bodyPr/>
        <a:lstStyle/>
        <a:p>
          <a:endParaRPr lang="en-US"/>
        </a:p>
      </dgm:t>
    </dgm:pt>
    <dgm:pt modelId="{B4332571-C0C0-3C43-81C0-FBF012B9ED6A}" type="sibTrans" cxnId="{EF7B29A4-186E-454C-A4C1-33C0073A94F6}">
      <dgm:prSet/>
      <dgm:spPr/>
      <dgm:t>
        <a:bodyPr/>
        <a:lstStyle/>
        <a:p>
          <a:endParaRPr lang="en-US"/>
        </a:p>
      </dgm:t>
    </dgm:pt>
    <dgm:pt modelId="{9A7AB34C-6B60-A24D-ABE6-DE3F9889EC0A}">
      <dgm:prSet phldrT="[Text]"/>
      <dgm:spPr/>
      <dgm:t>
        <a:bodyPr/>
        <a:lstStyle/>
        <a:p>
          <a:r>
            <a:rPr lang="pl-PL" dirty="0" smtClean="0"/>
            <a:t>S</a:t>
          </a:r>
          <a:r>
            <a:rPr lang="en-US" dirty="0" err="1" smtClean="0"/>
            <a:t>półka</a:t>
          </a:r>
          <a:r>
            <a:rPr lang="en-US" dirty="0" smtClean="0"/>
            <a:t> </a:t>
          </a:r>
          <a:r>
            <a:rPr lang="en-US" dirty="0" err="1" smtClean="0"/>
            <a:t>wniosła</a:t>
          </a:r>
          <a:r>
            <a:rPr lang="en-US" dirty="0" smtClean="0"/>
            <a:t> </a:t>
          </a:r>
          <a:r>
            <a:rPr lang="en-US" dirty="0" err="1" smtClean="0"/>
            <a:t>odwołanie</a:t>
          </a:r>
          <a:r>
            <a:rPr lang="en-US" dirty="0" smtClean="0"/>
            <a:t> </a:t>
          </a:r>
          <a:br>
            <a:rPr lang="en-US" dirty="0" smtClean="0"/>
          </a:br>
          <a:r>
            <a:rPr lang="en-US" dirty="0" smtClean="0"/>
            <a:t>z </a:t>
          </a:r>
          <a:r>
            <a:rPr lang="en-US" dirty="0" err="1" smtClean="0"/>
            <a:t>uchybieniem</a:t>
          </a:r>
          <a:r>
            <a:rPr lang="en-US" dirty="0" smtClean="0"/>
            <a:t> </a:t>
          </a:r>
          <a:r>
            <a:rPr lang="en-US" dirty="0" err="1" smtClean="0"/>
            <a:t>terminu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</a:t>
          </a:r>
          <a:r>
            <a:rPr lang="en-US" dirty="0" err="1" smtClean="0"/>
            <a:t>decyzja</a:t>
          </a:r>
          <a:r>
            <a:rPr lang="en-US" dirty="0" smtClean="0"/>
            <a:t> UKS </a:t>
          </a:r>
          <a:r>
            <a:rPr lang="en-US" dirty="0" err="1" smtClean="0"/>
            <a:t>stała</a:t>
          </a:r>
          <a:r>
            <a:rPr lang="en-US" dirty="0" smtClean="0"/>
            <a:t> </a:t>
          </a:r>
          <a:r>
            <a:rPr lang="en-US" dirty="0" err="1" smtClean="0"/>
            <a:t>się</a:t>
          </a:r>
          <a:r>
            <a:rPr lang="en-US" dirty="0" smtClean="0"/>
            <a:t> </a:t>
          </a:r>
          <a:r>
            <a:rPr lang="en-US" dirty="0" err="1" smtClean="0"/>
            <a:t>ostateczna</a:t>
          </a:r>
          <a:endParaRPr lang="en-US" dirty="0"/>
        </a:p>
      </dgm:t>
    </dgm:pt>
    <dgm:pt modelId="{B5693D77-B3DC-1340-8FEC-AF5741D580E0}" type="parTrans" cxnId="{06ADBD36-99B7-6746-BE14-A7B0D5C5D726}">
      <dgm:prSet/>
      <dgm:spPr/>
      <dgm:t>
        <a:bodyPr/>
        <a:lstStyle/>
        <a:p>
          <a:endParaRPr lang="en-US"/>
        </a:p>
      </dgm:t>
    </dgm:pt>
    <dgm:pt modelId="{BAD7196F-E68C-0940-AD83-FE9F7EA957C0}" type="sibTrans" cxnId="{06ADBD36-99B7-6746-BE14-A7B0D5C5D726}">
      <dgm:prSet/>
      <dgm:spPr/>
      <dgm:t>
        <a:bodyPr/>
        <a:lstStyle/>
        <a:p>
          <a:endParaRPr lang="en-US"/>
        </a:p>
      </dgm:t>
    </dgm:pt>
    <dgm:pt modelId="{1FE65638-2B21-9E42-B0D5-4BE44439C667}">
      <dgm:prSet phldrT="[Text]"/>
      <dgm:spPr/>
      <dgm:t>
        <a:bodyPr/>
        <a:lstStyle/>
        <a:p>
          <a:r>
            <a:rPr lang="en-US" dirty="0" smtClean="0"/>
            <a:t>UKS </a:t>
          </a:r>
          <a:r>
            <a:rPr lang="en-US" dirty="0" err="1" smtClean="0"/>
            <a:t>nie</a:t>
          </a:r>
          <a:r>
            <a:rPr lang="en-US" dirty="0" smtClean="0"/>
            <a:t> </a:t>
          </a:r>
          <a:r>
            <a:rPr lang="en-US" dirty="0" err="1" smtClean="0"/>
            <a:t>uwzględnił</a:t>
          </a:r>
          <a:r>
            <a:rPr lang="en-US" dirty="0" smtClean="0"/>
            <a:t> </a:t>
          </a:r>
          <a:r>
            <a:rPr lang="en-US" dirty="0" err="1" smtClean="0"/>
            <a:t>korekt</a:t>
          </a:r>
          <a:r>
            <a:rPr lang="en-US" dirty="0" smtClean="0"/>
            <a:t> </a:t>
          </a:r>
          <a:r>
            <a:rPr lang="en-US" dirty="0" err="1" smtClean="0"/>
            <a:t>powołując</a:t>
          </a:r>
          <a:r>
            <a:rPr lang="en-US" dirty="0" smtClean="0"/>
            <a:t> </a:t>
          </a:r>
          <a:r>
            <a:rPr lang="en-US" dirty="0" err="1" smtClean="0"/>
            <a:t>się</a:t>
          </a:r>
          <a:r>
            <a:rPr lang="en-US" dirty="0" smtClean="0"/>
            <a:t> </a:t>
          </a:r>
          <a:r>
            <a:rPr lang="en-US" dirty="0" err="1" smtClean="0"/>
            <a:t>na</a:t>
          </a:r>
          <a:r>
            <a:rPr lang="en-US" dirty="0" smtClean="0"/>
            <a:t> art. 11 </a:t>
          </a:r>
          <a:br>
            <a:rPr lang="en-US" dirty="0" smtClean="0"/>
          </a:br>
          <a:r>
            <a:rPr lang="en-US" dirty="0" err="1" smtClean="0"/>
            <a:t>ust</a:t>
          </a:r>
          <a:r>
            <a:rPr lang="en-US" dirty="0" smtClean="0"/>
            <a:t>. 2 </a:t>
          </a:r>
          <a:r>
            <a:rPr lang="en-US" dirty="0" err="1" smtClean="0"/>
            <a:t>nowelizacji</a:t>
          </a:r>
          <a:r>
            <a:rPr lang="en-US" dirty="0" smtClean="0"/>
            <a:t> </a:t>
          </a:r>
          <a:r>
            <a:rPr lang="en-US" dirty="0" err="1" smtClean="0"/>
            <a:t>ustawy</a:t>
          </a:r>
          <a:r>
            <a:rPr lang="en-US" dirty="0" smtClean="0"/>
            <a:t> o VAT </a:t>
          </a:r>
          <a:br>
            <a:rPr lang="en-US" dirty="0" smtClean="0"/>
          </a:br>
          <a:r>
            <a:rPr lang="en-US" dirty="0" smtClean="0"/>
            <a:t>z 7.12.2012 r.</a:t>
          </a:r>
          <a:endParaRPr lang="en-US" dirty="0"/>
        </a:p>
      </dgm:t>
    </dgm:pt>
    <dgm:pt modelId="{237B4736-83E4-0545-A0F9-F833108F5A0E}" type="parTrans" cxnId="{E8170077-A759-F141-B698-DBB91044F835}">
      <dgm:prSet/>
      <dgm:spPr/>
      <dgm:t>
        <a:bodyPr/>
        <a:lstStyle/>
        <a:p>
          <a:endParaRPr lang="en-US"/>
        </a:p>
      </dgm:t>
    </dgm:pt>
    <dgm:pt modelId="{2EB337AB-1A4C-EB47-898D-08942F4F6ADD}" type="sibTrans" cxnId="{E8170077-A759-F141-B698-DBB91044F835}">
      <dgm:prSet/>
      <dgm:spPr/>
      <dgm:t>
        <a:bodyPr/>
        <a:lstStyle/>
        <a:p>
          <a:endParaRPr lang="en-US"/>
        </a:p>
      </dgm:t>
    </dgm:pt>
    <dgm:pt modelId="{FA14025C-A5CA-4D15-81AF-6FCF9FEA9378}" type="pres">
      <dgm:prSet presAssocID="{323E2EFE-8B59-4B0F-AC8E-84318695505E}" presName="CompostProcess" presStyleCnt="0">
        <dgm:presLayoutVars>
          <dgm:dir/>
          <dgm:resizeHandles val="exact"/>
        </dgm:presLayoutVars>
      </dgm:prSet>
      <dgm:spPr/>
    </dgm:pt>
    <dgm:pt modelId="{553FB860-A6AD-4859-8E1F-954EF8A21EA5}" type="pres">
      <dgm:prSet presAssocID="{323E2EFE-8B59-4B0F-AC8E-84318695505E}" presName="arrow" presStyleLbl="bgShp" presStyleIdx="0" presStyleCnt="1" custScaleX="117647"/>
      <dgm:spPr/>
    </dgm:pt>
    <dgm:pt modelId="{FA94CF7B-4471-4215-A707-2973681E4A04}" type="pres">
      <dgm:prSet presAssocID="{323E2EFE-8B59-4B0F-AC8E-84318695505E}" presName="linearProcess" presStyleCnt="0"/>
      <dgm:spPr/>
    </dgm:pt>
    <dgm:pt modelId="{2ECC30FB-0438-9040-A37A-A68C57F89BCD}" type="pres">
      <dgm:prSet presAssocID="{B2600A06-FFEB-514A-92C9-3E232E4AB401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4F1BA2-3A0A-9C48-94B6-EA9BD8C2EF31}" type="pres">
      <dgm:prSet presAssocID="{B4332571-C0C0-3C43-81C0-FBF012B9ED6A}" presName="sibTrans" presStyleCnt="0"/>
      <dgm:spPr/>
    </dgm:pt>
    <dgm:pt modelId="{93D11718-ED53-4AF4-AE01-3C9F76C74FD9}" type="pres">
      <dgm:prSet presAssocID="{5A3D112D-2007-4147-8100-5F3845C01662}" presName="textNode" presStyleLbl="node1" presStyleIdx="1" presStyleCnt="4" custLinFactX="-3490" custLinFactNeighborX="-100000" custLinFactNeighborY="10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13D36-8145-4B22-B362-B08CB737AFEE}" type="pres">
      <dgm:prSet presAssocID="{C4EA194E-2F10-4826-98EB-666E9042392E}" presName="sibTrans" presStyleCnt="0"/>
      <dgm:spPr/>
    </dgm:pt>
    <dgm:pt modelId="{FFA5E09F-99B1-7345-BB92-085AAA75FE11}" type="pres">
      <dgm:prSet presAssocID="{1FE65638-2B21-9E42-B0D5-4BE44439C667}" presName="textNode" presStyleLbl="node1" presStyleIdx="2" presStyleCnt="4" custLinFactX="-10561" custLinFactNeighborX="-100000" custLinFactNeighborY="16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18C82D-044E-C64C-AB96-029DC14978C7}" type="pres">
      <dgm:prSet presAssocID="{2EB337AB-1A4C-EB47-898D-08942F4F6ADD}" presName="sibTrans" presStyleCnt="0"/>
      <dgm:spPr/>
    </dgm:pt>
    <dgm:pt modelId="{CECA0534-4C9D-DB40-B0CA-EA86C8D5BCC6}" type="pres">
      <dgm:prSet presAssocID="{9A7AB34C-6B60-A24D-ABE6-DE3F9889EC0A}" presName="textNode" presStyleLbl="node1" presStyleIdx="3" presStyleCnt="4" custLinFactX="-17305" custLinFactNeighborX="-100000" custLinFactNeighborY="5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5D2D98-47E5-CE49-BDD5-727CA531B05C}" type="presOf" srcId="{1FE65638-2B21-9E42-B0D5-4BE44439C667}" destId="{FFA5E09F-99B1-7345-BB92-085AAA75FE11}" srcOrd="0" destOrd="0" presId="urn:microsoft.com/office/officeart/2005/8/layout/hProcess9"/>
    <dgm:cxn modelId="{65BF0DEA-2BAF-9144-864F-2D7BE9CA5DA3}" type="presOf" srcId="{B2600A06-FFEB-514A-92C9-3E232E4AB401}" destId="{2ECC30FB-0438-9040-A37A-A68C57F89BCD}" srcOrd="0" destOrd="0" presId="urn:microsoft.com/office/officeart/2005/8/layout/hProcess9"/>
    <dgm:cxn modelId="{DA6F003D-572C-AC46-A1F2-B0DB13A478A7}" type="presOf" srcId="{9A7AB34C-6B60-A24D-ABE6-DE3F9889EC0A}" destId="{CECA0534-4C9D-DB40-B0CA-EA86C8D5BCC6}" srcOrd="0" destOrd="0" presId="urn:microsoft.com/office/officeart/2005/8/layout/hProcess9"/>
    <dgm:cxn modelId="{2F693A9C-FEBB-4D78-AA6C-D0340E52C1DF}" type="presOf" srcId="{5A3D112D-2007-4147-8100-5F3845C01662}" destId="{93D11718-ED53-4AF4-AE01-3C9F76C74FD9}" srcOrd="0" destOrd="0" presId="urn:microsoft.com/office/officeart/2005/8/layout/hProcess9"/>
    <dgm:cxn modelId="{EF7B29A4-186E-454C-A4C1-33C0073A94F6}" srcId="{323E2EFE-8B59-4B0F-AC8E-84318695505E}" destId="{B2600A06-FFEB-514A-92C9-3E232E4AB401}" srcOrd="0" destOrd="0" parTransId="{246917B6-42D2-AA46-A96B-18DBA3EDF494}" sibTransId="{B4332571-C0C0-3C43-81C0-FBF012B9ED6A}"/>
    <dgm:cxn modelId="{06ADBD36-99B7-6746-BE14-A7B0D5C5D726}" srcId="{323E2EFE-8B59-4B0F-AC8E-84318695505E}" destId="{9A7AB34C-6B60-A24D-ABE6-DE3F9889EC0A}" srcOrd="3" destOrd="0" parTransId="{B5693D77-B3DC-1340-8FEC-AF5741D580E0}" sibTransId="{BAD7196F-E68C-0940-AD83-FE9F7EA957C0}"/>
    <dgm:cxn modelId="{EC237285-DFAD-4D29-8DEE-C0EF7C0C4021}" srcId="{323E2EFE-8B59-4B0F-AC8E-84318695505E}" destId="{5A3D112D-2007-4147-8100-5F3845C01662}" srcOrd="1" destOrd="0" parTransId="{69325B7B-DB29-464F-968B-025E29BCBD7F}" sibTransId="{C4EA194E-2F10-4826-98EB-666E9042392E}"/>
    <dgm:cxn modelId="{A419D03E-A9E5-4864-8F93-DB13BD2B33C8}" type="presOf" srcId="{323E2EFE-8B59-4B0F-AC8E-84318695505E}" destId="{FA14025C-A5CA-4D15-81AF-6FCF9FEA9378}" srcOrd="0" destOrd="0" presId="urn:microsoft.com/office/officeart/2005/8/layout/hProcess9"/>
    <dgm:cxn modelId="{E8170077-A759-F141-B698-DBB91044F835}" srcId="{323E2EFE-8B59-4B0F-AC8E-84318695505E}" destId="{1FE65638-2B21-9E42-B0D5-4BE44439C667}" srcOrd="2" destOrd="0" parTransId="{237B4736-83E4-0545-A0F9-F833108F5A0E}" sibTransId="{2EB337AB-1A4C-EB47-898D-08942F4F6ADD}"/>
    <dgm:cxn modelId="{579B87A3-EFF5-4120-B4E1-592820E2F39E}" type="presParOf" srcId="{FA14025C-A5CA-4D15-81AF-6FCF9FEA9378}" destId="{553FB860-A6AD-4859-8E1F-954EF8A21EA5}" srcOrd="0" destOrd="0" presId="urn:microsoft.com/office/officeart/2005/8/layout/hProcess9"/>
    <dgm:cxn modelId="{CF8AB79E-C439-4001-BFA7-438305936572}" type="presParOf" srcId="{FA14025C-A5CA-4D15-81AF-6FCF9FEA9378}" destId="{FA94CF7B-4471-4215-A707-2973681E4A04}" srcOrd="1" destOrd="0" presId="urn:microsoft.com/office/officeart/2005/8/layout/hProcess9"/>
    <dgm:cxn modelId="{3BA371A0-68AB-7246-BEF1-32FD03824FE6}" type="presParOf" srcId="{FA94CF7B-4471-4215-A707-2973681E4A04}" destId="{2ECC30FB-0438-9040-A37A-A68C57F89BCD}" srcOrd="0" destOrd="0" presId="urn:microsoft.com/office/officeart/2005/8/layout/hProcess9"/>
    <dgm:cxn modelId="{A4BEEA90-5703-E34D-8E9B-5464C10BC1CB}" type="presParOf" srcId="{FA94CF7B-4471-4215-A707-2973681E4A04}" destId="{914F1BA2-3A0A-9C48-94B6-EA9BD8C2EF31}" srcOrd="1" destOrd="0" presId="urn:microsoft.com/office/officeart/2005/8/layout/hProcess9"/>
    <dgm:cxn modelId="{CCEA6DCF-ED29-495A-92B4-D9566B14128D}" type="presParOf" srcId="{FA94CF7B-4471-4215-A707-2973681E4A04}" destId="{93D11718-ED53-4AF4-AE01-3C9F76C74FD9}" srcOrd="2" destOrd="0" presId="urn:microsoft.com/office/officeart/2005/8/layout/hProcess9"/>
    <dgm:cxn modelId="{742C5DA6-64BA-4274-9711-F70B3B519353}" type="presParOf" srcId="{FA94CF7B-4471-4215-A707-2973681E4A04}" destId="{51313D36-8145-4B22-B362-B08CB737AFEE}" srcOrd="3" destOrd="0" presId="urn:microsoft.com/office/officeart/2005/8/layout/hProcess9"/>
    <dgm:cxn modelId="{747C550A-DC83-3A45-A4CE-0EEAE59889DD}" type="presParOf" srcId="{FA94CF7B-4471-4215-A707-2973681E4A04}" destId="{FFA5E09F-99B1-7345-BB92-085AAA75FE11}" srcOrd="4" destOrd="0" presId="urn:microsoft.com/office/officeart/2005/8/layout/hProcess9"/>
    <dgm:cxn modelId="{3CA2D5A8-65A2-904E-B378-5B66BC635B0B}" type="presParOf" srcId="{FA94CF7B-4471-4215-A707-2973681E4A04}" destId="{3E18C82D-044E-C64C-AB96-029DC14978C7}" srcOrd="5" destOrd="0" presId="urn:microsoft.com/office/officeart/2005/8/layout/hProcess9"/>
    <dgm:cxn modelId="{7F35F7C6-9E97-BE46-9993-E5F0E326A6A6}" type="presParOf" srcId="{FA94CF7B-4471-4215-A707-2973681E4A04}" destId="{CECA0534-4C9D-DB40-B0CA-EA86C8D5BCC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3E2EFE-8B59-4B0F-AC8E-84318695505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F0BCC9E-B849-4C1D-96EE-0A8D926F10AC}">
      <dgm:prSet phldrT="[Text]"/>
      <dgm:spPr/>
      <dgm:t>
        <a:bodyPr/>
        <a:lstStyle/>
        <a:p>
          <a:r>
            <a:rPr lang="en-US" dirty="0" smtClean="0"/>
            <a:t>Art. 247§1 </a:t>
          </a:r>
          <a:r>
            <a:rPr lang="en-US" dirty="0" err="1" smtClean="0"/>
            <a:t>pkt</a:t>
          </a:r>
          <a:r>
            <a:rPr lang="en-US" dirty="0" smtClean="0"/>
            <a:t> 3 OP: </a:t>
          </a:r>
          <a:r>
            <a:rPr lang="en-US" dirty="0" err="1" smtClean="0"/>
            <a:t>pozbawienie</a:t>
          </a:r>
          <a:r>
            <a:rPr lang="en-US" dirty="0" smtClean="0"/>
            <a:t> </a:t>
          </a:r>
          <a:r>
            <a:rPr lang="en-US" dirty="0" err="1" smtClean="0"/>
            <a:t>prawa</a:t>
          </a:r>
          <a:r>
            <a:rPr lang="en-US" dirty="0" smtClean="0"/>
            <a:t> do </a:t>
          </a:r>
          <a:r>
            <a:rPr lang="en-US" dirty="0" err="1" smtClean="0"/>
            <a:t>odliczenie</a:t>
          </a:r>
          <a:r>
            <a:rPr lang="en-US" dirty="0" smtClean="0"/>
            <a:t> </a:t>
          </a:r>
          <a:r>
            <a:rPr lang="en-US" dirty="0" err="1" smtClean="0"/>
            <a:t>podatku</a:t>
          </a:r>
          <a:r>
            <a:rPr lang="en-US" dirty="0" smtClean="0"/>
            <a:t> </a:t>
          </a:r>
          <a:r>
            <a:rPr lang="en-US" dirty="0" err="1" smtClean="0"/>
            <a:t>naliczonego</a:t>
          </a:r>
          <a:r>
            <a:rPr lang="en-US" dirty="0" smtClean="0"/>
            <a:t> z </a:t>
          </a:r>
          <a:r>
            <a:rPr lang="en-US" dirty="0" err="1" smtClean="0"/>
            <a:t>tytułu</a:t>
          </a:r>
          <a:r>
            <a:rPr lang="en-US" dirty="0" smtClean="0"/>
            <a:t> WNT w </a:t>
          </a:r>
          <a:r>
            <a:rPr lang="en-US" dirty="0" err="1" smtClean="0"/>
            <a:t>przypadku</a:t>
          </a:r>
          <a:r>
            <a:rPr lang="en-US" dirty="0" smtClean="0"/>
            <a:t> </a:t>
          </a:r>
          <a:r>
            <a:rPr lang="pl-PL" dirty="0" smtClean="0"/>
            <a:t>wstecznej korekty deklaracji VAT</a:t>
          </a:r>
          <a:endParaRPr lang="en-US" dirty="0"/>
        </a:p>
      </dgm:t>
    </dgm:pt>
    <dgm:pt modelId="{203EE228-99AF-49BE-906B-45577B5DAD09}" type="parTrans" cxnId="{F9CD09F9-9BBD-471A-AE98-DBFDF15CCE03}">
      <dgm:prSet/>
      <dgm:spPr/>
      <dgm:t>
        <a:bodyPr/>
        <a:lstStyle/>
        <a:p>
          <a:endParaRPr lang="en-US"/>
        </a:p>
      </dgm:t>
    </dgm:pt>
    <dgm:pt modelId="{A906A765-3CA3-440C-9257-B6EA19BCCA0B}" type="sibTrans" cxnId="{F9CD09F9-9BBD-471A-AE98-DBFDF15CCE03}">
      <dgm:prSet/>
      <dgm:spPr/>
      <dgm:t>
        <a:bodyPr/>
        <a:lstStyle/>
        <a:p>
          <a:endParaRPr lang="en-US"/>
        </a:p>
      </dgm:t>
    </dgm:pt>
    <dgm:pt modelId="{4A5898D2-8E87-8C43-8892-A12DD33ADE3E}">
      <dgm:prSet phldrT="[Text]"/>
      <dgm:spPr/>
      <dgm:t>
        <a:bodyPr/>
        <a:lstStyle/>
        <a:p>
          <a:r>
            <a:rPr lang="en-US" dirty="0" err="1" smtClean="0"/>
            <a:t>Dyrektor</a:t>
          </a:r>
          <a:r>
            <a:rPr lang="en-US" dirty="0" smtClean="0"/>
            <a:t> UKS </a:t>
          </a:r>
          <a:r>
            <a:rPr lang="en-US" dirty="0" err="1" smtClean="0"/>
            <a:t>odmówił</a:t>
          </a:r>
          <a:r>
            <a:rPr lang="en-US" dirty="0" smtClean="0"/>
            <a:t> </a:t>
          </a:r>
          <a:r>
            <a:rPr lang="en-US" dirty="0" err="1" smtClean="0"/>
            <a:t>stwierdzenia</a:t>
          </a:r>
          <a:r>
            <a:rPr lang="en-US" dirty="0" smtClean="0"/>
            <a:t> </a:t>
          </a:r>
          <a:r>
            <a:rPr lang="en-US" dirty="0" err="1" smtClean="0"/>
            <a:t>nieważności</a:t>
          </a:r>
          <a:r>
            <a:rPr lang="en-US" dirty="0" smtClean="0"/>
            <a:t> </a:t>
          </a:r>
          <a:r>
            <a:rPr lang="en-US" dirty="0" err="1" smtClean="0"/>
            <a:t>decyzji</a:t>
          </a:r>
          <a:endParaRPr lang="en-US" dirty="0"/>
        </a:p>
      </dgm:t>
    </dgm:pt>
    <dgm:pt modelId="{9F0BF0DA-7104-0F44-93EF-6956478C58DF}" type="parTrans" cxnId="{42F37E48-C6A6-A34B-BB99-46FCEE8CA9A4}">
      <dgm:prSet/>
      <dgm:spPr/>
      <dgm:t>
        <a:bodyPr/>
        <a:lstStyle/>
        <a:p>
          <a:endParaRPr lang="en-US"/>
        </a:p>
      </dgm:t>
    </dgm:pt>
    <dgm:pt modelId="{7C9713B2-5778-1B43-9735-4F75ACEE527F}" type="sibTrans" cxnId="{42F37E48-C6A6-A34B-BB99-46FCEE8CA9A4}">
      <dgm:prSet/>
      <dgm:spPr/>
      <dgm:t>
        <a:bodyPr/>
        <a:lstStyle/>
        <a:p>
          <a:endParaRPr lang="en-US"/>
        </a:p>
      </dgm:t>
    </dgm:pt>
    <dgm:pt modelId="{FA14025C-A5CA-4D15-81AF-6FCF9FEA9378}" type="pres">
      <dgm:prSet presAssocID="{323E2EFE-8B59-4B0F-AC8E-84318695505E}" presName="CompostProcess" presStyleCnt="0">
        <dgm:presLayoutVars>
          <dgm:dir/>
          <dgm:resizeHandles val="exact"/>
        </dgm:presLayoutVars>
      </dgm:prSet>
      <dgm:spPr/>
    </dgm:pt>
    <dgm:pt modelId="{553FB860-A6AD-4859-8E1F-954EF8A21EA5}" type="pres">
      <dgm:prSet presAssocID="{323E2EFE-8B59-4B0F-AC8E-84318695505E}" presName="arrow" presStyleLbl="bgShp" presStyleIdx="0" presStyleCnt="1" custScaleX="117647"/>
      <dgm:spPr/>
    </dgm:pt>
    <dgm:pt modelId="{FA94CF7B-4471-4215-A707-2973681E4A04}" type="pres">
      <dgm:prSet presAssocID="{323E2EFE-8B59-4B0F-AC8E-84318695505E}" presName="linearProcess" presStyleCnt="0"/>
      <dgm:spPr/>
    </dgm:pt>
    <dgm:pt modelId="{D12E9722-0A6B-443B-B291-1541844B0668}" type="pres">
      <dgm:prSet presAssocID="{DF0BCC9E-B849-4C1D-96EE-0A8D926F10AC}" presName="textNode" presStyleLbl="node1" presStyleIdx="0" presStyleCnt="2" custScaleX="93011" custScaleY="88440" custLinFactX="-11568" custLinFactNeighborX="-100000" custLinFactNeighborY="16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7A39E-217E-4587-83A2-14310FFD088B}" type="pres">
      <dgm:prSet presAssocID="{A906A765-3CA3-440C-9257-B6EA19BCCA0B}" presName="sibTrans" presStyleCnt="0"/>
      <dgm:spPr/>
    </dgm:pt>
    <dgm:pt modelId="{3F255902-B9EA-E544-AB5F-9C701F13B82E}" type="pres">
      <dgm:prSet presAssocID="{4A5898D2-8E87-8C43-8892-A12DD33ADE3E}" presName="textNode" presStyleLbl="node1" presStyleIdx="1" presStyleCnt="2" custScaleX="90918" custScaleY="79726" custLinFactX="-6201" custLinFactNeighborX="-100000" custLinFactNeighborY="-26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EE2660-7201-4D4D-ACC3-B5448785D4BE}" type="presOf" srcId="{4A5898D2-8E87-8C43-8892-A12DD33ADE3E}" destId="{3F255902-B9EA-E544-AB5F-9C701F13B82E}" srcOrd="0" destOrd="0" presId="urn:microsoft.com/office/officeart/2005/8/layout/hProcess9"/>
    <dgm:cxn modelId="{DDD769BE-A5AA-4D4D-902E-FAFAA7E6745B}" type="presOf" srcId="{323E2EFE-8B59-4B0F-AC8E-84318695505E}" destId="{FA14025C-A5CA-4D15-81AF-6FCF9FEA9378}" srcOrd="0" destOrd="0" presId="urn:microsoft.com/office/officeart/2005/8/layout/hProcess9"/>
    <dgm:cxn modelId="{42F37E48-C6A6-A34B-BB99-46FCEE8CA9A4}" srcId="{323E2EFE-8B59-4B0F-AC8E-84318695505E}" destId="{4A5898D2-8E87-8C43-8892-A12DD33ADE3E}" srcOrd="1" destOrd="0" parTransId="{9F0BF0DA-7104-0F44-93EF-6956478C58DF}" sibTransId="{7C9713B2-5778-1B43-9735-4F75ACEE527F}"/>
    <dgm:cxn modelId="{E7DAE79A-8F17-9546-8436-9200D1F1C35C}" type="presOf" srcId="{DF0BCC9E-B849-4C1D-96EE-0A8D926F10AC}" destId="{D12E9722-0A6B-443B-B291-1541844B0668}" srcOrd="0" destOrd="0" presId="urn:microsoft.com/office/officeart/2005/8/layout/hProcess9"/>
    <dgm:cxn modelId="{F9CD09F9-9BBD-471A-AE98-DBFDF15CCE03}" srcId="{323E2EFE-8B59-4B0F-AC8E-84318695505E}" destId="{DF0BCC9E-B849-4C1D-96EE-0A8D926F10AC}" srcOrd="0" destOrd="0" parTransId="{203EE228-99AF-49BE-906B-45577B5DAD09}" sibTransId="{A906A765-3CA3-440C-9257-B6EA19BCCA0B}"/>
    <dgm:cxn modelId="{D54CE669-8521-F548-AF5C-EFF63DE25899}" type="presParOf" srcId="{FA14025C-A5CA-4D15-81AF-6FCF9FEA9378}" destId="{553FB860-A6AD-4859-8E1F-954EF8A21EA5}" srcOrd="0" destOrd="0" presId="urn:microsoft.com/office/officeart/2005/8/layout/hProcess9"/>
    <dgm:cxn modelId="{51E1391B-7F0B-9B46-B5FF-5A1D9DEF9C60}" type="presParOf" srcId="{FA14025C-A5CA-4D15-81AF-6FCF9FEA9378}" destId="{FA94CF7B-4471-4215-A707-2973681E4A04}" srcOrd="1" destOrd="0" presId="urn:microsoft.com/office/officeart/2005/8/layout/hProcess9"/>
    <dgm:cxn modelId="{150A89DD-CC0C-514E-B0ED-CBE6646A286D}" type="presParOf" srcId="{FA94CF7B-4471-4215-A707-2973681E4A04}" destId="{D12E9722-0A6B-443B-B291-1541844B0668}" srcOrd="0" destOrd="0" presId="urn:microsoft.com/office/officeart/2005/8/layout/hProcess9"/>
    <dgm:cxn modelId="{185A457E-2D7D-F941-B851-2855CA867381}" type="presParOf" srcId="{FA94CF7B-4471-4215-A707-2973681E4A04}" destId="{C0A7A39E-217E-4587-83A2-14310FFD088B}" srcOrd="1" destOrd="0" presId="urn:microsoft.com/office/officeart/2005/8/layout/hProcess9"/>
    <dgm:cxn modelId="{26006042-895B-DB40-8FD4-FF338AA12B3E}" type="presParOf" srcId="{FA94CF7B-4471-4215-A707-2973681E4A04}" destId="{3F255902-B9EA-E544-AB5F-9C701F13B82E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689B54F0-1D7F-4045-8213-B7D9C7FFB374}" type="datetimeFigureOut">
              <a:rPr lang="en-GB" smtClean="0"/>
              <a:t>05/09/2018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0868"/>
            <a:ext cx="2919565" cy="493867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626" y="9370868"/>
            <a:ext cx="2919565" cy="493867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D34632E1-11D0-46CC-8676-7C313BB9F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3273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830" cy="493315"/>
          </a:xfrm>
          <a:prstGeom prst="rect">
            <a:avLst/>
          </a:prstGeom>
        </p:spPr>
        <p:txBody>
          <a:bodyPr vert="horz" lIns="94843" tIns="47422" rIns="94843" bIns="4742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6" y="1"/>
            <a:ext cx="2918830" cy="493315"/>
          </a:xfrm>
          <a:prstGeom prst="rect">
            <a:avLst/>
          </a:prstGeom>
        </p:spPr>
        <p:txBody>
          <a:bodyPr vert="horz" lIns="94843" tIns="47422" rIns="94843" bIns="47422" rtlCol="0"/>
          <a:lstStyle>
            <a:lvl1pPr algn="r">
              <a:defRPr sz="1300"/>
            </a:lvl1pPr>
          </a:lstStyle>
          <a:p>
            <a:fld id="{D77633BE-0766-4701-97A4-87960AEAA15B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43" tIns="47422" rIns="94843" bIns="474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4843" tIns="47422" rIns="94843" bIns="4742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1287"/>
            <a:ext cx="2918830" cy="493315"/>
          </a:xfrm>
          <a:prstGeom prst="rect">
            <a:avLst/>
          </a:prstGeom>
        </p:spPr>
        <p:txBody>
          <a:bodyPr vert="horz" lIns="94843" tIns="47422" rIns="94843" bIns="4742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6" y="9371287"/>
            <a:ext cx="2918830" cy="493315"/>
          </a:xfrm>
          <a:prstGeom prst="rect">
            <a:avLst/>
          </a:prstGeom>
        </p:spPr>
        <p:txBody>
          <a:bodyPr vert="horz" lIns="94843" tIns="47422" rIns="94843" bIns="47422" rtlCol="0" anchor="b"/>
          <a:lstStyle>
            <a:lvl1pPr algn="r">
              <a:defRPr sz="1300"/>
            </a:lvl1pPr>
          </a:lstStyle>
          <a:p>
            <a:fld id="{A2B71D9D-C59C-46A3-89DC-993D8C59CB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42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123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1D9D-C59C-46A3-89DC-993D8C59CBB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17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flip="none" rotWithShape="1">
          <a:gsLst>
            <a:gs pos="0">
              <a:schemeClr val="accent1"/>
            </a:gs>
            <a:gs pos="100000">
              <a:schemeClr val="tx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/>
          </p:cNvSpPr>
          <p:nvPr userDrawn="1"/>
        </p:nvSpPr>
        <p:spPr bwMode="auto">
          <a:xfrm>
            <a:off x="0" y="0"/>
            <a:ext cx="8793784" cy="6858000"/>
          </a:xfrm>
          <a:custGeom>
            <a:avLst/>
            <a:gdLst>
              <a:gd name="T0" fmla="*/ 0 w 2770"/>
              <a:gd name="T1" fmla="*/ 2160 h 2160"/>
              <a:gd name="T2" fmla="*/ 1683 w 2770"/>
              <a:gd name="T3" fmla="*/ 2160 h 2160"/>
              <a:gd name="T4" fmla="*/ 2757 w 2770"/>
              <a:gd name="T5" fmla="*/ 1115 h 2160"/>
              <a:gd name="T6" fmla="*/ 2757 w 2770"/>
              <a:gd name="T7" fmla="*/ 1070 h 2160"/>
              <a:gd name="T8" fmla="*/ 1637 w 2770"/>
              <a:gd name="T9" fmla="*/ 0 h 2160"/>
              <a:gd name="T10" fmla="*/ 0 w 2770"/>
              <a:gd name="T11" fmla="*/ 0 h 2160"/>
              <a:gd name="T12" fmla="*/ 0 w 2770"/>
              <a:gd name="T1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0" y="2160"/>
                </a:moveTo>
                <a:cubicBezTo>
                  <a:pt x="1683" y="2160"/>
                  <a:pt x="1683" y="2160"/>
                  <a:pt x="1683" y="2160"/>
                </a:cubicBezTo>
                <a:cubicBezTo>
                  <a:pt x="2757" y="1115"/>
                  <a:pt x="2757" y="1115"/>
                  <a:pt x="2757" y="1115"/>
                </a:cubicBezTo>
                <a:cubicBezTo>
                  <a:pt x="2770" y="1103"/>
                  <a:pt x="2770" y="1082"/>
                  <a:pt x="2757" y="1070"/>
                </a:cubicBezTo>
                <a:cubicBezTo>
                  <a:pt x="1637" y="0"/>
                  <a:pt x="1637" y="0"/>
                  <a:pt x="1637" y="0"/>
                </a:cubicBezTo>
                <a:cubicBezTo>
                  <a:pt x="0" y="0"/>
                  <a:pt x="0" y="0"/>
                  <a:pt x="0" y="0"/>
                </a:cubicBezTo>
                <a:lnTo>
                  <a:pt x="0" y="2160"/>
                </a:lnTo>
                <a:close/>
              </a:path>
            </a:pathLst>
          </a:custGeom>
          <a:gradFill flip="none" rotWithShape="1">
            <a:gsLst>
              <a:gs pos="40000">
                <a:schemeClr val="tx2"/>
              </a:gs>
              <a:gs pos="0">
                <a:schemeClr val="tx2"/>
              </a:gs>
              <a:gs pos="100000">
                <a:srgbClr val="9C5FB5">
                  <a:alpha val="80000"/>
                </a:srgbClr>
              </a:gs>
            </a:gsLst>
            <a:lin ang="186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366713" y="2178030"/>
            <a:ext cx="6876200" cy="553998"/>
          </a:xfrm>
        </p:spPr>
        <p:txBody>
          <a:bodyPr wrap="square" lIns="0" tIns="0" rIns="0" bIns="0" anchor="b" anchorCtr="0">
            <a:spAutoFit/>
          </a:bodyPr>
          <a:lstStyle>
            <a:lvl1pPr algn="l">
              <a:lnSpc>
                <a:spcPct val="100000"/>
              </a:lnSpc>
              <a:defRPr sz="3600" b="1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66713" y="2788920"/>
            <a:ext cx="6876200" cy="1280160"/>
          </a:xfrm>
        </p:spPr>
        <p:txBody>
          <a:bodyPr wrap="square"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600" b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66713" y="4466951"/>
            <a:ext cx="1620000" cy="161583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fld id="{E81BE4A7-ACF4-4790-82EE-4ABDA1937C6B}" type="datetime4">
              <a:rPr lang="pl-PL" noProof="0" smtClean="0"/>
              <a:t>5 września 2018</a:t>
            </a:fld>
            <a:endParaRPr lang="en-GB" noProof="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9117"/>
            <a:ext cx="1743749" cy="334799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66713" y="6858692"/>
            <a:ext cx="216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8631700" y="6858000"/>
            <a:ext cx="144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970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EFA-73EC-457B-AE10-DA5AFD4C81D4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1490889" y="156845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1490889" y="283343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5842655" y="413944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5842655" y="1568454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8"/>
          </p:nvPr>
        </p:nvSpPr>
        <p:spPr>
          <a:xfrm>
            <a:off x="5842655" y="283343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68300" y="1601788"/>
            <a:ext cx="960120" cy="957262"/>
          </a:xfrm>
          <a:solidFill>
            <a:schemeClr val="bg2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21"/>
          </p:nvPr>
        </p:nvSpPr>
        <p:spPr>
          <a:xfrm>
            <a:off x="368300" y="2869187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22"/>
          </p:nvPr>
        </p:nvSpPr>
        <p:spPr>
          <a:xfrm>
            <a:off x="368300" y="4139444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23"/>
          </p:nvPr>
        </p:nvSpPr>
        <p:spPr>
          <a:xfrm>
            <a:off x="4737100" y="1601787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24"/>
          </p:nvPr>
        </p:nvSpPr>
        <p:spPr>
          <a:xfrm>
            <a:off x="4737100" y="2870616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5"/>
          </p:nvPr>
        </p:nvSpPr>
        <p:spPr>
          <a:xfrm>
            <a:off x="4737100" y="4139444"/>
            <a:ext cx="960120" cy="960120"/>
          </a:xfrm>
          <a:solidFill>
            <a:schemeClr val="bg2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6"/>
          </p:nvPr>
        </p:nvSpPr>
        <p:spPr>
          <a:xfrm>
            <a:off x="1490889" y="4106110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17172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vidual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1757-E277-462A-8681-E417FDCC1677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1490888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68300" y="1601788"/>
            <a:ext cx="960120" cy="957262"/>
          </a:xfrm>
          <a:solidFill>
            <a:schemeClr val="bg2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366712" y="2791375"/>
            <a:ext cx="4040187" cy="3383999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22"/>
          </p:nvPr>
        </p:nvSpPr>
        <p:spPr>
          <a:xfrm>
            <a:off x="4737100" y="2791375"/>
            <a:ext cx="4038600" cy="3384000"/>
          </a:xfrm>
        </p:spPr>
        <p:txBody>
          <a:bodyPr/>
          <a:lstStyle>
            <a:lvl1pPr marL="115888" indent="-115888">
              <a:spcBef>
                <a:spcPts val="600"/>
              </a:spcBef>
              <a:buClr>
                <a:schemeClr val="tx1"/>
              </a:buClr>
              <a:defRPr sz="1050" b="0">
                <a:solidFill>
                  <a:srgbClr val="565A5C"/>
                </a:solidFill>
              </a:defRPr>
            </a:lvl1pPr>
            <a:lvl2pPr marL="230400" indent="-115200">
              <a:spcBef>
                <a:spcPts val="600"/>
              </a:spcBef>
              <a:defRPr sz="1050"/>
            </a:lvl2pPr>
            <a:lvl3pPr marL="345600" indent="-115200">
              <a:spcBef>
                <a:spcPts val="600"/>
              </a:spcBef>
              <a:defRPr sz="1050"/>
            </a:lvl3pPr>
            <a:lvl4pPr marL="4608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17179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icture Placeholder 54"/>
          <p:cNvSpPr>
            <a:spLocks noGrp="1"/>
          </p:cNvSpPr>
          <p:nvPr>
            <p:ph type="pic" sz="quarter" idx="35" hasCustomPrompt="1"/>
          </p:nvPr>
        </p:nvSpPr>
        <p:spPr>
          <a:xfrm>
            <a:off x="7229475" y="1603374"/>
            <a:ext cx="1546225" cy="1368000"/>
          </a:xfrm>
        </p:spPr>
        <p:txBody>
          <a:bodyPr anchor="ctr" anchorCtr="0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000"/>
            </a:lvl1pPr>
          </a:lstStyle>
          <a:p>
            <a:r>
              <a:rPr lang="en-GB" noProof="0" dirty="0" smtClean="0"/>
              <a:t>Photo 4.3x3.8cm</a:t>
            </a:r>
          </a:p>
        </p:txBody>
      </p:sp>
      <p:sp>
        <p:nvSpPr>
          <p:cNvPr id="56" name="Picture Placeholder 54"/>
          <p:cNvSpPr>
            <a:spLocks noGrp="1"/>
          </p:cNvSpPr>
          <p:nvPr>
            <p:ph type="pic" sz="quarter" idx="36" hasCustomPrompt="1"/>
          </p:nvPr>
        </p:nvSpPr>
        <p:spPr>
          <a:xfrm>
            <a:off x="7229475" y="3125962"/>
            <a:ext cx="1546225" cy="1368000"/>
          </a:xfrm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en-GB" noProof="0" dirty="0" smtClean="0"/>
              <a:t>Photo 4.3x3.8cm</a:t>
            </a:r>
            <a:endParaRPr lang="en-GB" noProof="0" dirty="0"/>
          </a:p>
        </p:txBody>
      </p:sp>
      <p:sp>
        <p:nvSpPr>
          <p:cNvPr id="57" name="Picture Placeholder 54"/>
          <p:cNvSpPr>
            <a:spLocks noGrp="1"/>
          </p:cNvSpPr>
          <p:nvPr>
            <p:ph type="pic" sz="quarter" idx="37" hasCustomPrompt="1"/>
          </p:nvPr>
        </p:nvSpPr>
        <p:spPr>
          <a:xfrm>
            <a:off x="7229475" y="4648550"/>
            <a:ext cx="1546225" cy="1368000"/>
          </a:xfrm>
        </p:spPr>
        <p:txBody>
          <a:bodyPr anchor="ctr" anchorCtr="0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/>
              <a:buNone/>
              <a:tabLst/>
              <a:defRPr sz="1000"/>
            </a:lvl1pPr>
          </a:lstStyle>
          <a:p>
            <a:r>
              <a:rPr lang="en-GB" noProof="0" dirty="0" smtClean="0"/>
              <a:t>Photo 4.3x3.8cm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8F425-C1E7-4EE1-9B7F-A0104D32E819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366713" y="1603375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sz="800" b="1">
                <a:solidFill>
                  <a:schemeClr val="tx2"/>
                </a:solidFill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3667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 smtClean="0"/>
              <a:t>[Client logo]</a:t>
            </a:r>
            <a:endParaRPr lang="en-GB" noProof="0" dirty="0"/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2081213" y="1603375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28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20812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 smtClean="0"/>
              <a:t>[Client logo]</a:t>
            </a:r>
            <a:endParaRPr lang="en-GB" noProof="0" dirty="0"/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366713" y="3892550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0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3667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 smtClean="0"/>
              <a:t>[Client logo]</a:t>
            </a:r>
            <a:endParaRPr lang="en-GB" noProof="0" dirty="0"/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2081213" y="3892550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2" name="Picture Placeholder 8"/>
          <p:cNvSpPr>
            <a:spLocks noGrp="1"/>
          </p:cNvSpPr>
          <p:nvPr>
            <p:ph type="pic" sz="quarter" idx="22" hasCustomPrompt="1"/>
          </p:nvPr>
        </p:nvSpPr>
        <p:spPr>
          <a:xfrm>
            <a:off x="20812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 smtClean="0"/>
              <a:t>[Client logo]</a:t>
            </a:r>
            <a:endParaRPr lang="en-GB" noProof="0" dirty="0"/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23"/>
          </p:nvPr>
        </p:nvSpPr>
        <p:spPr>
          <a:xfrm>
            <a:off x="3795713" y="1603375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5" name="Picture Placeholder 8"/>
          <p:cNvSpPr>
            <a:spLocks noGrp="1"/>
          </p:cNvSpPr>
          <p:nvPr>
            <p:ph type="pic" sz="quarter" idx="24" hasCustomPrompt="1"/>
          </p:nvPr>
        </p:nvSpPr>
        <p:spPr>
          <a:xfrm>
            <a:off x="37957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 smtClean="0"/>
              <a:t>[Client logo]</a:t>
            </a:r>
            <a:endParaRPr lang="en-GB" noProof="0" dirty="0"/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25"/>
          </p:nvPr>
        </p:nvSpPr>
        <p:spPr>
          <a:xfrm>
            <a:off x="5510213" y="1603375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7" name="Picture Placeholder 8"/>
          <p:cNvSpPr>
            <a:spLocks noGrp="1"/>
          </p:cNvSpPr>
          <p:nvPr>
            <p:ph type="pic" sz="quarter" idx="26" hasCustomPrompt="1"/>
          </p:nvPr>
        </p:nvSpPr>
        <p:spPr>
          <a:xfrm>
            <a:off x="5510213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 smtClean="0"/>
              <a:t>[Client logo]</a:t>
            </a:r>
            <a:endParaRPr lang="en-GB" noProof="0" dirty="0"/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27"/>
          </p:nvPr>
        </p:nvSpPr>
        <p:spPr>
          <a:xfrm>
            <a:off x="3795713" y="3892550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9" name="Picture Placeholder 8"/>
          <p:cNvSpPr>
            <a:spLocks noGrp="1"/>
          </p:cNvSpPr>
          <p:nvPr>
            <p:ph type="pic" sz="quarter" idx="28" hasCustomPrompt="1"/>
          </p:nvPr>
        </p:nvSpPr>
        <p:spPr>
          <a:xfrm>
            <a:off x="37957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 smtClean="0"/>
              <a:t>[Client logo]</a:t>
            </a:r>
            <a:endParaRPr lang="en-GB" noProof="0" dirty="0"/>
          </a:p>
        </p:txBody>
      </p:sp>
      <p:sp>
        <p:nvSpPr>
          <p:cNvPr id="40" name="Text Placeholder 6"/>
          <p:cNvSpPr>
            <a:spLocks noGrp="1"/>
          </p:cNvSpPr>
          <p:nvPr>
            <p:ph type="body" sz="quarter" idx="29"/>
          </p:nvPr>
        </p:nvSpPr>
        <p:spPr>
          <a:xfrm>
            <a:off x="5510213" y="3892550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1" name="Picture Placeholder 8"/>
          <p:cNvSpPr>
            <a:spLocks noGrp="1"/>
          </p:cNvSpPr>
          <p:nvPr>
            <p:ph type="pic" sz="quarter" idx="30" hasCustomPrompt="1"/>
          </p:nvPr>
        </p:nvSpPr>
        <p:spPr>
          <a:xfrm>
            <a:off x="5510213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 smtClean="0"/>
              <a:t>[Client logo]</a:t>
            </a:r>
            <a:endParaRPr lang="en-GB" noProof="0" dirty="0"/>
          </a:p>
        </p:txBody>
      </p:sp>
      <p:sp>
        <p:nvSpPr>
          <p:cNvPr id="50" name="Text Placeholder 6"/>
          <p:cNvSpPr>
            <a:spLocks noGrp="1"/>
          </p:cNvSpPr>
          <p:nvPr>
            <p:ph type="body" sz="quarter" idx="31"/>
          </p:nvPr>
        </p:nvSpPr>
        <p:spPr>
          <a:xfrm>
            <a:off x="7229475" y="1603375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51" name="Picture Placeholder 8"/>
          <p:cNvSpPr>
            <a:spLocks noGrp="1"/>
          </p:cNvSpPr>
          <p:nvPr>
            <p:ph type="pic" sz="quarter" idx="32" hasCustomPrompt="1"/>
          </p:nvPr>
        </p:nvSpPr>
        <p:spPr>
          <a:xfrm>
            <a:off x="7229475" y="3259375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 smtClean="0"/>
              <a:t>[Client logo]</a:t>
            </a:r>
            <a:endParaRPr lang="en-GB" noProof="0" dirty="0"/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33"/>
          </p:nvPr>
        </p:nvSpPr>
        <p:spPr>
          <a:xfrm>
            <a:off x="7229475" y="3892550"/>
            <a:ext cx="1548000" cy="1656000"/>
          </a:xfrm>
          <a:blipFill>
            <a:blip r:embed="rId2"/>
            <a:stretch>
              <a:fillRect/>
            </a:stretch>
          </a:blipFill>
        </p:spPr>
        <p:txBody>
          <a:bodyPr lIns="72000" tIns="64800" rIns="72000" bIns="72000"/>
          <a:lstStyle>
            <a:lvl1pPr marL="0" indent="0">
              <a:spcBef>
                <a:spcPts val="600"/>
              </a:spcBef>
              <a:buNone/>
              <a:defRPr lang="en-US" sz="800" b="1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>
              <a:spcBef>
                <a:spcPts val="300"/>
              </a:spcBef>
              <a:buNone/>
              <a:defRPr sz="800"/>
            </a:lvl2pPr>
            <a:lvl3pPr marL="72000" indent="-72000">
              <a:spcBef>
                <a:spcPts val="300"/>
              </a:spcBef>
              <a:defRPr sz="800"/>
            </a:lvl3pPr>
            <a:lvl4pPr marL="144000" indent="-72000">
              <a:spcBef>
                <a:spcPts val="300"/>
              </a:spcBef>
              <a:defRPr sz="800"/>
            </a:lvl4pPr>
            <a:lvl5pPr marL="216000" indent="-72000">
              <a:spcBef>
                <a:spcPts val="300"/>
              </a:spcBef>
              <a:defRPr sz="800"/>
            </a:lvl5pPr>
          </a:lstStyle>
          <a:p>
            <a:pPr marL="0" lvl="0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Click to edit Master text styles</a:t>
            </a:r>
          </a:p>
          <a:p>
            <a:pPr marL="0" lvl="1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Third level</a:t>
            </a:r>
          </a:p>
          <a:p>
            <a:pPr marL="0" lvl="3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Fourth level</a:t>
            </a:r>
          </a:p>
          <a:p>
            <a:pPr marL="0" lvl="4" indent="0" algn="l" defTabSz="457200" rtl="0" eaLnBrk="1" latinLnBrk="0" hangingPunct="1">
              <a:spcBef>
                <a:spcPts val="600"/>
              </a:spcBef>
              <a:buClr>
                <a:schemeClr val="tx2"/>
              </a:buClr>
              <a:buFont typeface="Arial"/>
              <a:buNone/>
            </a:pPr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53" name="Picture Placeholder 8"/>
          <p:cNvSpPr>
            <a:spLocks noGrp="1"/>
          </p:cNvSpPr>
          <p:nvPr>
            <p:ph type="pic" sz="quarter" idx="34" hasCustomPrompt="1"/>
          </p:nvPr>
        </p:nvSpPr>
        <p:spPr>
          <a:xfrm>
            <a:off x="7229475" y="5548550"/>
            <a:ext cx="1548000" cy="468000"/>
          </a:xfrm>
        </p:spPr>
        <p:txBody>
          <a:bodyPr anchor="ctr" anchorCtr="0"/>
          <a:lstStyle>
            <a:lvl1pPr marL="0" indent="0" algn="r">
              <a:buNone/>
              <a:defRPr sz="800"/>
            </a:lvl1pPr>
          </a:lstStyle>
          <a:p>
            <a:r>
              <a:rPr lang="en-GB" noProof="0" dirty="0" smtClean="0"/>
              <a:t>[Client logo]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8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10082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Gradient B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3999" cy="6371771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D5D5D2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C10A-7B4A-41D2-B30E-B15A177EC1CE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 smtClean="0"/>
              <a:t>Click to add subtitle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76239" y="4051919"/>
            <a:ext cx="8399460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8000"/>
            <a:ext cx="1743749" cy="334800"/>
          </a:xfrm>
          <a:prstGeom prst="rect">
            <a:avLst/>
          </a:prstGeom>
        </p:spPr>
      </p:pic>
      <p:sp>
        <p:nvSpPr>
          <p:cNvPr id="15" name="Date Placeholder 14"/>
          <p:cNvSpPr>
            <a:spLocks noGrp="1"/>
          </p:cNvSpPr>
          <p:nvPr userDrawn="1">
            <p:ph type="dt" sz="half" idx="11"/>
          </p:nvPr>
        </p:nvSpPr>
        <p:spPr>
          <a:xfrm>
            <a:off x="366713" y="6715036"/>
            <a:ext cx="216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BFC9A2-677F-484F-BDC5-6E749262E6D8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16" name="Footer Placeholder 15"/>
          <p:cNvSpPr>
            <a:spLocks noGrp="1"/>
          </p:cNvSpPr>
          <p:nvPr userDrawn="1">
            <p:ph type="ftr" sz="quarter" idx="12"/>
          </p:nvPr>
        </p:nvSpPr>
        <p:spPr>
          <a:xfrm>
            <a:off x="4737100" y="6714000"/>
            <a:ext cx="216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sp>
        <p:nvSpPr>
          <p:cNvPr id="17" name="Slide Number Placeholder 16"/>
          <p:cNvSpPr>
            <a:spLocks noGrp="1"/>
          </p:cNvSpPr>
          <p:nvPr userDrawn="1">
            <p:ph type="sldNum" sz="quarter" idx="13"/>
          </p:nvPr>
        </p:nvSpPr>
        <p:spPr>
          <a:xfrm>
            <a:off x="7494482" y="6713474"/>
            <a:ext cx="144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6714" y="348298"/>
            <a:ext cx="5143500" cy="576000"/>
          </a:xfrm>
        </p:spPr>
        <p:txBody>
          <a:bodyPr/>
          <a:lstStyle>
            <a:lvl1pPr>
              <a:defRPr sz="3600" b="0"/>
            </a:lvl1pPr>
          </a:lstStyle>
          <a:p>
            <a:r>
              <a:rPr lang="en-GB" noProof="0" dirty="0" smtClean="0"/>
              <a:t>Click to add ‘thank you’</a:t>
            </a:r>
            <a:endParaRPr lang="en-GB" noProof="0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66712" y="2040415"/>
            <a:ext cx="4370387" cy="1852135"/>
          </a:xfrm>
        </p:spPr>
        <p:txBody>
          <a:bodyPr/>
          <a:lstStyle>
            <a:lvl1pPr marL="0" indent="0" algn="l" defTabSz="4572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/>
              <a:buNone/>
              <a:defRPr lang="en-US" sz="1800" kern="1200" dirty="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ts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noProof="0" dirty="0" smtClean="0"/>
              <a:t>Office name and address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66713" y="4153191"/>
            <a:ext cx="8408987" cy="1857084"/>
          </a:xfrm>
        </p:spPr>
        <p:txBody>
          <a:bodyPr anchor="ctr" anchorCtr="0"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183600">
              <a:spcBef>
                <a:spcPts val="0"/>
              </a:spcBef>
              <a:defRPr sz="1400">
                <a:solidFill>
                  <a:schemeClr val="tx1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366712" y="6058773"/>
            <a:ext cx="8408987" cy="442040"/>
          </a:xfrm>
        </p:spPr>
        <p:txBody>
          <a:bodyPr anchor="b" anchorCtr="0"/>
          <a:lstStyle>
            <a:lvl1pPr marL="0" indent="0">
              <a:lnSpc>
                <a:spcPts val="700"/>
              </a:lnSpc>
              <a:spcBef>
                <a:spcPts val="0"/>
              </a:spcBef>
              <a:buNone/>
              <a:defRPr sz="65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114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Title Slide">
    <p:bg>
      <p:bgPr>
        <a:gradFill flip="none" rotWithShape="1">
          <a:gsLst>
            <a:gs pos="0">
              <a:schemeClr val="accent1"/>
            </a:gs>
            <a:gs pos="100000">
              <a:schemeClr val="tx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/>
          </p:cNvSpPr>
          <p:nvPr userDrawn="1"/>
        </p:nvSpPr>
        <p:spPr bwMode="auto">
          <a:xfrm>
            <a:off x="0" y="0"/>
            <a:ext cx="8793784" cy="6858000"/>
          </a:xfrm>
          <a:custGeom>
            <a:avLst/>
            <a:gdLst>
              <a:gd name="T0" fmla="*/ 0 w 2770"/>
              <a:gd name="T1" fmla="*/ 2160 h 2160"/>
              <a:gd name="T2" fmla="*/ 1683 w 2770"/>
              <a:gd name="T3" fmla="*/ 2160 h 2160"/>
              <a:gd name="T4" fmla="*/ 2757 w 2770"/>
              <a:gd name="T5" fmla="*/ 1115 h 2160"/>
              <a:gd name="T6" fmla="*/ 2757 w 2770"/>
              <a:gd name="T7" fmla="*/ 1070 h 2160"/>
              <a:gd name="T8" fmla="*/ 1637 w 2770"/>
              <a:gd name="T9" fmla="*/ 0 h 2160"/>
              <a:gd name="T10" fmla="*/ 0 w 2770"/>
              <a:gd name="T11" fmla="*/ 0 h 2160"/>
              <a:gd name="T12" fmla="*/ 0 w 2770"/>
              <a:gd name="T1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0" y="2160"/>
                </a:moveTo>
                <a:cubicBezTo>
                  <a:pt x="1683" y="2160"/>
                  <a:pt x="1683" y="2160"/>
                  <a:pt x="1683" y="2160"/>
                </a:cubicBezTo>
                <a:cubicBezTo>
                  <a:pt x="2757" y="1115"/>
                  <a:pt x="2757" y="1115"/>
                  <a:pt x="2757" y="1115"/>
                </a:cubicBezTo>
                <a:cubicBezTo>
                  <a:pt x="2770" y="1103"/>
                  <a:pt x="2770" y="1082"/>
                  <a:pt x="2757" y="1070"/>
                </a:cubicBezTo>
                <a:cubicBezTo>
                  <a:pt x="1637" y="0"/>
                  <a:pt x="1637" y="0"/>
                  <a:pt x="1637" y="0"/>
                </a:cubicBezTo>
                <a:cubicBezTo>
                  <a:pt x="0" y="0"/>
                  <a:pt x="0" y="0"/>
                  <a:pt x="0" y="0"/>
                </a:cubicBezTo>
                <a:lnTo>
                  <a:pt x="0" y="2160"/>
                </a:lnTo>
                <a:close/>
              </a:path>
            </a:pathLst>
          </a:custGeom>
          <a:gradFill flip="none" rotWithShape="1">
            <a:gsLst>
              <a:gs pos="40000">
                <a:schemeClr val="tx2"/>
              </a:gs>
              <a:gs pos="0">
                <a:schemeClr val="tx2"/>
              </a:gs>
              <a:gs pos="100000">
                <a:srgbClr val="9C5FB5">
                  <a:alpha val="80000"/>
                </a:srgbClr>
              </a:gs>
            </a:gsLst>
            <a:lin ang="186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9117"/>
            <a:ext cx="1743749" cy="334799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66712" y="1839050"/>
            <a:ext cx="4370387" cy="492443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3200" b="1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noProof="0" dirty="0" smtClean="0"/>
              <a:t>Chinese title</a:t>
            </a:r>
            <a:endParaRPr lang="en-GB" noProof="0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66712" y="2388384"/>
            <a:ext cx="4370387" cy="1080000"/>
          </a:xfrm>
        </p:spPr>
        <p:txBody>
          <a:bodyPr wrap="square" lIns="43200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baseline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Chinese subtitle</a:t>
            </a:r>
            <a:endParaRPr lang="en-GB" noProof="0" dirty="0"/>
          </a:p>
        </p:txBody>
      </p:sp>
      <p:sp>
        <p:nvSpPr>
          <p:cNvPr id="11" name="Date Placeholder 5"/>
          <p:cNvSpPr>
            <a:spLocks noGrp="1"/>
          </p:cNvSpPr>
          <p:nvPr>
            <p:ph type="dt" sz="half" idx="10"/>
          </p:nvPr>
        </p:nvSpPr>
        <p:spPr>
          <a:xfrm>
            <a:off x="5510213" y="2106555"/>
            <a:ext cx="1620000" cy="161583"/>
          </a:xfrm>
        </p:spPr>
        <p:txBody>
          <a:bodyPr>
            <a:noAutofit/>
          </a:bodyPr>
          <a:lstStyle>
            <a:lvl1pPr>
              <a:defRPr sz="1050" b="1">
                <a:solidFill>
                  <a:schemeClr val="bg1"/>
                </a:solidFill>
                <a:latin typeface="+mn-lt"/>
              </a:defRPr>
            </a:lvl1pPr>
          </a:lstStyle>
          <a:p>
            <a:fld id="{54BD4193-5182-47F2-AA50-E3102AFD2DFB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66713" y="3892550"/>
            <a:ext cx="4370387" cy="553998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3200" b="1">
                <a:solidFill>
                  <a:schemeClr val="bg1"/>
                </a:solidFill>
                <a:latin typeface="+mj-lt"/>
              </a:defRPr>
            </a:lvl1pPr>
            <a:lvl2pPr>
              <a:defRPr sz="900">
                <a:solidFill>
                  <a:schemeClr val="bg1"/>
                </a:solidFill>
              </a:defRPr>
            </a:lvl2pPr>
            <a:lvl3pPr>
              <a:defRPr sz="900">
                <a:solidFill>
                  <a:schemeClr val="bg1"/>
                </a:solidFill>
              </a:defRPr>
            </a:lvl3pPr>
            <a:lvl4pPr>
              <a:defRPr sz="900">
                <a:solidFill>
                  <a:schemeClr val="bg1"/>
                </a:solidFill>
              </a:defRPr>
            </a:lvl4pPr>
            <a:lvl5pPr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 smtClean="0"/>
              <a:t>Western title</a:t>
            </a:r>
            <a:endParaRPr lang="en-GB" noProof="0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366712" y="4503439"/>
            <a:ext cx="4370387" cy="1080000"/>
          </a:xfr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 smtClean="0"/>
              <a:t>Western title</a:t>
            </a:r>
            <a:endParaRPr lang="en-GB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366713" y="6387298"/>
            <a:ext cx="1714500" cy="144000"/>
          </a:xfr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/>
              <a:buNone/>
              <a:defRPr lang="en-GB" sz="900" b="0" kern="1200" baseline="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GB" noProof="0" dirty="0" smtClean="0"/>
              <a:t>Document ref (Western)</a:t>
            </a:r>
            <a:endParaRPr lang="en-GB" noProof="0" dirty="0"/>
          </a:p>
        </p:txBody>
      </p:sp>
      <p:sp>
        <p:nvSpPr>
          <p:cNvPr id="16" name="Footer Placeholder 12"/>
          <p:cNvSpPr>
            <a:spLocks noGrp="1"/>
          </p:cNvSpPr>
          <p:nvPr>
            <p:ph type="ftr" sz="quarter" idx="14"/>
          </p:nvPr>
        </p:nvSpPr>
        <p:spPr>
          <a:xfrm>
            <a:off x="5510213" y="4159528"/>
            <a:ext cx="1620000" cy="161583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>
              <a:defRPr lang="en-US" altLang="ja-JP" sz="1050" b="1" smtClean="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r>
              <a:rPr lang="en-GB" altLang="zh-CN" noProof="0" dirty="0" smtClean="0"/>
              <a:t>Footer or alternate date</a:t>
            </a:r>
            <a:endParaRPr lang="en-GB" altLang="zh-CN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366712" y="6146803"/>
            <a:ext cx="1714502" cy="144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900" baseline="0">
                <a:solidFill>
                  <a:schemeClr val="bg1"/>
                </a:solidFill>
                <a:latin typeface="+mn-lt"/>
                <a:ea typeface="+mn-ea"/>
              </a:defRPr>
            </a:lvl1pPr>
            <a:lvl2pPr>
              <a:defRPr sz="900">
                <a:solidFill>
                  <a:schemeClr val="bg1"/>
                </a:solidFill>
              </a:defRPr>
            </a:lvl2pPr>
            <a:lvl3pPr>
              <a:defRPr sz="900">
                <a:solidFill>
                  <a:schemeClr val="bg1"/>
                </a:solidFill>
              </a:defRPr>
            </a:lvl3pPr>
            <a:lvl4pPr>
              <a:defRPr sz="900">
                <a:solidFill>
                  <a:schemeClr val="bg1"/>
                </a:solidFill>
              </a:defRPr>
            </a:lvl4pPr>
            <a:lvl5pPr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 smtClean="0"/>
              <a:t>Document ref (Chinese)</a:t>
            </a:r>
            <a:endParaRPr lang="en-GB" noProof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7"/>
          </p:nvPr>
        </p:nvSpPr>
        <p:spPr>
          <a:xfrm>
            <a:off x="8631699" y="6858000"/>
            <a:ext cx="144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2191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Section Header">
    <p:bg>
      <p:bgPr>
        <a:gradFill>
          <a:gsLst>
            <a:gs pos="0">
              <a:schemeClr val="bg2"/>
            </a:gs>
            <a:gs pos="100000">
              <a:schemeClr val="bg1"/>
            </a:gs>
          </a:gsLst>
          <a:lin ang="4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EBECED">
                  <a:alpha val="0"/>
                </a:srgbClr>
              </a:gs>
              <a:gs pos="45000">
                <a:srgbClr val="EBECED">
                  <a:alpha val="0"/>
                </a:srgbClr>
              </a:gs>
              <a:gs pos="90000">
                <a:srgbClr val="EBECED"/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 smtClean="0">
              <a:solidFill>
                <a:schemeClr val="bg2"/>
              </a:solidFill>
            </a:endParaRPr>
          </a:p>
        </p:txBody>
      </p:sp>
      <p:sp>
        <p:nvSpPr>
          <p:cNvPr id="8" name="Freeform 5"/>
          <p:cNvSpPr>
            <a:spLocks/>
          </p:cNvSpPr>
          <p:nvPr userDrawn="1"/>
        </p:nvSpPr>
        <p:spPr bwMode="auto">
          <a:xfrm>
            <a:off x="0" y="0"/>
            <a:ext cx="8791575" cy="6858000"/>
          </a:xfrm>
          <a:custGeom>
            <a:avLst/>
            <a:gdLst>
              <a:gd name="T0" fmla="*/ 2755 w 2770"/>
              <a:gd name="T1" fmla="*/ 592 h 2160"/>
              <a:gd name="T2" fmla="*/ 2136 w 2770"/>
              <a:gd name="T3" fmla="*/ 0 h 2160"/>
              <a:gd name="T4" fmla="*/ 0 w 2770"/>
              <a:gd name="T5" fmla="*/ 0 h 2160"/>
              <a:gd name="T6" fmla="*/ 0 w 2770"/>
              <a:gd name="T7" fmla="*/ 2160 h 2160"/>
              <a:gd name="T8" fmla="*/ 1196 w 2770"/>
              <a:gd name="T9" fmla="*/ 2160 h 2160"/>
              <a:gd name="T10" fmla="*/ 2755 w 2770"/>
              <a:gd name="T11" fmla="*/ 643 h 2160"/>
              <a:gd name="T12" fmla="*/ 2755 w 2770"/>
              <a:gd name="T13" fmla="*/ 592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2755" y="592"/>
                </a:moveTo>
                <a:cubicBezTo>
                  <a:pt x="2136" y="0"/>
                  <a:pt x="2136" y="0"/>
                  <a:pt x="213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196" y="2160"/>
                  <a:pt x="1196" y="2160"/>
                  <a:pt x="1196" y="2160"/>
                </a:cubicBezTo>
                <a:cubicBezTo>
                  <a:pt x="2755" y="643"/>
                  <a:pt x="2755" y="643"/>
                  <a:pt x="2755" y="643"/>
                </a:cubicBezTo>
                <a:cubicBezTo>
                  <a:pt x="2770" y="629"/>
                  <a:pt x="2770" y="606"/>
                  <a:pt x="2755" y="592"/>
                </a:cubicBezTo>
                <a:close/>
              </a:path>
            </a:pathLst>
          </a:custGeom>
          <a:gradFill flip="none" rotWithShape="1">
            <a:gsLst>
              <a:gs pos="40000">
                <a:schemeClr val="bg1">
                  <a:alpha val="80000"/>
                </a:schemeClr>
              </a:gs>
              <a:gs pos="0">
                <a:srgbClr val="EBECED"/>
              </a:gs>
              <a:gs pos="90000">
                <a:srgbClr val="EBECED">
                  <a:alpha val="0"/>
                </a:srgbClr>
              </a:gs>
            </a:gsLst>
            <a:lin ang="45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200" y="6508800"/>
            <a:ext cx="1104343" cy="21203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276A0-4FA4-41F4-8B2F-CE0BF62141AE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94482" y="6537600"/>
            <a:ext cx="144000" cy="144000"/>
          </a:xfrm>
        </p:spPr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6713" y="1096021"/>
            <a:ext cx="6271902" cy="553998"/>
          </a:xfrm>
        </p:spPr>
        <p:txBody>
          <a:bodyPr wrap="square" lIns="0" tIns="0" rIns="0" bIns="0" anchor="b">
            <a:noAutofit/>
          </a:bodyPr>
          <a:lstStyle>
            <a:lvl1pPr marL="0" indent="0">
              <a:spcBef>
                <a:spcPts val="0"/>
              </a:spcBef>
              <a:buNone/>
              <a:defRPr sz="3200" b="1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 smtClean="0"/>
              <a:t>Chinese title</a:t>
            </a:r>
          </a:p>
        </p:txBody>
      </p:sp>
      <p:sp>
        <p:nvSpPr>
          <p:cNvPr id="11" name="Title 17"/>
          <p:cNvSpPr>
            <a:spLocks noGrp="1"/>
          </p:cNvSpPr>
          <p:nvPr>
            <p:ph type="title" hasCustomPrompt="1"/>
          </p:nvPr>
        </p:nvSpPr>
        <p:spPr>
          <a:xfrm>
            <a:off x="366713" y="1691899"/>
            <a:ext cx="6271411" cy="1280160"/>
          </a:xfrm>
        </p:spPr>
        <p:txBody>
          <a:bodyPr lIns="432000" tIns="0" rIns="0" bIns="0" anchor="t" anchorCtr="0">
            <a:noAutofit/>
          </a:bodyPr>
          <a:lstStyle>
            <a:lvl1pPr algn="l">
              <a:lnSpc>
                <a:spcPct val="90000"/>
              </a:lnSpc>
              <a:defRPr sz="3200" b="0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GB" noProof="0" dirty="0" smtClean="0"/>
              <a:t>Chinese subtitle</a:t>
            </a:r>
            <a:endParaRPr lang="en-GB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366713" y="3435087"/>
            <a:ext cx="6273000" cy="1281600"/>
          </a:xfrm>
        </p:spPr>
        <p:txBody>
          <a:bodyPr/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0" kern="1200" dirty="0">
                <a:solidFill>
                  <a:srgbClr val="565A5C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 smtClean="0"/>
              <a:t>Western subtitle</a:t>
            </a:r>
            <a:endParaRPr lang="en-GB" noProof="0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66713" y="2834968"/>
            <a:ext cx="6273000" cy="554400"/>
          </a:xfrm>
        </p:spPr>
        <p:txBody>
          <a:bodyPr/>
          <a:lstStyle>
            <a:lvl1pPr marL="182880" indent="-182880">
              <a:buNone/>
              <a:defRPr lang="en-GB" sz="3200" b="1" kern="1200" dirty="0">
                <a:solidFill>
                  <a:srgbClr val="565A5C"/>
                </a:solidFill>
                <a:latin typeface="+mj-lt"/>
                <a:ea typeface="+mn-ea"/>
                <a:cs typeface="Arial" pitchFamily="34" charset="0"/>
              </a:defRPr>
            </a:lvl1pPr>
          </a:lstStyle>
          <a:p>
            <a:pPr marL="0" lvl="0" indent="0" algn="l" defTabSz="457200" rtl="0" eaLnBrk="1" latinLnBrk="0" hangingPunct="1">
              <a:spcBef>
                <a:spcPts val="0"/>
              </a:spcBef>
              <a:buClr>
                <a:schemeClr val="accent1"/>
              </a:buClr>
            </a:pPr>
            <a:r>
              <a:rPr lang="en-GB" noProof="0" dirty="0" smtClean="0"/>
              <a:t>Western title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55654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38600" cy="4572000"/>
          </a:xfrm>
        </p:spPr>
        <p:txBody>
          <a:bodyPr/>
          <a:lstStyle>
            <a:lvl1pPr>
              <a:defRPr sz="1800">
                <a:solidFill>
                  <a:srgbClr val="565A5C"/>
                </a:solidFill>
                <a:latin typeface="+mn-lt"/>
                <a:ea typeface="+mn-ea"/>
              </a:defRPr>
            </a:lvl1pPr>
            <a:lvl2pPr>
              <a:buClr>
                <a:srgbClr val="565A5C"/>
              </a:buClr>
              <a:defRPr sz="1600">
                <a:solidFill>
                  <a:srgbClr val="565A5C"/>
                </a:solidFill>
                <a:latin typeface="+mn-lt"/>
                <a:ea typeface="+mn-ea"/>
              </a:defRPr>
            </a:lvl2pPr>
            <a:lvl3pPr>
              <a:defRPr sz="120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defRPr sz="1100">
                <a:solidFill>
                  <a:srgbClr val="565A5C"/>
                </a:solidFill>
                <a:latin typeface="+mn-lt"/>
                <a:ea typeface="+mn-ea"/>
              </a:defRPr>
            </a:lvl4pPr>
            <a:lvl5pPr>
              <a:defRPr sz="1050">
                <a:solidFill>
                  <a:srgbClr val="565A5C"/>
                </a:solidFill>
                <a:latin typeface="+mn-lt"/>
                <a:ea typeface="+mn-e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600" cy="4571999"/>
          </a:xfrm>
        </p:spPr>
        <p:txBody>
          <a:bodyPr/>
          <a:lstStyle>
            <a:lvl1pPr>
              <a:defRPr sz="18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600">
                <a:solidFill>
                  <a:srgbClr val="565A5C"/>
                </a:solidFill>
              </a:defRPr>
            </a:lvl2pPr>
            <a:lvl3pPr>
              <a:defRPr sz="1200">
                <a:solidFill>
                  <a:srgbClr val="565A5C"/>
                </a:solidFill>
              </a:defRPr>
            </a:lvl3pPr>
            <a:lvl4pPr>
              <a:defRPr sz="1100">
                <a:solidFill>
                  <a:srgbClr val="565A5C"/>
                </a:solidFill>
              </a:defRPr>
            </a:lvl4pPr>
            <a:lvl5pPr>
              <a:defRPr sz="105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366714" y="365760"/>
            <a:ext cx="4038600" cy="396000"/>
          </a:xfrm>
        </p:spPr>
        <p:txBody>
          <a:bodyPr/>
          <a:lstStyle>
            <a:lvl1pPr>
              <a:defRPr sz="240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lang="en-GB" noProof="0" dirty="0" smtClean="0"/>
              <a:t>Click to edit Chinese title</a:t>
            </a:r>
            <a:endParaRPr lang="en-GB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37100" y="367200"/>
            <a:ext cx="4038600" cy="396875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GB" sz="2400" b="1" kern="1200" baseline="0" dirty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 smtClean="0"/>
              <a:t>Click to edit Western title</a:t>
            </a:r>
            <a:endParaRPr lang="en-GB" noProof="0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66713" y="808990"/>
            <a:ext cx="4038601" cy="396000"/>
          </a:xfrm>
        </p:spPr>
        <p:txBody>
          <a:bodyPr lIns="331200"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2400" b="0">
                <a:solidFill>
                  <a:schemeClr val="accent2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GB" noProof="0" dirty="0" smtClean="0"/>
              <a:t>Chinese subtitle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737099" y="808990"/>
            <a:ext cx="4038601" cy="3960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2400" b="0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 noProof="0" dirty="0" smtClean="0"/>
              <a:t>Western subtitle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3279FAE0-74DF-454A-860C-E80664B60935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45473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Team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66713" y="1568447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366713" y="2772936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366713" y="518191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315653" y="1601788"/>
            <a:ext cx="960120" cy="957262"/>
          </a:xfrm>
          <a:solidFill>
            <a:srgbClr val="A2A4A3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21"/>
          </p:nvPr>
        </p:nvSpPr>
        <p:spPr>
          <a:xfrm>
            <a:off x="3315653" y="2804372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22"/>
          </p:nvPr>
        </p:nvSpPr>
        <p:spPr>
          <a:xfrm>
            <a:off x="3315653" y="4009814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23"/>
          </p:nvPr>
        </p:nvSpPr>
        <p:spPr>
          <a:xfrm>
            <a:off x="3314066" y="5215255"/>
            <a:ext cx="960120" cy="960120"/>
          </a:xfrm>
          <a:solidFill>
            <a:srgbClr val="A2A4A3"/>
          </a:solidFill>
        </p:spPr>
        <p:txBody>
          <a:bodyPr anchor="ctr" anchorCtr="1"/>
          <a:lstStyle>
            <a:lvl1pPr marL="0" indent="0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6"/>
          </p:nvPr>
        </p:nvSpPr>
        <p:spPr>
          <a:xfrm>
            <a:off x="366713" y="397742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  <a:latin typeface="+mn-lt"/>
                <a:ea typeface="+mn-ea"/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  <a:latin typeface="+mn-lt"/>
                <a:ea typeface="+mn-ea"/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66712" y="365760"/>
            <a:ext cx="4040187" cy="396000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lang="en-GB" noProof="0" dirty="0" smtClean="0"/>
              <a:t>Click to edit Chinese title</a:t>
            </a:r>
            <a:endParaRPr lang="en-GB" noProof="0" dirty="0"/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27"/>
          </p:nvPr>
        </p:nvSpPr>
        <p:spPr>
          <a:xfrm>
            <a:off x="4737100" y="1568447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28"/>
          </p:nvPr>
        </p:nvSpPr>
        <p:spPr>
          <a:xfrm>
            <a:off x="4737100" y="2772936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1" name="Text Placeholder 19"/>
          <p:cNvSpPr>
            <a:spLocks noGrp="1"/>
          </p:cNvSpPr>
          <p:nvPr>
            <p:ph type="body" sz="quarter" idx="29"/>
          </p:nvPr>
        </p:nvSpPr>
        <p:spPr>
          <a:xfrm>
            <a:off x="4737100" y="518191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3" name="Text Placeholder 37"/>
          <p:cNvSpPr>
            <a:spLocks noGrp="1"/>
          </p:cNvSpPr>
          <p:nvPr>
            <p:ph type="body" sz="quarter" idx="30"/>
          </p:nvPr>
        </p:nvSpPr>
        <p:spPr>
          <a:xfrm>
            <a:off x="4737100" y="3977425"/>
            <a:ext cx="2651760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2" hasCustomPrompt="1"/>
          </p:nvPr>
        </p:nvSpPr>
        <p:spPr>
          <a:xfrm>
            <a:off x="4737100" y="367200"/>
            <a:ext cx="4038600" cy="396000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GB" sz="2400" b="1" kern="1200" dirty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GB" noProof="0" dirty="0" smtClean="0"/>
              <a:t>Click to edit Western title</a:t>
            </a:r>
            <a:endParaRPr lang="en-GB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33"/>
          </p:nvPr>
        </p:nvSpPr>
        <p:spPr/>
        <p:txBody>
          <a:bodyPr/>
          <a:lstStyle/>
          <a:p>
            <a:fld id="{17D5910A-844C-4867-B502-8C19FDBE95A8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5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8915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ingual Individual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20"/>
          </p:nvPr>
        </p:nvSpPr>
        <p:spPr>
          <a:xfrm>
            <a:off x="3445193" y="1603375"/>
            <a:ext cx="960120" cy="957262"/>
          </a:xfrm>
          <a:solidFill>
            <a:srgbClr val="A2A4A3"/>
          </a:solidFill>
        </p:spPr>
        <p:txBody>
          <a:bodyPr anchor="ctr" anchorCtr="1"/>
          <a:lstStyle>
            <a:lvl1pPr marL="0" indent="0" algn="ctr">
              <a:buNone/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66714" y="367200"/>
            <a:ext cx="4038600" cy="396000"/>
          </a:xfrm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 smtClean="0"/>
              <a:t>Click to edit Chinese title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fld id="{9DF06FD7-7F9E-4120-8588-A75A994858F6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66712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15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366712" y="2791375"/>
            <a:ext cx="3078481" cy="3384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29"/>
          </p:nvPr>
        </p:nvSpPr>
        <p:spPr>
          <a:xfrm>
            <a:off x="4735513" y="1568454"/>
            <a:ext cx="2916011" cy="96012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buNone/>
              <a:defRPr sz="1050">
                <a:solidFill>
                  <a:srgbClr val="565A5C"/>
                </a:solidFill>
              </a:defRPr>
            </a:lvl2pPr>
            <a:lvl3pPr marL="0" indent="0">
              <a:spcBef>
                <a:spcPts val="600"/>
              </a:spcBef>
              <a:buNone/>
              <a:defRPr sz="1050">
                <a:solidFill>
                  <a:srgbClr val="565A5C"/>
                </a:solidFill>
              </a:defRPr>
            </a:lvl3pPr>
            <a:lvl4pPr marL="0" indent="0">
              <a:spcBef>
                <a:spcPts val="1200"/>
              </a:spcBef>
              <a:buNone/>
              <a:defRPr sz="1000"/>
            </a:lvl4pPr>
            <a:lvl5pPr marL="0" indent="0">
              <a:buNone/>
              <a:defRPr sz="9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30"/>
          </p:nvPr>
        </p:nvSpPr>
        <p:spPr>
          <a:xfrm>
            <a:off x="4735513" y="2791375"/>
            <a:ext cx="4040187" cy="3384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050" b="0" baseline="0">
                <a:solidFill>
                  <a:srgbClr val="565A5C"/>
                </a:solidFill>
              </a:defRPr>
            </a:lvl1pPr>
            <a:lvl2pPr marL="115200" indent="-115200">
              <a:defRPr sz="1050"/>
            </a:lvl2pPr>
            <a:lvl3pPr marL="230400" indent="-115200">
              <a:spcBef>
                <a:spcPts val="600"/>
              </a:spcBef>
              <a:defRPr sz="1050"/>
            </a:lvl3pPr>
            <a:lvl4pPr marL="345600" indent="-115200">
              <a:spcBef>
                <a:spcPts val="600"/>
              </a:spcBef>
              <a:defRPr sz="1050"/>
            </a:lvl4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1" hasCustomPrompt="1"/>
          </p:nvPr>
        </p:nvSpPr>
        <p:spPr>
          <a:xfrm>
            <a:off x="4737100" y="367200"/>
            <a:ext cx="4038600" cy="396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 smtClean="0"/>
              <a:t>Click to edit Western title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95526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gradFill>
          <a:gsLst>
            <a:gs pos="0">
              <a:schemeClr val="bg2"/>
            </a:gs>
            <a:gs pos="100000">
              <a:schemeClr val="bg1"/>
            </a:gs>
          </a:gsLst>
          <a:lin ang="4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EBECED">
                  <a:alpha val="0"/>
                </a:srgbClr>
              </a:gs>
              <a:gs pos="45000">
                <a:srgbClr val="EBECED">
                  <a:alpha val="0"/>
                </a:srgbClr>
              </a:gs>
              <a:gs pos="90000">
                <a:srgbClr val="EBECED"/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 smtClean="0">
              <a:solidFill>
                <a:schemeClr val="bg2"/>
              </a:solidFill>
            </a:endParaRPr>
          </a:p>
        </p:txBody>
      </p:sp>
      <p:sp>
        <p:nvSpPr>
          <p:cNvPr id="8" name="Freeform 5"/>
          <p:cNvSpPr>
            <a:spLocks/>
          </p:cNvSpPr>
          <p:nvPr userDrawn="1"/>
        </p:nvSpPr>
        <p:spPr bwMode="auto">
          <a:xfrm>
            <a:off x="0" y="0"/>
            <a:ext cx="8791575" cy="6858000"/>
          </a:xfrm>
          <a:custGeom>
            <a:avLst/>
            <a:gdLst>
              <a:gd name="T0" fmla="*/ 2755 w 2770"/>
              <a:gd name="T1" fmla="*/ 592 h 2160"/>
              <a:gd name="T2" fmla="*/ 2136 w 2770"/>
              <a:gd name="T3" fmla="*/ 0 h 2160"/>
              <a:gd name="T4" fmla="*/ 0 w 2770"/>
              <a:gd name="T5" fmla="*/ 0 h 2160"/>
              <a:gd name="T6" fmla="*/ 0 w 2770"/>
              <a:gd name="T7" fmla="*/ 2160 h 2160"/>
              <a:gd name="T8" fmla="*/ 1196 w 2770"/>
              <a:gd name="T9" fmla="*/ 2160 h 2160"/>
              <a:gd name="T10" fmla="*/ 2755 w 2770"/>
              <a:gd name="T11" fmla="*/ 643 h 2160"/>
              <a:gd name="T12" fmla="*/ 2755 w 2770"/>
              <a:gd name="T13" fmla="*/ 592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0" h="2160">
                <a:moveTo>
                  <a:pt x="2755" y="592"/>
                </a:moveTo>
                <a:cubicBezTo>
                  <a:pt x="2136" y="0"/>
                  <a:pt x="2136" y="0"/>
                  <a:pt x="213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196" y="2160"/>
                  <a:pt x="1196" y="2160"/>
                  <a:pt x="1196" y="2160"/>
                </a:cubicBezTo>
                <a:cubicBezTo>
                  <a:pt x="2755" y="643"/>
                  <a:pt x="2755" y="643"/>
                  <a:pt x="2755" y="643"/>
                </a:cubicBezTo>
                <a:cubicBezTo>
                  <a:pt x="2770" y="629"/>
                  <a:pt x="2770" y="606"/>
                  <a:pt x="2755" y="592"/>
                </a:cubicBezTo>
                <a:close/>
              </a:path>
            </a:pathLst>
          </a:custGeom>
          <a:gradFill flip="none" rotWithShape="1">
            <a:gsLst>
              <a:gs pos="40000">
                <a:schemeClr val="bg1">
                  <a:alpha val="80000"/>
                </a:schemeClr>
              </a:gs>
              <a:gs pos="0">
                <a:srgbClr val="EBECED"/>
              </a:gs>
              <a:gs pos="90000">
                <a:srgbClr val="EBECED">
                  <a:alpha val="0"/>
                </a:srgbClr>
              </a:gs>
            </a:gsLst>
            <a:lin ang="45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713" y="302417"/>
            <a:ext cx="6876000" cy="553998"/>
          </a:xfrm>
        </p:spPr>
        <p:txBody>
          <a:bodyPr wrap="square" lIns="0" tIns="0" rIns="0" bIns="0" anchor="b">
            <a:noAutofit/>
          </a:bodyPr>
          <a:lstStyle>
            <a:lvl1pPr marL="0" indent="0">
              <a:spcBef>
                <a:spcPts val="0"/>
              </a:spcBef>
              <a:buNone/>
              <a:defRPr sz="3600" b="1">
                <a:solidFill>
                  <a:srgbClr val="565A5C"/>
                </a:solidFill>
                <a:latin typeface="+mj-lt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366713" y="898850"/>
            <a:ext cx="6875462" cy="128016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600" b="0">
                <a:solidFill>
                  <a:srgbClr val="565A5C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47A2-203C-4056-9D2C-6CA8B1B6AC88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94482" y="6537600"/>
            <a:ext cx="144000" cy="144000"/>
          </a:xfrm>
        </p:spPr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482" y="6507853"/>
            <a:ext cx="1104343" cy="212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53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ingual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Placeholder 35"/>
          <p:cNvSpPr>
            <a:spLocks noGrp="1"/>
          </p:cNvSpPr>
          <p:nvPr>
            <p:ph type="body" sz="quarter" idx="22"/>
          </p:nvPr>
        </p:nvSpPr>
        <p:spPr>
          <a:xfrm>
            <a:off x="4221698" y="495525"/>
            <a:ext cx="2675990" cy="596675"/>
          </a:xfrm>
        </p:spPr>
        <p:txBody>
          <a:bodyPr/>
          <a:lstStyle>
            <a:lvl1pPr marL="0" indent="0" algn="l" defTabSz="457200" rtl="0" eaLnBrk="1" latinLnBrk="0" hangingPunct="1">
              <a:spcBef>
                <a:spcPct val="0"/>
              </a:spcBef>
              <a:buNone/>
              <a:defRPr lang="en-US" sz="3200" b="0" kern="1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182160" indent="0" algn="l" defTabSz="457200" rtl="0" eaLnBrk="1" latinLnBrk="0" hangingPunct="1">
              <a:spcBef>
                <a:spcPct val="0"/>
              </a:spcBef>
              <a:buNone/>
              <a:defRPr lang="en-US" sz="3200" b="0" kern="1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366714" y="495525"/>
            <a:ext cx="3429000" cy="492443"/>
          </a:xfrm>
        </p:spPr>
        <p:txBody>
          <a:bodyPr/>
          <a:lstStyle>
            <a:lvl1pPr>
              <a:defRPr lang="en-GB" sz="3200" b="0" kern="1200" dirty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66713" y="3515630"/>
            <a:ext cx="840898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950" y="558000"/>
            <a:ext cx="1743749" cy="3348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BD8D851-62A3-40F6-A7BC-BD5AA0D4E467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66712" y="1603375"/>
            <a:ext cx="3429001" cy="1686067"/>
          </a:xfrm>
        </p:spPr>
        <p:txBody>
          <a:bodyPr lIns="144000"/>
          <a:lstStyle>
            <a:lvl1pPr marL="0" indent="0" algn="l" defTabSz="4572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/>
              <a:buNone/>
              <a:defRPr lang="en-US" sz="1800" kern="1200" dirty="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ts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noProof="0" dirty="0" smtClean="0"/>
              <a:t>Office name and address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366714" y="3682800"/>
            <a:ext cx="3499200" cy="2228400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marL="183600">
              <a:spcBef>
                <a:spcPts val="0"/>
              </a:spcBef>
              <a:defRPr sz="1200">
                <a:solidFill>
                  <a:schemeClr val="tx2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4221698" y="6058773"/>
            <a:ext cx="4554000" cy="442040"/>
          </a:xfrm>
        </p:spPr>
        <p:txBody>
          <a:bodyPr anchor="b" anchorCtr="0"/>
          <a:lstStyle>
            <a:lvl1pPr marL="0" indent="0" algn="l" defTabSz="457200" rtl="0" eaLnBrk="1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 lang="en-US" sz="650" kern="1200" dirty="0" smtClean="0">
                <a:solidFill>
                  <a:srgbClr val="565A5C"/>
                </a:solidFill>
                <a:effectLst/>
                <a:latin typeface="+mn-lt"/>
                <a:ea typeface="Arial"/>
                <a:cs typeface="Arial"/>
              </a:defRPr>
            </a:lvl1pPr>
            <a:lvl2pPr>
              <a:spcBef>
                <a:spcPts val="0"/>
              </a:spcBef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221700" y="3682800"/>
            <a:ext cx="4554000" cy="2228400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marL="183600">
              <a:spcBef>
                <a:spcPts val="0"/>
              </a:spcBef>
              <a:defRPr sz="1200">
                <a:solidFill>
                  <a:schemeClr val="tx2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4222800" y="1601788"/>
            <a:ext cx="3430800" cy="1687512"/>
          </a:xfrm>
        </p:spPr>
        <p:txBody>
          <a:bodyPr anchor="t" anchorCtr="0"/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300"/>
              </a:spcAft>
              <a:buNone/>
              <a:defRPr sz="1800"/>
            </a:lvl1pPr>
          </a:lstStyle>
          <a:p>
            <a:pPr lvl="0"/>
            <a:r>
              <a:rPr lang="en-GB" noProof="0" dirty="0" smtClean="0"/>
              <a:t>Office name and address</a:t>
            </a:r>
          </a:p>
          <a:p>
            <a:pPr lvl="1"/>
            <a:r>
              <a:rPr lang="en-GB" noProof="0" dirty="0" smtClean="0"/>
              <a:t>Second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66713" y="6059488"/>
            <a:ext cx="3498850" cy="441325"/>
          </a:xfrm>
        </p:spPr>
        <p:txBody>
          <a:bodyPr anchor="b" anchorCtr="0"/>
          <a:lstStyle>
            <a:lvl1pPr marL="0" indent="0">
              <a:lnSpc>
                <a:spcPts val="800"/>
              </a:lnSpc>
              <a:spcBef>
                <a:spcPts val="0"/>
              </a:spcBef>
              <a:buNone/>
              <a:defRPr sz="700"/>
            </a:lvl1pPr>
            <a:lvl2pPr marL="182160" indent="0">
              <a:lnSpc>
                <a:spcPts val="700"/>
              </a:lnSpc>
              <a:buNone/>
              <a:defRPr sz="650"/>
            </a:lvl2pPr>
            <a:lvl3pPr marL="367920" indent="0">
              <a:lnSpc>
                <a:spcPts val="700"/>
              </a:lnSpc>
              <a:buNone/>
              <a:defRPr sz="650"/>
            </a:lvl3pPr>
            <a:lvl4pPr marL="551520" indent="0">
              <a:lnSpc>
                <a:spcPts val="700"/>
              </a:lnSpc>
              <a:buNone/>
              <a:defRPr sz="650"/>
            </a:lvl4pPr>
            <a:lvl5pPr marL="735120" indent="0">
              <a:lnSpc>
                <a:spcPts val="700"/>
              </a:lnSpc>
              <a:buNone/>
              <a:defRPr sz="65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437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66713" y="1600200"/>
            <a:ext cx="8408987" cy="4572000"/>
          </a:xfrm>
        </p:spPr>
        <p:txBody>
          <a:bodyPr/>
          <a:lstStyle>
            <a:lvl1pPr>
              <a:defRPr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>
                <a:solidFill>
                  <a:srgbClr val="565A5C"/>
                </a:solidFill>
              </a:defRPr>
            </a:lvl2pPr>
            <a:lvl3pPr>
              <a:defRPr>
                <a:solidFill>
                  <a:srgbClr val="565A5C"/>
                </a:solidFill>
              </a:defRPr>
            </a:lvl3pPr>
            <a:lvl4pPr>
              <a:defRPr>
                <a:solidFill>
                  <a:srgbClr val="565A5C"/>
                </a:solidFill>
              </a:defRPr>
            </a:lvl4pPr>
            <a:lvl5pPr>
              <a:defRPr>
                <a:solidFill>
                  <a:srgbClr val="565A5C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D338291-22A8-4920-8763-A9C5140AA13D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66713" y="1600200"/>
            <a:ext cx="8408987" cy="4572000"/>
          </a:xfrm>
        </p:spPr>
        <p:txBody>
          <a:bodyPr/>
          <a:lstStyle>
            <a:lvl1pPr>
              <a:defRPr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>
                <a:solidFill>
                  <a:srgbClr val="565A5C"/>
                </a:solidFill>
              </a:defRPr>
            </a:lvl2pPr>
            <a:lvl3pPr>
              <a:defRPr>
                <a:solidFill>
                  <a:srgbClr val="565A5C"/>
                </a:solidFill>
              </a:defRPr>
            </a:lvl3pPr>
            <a:lvl4pPr>
              <a:defRPr>
                <a:solidFill>
                  <a:srgbClr val="565A5C"/>
                </a:solidFill>
              </a:defRPr>
            </a:lvl4pPr>
            <a:lvl5pPr>
              <a:defRPr>
                <a:solidFill>
                  <a:srgbClr val="565A5C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DC4ACD-79A1-4C4A-B0B5-676F832BC1EA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 smtClean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541605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40187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599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8C60-08F4-43E4-A5B5-701EBD92E246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1603375"/>
            <a:ext cx="4040187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603375"/>
            <a:ext cx="4038599" cy="4572000"/>
          </a:xfrm>
        </p:spPr>
        <p:txBody>
          <a:bodyPr/>
          <a:lstStyle>
            <a:lvl1pPr>
              <a:defRPr sz="2000">
                <a:solidFill>
                  <a:srgbClr val="565A5C"/>
                </a:solidFill>
              </a:defRPr>
            </a:lvl1pPr>
            <a:lvl2pPr>
              <a:buClr>
                <a:srgbClr val="565A5C"/>
              </a:buClr>
              <a:defRPr sz="1800">
                <a:solidFill>
                  <a:srgbClr val="565A5C"/>
                </a:solidFill>
              </a:defRPr>
            </a:lvl2pPr>
            <a:lvl3pPr>
              <a:defRPr sz="1400">
                <a:solidFill>
                  <a:srgbClr val="565A5C"/>
                </a:solidFill>
              </a:defRPr>
            </a:lvl3pPr>
            <a:lvl4pPr>
              <a:defRPr sz="1200">
                <a:solidFill>
                  <a:srgbClr val="565A5C"/>
                </a:solidFill>
              </a:defRPr>
            </a:lvl4pPr>
            <a:lvl5pPr>
              <a:defRPr sz="1100">
                <a:solidFill>
                  <a:srgbClr val="565A5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36457-1E0F-405D-BFAC-CEA2887D79C0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sp>
        <p:nvSpPr>
          <p:cNvPr id="9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 smtClean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1014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294C0-CE58-4EDB-82D4-07BF0EBAAA76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DC4C-2CCA-4884-9D07-126BBC10AE71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  <p:sp>
        <p:nvSpPr>
          <p:cNvPr id="7" name="Subtitle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366713" y="790575"/>
            <a:ext cx="8408987" cy="396000"/>
          </a:xfrm>
        </p:spPr>
        <p:txBody>
          <a:bodyPr/>
          <a:lstStyle>
            <a:lvl1pPr marL="0" indent="0">
              <a:lnSpc>
                <a:spcPct val="95000"/>
              </a:lnSpc>
              <a:buNone/>
              <a:defRPr sz="2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 smtClean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67132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B20D-48C2-49CB-B11B-73A9E90E304F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" y="6369944"/>
            <a:ext cx="9143999" cy="486460"/>
          </a:xfrm>
          <a:prstGeom prst="rect">
            <a:avLst/>
          </a:prstGeom>
          <a:solidFill>
            <a:srgbClr val="EBEC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 algn="ctr"/>
            <a:endParaRPr lang="en-GB" noProof="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713" y="340360"/>
            <a:ext cx="8408987" cy="3960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66713" y="1603375"/>
            <a:ext cx="8408987" cy="457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494482" y="6537600"/>
            <a:ext cx="144000" cy="144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4DACC3-9742-4940-92E6-4CAB853A3218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366713" y="6539162"/>
            <a:ext cx="2160000" cy="144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900" b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3049725D-C84B-4DE0-AC86-CE57E527A90F}" type="datetime4">
              <a:rPr lang="pl-PL" noProof="0" smtClean="0"/>
              <a:t>5 września 2018</a:t>
            </a:fld>
            <a:endParaRPr lang="en-GB" noProof="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482" y="6507853"/>
            <a:ext cx="1104343" cy="212034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737100" y="6538126"/>
            <a:ext cx="2160000" cy="144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>
              <a:defRPr lang="en-US" sz="900" b="0" dirty="0">
                <a:cs typeface="Arial" pitchFamily="34" charset="0"/>
              </a:defRPr>
            </a:lvl1pPr>
          </a:lstStyle>
          <a:p>
            <a:r>
              <a:rPr lang="en-GB" noProof="0" dirty="0" smtClean="0"/>
              <a:t>Footer or alternate date</a:t>
            </a:r>
            <a:endParaRPr lang="en-GB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5" r:id="rId2"/>
    <p:sldLayoutId id="2147483650" r:id="rId3"/>
    <p:sldLayoutId id="2147483788" r:id="rId4"/>
    <p:sldLayoutId id="2147483652" r:id="rId5"/>
    <p:sldLayoutId id="2147483789" r:id="rId6"/>
    <p:sldLayoutId id="2147483654" r:id="rId7"/>
    <p:sldLayoutId id="2147483790" r:id="rId8"/>
    <p:sldLayoutId id="2147483655" r:id="rId9"/>
    <p:sldLayoutId id="2147483784" r:id="rId10"/>
    <p:sldLayoutId id="2147483787" r:id="rId11"/>
    <p:sldLayoutId id="2147483772" r:id="rId12"/>
    <p:sldLayoutId id="2147483660" r:id="rId13"/>
    <p:sldLayoutId id="2147483769" r:id="rId14"/>
    <p:sldLayoutId id="2147483782" r:id="rId15"/>
    <p:sldLayoutId id="2147483783" r:id="rId16"/>
    <p:sldLayoutId id="2147483792" r:id="rId17"/>
    <p:sldLayoutId id="2147483785" r:id="rId18"/>
    <p:sldLayoutId id="2147483786" r:id="rId19"/>
    <p:sldLayoutId id="2147483791" r:id="rId20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2600" b="1" kern="1200">
          <a:solidFill>
            <a:schemeClr val="tx2"/>
          </a:solidFill>
          <a:latin typeface="+mj-lt"/>
          <a:ea typeface="+mj-ea"/>
          <a:cs typeface="Arial" pitchFamily="34" charset="0"/>
        </a:defRPr>
      </a:lvl1pPr>
    </p:titleStyle>
    <p:bodyStyle>
      <a:lvl1pPr marL="182880" indent="-182880" algn="l" defTabSz="457200" rtl="0" eaLnBrk="1" latinLnBrk="0" hangingPunct="1">
        <a:spcBef>
          <a:spcPts val="1000"/>
        </a:spcBef>
        <a:buClr>
          <a:schemeClr val="tx2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365760" indent="-183600" algn="l" defTabSz="457200" rtl="0" eaLnBrk="1" latinLnBrk="0" hangingPunct="1">
        <a:spcBef>
          <a:spcPts val="600"/>
        </a:spcBef>
        <a:buClr>
          <a:srgbClr val="565A5C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550800" indent="-182880" algn="l" defTabSz="457200" rtl="0" eaLnBrk="1" latinLnBrk="0" hangingPunct="1">
        <a:spcBef>
          <a:spcPts val="4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734400" indent="-182880" algn="l" defTabSz="457200" rtl="0" eaLnBrk="1" latinLnBrk="0" hangingPunct="1">
        <a:spcBef>
          <a:spcPts val="300"/>
        </a:spcBef>
        <a:buClr>
          <a:schemeClr val="tx1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918000" indent="-182880" algn="l" defTabSz="457200" rtl="0" eaLnBrk="1" latinLnBrk="0" hangingPunct="1">
        <a:spcBef>
          <a:spcPts val="300"/>
        </a:spcBef>
        <a:buClr>
          <a:schemeClr val="tx1"/>
        </a:buClr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66713" y="1693544"/>
            <a:ext cx="6876200" cy="2040255"/>
          </a:xfrm>
        </p:spPr>
        <p:txBody>
          <a:bodyPr/>
          <a:lstStyle/>
          <a:p>
            <a:r>
              <a:rPr lang="pl-PL" sz="2800" dirty="0" smtClean="0"/>
              <a:t>Naruszenie warunków formalnych WNT a prawo do odliczenia podatku naliczonego</a:t>
            </a:r>
          </a:p>
          <a:p>
            <a:r>
              <a:rPr lang="pl-PL" sz="2800" dirty="0" smtClean="0"/>
              <a:t>(wyrok WSA w Szczecinie z 3 sierpnia 2016 r., I SA/</a:t>
            </a:r>
            <a:r>
              <a:rPr lang="pl-PL" sz="2800" dirty="0" err="1" smtClean="0"/>
              <a:t>Sz</a:t>
            </a:r>
            <a:r>
              <a:rPr lang="pl-PL" sz="2800" dirty="0" smtClean="0"/>
              <a:t> 174/16)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47663" y="5067026"/>
            <a:ext cx="1620000" cy="161583"/>
          </a:xfrm>
        </p:spPr>
        <p:txBody>
          <a:bodyPr/>
          <a:lstStyle/>
          <a:p>
            <a:r>
              <a:rPr lang="pl-PL" dirty="0" smtClean="0"/>
              <a:t>31 marca 2017 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34DACC3-9742-4940-92E6-4CAB853A3218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28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Dentons</a:t>
            </a:r>
            <a:endParaRPr lang="en-US" dirty="0"/>
          </a:p>
          <a:p>
            <a:r>
              <a:rPr lang="en-US" dirty="0"/>
              <a:t>Rondo ONZ 1</a:t>
            </a:r>
          </a:p>
          <a:p>
            <a:r>
              <a:rPr lang="en-US" dirty="0"/>
              <a:t>00-124 </a:t>
            </a:r>
            <a:r>
              <a:rPr lang="pl-PL" dirty="0" smtClean="0"/>
              <a:t>Warszawa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l-PL" dirty="0"/>
              <a:t>Dentons jest największą na świecie firmą prawniczą, oferującą najwyższej jakości doradztwo prawne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/>
              <a:t>biznesowe. Za innowacyjne osiągnięcia w zakresie świadczenia usług prawnych, w tym m.in. stworzenie </a:t>
            </a:r>
            <a:r>
              <a:rPr lang="pl-PL" dirty="0" err="1"/>
              <a:t>Nextlaw</a:t>
            </a:r>
            <a:r>
              <a:rPr lang="pl-PL" dirty="0"/>
              <a:t> </a:t>
            </a:r>
            <a:r>
              <a:rPr lang="pl-PL" dirty="0" err="1"/>
              <a:t>Labs</a:t>
            </a:r>
            <a:r>
              <a:rPr lang="pl-PL" dirty="0"/>
              <a:t> oraz </a:t>
            </a:r>
            <a:r>
              <a:rPr lang="pl-PL" dirty="0" err="1"/>
              <a:t>Nextlaw</a:t>
            </a:r>
            <a:r>
              <a:rPr lang="pl-PL" dirty="0"/>
              <a:t> Global </a:t>
            </a:r>
            <a:r>
              <a:rPr lang="pl-PL" dirty="0" err="1"/>
              <a:t>Referral</a:t>
            </a:r>
            <a:r>
              <a:rPr lang="pl-PL" dirty="0"/>
              <a:t> Network, Dentons jest regularnie rekomendowany przez wiodące informatory biznesowe i prawnicze i zajmuje pozycję lidera w zestawieniu „Indeks Elitarnych Globalnych Firm </a:t>
            </a:r>
            <a:r>
              <a:rPr lang="pl-PL" dirty="0" err="1"/>
              <a:t>Acritas</a:t>
            </a:r>
            <a:r>
              <a:rPr lang="pl-PL" dirty="0"/>
              <a:t>”. Jest także zdobywcą nagrody BTI Client Service 30 </a:t>
            </a:r>
            <a:r>
              <a:rPr lang="pl-PL" dirty="0" err="1"/>
              <a:t>Award</a:t>
            </a:r>
            <a:r>
              <a:rPr lang="pl-PL" dirty="0"/>
              <a:t>. Dzięki policentrycznemu podejściu oraz zapewnianiu klientom dostępu do najbardziej utalentowanych prawników na całym świecie, Dentons rzuca wyzwanie istniejącym standardom obsługi prawnej w społecznościach,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których funkcjonuje.  www.dentons.com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smtClean="0"/>
              <a:t>201</a:t>
            </a:r>
            <a:r>
              <a:rPr lang="pl-PL" dirty="0" smtClean="0"/>
              <a:t>7 </a:t>
            </a:r>
            <a:r>
              <a:rPr lang="en-US" dirty="0" err="1" smtClean="0"/>
              <a:t>Dentons</a:t>
            </a:r>
            <a:r>
              <a:rPr lang="en-US" dirty="0"/>
              <a:t>. </a:t>
            </a:r>
            <a:r>
              <a:rPr lang="pl-PL" dirty="0"/>
              <a:t>Dentons jest globalną firmą prawniczą, świadczącą usługi na całym świecie poprzez swoje oddziały i kancelarie z nią stowarzyszone. Niniejsza publikacja nie stanowi porady prawnej ani innej usługi doradczej, a jej treścią nie należy posługiwać się przy podejmowaniu lub wstrzymywaniu się od podejmowania określonych czynności. Patrz zastrzeżenia prawne znajdujące się na stronie dentons.com.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AD7C191-BC4A-4C76-B2DF-4FE219EABA5F}" type="datetime4">
              <a:rPr lang="pl-PL" noProof="0" smtClean="0"/>
              <a:t>5 września 2018</a:t>
            </a:fld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10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9976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3112692"/>
              </p:ext>
            </p:extLst>
          </p:nvPr>
        </p:nvGraphicFramePr>
        <p:xfrm>
          <a:off x="366713" y="1600200"/>
          <a:ext cx="8408987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pl-PL" dirty="0" smtClean="0"/>
              <a:t>31 </a:t>
            </a:r>
            <a:r>
              <a:rPr lang="pl-PL" dirty="0"/>
              <a:t>marca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2</a:t>
            </a:fld>
            <a:endParaRPr lang="en-GB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Stan faktyczny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71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noProof="0" dirty="0" smtClean="0"/>
              <a:t>31 marca 2017</a:t>
            </a:r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3</a:t>
            </a:fld>
            <a:endParaRPr lang="en-GB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Przebieg postępowania kontrolnego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00359224"/>
              </p:ext>
            </p:extLst>
          </p:nvPr>
        </p:nvGraphicFramePr>
        <p:xfrm>
          <a:off x="581024" y="1463674"/>
          <a:ext cx="8175350" cy="4441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897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noProof="0" dirty="0" smtClean="0"/>
              <a:t>31 marca 2017</a:t>
            </a:r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4</a:t>
            </a:fld>
            <a:endParaRPr lang="en-GB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Przebieg postępowania w sprawie stwierdzenia nieważności decyzji UKS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5761614"/>
              </p:ext>
            </p:extLst>
          </p:nvPr>
        </p:nvGraphicFramePr>
        <p:xfrm>
          <a:off x="581024" y="1463674"/>
          <a:ext cx="7896225" cy="4441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058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sz="1800" dirty="0"/>
              <a:t>Treść przepisu art. 11 ust. 2 </a:t>
            </a:r>
            <a:r>
              <a:rPr lang="pl-PL" sz="1800" dirty="0" smtClean="0"/>
              <a:t>nowelizacji ustawy o VAT </a:t>
            </a:r>
            <a:r>
              <a:rPr lang="pl-PL" sz="1800" dirty="0"/>
              <a:t>stanowiła jeden z elementów zmian dokonywanych w art. 86 </a:t>
            </a:r>
            <a:r>
              <a:rPr lang="pl-PL" sz="1800" dirty="0" smtClean="0"/>
              <a:t>ustawy o VAT </a:t>
            </a:r>
            <a:r>
              <a:rPr lang="pl-PL" sz="1800" dirty="0"/>
              <a:t>z dniem 1 stycznia 2014 r. W takiej sytuacji prawidłowa wykładnia tego przejściowego przepisu (obowiązującego od 1 kwietnia do 31 grudnia 2013 r.) powinna być dokonywana z uwzględnieniem zmian wprowadzanych do ustawy z dniem 1 stycznia 2014 r. </a:t>
            </a:r>
            <a:endParaRPr lang="pl-PL" sz="1800" dirty="0" smtClean="0"/>
          </a:p>
          <a:p>
            <a:endParaRPr lang="pl-PL" sz="1600" dirty="0" smtClean="0"/>
          </a:p>
          <a:p>
            <a:r>
              <a:rPr lang="pl-PL" sz="1800" dirty="0" smtClean="0"/>
              <a:t>Nie </a:t>
            </a:r>
            <a:r>
              <a:rPr lang="pl-PL" sz="1800" dirty="0"/>
              <a:t>mogło być – zdaniem Sądu – zamiarem ustawodawcy aby na okres ww. 9 miesięcy 2013 r. wprowadzać stan prawny istotnie odbiegający od pakietu zmian wprowadzanych z dniem 1 stycznia 2014 r</a:t>
            </a:r>
            <a:r>
              <a:rPr lang="pl-PL" sz="1800" dirty="0" smtClean="0"/>
              <a:t>., </a:t>
            </a:r>
            <a:r>
              <a:rPr lang="pl-PL" sz="1800" dirty="0"/>
              <a:t>zwłaszcza że – jak podnosi organ – zmiany dokonywane w tym artykule stanowiły pakiet dostosowujący przepisy krajowe do zmian wprowadzonych w Dyrektywie </a:t>
            </a:r>
            <a:r>
              <a:rPr lang="pl-PL" sz="1800" dirty="0" smtClean="0"/>
              <a:t>112</a:t>
            </a:r>
            <a:endParaRPr lang="pl-PL" sz="1800" dirty="0"/>
          </a:p>
          <a:p>
            <a:endParaRPr lang="en-US" sz="1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pl-PL" noProof="0" dirty="0" smtClean="0"/>
              <a:t>31 marca 2017</a:t>
            </a:r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5</a:t>
            </a:fld>
            <a:endParaRPr lang="en-GB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Tezy orzeczenia (1)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949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pl-PL" sz="1600" dirty="0"/>
              <a:t>Jeśli podatnik dokonujący </a:t>
            </a:r>
            <a:r>
              <a:rPr lang="pl-PL" sz="1600" dirty="0" smtClean="0"/>
              <a:t>WNT, </a:t>
            </a:r>
            <a:r>
              <a:rPr lang="pl-PL" sz="1600" dirty="0"/>
              <a:t>który odliczył podatek naliczony wynikający z tej czynności, nie otrzyma w ciągu 3 miesięcy (licząc od końca miesiąca, w którym powstał obowiązek podatkowy) faktury, to powinien dokonać korekty podatku naliczonego. Korekta powinna być dokonana na bieżąco, tj. w rozliczeniu za okres, w którym upłynął termin otrzymania faktury. Wówczas to - w tym właśnie rozliczeniu - podatnik powinien pomniejszyć kwotę podatku naliczonego. Jeśli podatnik w terminie późniejszym otrzyma fakturę, o której mowa, wówczas będzie mógł odliczyć podatek naliczony. Nastąpi to przez powiększenie kwoty podatku naliczonego w deklaracji za okres, w którym otrzymano </a:t>
            </a:r>
            <a:r>
              <a:rPr lang="pl-PL" sz="1600" dirty="0" smtClean="0"/>
              <a:t>fakturę</a:t>
            </a:r>
            <a:endParaRPr lang="pl-PL" sz="1600" dirty="0"/>
          </a:p>
          <a:p>
            <a:r>
              <a:rPr lang="pl-PL" sz="1600" dirty="0"/>
              <a:t>Prawo do odliczenia podatku - od czynności </a:t>
            </a:r>
            <a:r>
              <a:rPr lang="pl-PL" sz="1600" dirty="0" smtClean="0"/>
              <a:t>WNT, </a:t>
            </a:r>
            <a:r>
              <a:rPr lang="pl-PL" sz="1600" dirty="0"/>
              <a:t>nabycia towarów lub usług, dla których podatnikiem jest nabywca - powstaje w rozliczeniu za okres, w którym powstał od tych czynności obowiązek podatkowy, pod warunkiem uwzględnienia podatku należnego od tych czynności. Jeśli podatnik uwzględnia podatek należny od tych czynności w drodze korekty deklaracji za dany okres, to może uwzględnić także podatek naliczony od tych czynności w tej samej korekcie deklaracji. Prawo do odliczenia nie powstaje w konkretnym momencie, tylko w rozliczeniu za okres</a:t>
            </a:r>
            <a:endParaRPr lang="en-US" sz="1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pl-PL" noProof="0" dirty="0" smtClean="0"/>
              <a:t>31 marca 2017</a:t>
            </a:r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6</a:t>
            </a:fld>
            <a:endParaRPr lang="en-GB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Tezy orzeczenia (2)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78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66713" y="895350"/>
            <a:ext cx="8408987" cy="5467350"/>
          </a:xfrm>
        </p:spPr>
        <p:txBody>
          <a:bodyPr anchor="ctr"/>
          <a:lstStyle/>
          <a:p>
            <a:pPr marL="0" indent="0" algn="just">
              <a:buNone/>
            </a:pPr>
            <a:r>
              <a:rPr lang="pl-PL" sz="1800" dirty="0" smtClean="0">
                <a:solidFill>
                  <a:schemeClr val="tx2"/>
                </a:solidFill>
              </a:rPr>
              <a:t>ust</a:t>
            </a:r>
            <a:r>
              <a:rPr lang="en-US" sz="1800" dirty="0" smtClean="0">
                <a:solidFill>
                  <a:schemeClr val="tx2"/>
                </a:solidFill>
              </a:rPr>
              <a:t>.</a:t>
            </a:r>
            <a:r>
              <a:rPr lang="pl-PL" sz="1800" dirty="0" smtClean="0">
                <a:solidFill>
                  <a:schemeClr val="tx2"/>
                </a:solidFill>
              </a:rPr>
              <a:t> 1</a:t>
            </a:r>
            <a:r>
              <a:rPr lang="en-US" sz="1800" dirty="0" smtClean="0">
                <a:solidFill>
                  <a:schemeClr val="tx2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en-US" sz="1800" dirty="0" smtClean="0"/>
              <a:t>W </a:t>
            </a:r>
            <a:r>
              <a:rPr lang="en-US" sz="1800" dirty="0" err="1"/>
              <a:t>zakresie</a:t>
            </a:r>
            <a:r>
              <a:rPr lang="en-US" sz="1800" dirty="0"/>
              <a:t>, w </a:t>
            </a:r>
            <a:r>
              <a:rPr lang="en-US" sz="1800" dirty="0" err="1"/>
              <a:t>jakim</a:t>
            </a:r>
            <a:r>
              <a:rPr lang="en-US" sz="1800" dirty="0"/>
              <a:t> </a:t>
            </a:r>
            <a:r>
              <a:rPr lang="en-US" sz="1800" dirty="0" err="1"/>
              <a:t>towary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usługi</a:t>
            </a:r>
            <a:r>
              <a:rPr lang="en-US" sz="1800" dirty="0"/>
              <a:t> </a:t>
            </a:r>
            <a:r>
              <a:rPr lang="en-US" sz="1800" dirty="0" err="1"/>
              <a:t>są</a:t>
            </a:r>
            <a:r>
              <a:rPr lang="en-US" sz="1800" dirty="0"/>
              <a:t> </a:t>
            </a:r>
            <a:r>
              <a:rPr lang="en-US" sz="1800" dirty="0" err="1"/>
              <a:t>wykorzystywane</a:t>
            </a:r>
            <a:r>
              <a:rPr lang="en-US" sz="1800" dirty="0"/>
              <a:t> do </a:t>
            </a:r>
            <a:r>
              <a:rPr lang="en-US" sz="1800" dirty="0" err="1"/>
              <a:t>wykonywania</a:t>
            </a:r>
            <a:r>
              <a:rPr lang="en-US" sz="1800" dirty="0"/>
              <a:t> </a:t>
            </a:r>
            <a:r>
              <a:rPr lang="en-US" sz="1800" dirty="0" err="1"/>
              <a:t>czynności</a:t>
            </a:r>
            <a:r>
              <a:rPr lang="en-US" sz="1800" dirty="0"/>
              <a:t> </a:t>
            </a:r>
            <a:r>
              <a:rPr lang="en-US" sz="1800" dirty="0" err="1"/>
              <a:t>opodatkowanych</a:t>
            </a:r>
            <a:r>
              <a:rPr lang="en-US" sz="1800" dirty="0"/>
              <a:t>, </a:t>
            </a:r>
            <a:r>
              <a:rPr lang="en-US" sz="1800" dirty="0" err="1"/>
              <a:t>podatnikowi</a:t>
            </a:r>
            <a:r>
              <a:rPr lang="en-US" sz="1800" dirty="0"/>
              <a:t>, o </a:t>
            </a:r>
            <a:r>
              <a:rPr lang="en-US" sz="1800" dirty="0" err="1"/>
              <a:t>którym</a:t>
            </a:r>
            <a:r>
              <a:rPr lang="en-US" sz="1800" dirty="0"/>
              <a:t> </a:t>
            </a:r>
            <a:r>
              <a:rPr lang="en-US" sz="1800" dirty="0" err="1"/>
              <a:t>mowa</a:t>
            </a:r>
            <a:r>
              <a:rPr lang="en-US" sz="1800" dirty="0"/>
              <a:t> w art. 15, </a:t>
            </a:r>
            <a:r>
              <a:rPr lang="en-US" sz="1800" dirty="0" err="1"/>
              <a:t>przysługuje</a:t>
            </a:r>
            <a:r>
              <a:rPr lang="en-US" sz="1800" dirty="0"/>
              <a:t> </a:t>
            </a:r>
            <a:r>
              <a:rPr lang="en-US" sz="1800" dirty="0" err="1"/>
              <a:t>prawo</a:t>
            </a:r>
            <a:r>
              <a:rPr lang="en-US" sz="1800" dirty="0"/>
              <a:t> do </a:t>
            </a:r>
            <a:r>
              <a:rPr lang="en-US" sz="1800" dirty="0" err="1"/>
              <a:t>obniżenia</a:t>
            </a:r>
            <a:r>
              <a:rPr lang="en-US" sz="1800" dirty="0"/>
              <a:t> </a:t>
            </a:r>
            <a:r>
              <a:rPr lang="en-US" sz="1800" dirty="0" err="1"/>
              <a:t>kwoty</a:t>
            </a:r>
            <a:r>
              <a:rPr lang="en-US" sz="1800" dirty="0"/>
              <a:t> </a:t>
            </a:r>
            <a:r>
              <a:rPr lang="en-US" sz="1800" dirty="0" err="1"/>
              <a:t>podatku</a:t>
            </a:r>
            <a:r>
              <a:rPr lang="en-US" sz="1800" dirty="0"/>
              <a:t> </a:t>
            </a:r>
            <a:r>
              <a:rPr lang="en-US" sz="1800" dirty="0" err="1"/>
              <a:t>należnego</a:t>
            </a:r>
            <a:r>
              <a:rPr lang="en-US" sz="1800" dirty="0"/>
              <a:t> o </a:t>
            </a:r>
            <a:r>
              <a:rPr lang="en-US" sz="1800" dirty="0" err="1"/>
              <a:t>kwotę</a:t>
            </a:r>
            <a:r>
              <a:rPr lang="en-US" sz="1800" dirty="0"/>
              <a:t> </a:t>
            </a:r>
            <a:r>
              <a:rPr lang="en-US" sz="1800" dirty="0" err="1"/>
              <a:t>podatku</a:t>
            </a:r>
            <a:r>
              <a:rPr lang="en-US" sz="1800" dirty="0"/>
              <a:t> </a:t>
            </a:r>
            <a:r>
              <a:rPr lang="en-US" sz="1800" dirty="0" err="1" smtClean="0"/>
              <a:t>naliczonego</a:t>
            </a:r>
            <a:endParaRPr lang="en-US" sz="1800" dirty="0" smtClean="0"/>
          </a:p>
          <a:p>
            <a:pPr marL="0" indent="0" algn="just">
              <a:buNone/>
            </a:pPr>
            <a:endParaRPr lang="pl-PL" sz="1800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2"/>
                </a:solidFill>
              </a:rPr>
              <a:t>ust.10 pkt 2</a:t>
            </a:r>
            <a:r>
              <a:rPr lang="pl-PL" sz="1800" dirty="0" smtClean="0">
                <a:solidFill>
                  <a:schemeClr val="tx1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Prawo </a:t>
            </a:r>
            <a:r>
              <a:rPr lang="pl-PL" sz="1800" dirty="0">
                <a:solidFill>
                  <a:schemeClr val="tx1"/>
                </a:solidFill>
              </a:rPr>
              <a:t>do obniżenia kwoty podatku należnego </a:t>
            </a:r>
            <a:r>
              <a:rPr lang="pl-PL" sz="1800" dirty="0" smtClean="0">
                <a:solidFill>
                  <a:schemeClr val="tx1"/>
                </a:solidFill>
              </a:rPr>
              <a:t>powstaje </a:t>
            </a:r>
            <a:r>
              <a:rPr lang="pl-PL" sz="1800" dirty="0">
                <a:solidFill>
                  <a:schemeClr val="tx1"/>
                </a:solidFill>
              </a:rPr>
              <a:t>w rozliczeniu za okres, w którym powstał obowiązek podatkowy w podatku należnym u nabywcy lub usługobiorcy </a:t>
            </a:r>
            <a:r>
              <a:rPr lang="pl-PL" sz="1800" dirty="0" smtClean="0">
                <a:solidFill>
                  <a:schemeClr val="tx1"/>
                </a:solidFill>
              </a:rPr>
              <a:t>od wewnątrzwspólnotowego </a:t>
            </a:r>
            <a:r>
              <a:rPr lang="pl-PL" sz="1800" dirty="0">
                <a:solidFill>
                  <a:schemeClr val="tx1"/>
                </a:solidFill>
              </a:rPr>
              <a:t>nabycia </a:t>
            </a:r>
            <a:r>
              <a:rPr lang="pl-PL" sz="1800" dirty="0" smtClean="0">
                <a:solidFill>
                  <a:schemeClr val="tx1"/>
                </a:solidFill>
              </a:rPr>
              <a:t>towarów</a:t>
            </a:r>
          </a:p>
          <a:p>
            <a:pPr marL="0" indent="0" algn="just">
              <a:buNone/>
            </a:pPr>
            <a:endParaRPr lang="pl-PL" sz="1400" dirty="0" smtClean="0"/>
          </a:p>
          <a:p>
            <a:pPr marL="457200" indent="-457200" algn="just">
              <a:buAutoNum type="arabicPeriod"/>
            </a:pPr>
            <a:endParaRPr lang="pl-PL" sz="1400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pl-PL" sz="14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pl-PL" dirty="0"/>
              <a:t>31 marca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7</a:t>
            </a:fld>
            <a:endParaRPr lang="en-GB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86 ustawy o VAT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44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W </a:t>
            </a:r>
            <a:r>
              <a:rPr lang="pl-PL" sz="1800" dirty="0">
                <a:solidFill>
                  <a:schemeClr val="tx1"/>
                </a:solidFill>
              </a:rPr>
              <a:t>okresie od dnia 1 kwietnia 2013 r. do dnia 31 grudnia 2013 r. </a:t>
            </a:r>
            <a:r>
              <a:rPr lang="pl-PL" sz="1800" b="1" dirty="0" smtClean="0">
                <a:solidFill>
                  <a:schemeClr val="tx1"/>
                </a:solidFill>
              </a:rPr>
              <a:t>prawo </a:t>
            </a:r>
            <a:r>
              <a:rPr lang="pl-PL" sz="1800" b="1" dirty="0">
                <a:solidFill>
                  <a:schemeClr val="tx1"/>
                </a:solidFill>
              </a:rPr>
              <a:t>do obniżenia kwoty podatku należnego o kwotę podatku naliczonego</a:t>
            </a:r>
            <a:r>
              <a:rPr lang="pl-PL" sz="1800" dirty="0">
                <a:solidFill>
                  <a:schemeClr val="tx1"/>
                </a:solidFill>
              </a:rPr>
              <a:t> w odniesieniu do wewnątrzwspólnotowego nabycia towarów, dostawy towarów oraz świadczenia usług, dla których podatnikiem jest nabywca towarów lub usług, </a:t>
            </a:r>
            <a:r>
              <a:rPr lang="pl-PL" sz="1800" b="1" dirty="0">
                <a:solidFill>
                  <a:schemeClr val="tx1"/>
                </a:solidFill>
              </a:rPr>
              <a:t>powstaje </a:t>
            </a:r>
            <a:r>
              <a:rPr lang="pl-PL" sz="1800" dirty="0">
                <a:solidFill>
                  <a:schemeClr val="tx1"/>
                </a:solidFill>
              </a:rPr>
              <a:t>w rozliczeniu za okres, o którym mowa w art. 86 ust.10 pkt 2 ustawy zmienianej w art. 1, </a:t>
            </a: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pod </a:t>
            </a:r>
            <a:r>
              <a:rPr lang="pl-PL" sz="1800" b="1" u="sng" dirty="0">
                <a:solidFill>
                  <a:schemeClr val="tx1"/>
                </a:solidFill>
              </a:rPr>
              <a:t>warunkiem</a:t>
            </a:r>
            <a:r>
              <a:rPr lang="pl-PL" sz="1800" b="1" dirty="0">
                <a:solidFill>
                  <a:schemeClr val="tx1"/>
                </a:solidFill>
              </a:rPr>
              <a:t> </a:t>
            </a:r>
            <a:endParaRPr lang="pl-PL" sz="18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uwzględnienia </a:t>
            </a:r>
            <a:r>
              <a:rPr lang="pl-PL" sz="1800" b="1" dirty="0">
                <a:solidFill>
                  <a:schemeClr val="tx1"/>
                </a:solidFill>
              </a:rPr>
              <a:t>przez podatnika kwoty podatku należnego z tytułu tych transakcji w deklaracji podatkowej, w której jest on obowiązany rozliczyć podatek należny z tego </a:t>
            </a:r>
            <a:r>
              <a:rPr lang="pl-PL" sz="1800" b="1" dirty="0" smtClean="0">
                <a:solidFill>
                  <a:schemeClr val="tx1"/>
                </a:solidFill>
              </a:rPr>
              <a:t>tytułu</a:t>
            </a:r>
            <a:endParaRPr lang="pl-PL" sz="1800" b="1" dirty="0">
              <a:solidFill>
                <a:schemeClr val="tx1"/>
              </a:solidFill>
            </a:endParaRPr>
          </a:p>
          <a:p>
            <a:endParaRPr lang="en-US" sz="1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pl-PL" dirty="0"/>
              <a:t>31 marca 2017</a:t>
            </a:r>
            <a:endParaRPr lang="en-GB" dirty="0"/>
          </a:p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8</a:t>
            </a:fld>
            <a:endParaRPr lang="en-GB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11 ust. 2 nowelizacji ustawy o VAT z 7.12.2012 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82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 algn="just"/>
            <a:endParaRPr lang="pl-PL" sz="1600" dirty="0" smtClean="0"/>
          </a:p>
          <a:p>
            <a:pPr lvl="1" algn="just"/>
            <a:r>
              <a:rPr lang="pl-PL" dirty="0" smtClean="0">
                <a:solidFill>
                  <a:schemeClr val="tx1"/>
                </a:solidFill>
              </a:rPr>
              <a:t>Prawo </a:t>
            </a:r>
            <a:r>
              <a:rPr lang="pl-PL" dirty="0">
                <a:solidFill>
                  <a:schemeClr val="tx1"/>
                </a:solidFill>
              </a:rPr>
              <a:t>do odliczenia ustanowione w art. 17 ust. 2 VI Dyrektywy, będące integralną częścią mechanizmu podatku VAT, stanowi podstawową zasadę, na której opiera się wspólny system podatku i co do zasady nie może być ograniczone</a:t>
            </a:r>
          </a:p>
          <a:p>
            <a:pPr lvl="1" algn="just"/>
            <a:r>
              <a:rPr lang="pl-PL" dirty="0">
                <a:solidFill>
                  <a:schemeClr val="tx1"/>
                </a:solidFill>
              </a:rPr>
              <a:t>Przepisy </a:t>
            </a:r>
            <a:r>
              <a:rPr lang="pl-PL" dirty="0" smtClean="0">
                <a:solidFill>
                  <a:schemeClr val="tx1"/>
                </a:solidFill>
              </a:rPr>
              <a:t>przewidujące </a:t>
            </a:r>
            <a:r>
              <a:rPr lang="pl-PL" dirty="0">
                <a:solidFill>
                  <a:schemeClr val="tx1"/>
                </a:solidFill>
              </a:rPr>
              <a:t>odstępstwo od zasady prawa do odliczenia podatku VAT podlegają ścisłej </a:t>
            </a:r>
            <a:r>
              <a:rPr lang="pl-PL" dirty="0" smtClean="0">
                <a:solidFill>
                  <a:schemeClr val="tx1"/>
                </a:solidFill>
              </a:rPr>
              <a:t>wykładni</a:t>
            </a:r>
          </a:p>
          <a:p>
            <a:pPr marL="182160" lvl="1" indent="0" algn="just">
              <a:buNone/>
            </a:pPr>
            <a:r>
              <a:rPr lang="pl-PL" dirty="0" smtClean="0">
                <a:solidFill>
                  <a:schemeClr val="tx1"/>
                </a:solidFill>
              </a:rPr>
              <a:t>(por. wyrok </a:t>
            </a:r>
            <a:r>
              <a:rPr lang="pl-PL" dirty="0">
                <a:solidFill>
                  <a:schemeClr val="tx1"/>
                </a:solidFill>
              </a:rPr>
              <a:t>ETS z dnia 30 września 2010 r. w sprawie </a:t>
            </a:r>
            <a:r>
              <a:rPr lang="pl-PL" dirty="0" err="1">
                <a:solidFill>
                  <a:schemeClr val="tx1"/>
                </a:solidFill>
              </a:rPr>
              <a:t>Oasis</a:t>
            </a:r>
            <a:r>
              <a:rPr lang="pl-PL" dirty="0">
                <a:solidFill>
                  <a:schemeClr val="tx1"/>
                </a:solidFill>
              </a:rPr>
              <a:t> East sp. z o.o. przeciwko Ministrowi Finansów sygn. </a:t>
            </a:r>
            <a:r>
              <a:rPr lang="pl-PL" dirty="0" smtClean="0">
                <a:solidFill>
                  <a:schemeClr val="tx1"/>
                </a:solidFill>
              </a:rPr>
              <a:t>C-395/09)</a:t>
            </a:r>
            <a:endParaRPr lang="pl-PL" dirty="0">
              <a:solidFill>
                <a:schemeClr val="tx1"/>
              </a:solidFill>
            </a:endParaRPr>
          </a:p>
          <a:p>
            <a:pPr lvl="1" algn="just"/>
            <a:endParaRPr lang="pl-PL" sz="1600" dirty="0"/>
          </a:p>
          <a:p>
            <a:endParaRPr lang="en-US" sz="1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pl-PL" dirty="0"/>
              <a:t>31 marca 2017</a:t>
            </a:r>
            <a:endParaRPr lang="en-GB" dirty="0"/>
          </a:p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4DACC3-9742-4940-92E6-4CAB853A3218}" type="slidenum">
              <a:rPr lang="en-GB" noProof="0" smtClean="0"/>
              <a:pPr/>
              <a:t>9</a:t>
            </a:fld>
            <a:endParaRPr lang="en-GB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Orzecznictwo TSUE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MS_TEMPLATE_ID" val=""/>
</p:tagLst>
</file>

<file path=ppt/theme/theme1.xml><?xml version="1.0" encoding="utf-8"?>
<a:theme xmlns:a="http://schemas.openxmlformats.org/drawingml/2006/main" name="Dentons Presentation">
  <a:themeElements>
    <a:clrScheme name="Dentons new Oct 2015">
      <a:dk1>
        <a:srgbClr val="565A5C"/>
      </a:dk1>
      <a:lt1>
        <a:srgbClr val="FFFFFF"/>
      </a:lt1>
      <a:dk2>
        <a:srgbClr val="6E2D91"/>
      </a:dk2>
      <a:lt2>
        <a:srgbClr val="A2A4A3"/>
      </a:lt2>
      <a:accent1>
        <a:srgbClr val="5B1F69"/>
      </a:accent1>
      <a:accent2>
        <a:srgbClr val="00A9E0"/>
      </a:accent2>
      <a:accent3>
        <a:srgbClr val="34B233"/>
      </a:accent3>
      <a:accent4>
        <a:srgbClr val="EEAF30"/>
      </a:accent4>
      <a:accent5>
        <a:srgbClr val="D52B1E"/>
      </a:accent5>
      <a:accent6>
        <a:srgbClr val="00A599"/>
      </a:accent6>
      <a:hlink>
        <a:srgbClr val="00A9E0"/>
      </a:hlink>
      <a:folHlink>
        <a:srgbClr val="A2A4A3"/>
      </a:folHlink>
    </a:clrScheme>
    <a:fontScheme name="Dacheng-Dentons (SimSun)">
      <a:majorFont>
        <a:latin typeface="Arial"/>
        <a:ea typeface="SimSun"/>
        <a:cs typeface="Arial"/>
      </a:majorFont>
      <a:minorFont>
        <a:latin typeface="Arial"/>
        <a:ea typeface="SimSu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 dirty="0" err="1" smtClean="0">
            <a:solidFill>
              <a:schemeClr val="bg2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acheng-Dentons (SimSun)">
      <a:majorFont>
        <a:latin typeface="Arial"/>
        <a:ea typeface="SimSun"/>
        <a:cs typeface="Arial"/>
      </a:majorFont>
      <a:minorFont>
        <a:latin typeface="Arial"/>
        <a:ea typeface="SimSu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Dentons Presentation</Template>
  <TotalTime>2874</TotalTime>
  <Words>841</Words>
  <Application>Microsoft Office PowerPoint</Application>
  <PresentationFormat>Pokaz na ekranie (4:3)</PresentationFormat>
  <Paragraphs>63</Paragraphs>
  <Slides>10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4" baseType="lpstr">
      <vt:lpstr>SimSun</vt:lpstr>
      <vt:lpstr>Arial</vt:lpstr>
      <vt:lpstr>Calibri</vt:lpstr>
      <vt:lpstr>Dentons Presentation</vt:lpstr>
      <vt:lpstr>Prezentacja programu PowerPoint</vt:lpstr>
      <vt:lpstr>Stan faktyczny</vt:lpstr>
      <vt:lpstr>Przebieg postępowania kontrolnego</vt:lpstr>
      <vt:lpstr>Przebieg postępowania w sprawie stwierdzenia nieważności decyzji UKS</vt:lpstr>
      <vt:lpstr>Tezy orzeczenia (1) </vt:lpstr>
      <vt:lpstr>Tezy orzeczenia (2) </vt:lpstr>
      <vt:lpstr>Art. 86 ustawy o VAT</vt:lpstr>
      <vt:lpstr>Art. 11 ust. 2 nowelizacji ustawy o VAT z 7.12.2012 r.</vt:lpstr>
      <vt:lpstr>Orzecznictwo TSUE</vt:lpstr>
      <vt:lpstr>Prezentacja programu PowerPoint</vt:lpstr>
    </vt:vector>
  </TitlesOfParts>
  <Company>Dentons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Dentons in Poland</dc:title>
  <dc:creator>Lukasz Stablewski</dc:creator>
  <cp:lastModifiedBy>Wojciech Morawski</cp:lastModifiedBy>
  <cp:revision>266</cp:revision>
  <cp:lastPrinted>2017-03-28T09:59:03Z</cp:lastPrinted>
  <dcterms:created xsi:type="dcterms:W3CDTF">2015-11-12T16:58:01Z</dcterms:created>
  <dcterms:modified xsi:type="dcterms:W3CDTF">2018-09-05T10:30:09Z</dcterms:modified>
</cp:coreProperties>
</file>