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793" r:id="rId2"/>
  </p:sldMasterIdLst>
  <p:notesMasterIdLst>
    <p:notesMasterId r:id="rId11"/>
  </p:notesMasterIdLst>
  <p:handoutMasterIdLst>
    <p:handoutMasterId r:id="rId12"/>
  </p:handoutMasterIdLst>
  <p:sldIdLst>
    <p:sldId id="538" r:id="rId3"/>
    <p:sldId id="532" r:id="rId4"/>
    <p:sldId id="537" r:id="rId5"/>
    <p:sldId id="533" r:id="rId6"/>
    <p:sldId id="524" r:id="rId7"/>
    <p:sldId id="534" r:id="rId8"/>
    <p:sldId id="535" r:id="rId9"/>
    <p:sldId id="390" r:id="rId10"/>
  </p:sldIdLst>
  <p:sldSz cx="9144000" cy="6858000" type="screen4x3"/>
  <p:notesSz cx="6735763" cy="9866313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10">
          <p15:clr>
            <a:srgbClr val="A4A3A4"/>
          </p15:clr>
        </p15:guide>
        <p15:guide id="2" orient="horz" pos="3890">
          <p15:clr>
            <a:srgbClr val="A4A3A4"/>
          </p15:clr>
        </p15:guide>
        <p15:guide id="3" orient="horz" pos="4193">
          <p15:clr>
            <a:srgbClr val="A4A3A4"/>
          </p15:clr>
        </p15:guide>
        <p15:guide id="4" orient="horz" pos="2452">
          <p15:clr>
            <a:srgbClr val="A4A3A4"/>
          </p15:clr>
        </p15:guide>
        <p15:guide id="5" orient="horz" pos="498">
          <p15:clr>
            <a:srgbClr val="A4A3A4"/>
          </p15:clr>
        </p15:guide>
        <p15:guide id="6" orient="horz" pos="417">
          <p15:clr>
            <a:srgbClr val="A4A3A4"/>
          </p15:clr>
        </p15:guide>
        <p15:guide id="7" orient="horz" pos="688">
          <p15:clr>
            <a:srgbClr val="A4A3A4"/>
          </p15:clr>
        </p15:guide>
        <p15:guide id="8" orient="horz" pos="4095">
          <p15:clr>
            <a:srgbClr val="A4A3A4"/>
          </p15:clr>
        </p15:guide>
        <p15:guide id="9" orient="horz" pos="267">
          <p15:clr>
            <a:srgbClr val="A4A3A4"/>
          </p15:clr>
        </p15:guide>
        <p15:guide id="10" orient="horz" pos="4012">
          <p15:clr>
            <a:srgbClr val="A4A3A4"/>
          </p15:clr>
        </p15:guide>
        <p15:guide id="11" orient="horz" pos="1759">
          <p15:clr>
            <a:srgbClr val="A4A3A4"/>
          </p15:clr>
        </p15:guide>
        <p15:guide id="12" pos="231">
          <p15:clr>
            <a:srgbClr val="A4A3A4"/>
          </p15:clr>
        </p15:guide>
        <p15:guide id="13" pos="5528">
          <p15:clr>
            <a:srgbClr val="A4A3A4"/>
          </p15:clr>
        </p15:guide>
        <p15:guide id="14" pos="1311">
          <p15:clr>
            <a:srgbClr val="A4A3A4"/>
          </p15:clr>
        </p15:guide>
        <p15:guide id="15" pos="2391">
          <p15:clr>
            <a:srgbClr val="A4A3A4"/>
          </p15:clr>
        </p15:guide>
        <p15:guide id="16" pos="3471">
          <p15:clr>
            <a:srgbClr val="A4A3A4"/>
          </p15:clr>
        </p15:guide>
        <p15:guide id="17" pos="4554">
          <p15:clr>
            <a:srgbClr val="A4A3A4"/>
          </p15:clr>
        </p15:guide>
        <p15:guide id="18" pos="2776">
          <p15:clr>
            <a:srgbClr val="A4A3A4"/>
          </p15:clr>
        </p15:guide>
        <p15:guide id="19" pos="29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2">
          <p15:clr>
            <a:srgbClr val="A4A3A4"/>
          </p15:clr>
        </p15:guide>
        <p15:guide id="3" orient="horz" pos="3107">
          <p15:clr>
            <a:srgbClr val="A4A3A4"/>
          </p15:clr>
        </p15:guide>
        <p15:guide id="4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064AA"/>
    <a:srgbClr val="9C5FB5"/>
    <a:srgbClr val="EBECED"/>
    <a:srgbClr val="565A5C"/>
    <a:srgbClr val="427730"/>
    <a:srgbClr val="D5D5D5"/>
    <a:srgbClr val="D5D5D2"/>
    <a:srgbClr val="E00371"/>
    <a:srgbClr val="005E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27" autoAdjust="0"/>
    <p:restoredTop sz="94778" autoAdjust="0"/>
  </p:normalViewPr>
  <p:slideViewPr>
    <p:cSldViewPr snapToGrid="0">
      <p:cViewPr varScale="1">
        <p:scale>
          <a:sx n="89" d="100"/>
          <a:sy n="89" d="100"/>
        </p:scale>
        <p:origin x="1306" y="77"/>
      </p:cViewPr>
      <p:guideLst>
        <p:guide orient="horz" pos="1010"/>
        <p:guide orient="horz" pos="3890"/>
        <p:guide orient="horz" pos="4193"/>
        <p:guide orient="horz" pos="2452"/>
        <p:guide orient="horz" pos="498"/>
        <p:guide orient="horz" pos="417"/>
        <p:guide orient="horz" pos="688"/>
        <p:guide orient="horz" pos="4095"/>
        <p:guide orient="horz" pos="267"/>
        <p:guide orient="horz" pos="4012"/>
        <p:guide orient="horz" pos="1759"/>
        <p:guide pos="231"/>
        <p:guide pos="5528"/>
        <p:guide pos="1311"/>
        <p:guide pos="2391"/>
        <p:guide pos="3471"/>
        <p:guide pos="4554"/>
        <p:guide pos="2776"/>
        <p:guide pos="2984"/>
      </p:guideLst>
    </p:cSldViewPr>
  </p:slideViewPr>
  <p:outlineViewPr>
    <p:cViewPr>
      <p:scale>
        <a:sx n="33" d="100"/>
        <a:sy n="33" d="100"/>
      </p:scale>
      <p:origin x="0" y="1782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-3672" y="-108"/>
      </p:cViewPr>
      <p:guideLst>
        <p:guide orient="horz" pos="3126"/>
        <p:guide pos="2142"/>
        <p:guide orient="horz" pos="3107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19565" cy="493868"/>
          </a:xfrm>
          <a:prstGeom prst="rect">
            <a:avLst/>
          </a:prstGeom>
        </p:spPr>
        <p:txBody>
          <a:bodyPr vert="horz" lIns="90728" tIns="45364" rIns="90728" bIns="45364" rtlCol="0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627" y="2"/>
            <a:ext cx="2919565" cy="493868"/>
          </a:xfrm>
          <a:prstGeom prst="rect">
            <a:avLst/>
          </a:prstGeom>
        </p:spPr>
        <p:txBody>
          <a:bodyPr vert="horz" lIns="90728" tIns="45364" rIns="90728" bIns="45364" rtlCol="0"/>
          <a:lstStyle>
            <a:lvl1pPr algn="r">
              <a:defRPr sz="1100"/>
            </a:lvl1pPr>
          </a:lstStyle>
          <a:p>
            <a:fld id="{689B54F0-1D7F-4045-8213-B7D9C7FFB374}" type="datetimeFigureOut">
              <a:rPr lang="en-GB" smtClean="0"/>
              <a:t>09/03/2018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0869"/>
            <a:ext cx="2919565" cy="493867"/>
          </a:xfrm>
          <a:prstGeom prst="rect">
            <a:avLst/>
          </a:prstGeom>
        </p:spPr>
        <p:txBody>
          <a:bodyPr vert="horz" lIns="90728" tIns="45364" rIns="90728" bIns="45364" rtlCol="0" anchor="b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627" y="9370869"/>
            <a:ext cx="2919565" cy="493867"/>
          </a:xfrm>
          <a:prstGeom prst="rect">
            <a:avLst/>
          </a:prstGeom>
        </p:spPr>
        <p:txBody>
          <a:bodyPr vert="horz" lIns="90728" tIns="45364" rIns="90728" bIns="45364" rtlCol="0" anchor="b"/>
          <a:lstStyle>
            <a:lvl1pPr algn="r">
              <a:defRPr sz="1100"/>
            </a:lvl1pPr>
          </a:lstStyle>
          <a:p>
            <a:fld id="{D34632E1-11D0-46CC-8676-7C313BB9F5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3273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4"/>
            <a:ext cx="2918830" cy="493315"/>
          </a:xfrm>
          <a:prstGeom prst="rect">
            <a:avLst/>
          </a:prstGeom>
        </p:spPr>
        <p:txBody>
          <a:bodyPr vert="horz" lIns="94816" tIns="47409" rIns="94816" bIns="4740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8" y="4"/>
            <a:ext cx="2918830" cy="493315"/>
          </a:xfrm>
          <a:prstGeom prst="rect">
            <a:avLst/>
          </a:prstGeom>
        </p:spPr>
        <p:txBody>
          <a:bodyPr vert="horz" lIns="94816" tIns="47409" rIns="94816" bIns="47409" rtlCol="0"/>
          <a:lstStyle>
            <a:lvl1pPr algn="r">
              <a:defRPr sz="1200"/>
            </a:lvl1pPr>
          </a:lstStyle>
          <a:p>
            <a:fld id="{D77633BE-0766-4701-97A4-87960AEAA15B}" type="datetimeFigureOut">
              <a:rPr lang="en-US" smtClean="0"/>
              <a:pPr/>
              <a:t>3/9/2018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2918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16" tIns="47409" rIns="94816" bIns="4740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503"/>
            <a:ext cx="5388610" cy="4439841"/>
          </a:xfrm>
          <a:prstGeom prst="rect">
            <a:avLst/>
          </a:prstGeom>
        </p:spPr>
        <p:txBody>
          <a:bodyPr vert="horz" lIns="94816" tIns="47409" rIns="94816" bIns="4740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9371290"/>
            <a:ext cx="2918830" cy="493315"/>
          </a:xfrm>
          <a:prstGeom prst="rect">
            <a:avLst/>
          </a:prstGeom>
        </p:spPr>
        <p:txBody>
          <a:bodyPr vert="horz" lIns="94816" tIns="47409" rIns="94816" bIns="4740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8" y="9371290"/>
            <a:ext cx="2918830" cy="493315"/>
          </a:xfrm>
          <a:prstGeom prst="rect">
            <a:avLst/>
          </a:prstGeom>
        </p:spPr>
        <p:txBody>
          <a:bodyPr vert="horz" lIns="94816" tIns="47409" rIns="94816" bIns="47409" rtlCol="0" anchor="b"/>
          <a:lstStyle>
            <a:lvl1pPr algn="r">
              <a:defRPr sz="1200"/>
            </a:lvl1pPr>
          </a:lstStyle>
          <a:p>
            <a:fld id="{A2B71D9D-C59C-46A3-89DC-993D8C59CB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442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1D9D-C59C-46A3-89DC-993D8C59CBB9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345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1D9D-C59C-46A3-89DC-993D8C59CBB9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709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1D9D-C59C-46A3-89DC-993D8C59CBB9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7099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1D9D-C59C-46A3-89DC-993D8C59CBB9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7099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1D9D-C59C-46A3-89DC-993D8C59CBB9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0970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1D9D-C59C-46A3-89DC-993D8C59CBB9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0970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1D9D-C59C-46A3-89DC-993D8C59CBB9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292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1D9D-C59C-46A3-89DC-993D8C59CBB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317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flip="none" rotWithShape="1">
          <a:gsLst>
            <a:gs pos="0">
              <a:schemeClr val="accent1"/>
            </a:gs>
            <a:gs pos="100000">
              <a:schemeClr val="tx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/>
          </p:cNvSpPr>
          <p:nvPr userDrawn="1"/>
        </p:nvSpPr>
        <p:spPr bwMode="auto">
          <a:xfrm>
            <a:off x="0" y="0"/>
            <a:ext cx="8793784" cy="6858000"/>
          </a:xfrm>
          <a:custGeom>
            <a:avLst/>
            <a:gdLst>
              <a:gd name="T0" fmla="*/ 0 w 2770"/>
              <a:gd name="T1" fmla="*/ 2160 h 2160"/>
              <a:gd name="T2" fmla="*/ 1683 w 2770"/>
              <a:gd name="T3" fmla="*/ 2160 h 2160"/>
              <a:gd name="T4" fmla="*/ 2757 w 2770"/>
              <a:gd name="T5" fmla="*/ 1115 h 2160"/>
              <a:gd name="T6" fmla="*/ 2757 w 2770"/>
              <a:gd name="T7" fmla="*/ 1070 h 2160"/>
              <a:gd name="T8" fmla="*/ 1637 w 2770"/>
              <a:gd name="T9" fmla="*/ 0 h 2160"/>
              <a:gd name="T10" fmla="*/ 0 w 2770"/>
              <a:gd name="T11" fmla="*/ 0 h 2160"/>
              <a:gd name="T12" fmla="*/ 0 w 2770"/>
              <a:gd name="T13" fmla="*/ 2160 h 2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70" h="2160">
                <a:moveTo>
                  <a:pt x="0" y="2160"/>
                </a:moveTo>
                <a:cubicBezTo>
                  <a:pt x="1683" y="2160"/>
                  <a:pt x="1683" y="2160"/>
                  <a:pt x="1683" y="2160"/>
                </a:cubicBezTo>
                <a:cubicBezTo>
                  <a:pt x="2757" y="1115"/>
                  <a:pt x="2757" y="1115"/>
                  <a:pt x="2757" y="1115"/>
                </a:cubicBezTo>
                <a:cubicBezTo>
                  <a:pt x="2770" y="1103"/>
                  <a:pt x="2770" y="1082"/>
                  <a:pt x="2757" y="1070"/>
                </a:cubicBezTo>
                <a:cubicBezTo>
                  <a:pt x="1637" y="0"/>
                  <a:pt x="1637" y="0"/>
                  <a:pt x="1637" y="0"/>
                </a:cubicBezTo>
                <a:cubicBezTo>
                  <a:pt x="0" y="0"/>
                  <a:pt x="0" y="0"/>
                  <a:pt x="0" y="0"/>
                </a:cubicBezTo>
                <a:lnTo>
                  <a:pt x="0" y="2160"/>
                </a:lnTo>
                <a:close/>
              </a:path>
            </a:pathLst>
          </a:custGeom>
          <a:gradFill flip="none" rotWithShape="1">
            <a:gsLst>
              <a:gs pos="40000">
                <a:schemeClr val="tx2"/>
              </a:gs>
              <a:gs pos="0">
                <a:schemeClr val="tx2"/>
              </a:gs>
              <a:gs pos="100000">
                <a:srgbClr val="9C5FB5">
                  <a:alpha val="80000"/>
                </a:srgbClr>
              </a:gs>
            </a:gsLst>
            <a:lin ang="186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366713" y="2178030"/>
            <a:ext cx="6876200" cy="553998"/>
          </a:xfrm>
        </p:spPr>
        <p:txBody>
          <a:bodyPr wrap="square" lIns="0" tIns="0" rIns="0" bIns="0" anchor="b" anchorCtr="0">
            <a:spAutoFit/>
          </a:bodyPr>
          <a:lstStyle>
            <a:lvl1pPr algn="l">
              <a:lnSpc>
                <a:spcPct val="100000"/>
              </a:lnSpc>
              <a:defRPr sz="3600" b="1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366713" y="2788920"/>
            <a:ext cx="6876200" cy="1280160"/>
          </a:xfrm>
        </p:spPr>
        <p:txBody>
          <a:bodyPr wrap="square" lIns="0" tIns="0" rIns="0" bIns="0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600" b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/>
              <a:t>Click to edit Master subtitle style</a:t>
            </a:r>
            <a:endParaRPr lang="en-GB" noProof="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366713" y="4466951"/>
            <a:ext cx="1620000" cy="161583"/>
          </a:xfrm>
        </p:spPr>
        <p:txBody>
          <a:bodyPr/>
          <a:lstStyle>
            <a:lvl1pPr>
              <a:defRPr sz="1050" b="1">
                <a:solidFill>
                  <a:schemeClr val="bg1"/>
                </a:solidFill>
              </a:defRPr>
            </a:lvl1pPr>
          </a:lstStyle>
          <a:p>
            <a:fld id="{89427C9E-B0BA-4541-B018-193AF2D8A0AB}" type="datetime1">
              <a:rPr lang="en-GB" noProof="0" smtClean="0"/>
              <a:t>09/03/2018</a:t>
            </a:fld>
            <a:endParaRPr lang="en-GB" noProof="0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1950" y="559117"/>
            <a:ext cx="1743749" cy="334799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66713" y="6858692"/>
            <a:ext cx="2160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Footer or alternate date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8631700" y="6858000"/>
            <a:ext cx="144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34DACC3-9742-4940-92E6-4CAB853A321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9970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1490889" y="1568454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 marL="0" indent="0">
              <a:spcBef>
                <a:spcPts val="1200"/>
              </a:spcBef>
              <a:buNone/>
              <a:defRPr sz="1000"/>
            </a:lvl4pPr>
            <a:lvl5pPr marL="0" indent="0">
              <a:buNone/>
              <a:defRPr sz="9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1490889" y="2833435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>
          <a:xfrm>
            <a:off x="5842655" y="4139444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7"/>
          </p:nvPr>
        </p:nvSpPr>
        <p:spPr>
          <a:xfrm>
            <a:off x="5842655" y="1568454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8"/>
          </p:nvPr>
        </p:nvSpPr>
        <p:spPr>
          <a:xfrm>
            <a:off x="5842655" y="2833435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 marL="0" indent="0"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20"/>
          </p:nvPr>
        </p:nvSpPr>
        <p:spPr>
          <a:xfrm>
            <a:off x="368300" y="1601788"/>
            <a:ext cx="960120" cy="957262"/>
          </a:xfrm>
          <a:solidFill>
            <a:schemeClr val="bg2"/>
          </a:solidFill>
        </p:spPr>
        <p:txBody>
          <a:bodyPr anchor="ctr" anchorCtr="1"/>
          <a:lstStyle>
            <a:lvl1pPr marL="0" indent="0" algn="ctr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21"/>
          </p:nvPr>
        </p:nvSpPr>
        <p:spPr>
          <a:xfrm>
            <a:off x="368300" y="2869187"/>
            <a:ext cx="960120" cy="960120"/>
          </a:xfrm>
          <a:solidFill>
            <a:schemeClr val="bg2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22"/>
          </p:nvPr>
        </p:nvSpPr>
        <p:spPr>
          <a:xfrm>
            <a:off x="368300" y="4139444"/>
            <a:ext cx="960120" cy="960120"/>
          </a:xfrm>
          <a:solidFill>
            <a:schemeClr val="bg2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23"/>
          </p:nvPr>
        </p:nvSpPr>
        <p:spPr>
          <a:xfrm>
            <a:off x="4737100" y="1601787"/>
            <a:ext cx="960120" cy="960120"/>
          </a:xfrm>
          <a:solidFill>
            <a:schemeClr val="bg2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4" name="Picture Placeholder 33"/>
          <p:cNvSpPr>
            <a:spLocks noGrp="1"/>
          </p:cNvSpPr>
          <p:nvPr>
            <p:ph type="pic" sz="quarter" idx="24"/>
          </p:nvPr>
        </p:nvSpPr>
        <p:spPr>
          <a:xfrm>
            <a:off x="4737100" y="2870616"/>
            <a:ext cx="960120" cy="960120"/>
          </a:xfrm>
          <a:solidFill>
            <a:schemeClr val="bg2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6" name="Picture Placeholder 35"/>
          <p:cNvSpPr>
            <a:spLocks noGrp="1"/>
          </p:cNvSpPr>
          <p:nvPr>
            <p:ph type="pic" sz="quarter" idx="25"/>
          </p:nvPr>
        </p:nvSpPr>
        <p:spPr>
          <a:xfrm>
            <a:off x="4737100" y="4139444"/>
            <a:ext cx="960120" cy="960120"/>
          </a:xfrm>
          <a:solidFill>
            <a:schemeClr val="bg2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26"/>
          </p:nvPr>
        </p:nvSpPr>
        <p:spPr>
          <a:xfrm>
            <a:off x="1490889" y="4106110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200"/>
            </a:lvl4pPr>
            <a:lvl5pPr>
              <a:buNone/>
              <a:defRPr sz="12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en-GB" noProof="0" dirty="0"/>
              <a:t>Footer or alternate date</a:t>
            </a:r>
          </a:p>
        </p:txBody>
      </p:sp>
      <p:sp>
        <p:nvSpPr>
          <p:cNvPr id="19" name="Date Placeholder 11"/>
          <p:cNvSpPr>
            <a:spLocks noGrp="1"/>
          </p:cNvSpPr>
          <p:nvPr>
            <p:ph type="dt" sz="half" idx="29"/>
          </p:nvPr>
        </p:nvSpPr>
        <p:spPr>
          <a:xfrm>
            <a:off x="366713" y="6539162"/>
            <a:ext cx="2160000" cy="144000"/>
          </a:xfrm>
        </p:spPr>
        <p:txBody>
          <a:bodyPr/>
          <a:lstStyle/>
          <a:p>
            <a:r>
              <a:rPr lang="pl-PL" dirty="0"/>
              <a:t>24.11.2015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7172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vidual 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1490888" y="1568454"/>
            <a:ext cx="2916011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 marL="0" indent="0">
              <a:spcBef>
                <a:spcPts val="1200"/>
              </a:spcBef>
              <a:buNone/>
              <a:defRPr sz="1000"/>
            </a:lvl4pPr>
            <a:lvl5pPr marL="0" indent="0">
              <a:buNone/>
              <a:defRPr sz="9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20"/>
          </p:nvPr>
        </p:nvSpPr>
        <p:spPr>
          <a:xfrm>
            <a:off x="368300" y="1601788"/>
            <a:ext cx="960120" cy="957262"/>
          </a:xfrm>
          <a:solidFill>
            <a:schemeClr val="bg2"/>
          </a:solidFill>
        </p:spPr>
        <p:txBody>
          <a:bodyPr anchor="ctr" anchorCtr="1"/>
          <a:lstStyle>
            <a:lvl1pPr marL="0" indent="0" algn="ctr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21"/>
          </p:nvPr>
        </p:nvSpPr>
        <p:spPr>
          <a:xfrm>
            <a:off x="366712" y="2791375"/>
            <a:ext cx="4040187" cy="3383999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050" b="0" baseline="0">
                <a:solidFill>
                  <a:srgbClr val="565A5C"/>
                </a:solidFill>
              </a:defRPr>
            </a:lvl1pPr>
            <a:lvl2pPr marL="115200" indent="-115200">
              <a:defRPr sz="1050"/>
            </a:lvl2pPr>
            <a:lvl3pPr marL="230400" indent="-115200">
              <a:spcBef>
                <a:spcPts val="600"/>
              </a:spcBef>
              <a:defRPr sz="1050"/>
            </a:lvl3pPr>
            <a:lvl4pPr marL="345600" indent="-115200">
              <a:spcBef>
                <a:spcPts val="600"/>
              </a:spcBef>
              <a:defRPr sz="1050"/>
            </a:lvl4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22"/>
          </p:nvPr>
        </p:nvSpPr>
        <p:spPr>
          <a:xfrm>
            <a:off x="4737100" y="2791375"/>
            <a:ext cx="4038600" cy="3384000"/>
          </a:xfrm>
        </p:spPr>
        <p:txBody>
          <a:bodyPr/>
          <a:lstStyle>
            <a:lvl1pPr marL="115888" indent="-115888">
              <a:spcBef>
                <a:spcPts val="600"/>
              </a:spcBef>
              <a:buClr>
                <a:schemeClr val="tx1"/>
              </a:buClr>
              <a:defRPr sz="1050" b="0">
                <a:solidFill>
                  <a:srgbClr val="565A5C"/>
                </a:solidFill>
              </a:defRPr>
            </a:lvl1pPr>
            <a:lvl2pPr marL="230400" indent="-115200">
              <a:spcBef>
                <a:spcPts val="600"/>
              </a:spcBef>
              <a:defRPr sz="1050"/>
            </a:lvl2pPr>
            <a:lvl3pPr marL="345600" indent="-115200">
              <a:spcBef>
                <a:spcPts val="600"/>
              </a:spcBef>
              <a:defRPr sz="1050"/>
            </a:lvl3pPr>
            <a:lvl4pPr marL="460800" indent="-115200">
              <a:spcBef>
                <a:spcPts val="600"/>
              </a:spcBef>
              <a:defRPr sz="1050"/>
            </a:lvl4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GB" noProof="0" dirty="0"/>
              <a:t>Footer or alternate date</a:t>
            </a:r>
          </a:p>
        </p:txBody>
      </p:sp>
      <p:sp>
        <p:nvSpPr>
          <p:cNvPr id="10" name="Date Placeholder 11"/>
          <p:cNvSpPr>
            <a:spLocks noGrp="1"/>
          </p:cNvSpPr>
          <p:nvPr>
            <p:ph type="dt" sz="half" idx="24"/>
          </p:nvPr>
        </p:nvSpPr>
        <p:spPr>
          <a:xfrm>
            <a:off x="366713" y="6539162"/>
            <a:ext cx="2160000" cy="144000"/>
          </a:xfrm>
        </p:spPr>
        <p:txBody>
          <a:bodyPr/>
          <a:lstStyle/>
          <a:p>
            <a:r>
              <a:rPr lang="pl-PL" dirty="0"/>
              <a:t>24.11.2015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7179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b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icture Placeholder 54"/>
          <p:cNvSpPr>
            <a:spLocks noGrp="1"/>
          </p:cNvSpPr>
          <p:nvPr>
            <p:ph type="pic" sz="quarter" idx="35" hasCustomPrompt="1"/>
          </p:nvPr>
        </p:nvSpPr>
        <p:spPr>
          <a:xfrm>
            <a:off x="7229475" y="1603374"/>
            <a:ext cx="1546225" cy="1368000"/>
          </a:xfrm>
        </p:spPr>
        <p:txBody>
          <a:bodyPr anchor="ctr" anchorCtr="0"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/>
              <a:buNone/>
              <a:tabLst/>
              <a:defRPr sz="1000"/>
            </a:lvl1pPr>
          </a:lstStyle>
          <a:p>
            <a:r>
              <a:rPr lang="en-GB" noProof="0" dirty="0"/>
              <a:t>Photo 4.3x3.8cm</a:t>
            </a:r>
          </a:p>
        </p:txBody>
      </p:sp>
      <p:sp>
        <p:nvSpPr>
          <p:cNvPr id="56" name="Picture Placeholder 54"/>
          <p:cNvSpPr>
            <a:spLocks noGrp="1"/>
          </p:cNvSpPr>
          <p:nvPr>
            <p:ph type="pic" sz="quarter" idx="36" hasCustomPrompt="1"/>
          </p:nvPr>
        </p:nvSpPr>
        <p:spPr>
          <a:xfrm>
            <a:off x="7229475" y="3125962"/>
            <a:ext cx="1546225" cy="1368000"/>
          </a:xfrm>
        </p:spPr>
        <p:txBody>
          <a:bodyPr anchor="ctr" anchorCtr="0"/>
          <a:lstStyle>
            <a:lvl1pPr marL="0" indent="0" algn="ctr">
              <a:buNone/>
              <a:defRPr sz="1000"/>
            </a:lvl1pPr>
          </a:lstStyle>
          <a:p>
            <a:r>
              <a:rPr lang="en-GB" noProof="0" dirty="0"/>
              <a:t>Photo 4.3x3.8cm</a:t>
            </a:r>
          </a:p>
        </p:txBody>
      </p:sp>
      <p:sp>
        <p:nvSpPr>
          <p:cNvPr id="57" name="Picture Placeholder 54"/>
          <p:cNvSpPr>
            <a:spLocks noGrp="1"/>
          </p:cNvSpPr>
          <p:nvPr>
            <p:ph type="pic" sz="quarter" idx="37" hasCustomPrompt="1"/>
          </p:nvPr>
        </p:nvSpPr>
        <p:spPr>
          <a:xfrm>
            <a:off x="7229475" y="4648550"/>
            <a:ext cx="1546225" cy="1368000"/>
          </a:xfrm>
        </p:spPr>
        <p:txBody>
          <a:bodyPr anchor="ctr" anchorCtr="0"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/>
              <a:buNone/>
              <a:tabLst/>
              <a:defRPr sz="1000"/>
            </a:lvl1pPr>
          </a:lstStyle>
          <a:p>
            <a:r>
              <a:rPr lang="en-GB" noProof="0" dirty="0"/>
              <a:t>Photo 4.3x3.8cm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366713" y="1603375"/>
            <a:ext cx="1548000" cy="1656000"/>
          </a:xfrm>
          <a:blipFill>
            <a:blip r:embed="rId2"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sz="800" b="1">
                <a:solidFill>
                  <a:schemeClr val="tx2"/>
                </a:solidFill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6" hasCustomPrompt="1"/>
          </p:nvPr>
        </p:nvSpPr>
        <p:spPr>
          <a:xfrm>
            <a:off x="366713" y="3259375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/>
              <a:t>[Client logo]</a:t>
            </a:r>
          </a:p>
        </p:txBody>
      </p:sp>
      <p:sp>
        <p:nvSpPr>
          <p:cNvPr id="27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2081213" y="1603375"/>
            <a:ext cx="1548000" cy="1656000"/>
          </a:xfrm>
          <a:blipFill>
            <a:blip r:embed="rId2"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Click to 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28" name="Picture Placeholder 8"/>
          <p:cNvSpPr>
            <a:spLocks noGrp="1"/>
          </p:cNvSpPr>
          <p:nvPr>
            <p:ph type="pic" sz="quarter" idx="18" hasCustomPrompt="1"/>
          </p:nvPr>
        </p:nvSpPr>
        <p:spPr>
          <a:xfrm>
            <a:off x="2081213" y="3259375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/>
              <a:t>[Client logo]</a:t>
            </a:r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19"/>
          </p:nvPr>
        </p:nvSpPr>
        <p:spPr>
          <a:xfrm>
            <a:off x="366713" y="3892550"/>
            <a:ext cx="1548000" cy="1656000"/>
          </a:xfrm>
          <a:blipFill>
            <a:blip r:embed="rId2"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Click to 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30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366713" y="5548550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/>
              <a:t>[Client logo]</a:t>
            </a:r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21"/>
          </p:nvPr>
        </p:nvSpPr>
        <p:spPr>
          <a:xfrm>
            <a:off x="2081213" y="3892550"/>
            <a:ext cx="1548000" cy="1656000"/>
          </a:xfrm>
          <a:blipFill>
            <a:blip r:embed="rId2"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Click to 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32" name="Picture Placeholder 8"/>
          <p:cNvSpPr>
            <a:spLocks noGrp="1"/>
          </p:cNvSpPr>
          <p:nvPr>
            <p:ph type="pic" sz="quarter" idx="22" hasCustomPrompt="1"/>
          </p:nvPr>
        </p:nvSpPr>
        <p:spPr>
          <a:xfrm>
            <a:off x="2081213" y="5548550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/>
              <a:t>[Client logo]</a:t>
            </a:r>
          </a:p>
        </p:txBody>
      </p:sp>
      <p:sp>
        <p:nvSpPr>
          <p:cNvPr id="34" name="Text Placeholder 6"/>
          <p:cNvSpPr>
            <a:spLocks noGrp="1"/>
          </p:cNvSpPr>
          <p:nvPr>
            <p:ph type="body" sz="quarter" idx="23"/>
          </p:nvPr>
        </p:nvSpPr>
        <p:spPr>
          <a:xfrm>
            <a:off x="3795713" y="1603375"/>
            <a:ext cx="1548000" cy="1656000"/>
          </a:xfrm>
          <a:blipFill>
            <a:blip r:embed="rId2"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Click to 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35" name="Picture Placeholder 8"/>
          <p:cNvSpPr>
            <a:spLocks noGrp="1"/>
          </p:cNvSpPr>
          <p:nvPr>
            <p:ph type="pic" sz="quarter" idx="24" hasCustomPrompt="1"/>
          </p:nvPr>
        </p:nvSpPr>
        <p:spPr>
          <a:xfrm>
            <a:off x="3795713" y="3259375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/>
              <a:t>[Client logo]</a:t>
            </a:r>
          </a:p>
        </p:txBody>
      </p:sp>
      <p:sp>
        <p:nvSpPr>
          <p:cNvPr id="36" name="Text Placeholder 6"/>
          <p:cNvSpPr>
            <a:spLocks noGrp="1"/>
          </p:cNvSpPr>
          <p:nvPr>
            <p:ph type="body" sz="quarter" idx="25"/>
          </p:nvPr>
        </p:nvSpPr>
        <p:spPr>
          <a:xfrm>
            <a:off x="5510213" y="1603375"/>
            <a:ext cx="1548000" cy="1656000"/>
          </a:xfrm>
          <a:blipFill>
            <a:blip r:embed="rId2"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Click to 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37" name="Picture Placeholder 8"/>
          <p:cNvSpPr>
            <a:spLocks noGrp="1"/>
          </p:cNvSpPr>
          <p:nvPr>
            <p:ph type="pic" sz="quarter" idx="26" hasCustomPrompt="1"/>
          </p:nvPr>
        </p:nvSpPr>
        <p:spPr>
          <a:xfrm>
            <a:off x="5510213" y="3259375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/>
              <a:t>[Client logo]</a:t>
            </a:r>
          </a:p>
        </p:txBody>
      </p:sp>
      <p:sp>
        <p:nvSpPr>
          <p:cNvPr id="38" name="Text Placeholder 6"/>
          <p:cNvSpPr>
            <a:spLocks noGrp="1"/>
          </p:cNvSpPr>
          <p:nvPr>
            <p:ph type="body" sz="quarter" idx="27"/>
          </p:nvPr>
        </p:nvSpPr>
        <p:spPr>
          <a:xfrm>
            <a:off x="3795713" y="3892550"/>
            <a:ext cx="1548000" cy="1656000"/>
          </a:xfrm>
          <a:blipFill>
            <a:blip r:embed="rId2"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Click to 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39" name="Picture Placeholder 8"/>
          <p:cNvSpPr>
            <a:spLocks noGrp="1"/>
          </p:cNvSpPr>
          <p:nvPr>
            <p:ph type="pic" sz="quarter" idx="28" hasCustomPrompt="1"/>
          </p:nvPr>
        </p:nvSpPr>
        <p:spPr>
          <a:xfrm>
            <a:off x="3795713" y="5548550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/>
              <a:t>[Client logo]</a:t>
            </a:r>
          </a:p>
        </p:txBody>
      </p:sp>
      <p:sp>
        <p:nvSpPr>
          <p:cNvPr id="40" name="Text Placeholder 6"/>
          <p:cNvSpPr>
            <a:spLocks noGrp="1"/>
          </p:cNvSpPr>
          <p:nvPr>
            <p:ph type="body" sz="quarter" idx="29"/>
          </p:nvPr>
        </p:nvSpPr>
        <p:spPr>
          <a:xfrm>
            <a:off x="5510213" y="3892550"/>
            <a:ext cx="1548000" cy="1656000"/>
          </a:xfrm>
          <a:blipFill>
            <a:blip r:embed="rId2"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Click to 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41" name="Picture Placeholder 8"/>
          <p:cNvSpPr>
            <a:spLocks noGrp="1"/>
          </p:cNvSpPr>
          <p:nvPr>
            <p:ph type="pic" sz="quarter" idx="30" hasCustomPrompt="1"/>
          </p:nvPr>
        </p:nvSpPr>
        <p:spPr>
          <a:xfrm>
            <a:off x="5510213" y="5548550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/>
              <a:t>[Client logo]</a:t>
            </a:r>
          </a:p>
        </p:txBody>
      </p:sp>
      <p:sp>
        <p:nvSpPr>
          <p:cNvPr id="50" name="Text Placeholder 6"/>
          <p:cNvSpPr>
            <a:spLocks noGrp="1"/>
          </p:cNvSpPr>
          <p:nvPr>
            <p:ph type="body" sz="quarter" idx="31"/>
          </p:nvPr>
        </p:nvSpPr>
        <p:spPr>
          <a:xfrm>
            <a:off x="7229475" y="1603375"/>
            <a:ext cx="1548000" cy="1656000"/>
          </a:xfrm>
          <a:blipFill>
            <a:blip r:embed="rId2"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Click to 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51" name="Picture Placeholder 8"/>
          <p:cNvSpPr>
            <a:spLocks noGrp="1"/>
          </p:cNvSpPr>
          <p:nvPr>
            <p:ph type="pic" sz="quarter" idx="32" hasCustomPrompt="1"/>
          </p:nvPr>
        </p:nvSpPr>
        <p:spPr>
          <a:xfrm>
            <a:off x="7229475" y="3259375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/>
              <a:t>[Client logo]</a:t>
            </a:r>
          </a:p>
        </p:txBody>
      </p:sp>
      <p:sp>
        <p:nvSpPr>
          <p:cNvPr id="52" name="Text Placeholder 6"/>
          <p:cNvSpPr>
            <a:spLocks noGrp="1"/>
          </p:cNvSpPr>
          <p:nvPr>
            <p:ph type="body" sz="quarter" idx="33"/>
          </p:nvPr>
        </p:nvSpPr>
        <p:spPr>
          <a:xfrm>
            <a:off x="7229475" y="3892550"/>
            <a:ext cx="1548000" cy="1656000"/>
          </a:xfrm>
          <a:blipFill>
            <a:blip r:embed="rId2"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Click to 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53" name="Picture Placeholder 8"/>
          <p:cNvSpPr>
            <a:spLocks noGrp="1"/>
          </p:cNvSpPr>
          <p:nvPr>
            <p:ph type="pic" sz="quarter" idx="34" hasCustomPrompt="1"/>
          </p:nvPr>
        </p:nvSpPr>
        <p:spPr>
          <a:xfrm>
            <a:off x="7229475" y="5548550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/>
              <a:t>[Client logo]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8"/>
          </p:nvPr>
        </p:nvSpPr>
        <p:spPr/>
        <p:txBody>
          <a:bodyPr/>
          <a:lstStyle/>
          <a:p>
            <a:r>
              <a:rPr lang="en-GB" noProof="0" dirty="0"/>
              <a:t>Footer or alternate date</a:t>
            </a:r>
          </a:p>
        </p:txBody>
      </p:sp>
      <p:sp>
        <p:nvSpPr>
          <p:cNvPr id="33" name="Date Placeholder 11"/>
          <p:cNvSpPr>
            <a:spLocks noGrp="1"/>
          </p:cNvSpPr>
          <p:nvPr>
            <p:ph type="dt" sz="half" idx="14"/>
          </p:nvPr>
        </p:nvSpPr>
        <p:spPr>
          <a:xfrm>
            <a:off x="366713" y="6539162"/>
            <a:ext cx="2160000" cy="144000"/>
          </a:xfrm>
        </p:spPr>
        <p:txBody>
          <a:bodyPr/>
          <a:lstStyle/>
          <a:p>
            <a:r>
              <a:rPr lang="pl-PL" dirty="0"/>
              <a:t>24.11.2015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00827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Gradient B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3999" cy="6371771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D5D5D2"/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 noProof="0" dirty="0"/>
              <a:t>Footer or alternate date</a:t>
            </a:r>
          </a:p>
        </p:txBody>
      </p:sp>
      <p:sp>
        <p:nvSpPr>
          <p:cNvPr id="9" name="Subtitle Placeholder 6"/>
          <p:cNvSpPr>
            <a:spLocks noGrp="1"/>
          </p:cNvSpPr>
          <p:nvPr>
            <p:ph type="body" sz="quarter" idx="24" hasCustomPrompt="1"/>
          </p:nvPr>
        </p:nvSpPr>
        <p:spPr>
          <a:xfrm>
            <a:off x="366713" y="790575"/>
            <a:ext cx="8408987" cy="396000"/>
          </a:xfrm>
        </p:spPr>
        <p:txBody>
          <a:bodyPr/>
          <a:lstStyle>
            <a:lvl1pPr marL="0" indent="0">
              <a:lnSpc>
                <a:spcPct val="95000"/>
              </a:lnSpc>
              <a:buNone/>
              <a:defRPr sz="2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noProof="0" dirty="0"/>
              <a:t>Click to add subtitle</a:t>
            </a:r>
          </a:p>
        </p:txBody>
      </p:sp>
      <p:sp>
        <p:nvSpPr>
          <p:cNvPr id="8" name="Date Placeholder 11"/>
          <p:cNvSpPr>
            <a:spLocks noGrp="1"/>
          </p:cNvSpPr>
          <p:nvPr>
            <p:ph type="dt" sz="half" idx="14"/>
          </p:nvPr>
        </p:nvSpPr>
        <p:spPr>
          <a:xfrm>
            <a:off x="366713" y="6539162"/>
            <a:ext cx="2160000" cy="144000"/>
          </a:xfrm>
        </p:spPr>
        <p:txBody>
          <a:bodyPr/>
          <a:lstStyle/>
          <a:p>
            <a:r>
              <a:rPr lang="pl-PL" dirty="0"/>
              <a:t>24.11.2015</a:t>
            </a:r>
            <a:endParaRPr lang="en-GB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76239" y="4051919"/>
            <a:ext cx="8399460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1950" y="558000"/>
            <a:ext cx="1743749" cy="334800"/>
          </a:xfrm>
          <a:prstGeom prst="rect">
            <a:avLst/>
          </a:prstGeom>
        </p:spPr>
      </p:pic>
      <p:sp>
        <p:nvSpPr>
          <p:cNvPr id="15" name="Date Placeholder 14"/>
          <p:cNvSpPr>
            <a:spLocks noGrp="1"/>
          </p:cNvSpPr>
          <p:nvPr>
            <p:ph type="dt" sz="half" idx="11"/>
          </p:nvPr>
        </p:nvSpPr>
        <p:spPr>
          <a:xfrm>
            <a:off x="366713" y="6715036"/>
            <a:ext cx="2160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4E1AA52-FB70-4725-9AD9-496829432D9F}" type="datetime1">
              <a:rPr lang="en-GB" noProof="0" smtClean="0"/>
              <a:t>09/03/2018</a:t>
            </a:fld>
            <a:endParaRPr lang="en-GB" noProof="0" dirty="0"/>
          </a:p>
        </p:txBody>
      </p:sp>
      <p:sp>
        <p:nvSpPr>
          <p:cNvPr id="16" name="Footer Placeholder 15"/>
          <p:cNvSpPr>
            <a:spLocks noGrp="1"/>
          </p:cNvSpPr>
          <p:nvPr userDrawn="1">
            <p:ph type="ftr" sz="quarter" idx="12"/>
          </p:nvPr>
        </p:nvSpPr>
        <p:spPr>
          <a:xfrm>
            <a:off x="4737100" y="6714000"/>
            <a:ext cx="2160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Footer or alternate date</a:t>
            </a:r>
          </a:p>
        </p:txBody>
      </p:sp>
      <p:sp>
        <p:nvSpPr>
          <p:cNvPr id="17" name="Slide Number Placeholder 16"/>
          <p:cNvSpPr>
            <a:spLocks noGrp="1"/>
          </p:cNvSpPr>
          <p:nvPr userDrawn="1">
            <p:ph type="sldNum" sz="quarter" idx="13"/>
          </p:nvPr>
        </p:nvSpPr>
        <p:spPr>
          <a:xfrm>
            <a:off x="7494482" y="6713474"/>
            <a:ext cx="144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6714" y="348298"/>
            <a:ext cx="5143500" cy="576000"/>
          </a:xfrm>
        </p:spPr>
        <p:txBody>
          <a:bodyPr/>
          <a:lstStyle>
            <a:lvl1pPr>
              <a:defRPr sz="3600" b="0"/>
            </a:lvl1pPr>
          </a:lstStyle>
          <a:p>
            <a:r>
              <a:rPr lang="en-GB" noProof="0" dirty="0"/>
              <a:t>Click to add ‘thank you’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66712" y="2040415"/>
            <a:ext cx="4370387" cy="1852135"/>
          </a:xfrm>
        </p:spPr>
        <p:txBody>
          <a:bodyPr/>
          <a:lstStyle>
            <a:lvl1pPr marL="0" indent="0" algn="l" defTabSz="4572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Arial"/>
              <a:buNone/>
              <a:defRPr lang="en-US" sz="1800" kern="1200" dirty="0" smtClean="0">
                <a:solidFill>
                  <a:srgbClr val="565A5C"/>
                </a:solidFill>
                <a:effectLst/>
                <a:latin typeface="+mn-lt"/>
                <a:ea typeface="Arial"/>
                <a:cs typeface="Arial"/>
              </a:defRPr>
            </a:lvl1pPr>
            <a:lvl2pPr>
              <a:spcBef>
                <a:spcPts val="0"/>
              </a:spcBef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noProof="0" dirty="0"/>
              <a:t>Office name and address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366713" y="4153191"/>
            <a:ext cx="8408987" cy="1857084"/>
          </a:xfrm>
        </p:spPr>
        <p:txBody>
          <a:bodyPr anchor="ctr" anchorCtr="0"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2"/>
                </a:solidFill>
              </a:defRPr>
            </a:lvl1pPr>
            <a:lvl2pPr marL="183600">
              <a:spcBef>
                <a:spcPts val="0"/>
              </a:spcBef>
              <a:defRPr sz="1400">
                <a:solidFill>
                  <a:schemeClr val="tx1"/>
                </a:solidFill>
              </a:defRPr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366712" y="6058773"/>
            <a:ext cx="8408987" cy="442040"/>
          </a:xfrm>
        </p:spPr>
        <p:txBody>
          <a:bodyPr anchor="b" anchorCtr="0"/>
          <a:lstStyle>
            <a:lvl1pPr marL="0" indent="0">
              <a:lnSpc>
                <a:spcPts val="700"/>
              </a:lnSpc>
              <a:spcBef>
                <a:spcPts val="0"/>
              </a:spcBef>
              <a:buNone/>
              <a:defRPr sz="65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21148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ingual Title Slide">
    <p:bg>
      <p:bgPr>
        <a:gradFill flip="none" rotWithShape="1">
          <a:gsLst>
            <a:gs pos="0">
              <a:schemeClr val="accent1"/>
            </a:gs>
            <a:gs pos="100000">
              <a:schemeClr val="tx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/>
          </p:cNvSpPr>
          <p:nvPr userDrawn="1"/>
        </p:nvSpPr>
        <p:spPr bwMode="auto">
          <a:xfrm>
            <a:off x="0" y="0"/>
            <a:ext cx="8793784" cy="6858000"/>
          </a:xfrm>
          <a:custGeom>
            <a:avLst/>
            <a:gdLst>
              <a:gd name="T0" fmla="*/ 0 w 2770"/>
              <a:gd name="T1" fmla="*/ 2160 h 2160"/>
              <a:gd name="T2" fmla="*/ 1683 w 2770"/>
              <a:gd name="T3" fmla="*/ 2160 h 2160"/>
              <a:gd name="T4" fmla="*/ 2757 w 2770"/>
              <a:gd name="T5" fmla="*/ 1115 h 2160"/>
              <a:gd name="T6" fmla="*/ 2757 w 2770"/>
              <a:gd name="T7" fmla="*/ 1070 h 2160"/>
              <a:gd name="T8" fmla="*/ 1637 w 2770"/>
              <a:gd name="T9" fmla="*/ 0 h 2160"/>
              <a:gd name="T10" fmla="*/ 0 w 2770"/>
              <a:gd name="T11" fmla="*/ 0 h 2160"/>
              <a:gd name="T12" fmla="*/ 0 w 2770"/>
              <a:gd name="T13" fmla="*/ 2160 h 2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70" h="2160">
                <a:moveTo>
                  <a:pt x="0" y="2160"/>
                </a:moveTo>
                <a:cubicBezTo>
                  <a:pt x="1683" y="2160"/>
                  <a:pt x="1683" y="2160"/>
                  <a:pt x="1683" y="2160"/>
                </a:cubicBezTo>
                <a:cubicBezTo>
                  <a:pt x="2757" y="1115"/>
                  <a:pt x="2757" y="1115"/>
                  <a:pt x="2757" y="1115"/>
                </a:cubicBezTo>
                <a:cubicBezTo>
                  <a:pt x="2770" y="1103"/>
                  <a:pt x="2770" y="1082"/>
                  <a:pt x="2757" y="1070"/>
                </a:cubicBezTo>
                <a:cubicBezTo>
                  <a:pt x="1637" y="0"/>
                  <a:pt x="1637" y="0"/>
                  <a:pt x="1637" y="0"/>
                </a:cubicBezTo>
                <a:cubicBezTo>
                  <a:pt x="0" y="0"/>
                  <a:pt x="0" y="0"/>
                  <a:pt x="0" y="0"/>
                </a:cubicBezTo>
                <a:lnTo>
                  <a:pt x="0" y="2160"/>
                </a:lnTo>
                <a:close/>
              </a:path>
            </a:pathLst>
          </a:custGeom>
          <a:gradFill flip="none" rotWithShape="1">
            <a:gsLst>
              <a:gs pos="40000">
                <a:schemeClr val="tx2"/>
              </a:gs>
              <a:gs pos="0">
                <a:schemeClr val="tx2"/>
              </a:gs>
              <a:gs pos="100000">
                <a:srgbClr val="9C5FB5">
                  <a:alpha val="80000"/>
                </a:srgbClr>
              </a:gs>
            </a:gsLst>
            <a:lin ang="186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noProof="0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1950" y="559117"/>
            <a:ext cx="1743749" cy="334799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366712" y="1839050"/>
            <a:ext cx="4370387" cy="492443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100000"/>
              </a:lnSpc>
              <a:defRPr sz="3200" b="1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GB" noProof="0" dirty="0"/>
              <a:t>Chinese title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66712" y="2388384"/>
            <a:ext cx="4370387" cy="1080000"/>
          </a:xfrm>
        </p:spPr>
        <p:txBody>
          <a:bodyPr wrap="square" lIns="432000" tIns="0" rIns="0" bIns="0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baseline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Chinese subtitle</a:t>
            </a:r>
          </a:p>
        </p:txBody>
      </p:sp>
      <p:sp>
        <p:nvSpPr>
          <p:cNvPr id="11" name="Date Placeholder 5"/>
          <p:cNvSpPr>
            <a:spLocks noGrp="1"/>
          </p:cNvSpPr>
          <p:nvPr>
            <p:ph type="dt" sz="half" idx="10"/>
          </p:nvPr>
        </p:nvSpPr>
        <p:spPr>
          <a:xfrm>
            <a:off x="5510213" y="2106555"/>
            <a:ext cx="1620000" cy="161583"/>
          </a:xfrm>
        </p:spPr>
        <p:txBody>
          <a:bodyPr>
            <a:noAutofit/>
          </a:bodyPr>
          <a:lstStyle>
            <a:lvl1pPr>
              <a:defRPr sz="1050" b="1">
                <a:solidFill>
                  <a:schemeClr val="bg1"/>
                </a:solidFill>
                <a:latin typeface="+mn-lt"/>
              </a:defRPr>
            </a:lvl1pPr>
          </a:lstStyle>
          <a:p>
            <a:fld id="{A5A981A3-C309-4C3D-B8FB-55CE36CDC6A7}" type="datetime1">
              <a:rPr lang="en-GB" noProof="0" smtClean="0"/>
              <a:t>09/03/2018</a:t>
            </a:fld>
            <a:endParaRPr lang="en-GB" noProof="0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366713" y="3892550"/>
            <a:ext cx="4370387" cy="553998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3200" b="1">
                <a:solidFill>
                  <a:schemeClr val="bg1"/>
                </a:solidFill>
                <a:latin typeface="+mj-lt"/>
              </a:defRPr>
            </a:lvl1pPr>
            <a:lvl2pPr>
              <a:defRPr sz="900">
                <a:solidFill>
                  <a:schemeClr val="bg1"/>
                </a:solidFill>
              </a:defRPr>
            </a:lvl2pPr>
            <a:lvl3pPr>
              <a:defRPr sz="900">
                <a:solidFill>
                  <a:schemeClr val="bg1"/>
                </a:solidFill>
              </a:defRPr>
            </a:lvl3pPr>
            <a:lvl4pPr>
              <a:defRPr sz="900">
                <a:solidFill>
                  <a:schemeClr val="bg1"/>
                </a:solidFill>
              </a:defRPr>
            </a:lvl4pPr>
            <a:lvl5pPr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/>
              <a:t>Western title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366712" y="4503439"/>
            <a:ext cx="4370387" cy="1080000"/>
          </a:xfrm>
        </p:spPr>
        <p:txBody>
          <a:bodyPr>
            <a:noAutofit/>
          </a:bodyPr>
          <a:lstStyle>
            <a:lvl1pPr marL="0" indent="0"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0" kern="1200" dirty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GB" noProof="0" dirty="0"/>
              <a:t>Western title</a:t>
            </a:r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366713" y="6387298"/>
            <a:ext cx="1714500" cy="144000"/>
          </a:xfrm>
        </p:spPr>
        <p:txBody>
          <a:bodyPr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/>
              <a:buNone/>
              <a:defRPr lang="en-GB" sz="900" b="0" kern="1200" baseline="0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n-GB" noProof="0" dirty="0"/>
              <a:t>Document ref (Western)</a:t>
            </a:r>
          </a:p>
        </p:txBody>
      </p:sp>
      <p:sp>
        <p:nvSpPr>
          <p:cNvPr id="16" name="Footer Placeholder 12"/>
          <p:cNvSpPr>
            <a:spLocks noGrp="1"/>
          </p:cNvSpPr>
          <p:nvPr>
            <p:ph type="ftr" sz="quarter" idx="14"/>
          </p:nvPr>
        </p:nvSpPr>
        <p:spPr>
          <a:xfrm>
            <a:off x="5510213" y="4159528"/>
            <a:ext cx="1620000" cy="161583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>
              <a:defRPr lang="en-US" altLang="ja-JP" sz="1050" b="1" smtClean="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r>
              <a:rPr lang="en-GB" altLang="zh-CN" noProof="0" dirty="0"/>
              <a:t>Footer or alternate date</a:t>
            </a:r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366712" y="6146803"/>
            <a:ext cx="1714502" cy="1440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900" baseline="0">
                <a:solidFill>
                  <a:schemeClr val="bg1"/>
                </a:solidFill>
                <a:latin typeface="+mn-lt"/>
                <a:ea typeface="+mn-ea"/>
              </a:defRPr>
            </a:lvl1pPr>
            <a:lvl2pPr>
              <a:defRPr sz="900">
                <a:solidFill>
                  <a:schemeClr val="bg1"/>
                </a:solidFill>
              </a:defRPr>
            </a:lvl2pPr>
            <a:lvl3pPr>
              <a:defRPr sz="900">
                <a:solidFill>
                  <a:schemeClr val="bg1"/>
                </a:solidFill>
              </a:defRPr>
            </a:lvl3pPr>
            <a:lvl4pPr>
              <a:defRPr sz="900">
                <a:solidFill>
                  <a:schemeClr val="bg1"/>
                </a:solidFill>
              </a:defRPr>
            </a:lvl4pPr>
            <a:lvl5pPr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/>
              <a:t>Document ref (Chinese)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7"/>
          </p:nvPr>
        </p:nvSpPr>
        <p:spPr>
          <a:xfrm>
            <a:off x="8631699" y="6858000"/>
            <a:ext cx="144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34DACC3-9742-4940-92E6-4CAB853A321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21919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ingual Section Header">
    <p:bg>
      <p:bgPr>
        <a:gradFill>
          <a:gsLst>
            <a:gs pos="0">
              <a:schemeClr val="bg2"/>
            </a:gs>
            <a:gs pos="100000">
              <a:schemeClr val="bg1"/>
            </a:gs>
          </a:gsLst>
          <a:lin ang="45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EBECED">
                  <a:alpha val="0"/>
                </a:srgbClr>
              </a:gs>
              <a:gs pos="45000">
                <a:srgbClr val="EBECED">
                  <a:alpha val="0"/>
                </a:srgbClr>
              </a:gs>
              <a:gs pos="90000">
                <a:srgbClr val="EBECED"/>
              </a:gs>
            </a:gsLst>
            <a:lin ang="5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>
              <a:solidFill>
                <a:schemeClr val="bg2"/>
              </a:solidFill>
            </a:endParaRPr>
          </a:p>
        </p:txBody>
      </p:sp>
      <p:sp>
        <p:nvSpPr>
          <p:cNvPr id="8" name="Freeform 5"/>
          <p:cNvSpPr>
            <a:spLocks/>
          </p:cNvSpPr>
          <p:nvPr userDrawn="1"/>
        </p:nvSpPr>
        <p:spPr bwMode="auto">
          <a:xfrm>
            <a:off x="0" y="0"/>
            <a:ext cx="8791575" cy="6858000"/>
          </a:xfrm>
          <a:custGeom>
            <a:avLst/>
            <a:gdLst>
              <a:gd name="T0" fmla="*/ 2755 w 2770"/>
              <a:gd name="T1" fmla="*/ 592 h 2160"/>
              <a:gd name="T2" fmla="*/ 2136 w 2770"/>
              <a:gd name="T3" fmla="*/ 0 h 2160"/>
              <a:gd name="T4" fmla="*/ 0 w 2770"/>
              <a:gd name="T5" fmla="*/ 0 h 2160"/>
              <a:gd name="T6" fmla="*/ 0 w 2770"/>
              <a:gd name="T7" fmla="*/ 2160 h 2160"/>
              <a:gd name="T8" fmla="*/ 1196 w 2770"/>
              <a:gd name="T9" fmla="*/ 2160 h 2160"/>
              <a:gd name="T10" fmla="*/ 2755 w 2770"/>
              <a:gd name="T11" fmla="*/ 643 h 2160"/>
              <a:gd name="T12" fmla="*/ 2755 w 2770"/>
              <a:gd name="T13" fmla="*/ 592 h 2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70" h="2160">
                <a:moveTo>
                  <a:pt x="2755" y="592"/>
                </a:moveTo>
                <a:cubicBezTo>
                  <a:pt x="2136" y="0"/>
                  <a:pt x="2136" y="0"/>
                  <a:pt x="213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196" y="2160"/>
                  <a:pt x="1196" y="2160"/>
                  <a:pt x="1196" y="2160"/>
                </a:cubicBezTo>
                <a:cubicBezTo>
                  <a:pt x="2755" y="643"/>
                  <a:pt x="2755" y="643"/>
                  <a:pt x="2755" y="643"/>
                </a:cubicBezTo>
                <a:cubicBezTo>
                  <a:pt x="2770" y="629"/>
                  <a:pt x="2770" y="606"/>
                  <a:pt x="2755" y="592"/>
                </a:cubicBezTo>
                <a:close/>
              </a:path>
            </a:pathLst>
          </a:custGeom>
          <a:gradFill flip="none" rotWithShape="1">
            <a:gsLst>
              <a:gs pos="40000">
                <a:schemeClr val="bg1">
                  <a:alpha val="80000"/>
                </a:schemeClr>
              </a:gs>
              <a:gs pos="0">
                <a:srgbClr val="EBECED"/>
              </a:gs>
              <a:gs pos="90000">
                <a:srgbClr val="EBECED">
                  <a:alpha val="0"/>
                </a:srgbClr>
              </a:gs>
            </a:gsLst>
            <a:lin ang="45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noProof="0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200" y="6508800"/>
            <a:ext cx="1104343" cy="212034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494482" y="6537600"/>
            <a:ext cx="144000" cy="144000"/>
          </a:xfrm>
        </p:spPr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noProof="0" dirty="0"/>
              <a:t>Footer or alternate date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66713" y="1096021"/>
            <a:ext cx="6271902" cy="553998"/>
          </a:xfrm>
        </p:spPr>
        <p:txBody>
          <a:bodyPr wrap="square" lIns="0" tIns="0" rIns="0" bIns="0" anchor="b">
            <a:noAutofit/>
          </a:bodyPr>
          <a:lstStyle>
            <a:lvl1pPr marL="0" indent="0">
              <a:spcBef>
                <a:spcPts val="0"/>
              </a:spcBef>
              <a:buNone/>
              <a:defRPr sz="3200" b="1">
                <a:solidFill>
                  <a:srgbClr val="565A5C"/>
                </a:solidFill>
                <a:latin typeface="+mj-lt"/>
                <a:ea typeface="+mj-ea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noProof="0" dirty="0"/>
              <a:t>Chinese title</a:t>
            </a:r>
          </a:p>
        </p:txBody>
      </p:sp>
      <p:sp>
        <p:nvSpPr>
          <p:cNvPr id="11" name="Title 17"/>
          <p:cNvSpPr>
            <a:spLocks noGrp="1"/>
          </p:cNvSpPr>
          <p:nvPr>
            <p:ph type="title" hasCustomPrompt="1"/>
          </p:nvPr>
        </p:nvSpPr>
        <p:spPr>
          <a:xfrm>
            <a:off x="366713" y="1691899"/>
            <a:ext cx="6271411" cy="1280160"/>
          </a:xfrm>
        </p:spPr>
        <p:txBody>
          <a:bodyPr lIns="432000" tIns="0" rIns="0" bIns="0" anchor="t" anchorCtr="0">
            <a:noAutofit/>
          </a:bodyPr>
          <a:lstStyle>
            <a:lvl1pPr algn="l">
              <a:lnSpc>
                <a:spcPct val="90000"/>
              </a:lnSpc>
              <a:defRPr sz="3200" b="0">
                <a:solidFill>
                  <a:srgbClr val="565A5C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GB" noProof="0" dirty="0"/>
              <a:t>Chinese subtitle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366713" y="3435087"/>
            <a:ext cx="6273000" cy="1281600"/>
          </a:xfrm>
        </p:spPr>
        <p:txBody>
          <a:bodyPr/>
          <a:lstStyle>
            <a:lvl1pPr marL="0" indent="0"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0" kern="1200" dirty="0">
                <a:solidFill>
                  <a:srgbClr val="565A5C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GB" noProof="0" dirty="0"/>
              <a:t>Western subtitle</a:t>
            </a: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66713" y="2834968"/>
            <a:ext cx="6273000" cy="554400"/>
          </a:xfrm>
        </p:spPr>
        <p:txBody>
          <a:bodyPr/>
          <a:lstStyle>
            <a:lvl1pPr marL="182880" indent="-182880">
              <a:buNone/>
              <a:defRPr lang="en-GB" sz="3200" b="1" kern="1200" dirty="0">
                <a:solidFill>
                  <a:srgbClr val="565A5C"/>
                </a:solidFill>
                <a:latin typeface="+mj-lt"/>
                <a:ea typeface="+mn-ea"/>
                <a:cs typeface="Arial" pitchFamily="34" charset="0"/>
              </a:defRPr>
            </a:lvl1pPr>
          </a:lstStyle>
          <a:p>
            <a:pPr marL="0" lvl="0" indent="0" algn="l" defTabSz="457200" rtl="0" eaLnBrk="1" latinLnBrk="0" hangingPunct="1">
              <a:spcBef>
                <a:spcPts val="0"/>
              </a:spcBef>
              <a:buClr>
                <a:schemeClr val="accent1"/>
              </a:buClr>
            </a:pPr>
            <a:r>
              <a:rPr lang="en-GB" noProof="0" dirty="0"/>
              <a:t>Western title</a:t>
            </a:r>
          </a:p>
        </p:txBody>
      </p:sp>
      <p:sp>
        <p:nvSpPr>
          <p:cNvPr id="15" name="Date Placeholder 11"/>
          <p:cNvSpPr>
            <a:spLocks noGrp="1"/>
          </p:cNvSpPr>
          <p:nvPr>
            <p:ph type="dt" sz="half" idx="15"/>
          </p:nvPr>
        </p:nvSpPr>
        <p:spPr>
          <a:xfrm>
            <a:off x="366713" y="6539162"/>
            <a:ext cx="2160000" cy="144000"/>
          </a:xfrm>
        </p:spPr>
        <p:txBody>
          <a:bodyPr/>
          <a:lstStyle/>
          <a:p>
            <a:r>
              <a:rPr lang="pl-PL" dirty="0"/>
              <a:t>24.11.2015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56548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ingual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713" y="1603375"/>
            <a:ext cx="4038600" cy="4572000"/>
          </a:xfrm>
        </p:spPr>
        <p:txBody>
          <a:bodyPr/>
          <a:lstStyle>
            <a:lvl1pPr>
              <a:defRPr sz="1800">
                <a:solidFill>
                  <a:srgbClr val="565A5C"/>
                </a:solidFill>
                <a:latin typeface="+mn-lt"/>
                <a:ea typeface="+mn-ea"/>
              </a:defRPr>
            </a:lvl1pPr>
            <a:lvl2pPr>
              <a:buClr>
                <a:srgbClr val="565A5C"/>
              </a:buClr>
              <a:defRPr sz="1600">
                <a:solidFill>
                  <a:srgbClr val="565A5C"/>
                </a:solidFill>
                <a:latin typeface="+mn-lt"/>
                <a:ea typeface="+mn-ea"/>
              </a:defRPr>
            </a:lvl2pPr>
            <a:lvl3pPr>
              <a:defRPr sz="1200">
                <a:solidFill>
                  <a:srgbClr val="565A5C"/>
                </a:solidFill>
                <a:latin typeface="+mn-lt"/>
                <a:ea typeface="+mn-ea"/>
              </a:defRPr>
            </a:lvl3pPr>
            <a:lvl4pPr>
              <a:defRPr sz="1100">
                <a:solidFill>
                  <a:srgbClr val="565A5C"/>
                </a:solidFill>
                <a:latin typeface="+mn-lt"/>
                <a:ea typeface="+mn-ea"/>
              </a:defRPr>
            </a:lvl4pPr>
            <a:lvl5pPr>
              <a:defRPr sz="1050">
                <a:solidFill>
                  <a:srgbClr val="565A5C"/>
                </a:solidFill>
                <a:latin typeface="+mn-lt"/>
                <a:ea typeface="+mn-e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7100" y="1603375"/>
            <a:ext cx="4038600" cy="4571999"/>
          </a:xfrm>
        </p:spPr>
        <p:txBody>
          <a:bodyPr/>
          <a:lstStyle>
            <a:lvl1pPr>
              <a:defRPr sz="1800"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 sz="1600">
                <a:solidFill>
                  <a:srgbClr val="565A5C"/>
                </a:solidFill>
              </a:defRPr>
            </a:lvl2pPr>
            <a:lvl3pPr>
              <a:defRPr sz="1200">
                <a:solidFill>
                  <a:srgbClr val="565A5C"/>
                </a:solidFill>
              </a:defRPr>
            </a:lvl3pPr>
            <a:lvl4pPr>
              <a:defRPr sz="1100">
                <a:solidFill>
                  <a:srgbClr val="565A5C"/>
                </a:solidFill>
              </a:defRPr>
            </a:lvl4pPr>
            <a:lvl5pPr>
              <a:defRPr sz="1050">
                <a:solidFill>
                  <a:srgbClr val="565A5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366714" y="365760"/>
            <a:ext cx="4038600" cy="396000"/>
          </a:xfrm>
        </p:spPr>
        <p:txBody>
          <a:bodyPr/>
          <a:lstStyle>
            <a:lvl1pPr>
              <a:defRPr sz="2400" baseline="0">
                <a:solidFill>
                  <a:schemeClr val="tx2"/>
                </a:solidFill>
                <a:latin typeface="+mj-lt"/>
                <a:ea typeface="+mj-ea"/>
              </a:defRPr>
            </a:lvl1pPr>
          </a:lstStyle>
          <a:p>
            <a:r>
              <a:rPr lang="en-GB" noProof="0" dirty="0"/>
              <a:t>Click to edit Chinese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37100" y="367200"/>
            <a:ext cx="4038600" cy="396875"/>
          </a:xfrm>
        </p:spPr>
        <p:txBody>
          <a:bodyPr/>
          <a:lstStyle>
            <a:lvl1pPr marL="0" indent="0" algn="l" defTabSz="457200" rtl="0" eaLnBrk="1" latinLnBrk="0" hangingPunct="1">
              <a:spcBef>
                <a:spcPct val="0"/>
              </a:spcBef>
              <a:buNone/>
              <a:defRPr lang="en-GB" sz="2400" b="1" kern="1200" baseline="0" dirty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GB" noProof="0" dirty="0"/>
              <a:t>Click to edit Western title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66713" y="808990"/>
            <a:ext cx="4038601" cy="396000"/>
          </a:xfrm>
        </p:spPr>
        <p:txBody>
          <a:bodyPr lIns="331200"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sz="2400" b="0">
                <a:solidFill>
                  <a:schemeClr val="accent2"/>
                </a:solidFill>
                <a:latin typeface="+mj-lt"/>
                <a:ea typeface="+mj-ea"/>
              </a:defRPr>
            </a:lvl1pPr>
          </a:lstStyle>
          <a:p>
            <a:pPr lvl="0"/>
            <a:r>
              <a:rPr lang="en-GB" noProof="0" dirty="0"/>
              <a:t>Chinese subtitle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737099" y="808990"/>
            <a:ext cx="4038601" cy="396000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sz="2400" b="0" baseline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GB" noProof="0" dirty="0"/>
              <a:t>Western subtitle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Footer or alternate date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4" name="Date Placeholder 11"/>
          <p:cNvSpPr>
            <a:spLocks noGrp="1"/>
          </p:cNvSpPr>
          <p:nvPr>
            <p:ph type="dt" sz="half" idx="14"/>
          </p:nvPr>
        </p:nvSpPr>
        <p:spPr>
          <a:xfrm>
            <a:off x="366713" y="6539162"/>
            <a:ext cx="2160000" cy="144000"/>
          </a:xfrm>
        </p:spPr>
        <p:txBody>
          <a:bodyPr/>
          <a:lstStyle/>
          <a:p>
            <a:r>
              <a:rPr lang="pl-PL" dirty="0"/>
              <a:t>24.11.2015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54736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ingual Team 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66713" y="1568447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  <a:latin typeface="+mn-lt"/>
                <a:ea typeface="+mn-ea"/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3pPr>
            <a:lvl4pPr marL="0" indent="0">
              <a:spcBef>
                <a:spcPts val="1200"/>
              </a:spcBef>
              <a:buNone/>
              <a:defRPr sz="1000"/>
            </a:lvl4pPr>
            <a:lvl5pPr marL="0" indent="0">
              <a:buNone/>
              <a:defRPr sz="9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366713" y="2772936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  <a:latin typeface="+mn-lt"/>
                <a:ea typeface="+mn-ea"/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7"/>
          </p:nvPr>
        </p:nvSpPr>
        <p:spPr>
          <a:xfrm>
            <a:off x="366713" y="5181915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  <a:latin typeface="+mn-lt"/>
                <a:ea typeface="+mn-ea"/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20"/>
          </p:nvPr>
        </p:nvSpPr>
        <p:spPr>
          <a:xfrm>
            <a:off x="3315653" y="1601788"/>
            <a:ext cx="960120" cy="957262"/>
          </a:xfrm>
          <a:solidFill>
            <a:srgbClr val="A2A4A3"/>
          </a:solidFill>
        </p:spPr>
        <p:txBody>
          <a:bodyPr anchor="ctr" anchorCtr="1"/>
          <a:lstStyle>
            <a:lvl1pPr marL="0" indent="0" algn="ctr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21"/>
          </p:nvPr>
        </p:nvSpPr>
        <p:spPr>
          <a:xfrm>
            <a:off x="3315653" y="2804372"/>
            <a:ext cx="960120" cy="960120"/>
          </a:xfrm>
          <a:solidFill>
            <a:srgbClr val="A2A4A3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22"/>
          </p:nvPr>
        </p:nvSpPr>
        <p:spPr>
          <a:xfrm>
            <a:off x="3315653" y="4009814"/>
            <a:ext cx="960120" cy="960120"/>
          </a:xfrm>
          <a:solidFill>
            <a:srgbClr val="A2A4A3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23"/>
          </p:nvPr>
        </p:nvSpPr>
        <p:spPr>
          <a:xfrm>
            <a:off x="3314066" y="5215255"/>
            <a:ext cx="960120" cy="960120"/>
          </a:xfrm>
          <a:solidFill>
            <a:srgbClr val="A2A4A3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26"/>
          </p:nvPr>
        </p:nvSpPr>
        <p:spPr>
          <a:xfrm>
            <a:off x="366713" y="3977425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  <a:latin typeface="+mn-lt"/>
                <a:ea typeface="+mn-ea"/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3pPr>
            <a:lvl4pPr>
              <a:buNone/>
              <a:defRPr sz="1200"/>
            </a:lvl4pPr>
            <a:lvl5pPr>
              <a:buNone/>
              <a:defRPr sz="12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66712" y="365760"/>
            <a:ext cx="4040187" cy="396000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  <a:latin typeface="+mj-lt"/>
                <a:ea typeface="+mj-ea"/>
              </a:defRPr>
            </a:lvl1pPr>
          </a:lstStyle>
          <a:p>
            <a:r>
              <a:rPr lang="en-GB" noProof="0" dirty="0"/>
              <a:t>Click to edit Chinese title</a:t>
            </a:r>
          </a:p>
        </p:txBody>
      </p:sp>
      <p:sp>
        <p:nvSpPr>
          <p:cNvPr id="17" name="Text Placeholder 13"/>
          <p:cNvSpPr>
            <a:spLocks noGrp="1"/>
          </p:cNvSpPr>
          <p:nvPr>
            <p:ph type="body" sz="quarter" idx="27"/>
          </p:nvPr>
        </p:nvSpPr>
        <p:spPr>
          <a:xfrm>
            <a:off x="4737100" y="1568447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 marL="0" indent="0">
              <a:spcBef>
                <a:spcPts val="1200"/>
              </a:spcBef>
              <a:buNone/>
              <a:defRPr sz="1000"/>
            </a:lvl4pPr>
            <a:lvl5pPr marL="0" indent="0">
              <a:buNone/>
              <a:defRPr sz="9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28"/>
          </p:nvPr>
        </p:nvSpPr>
        <p:spPr>
          <a:xfrm>
            <a:off x="4737100" y="2772936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1" name="Text Placeholder 19"/>
          <p:cNvSpPr>
            <a:spLocks noGrp="1"/>
          </p:cNvSpPr>
          <p:nvPr>
            <p:ph type="body" sz="quarter" idx="29"/>
          </p:nvPr>
        </p:nvSpPr>
        <p:spPr>
          <a:xfrm>
            <a:off x="4737100" y="5181915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3" name="Text Placeholder 37"/>
          <p:cNvSpPr>
            <a:spLocks noGrp="1"/>
          </p:cNvSpPr>
          <p:nvPr>
            <p:ph type="body" sz="quarter" idx="30"/>
          </p:nvPr>
        </p:nvSpPr>
        <p:spPr>
          <a:xfrm>
            <a:off x="4737100" y="3977425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200"/>
            </a:lvl4pPr>
            <a:lvl5pPr>
              <a:buNone/>
              <a:defRPr sz="12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2" hasCustomPrompt="1"/>
          </p:nvPr>
        </p:nvSpPr>
        <p:spPr>
          <a:xfrm>
            <a:off x="4737100" y="367200"/>
            <a:ext cx="4038600" cy="396000"/>
          </a:xfrm>
        </p:spPr>
        <p:txBody>
          <a:bodyPr/>
          <a:lstStyle>
            <a:lvl1pPr marL="0" indent="0" algn="l" defTabSz="457200" rtl="0" eaLnBrk="1" latinLnBrk="0" hangingPunct="1">
              <a:spcBef>
                <a:spcPct val="0"/>
              </a:spcBef>
              <a:buNone/>
              <a:defRPr lang="en-GB" sz="2400" b="1" kern="1200" dirty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GB" noProof="0" dirty="0"/>
              <a:t>Click to edit Western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4"/>
          </p:nvPr>
        </p:nvSpPr>
        <p:spPr/>
        <p:txBody>
          <a:bodyPr/>
          <a:lstStyle/>
          <a:p>
            <a:r>
              <a:rPr lang="en-GB" noProof="0" dirty="0"/>
              <a:t>Footer or alternate date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5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22" name="Date Placeholder 11"/>
          <p:cNvSpPr>
            <a:spLocks noGrp="1"/>
          </p:cNvSpPr>
          <p:nvPr>
            <p:ph type="dt" sz="half" idx="36"/>
          </p:nvPr>
        </p:nvSpPr>
        <p:spPr>
          <a:xfrm>
            <a:off x="366713" y="6539162"/>
            <a:ext cx="2160000" cy="144000"/>
          </a:xfrm>
        </p:spPr>
        <p:txBody>
          <a:bodyPr/>
          <a:lstStyle/>
          <a:p>
            <a:r>
              <a:rPr lang="pl-PL" dirty="0"/>
              <a:t>24.11.2015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9158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ingual Individual 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/>
          <p:cNvSpPr>
            <a:spLocks noGrp="1"/>
          </p:cNvSpPr>
          <p:nvPr>
            <p:ph type="pic" sz="quarter" idx="20"/>
          </p:nvPr>
        </p:nvSpPr>
        <p:spPr>
          <a:xfrm>
            <a:off x="3445193" y="1603375"/>
            <a:ext cx="960120" cy="957262"/>
          </a:xfrm>
          <a:solidFill>
            <a:srgbClr val="A2A4A3"/>
          </a:solidFill>
        </p:spPr>
        <p:txBody>
          <a:bodyPr anchor="ctr" anchorCtr="1"/>
          <a:lstStyle>
            <a:lvl1pPr marL="0" indent="0" algn="ctr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66714" y="367200"/>
            <a:ext cx="4038600" cy="396000"/>
          </a:xfrm>
        </p:spPr>
        <p:txBody>
          <a:bodyPr/>
          <a:lstStyle>
            <a:lvl1pPr>
              <a:defRPr sz="24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GB" noProof="0" dirty="0"/>
              <a:t>Click to edit Chinese title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en-GB" noProof="0" dirty="0"/>
              <a:t>Footer or alternate date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3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66712" y="1568454"/>
            <a:ext cx="2916011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 marL="0" indent="0">
              <a:spcBef>
                <a:spcPts val="1200"/>
              </a:spcBef>
              <a:buNone/>
              <a:defRPr sz="1000"/>
            </a:lvl4pPr>
            <a:lvl5pPr marL="0" indent="0">
              <a:buNone/>
              <a:defRPr sz="9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15" name="Text Placeholder 20"/>
          <p:cNvSpPr>
            <a:spLocks noGrp="1"/>
          </p:cNvSpPr>
          <p:nvPr>
            <p:ph type="body" sz="quarter" idx="21"/>
          </p:nvPr>
        </p:nvSpPr>
        <p:spPr>
          <a:xfrm>
            <a:off x="366712" y="2791375"/>
            <a:ext cx="3078481" cy="3384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050" b="0" baseline="0">
                <a:solidFill>
                  <a:srgbClr val="565A5C"/>
                </a:solidFill>
              </a:defRPr>
            </a:lvl1pPr>
            <a:lvl2pPr marL="115200" indent="-115200">
              <a:defRPr sz="1050"/>
            </a:lvl2pPr>
            <a:lvl3pPr marL="230400" indent="-115200">
              <a:spcBef>
                <a:spcPts val="600"/>
              </a:spcBef>
              <a:defRPr sz="1050"/>
            </a:lvl3pPr>
            <a:lvl4pPr marL="345600" indent="-115200">
              <a:spcBef>
                <a:spcPts val="600"/>
              </a:spcBef>
              <a:defRPr sz="1050"/>
            </a:lvl4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29"/>
          </p:nvPr>
        </p:nvSpPr>
        <p:spPr>
          <a:xfrm>
            <a:off x="4735513" y="1568454"/>
            <a:ext cx="2916011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 marL="0" indent="0">
              <a:spcBef>
                <a:spcPts val="1200"/>
              </a:spcBef>
              <a:buNone/>
              <a:defRPr sz="1000"/>
            </a:lvl4pPr>
            <a:lvl5pPr marL="0" indent="0">
              <a:buNone/>
              <a:defRPr sz="9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2" name="Text Placeholder 20"/>
          <p:cNvSpPr>
            <a:spLocks noGrp="1"/>
          </p:cNvSpPr>
          <p:nvPr>
            <p:ph type="body" sz="quarter" idx="30"/>
          </p:nvPr>
        </p:nvSpPr>
        <p:spPr>
          <a:xfrm>
            <a:off x="4735513" y="2791375"/>
            <a:ext cx="4040187" cy="3384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050" b="0" baseline="0">
                <a:solidFill>
                  <a:srgbClr val="565A5C"/>
                </a:solidFill>
              </a:defRPr>
            </a:lvl1pPr>
            <a:lvl2pPr marL="115200" indent="-115200">
              <a:defRPr sz="1050"/>
            </a:lvl2pPr>
            <a:lvl3pPr marL="230400" indent="-115200">
              <a:spcBef>
                <a:spcPts val="600"/>
              </a:spcBef>
              <a:defRPr sz="1050"/>
            </a:lvl3pPr>
            <a:lvl4pPr marL="345600" indent="-115200">
              <a:spcBef>
                <a:spcPts val="600"/>
              </a:spcBef>
              <a:defRPr sz="1050"/>
            </a:lvl4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1" hasCustomPrompt="1"/>
          </p:nvPr>
        </p:nvSpPr>
        <p:spPr>
          <a:xfrm>
            <a:off x="4737100" y="367200"/>
            <a:ext cx="4038600" cy="396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to edit Western title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32"/>
          </p:nvPr>
        </p:nvSpPr>
        <p:spPr>
          <a:xfrm>
            <a:off x="366713" y="6539162"/>
            <a:ext cx="2160000" cy="144000"/>
          </a:xfrm>
        </p:spPr>
        <p:txBody>
          <a:bodyPr/>
          <a:lstStyle/>
          <a:p>
            <a:r>
              <a:rPr lang="pl-PL" dirty="0"/>
              <a:t>24.11.2015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5526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Pr>
        <a:gradFill>
          <a:gsLst>
            <a:gs pos="0">
              <a:schemeClr val="bg2"/>
            </a:gs>
            <a:gs pos="100000">
              <a:schemeClr val="bg1"/>
            </a:gs>
          </a:gsLst>
          <a:lin ang="45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EBECED">
                  <a:alpha val="0"/>
                </a:srgbClr>
              </a:gs>
              <a:gs pos="45000">
                <a:srgbClr val="EBECED">
                  <a:alpha val="0"/>
                </a:srgbClr>
              </a:gs>
              <a:gs pos="90000">
                <a:srgbClr val="EBECED"/>
              </a:gs>
            </a:gsLst>
            <a:lin ang="5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>
              <a:solidFill>
                <a:schemeClr val="bg2"/>
              </a:solidFill>
            </a:endParaRPr>
          </a:p>
        </p:txBody>
      </p:sp>
      <p:sp>
        <p:nvSpPr>
          <p:cNvPr id="8" name="Freeform 5"/>
          <p:cNvSpPr>
            <a:spLocks/>
          </p:cNvSpPr>
          <p:nvPr userDrawn="1"/>
        </p:nvSpPr>
        <p:spPr bwMode="auto">
          <a:xfrm>
            <a:off x="0" y="0"/>
            <a:ext cx="8791575" cy="6858000"/>
          </a:xfrm>
          <a:custGeom>
            <a:avLst/>
            <a:gdLst>
              <a:gd name="T0" fmla="*/ 2755 w 2770"/>
              <a:gd name="T1" fmla="*/ 592 h 2160"/>
              <a:gd name="T2" fmla="*/ 2136 w 2770"/>
              <a:gd name="T3" fmla="*/ 0 h 2160"/>
              <a:gd name="T4" fmla="*/ 0 w 2770"/>
              <a:gd name="T5" fmla="*/ 0 h 2160"/>
              <a:gd name="T6" fmla="*/ 0 w 2770"/>
              <a:gd name="T7" fmla="*/ 2160 h 2160"/>
              <a:gd name="T8" fmla="*/ 1196 w 2770"/>
              <a:gd name="T9" fmla="*/ 2160 h 2160"/>
              <a:gd name="T10" fmla="*/ 2755 w 2770"/>
              <a:gd name="T11" fmla="*/ 643 h 2160"/>
              <a:gd name="T12" fmla="*/ 2755 w 2770"/>
              <a:gd name="T13" fmla="*/ 592 h 2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70" h="2160">
                <a:moveTo>
                  <a:pt x="2755" y="592"/>
                </a:moveTo>
                <a:cubicBezTo>
                  <a:pt x="2136" y="0"/>
                  <a:pt x="2136" y="0"/>
                  <a:pt x="213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196" y="2160"/>
                  <a:pt x="1196" y="2160"/>
                  <a:pt x="1196" y="2160"/>
                </a:cubicBezTo>
                <a:cubicBezTo>
                  <a:pt x="2755" y="643"/>
                  <a:pt x="2755" y="643"/>
                  <a:pt x="2755" y="643"/>
                </a:cubicBezTo>
                <a:cubicBezTo>
                  <a:pt x="2770" y="629"/>
                  <a:pt x="2770" y="606"/>
                  <a:pt x="2755" y="592"/>
                </a:cubicBezTo>
                <a:close/>
              </a:path>
            </a:pathLst>
          </a:custGeom>
          <a:gradFill flip="none" rotWithShape="1">
            <a:gsLst>
              <a:gs pos="40000">
                <a:schemeClr val="bg1">
                  <a:alpha val="80000"/>
                </a:schemeClr>
              </a:gs>
              <a:gs pos="0">
                <a:srgbClr val="EBECED"/>
              </a:gs>
              <a:gs pos="90000">
                <a:srgbClr val="EBECED">
                  <a:alpha val="0"/>
                </a:srgbClr>
              </a:gs>
            </a:gsLst>
            <a:lin ang="45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713" y="302417"/>
            <a:ext cx="6876000" cy="553998"/>
          </a:xfrm>
        </p:spPr>
        <p:txBody>
          <a:bodyPr wrap="square" lIns="0" tIns="0" rIns="0" bIns="0" anchor="b">
            <a:noAutofit/>
          </a:bodyPr>
          <a:lstStyle>
            <a:lvl1pPr marL="0" indent="0">
              <a:spcBef>
                <a:spcPts val="0"/>
              </a:spcBef>
              <a:buNone/>
              <a:defRPr sz="3600" b="1">
                <a:solidFill>
                  <a:srgbClr val="565A5C"/>
                </a:solidFill>
                <a:latin typeface="+mj-lt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366713" y="898850"/>
            <a:ext cx="6875462" cy="1280160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3600" b="0">
                <a:solidFill>
                  <a:srgbClr val="565A5C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494482" y="6537600"/>
            <a:ext cx="144000" cy="144000"/>
          </a:xfrm>
        </p:spPr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noProof="0" dirty="0"/>
              <a:t>Footer or alternate date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2482" y="6507853"/>
            <a:ext cx="1104343" cy="212034"/>
          </a:xfrm>
          <a:prstGeom prst="rect">
            <a:avLst/>
          </a:prstGeom>
        </p:spPr>
      </p:pic>
      <p:sp>
        <p:nvSpPr>
          <p:cNvPr id="11" name="Date Placeholder 11"/>
          <p:cNvSpPr>
            <a:spLocks noGrp="1"/>
          </p:cNvSpPr>
          <p:nvPr>
            <p:ph type="dt" sz="half" idx="14"/>
          </p:nvPr>
        </p:nvSpPr>
        <p:spPr>
          <a:xfrm>
            <a:off x="366713" y="6539162"/>
            <a:ext cx="2160000" cy="144000"/>
          </a:xfrm>
        </p:spPr>
        <p:txBody>
          <a:bodyPr/>
          <a:lstStyle/>
          <a:p>
            <a:r>
              <a:rPr lang="pl-PL" dirty="0"/>
              <a:t>24.11.2015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534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ingual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 Placeholder 35"/>
          <p:cNvSpPr>
            <a:spLocks noGrp="1"/>
          </p:cNvSpPr>
          <p:nvPr>
            <p:ph type="body" sz="quarter" idx="22"/>
          </p:nvPr>
        </p:nvSpPr>
        <p:spPr>
          <a:xfrm>
            <a:off x="4221698" y="495525"/>
            <a:ext cx="2675990" cy="596675"/>
          </a:xfrm>
        </p:spPr>
        <p:txBody>
          <a:bodyPr/>
          <a:lstStyle>
            <a:lvl1pPr marL="0" indent="0" algn="l" defTabSz="457200" rtl="0" eaLnBrk="1" latinLnBrk="0" hangingPunct="1">
              <a:spcBef>
                <a:spcPct val="0"/>
              </a:spcBef>
              <a:buNone/>
              <a:defRPr lang="en-US" sz="3200" b="0" kern="1200" dirty="0" smtClean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  <a:lvl2pPr marL="182160" indent="0" algn="l" defTabSz="457200" rtl="0" eaLnBrk="1" latinLnBrk="0" hangingPunct="1">
              <a:spcBef>
                <a:spcPct val="0"/>
              </a:spcBef>
              <a:buNone/>
              <a:defRPr lang="en-US" sz="3200" b="0" kern="1200" dirty="0" smtClean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366714" y="495525"/>
            <a:ext cx="3429000" cy="492443"/>
          </a:xfrm>
        </p:spPr>
        <p:txBody>
          <a:bodyPr/>
          <a:lstStyle>
            <a:lvl1pPr>
              <a:defRPr lang="en-GB" sz="3200" b="0" kern="1200" dirty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366713" y="3515630"/>
            <a:ext cx="8408986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1950" y="558000"/>
            <a:ext cx="1743749" cy="3348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1D10C12-ADD1-493A-864D-3AD32FAD2183}" type="datetime1">
              <a:rPr lang="en-GB" noProof="0" smtClean="0"/>
              <a:t>09/03/2018</a:t>
            </a:fld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Footer or alternate date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28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66712" y="1603375"/>
            <a:ext cx="3429001" cy="1686067"/>
          </a:xfrm>
        </p:spPr>
        <p:txBody>
          <a:bodyPr lIns="144000"/>
          <a:lstStyle>
            <a:lvl1pPr marL="0" indent="0" algn="l" defTabSz="4572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Arial"/>
              <a:buNone/>
              <a:defRPr lang="en-US" sz="1800" kern="1200" dirty="0" smtClean="0">
                <a:solidFill>
                  <a:srgbClr val="565A5C"/>
                </a:solidFill>
                <a:effectLst/>
                <a:latin typeface="+mn-lt"/>
                <a:ea typeface="Arial"/>
                <a:cs typeface="Arial"/>
              </a:defRPr>
            </a:lvl1pPr>
            <a:lvl2pPr>
              <a:spcBef>
                <a:spcPts val="0"/>
              </a:spcBef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noProof="0" dirty="0"/>
              <a:t>Office name and address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366714" y="3682800"/>
            <a:ext cx="3499200" cy="2228400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1200">
                <a:solidFill>
                  <a:schemeClr val="tx2"/>
                </a:solidFill>
              </a:defRPr>
            </a:lvl1pPr>
            <a:lvl2pPr marL="183600">
              <a:spcBef>
                <a:spcPts val="0"/>
              </a:spcBef>
              <a:defRPr sz="1200">
                <a:solidFill>
                  <a:schemeClr val="tx2"/>
                </a:solidFill>
              </a:defRPr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4221698" y="6058773"/>
            <a:ext cx="4554000" cy="442040"/>
          </a:xfrm>
        </p:spPr>
        <p:txBody>
          <a:bodyPr anchor="b" anchorCtr="0"/>
          <a:lstStyle>
            <a:lvl1pPr marL="0" indent="0" algn="l" defTabSz="457200" rtl="0" eaLnBrk="1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  <a:defRPr lang="en-US" sz="650" kern="1200" dirty="0" smtClean="0">
                <a:solidFill>
                  <a:srgbClr val="565A5C"/>
                </a:solidFill>
                <a:effectLst/>
                <a:latin typeface="+mn-lt"/>
                <a:ea typeface="Arial"/>
                <a:cs typeface="Arial"/>
              </a:defRPr>
            </a:lvl1pPr>
            <a:lvl2pPr>
              <a:spcBef>
                <a:spcPts val="0"/>
              </a:spcBef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4221700" y="3682800"/>
            <a:ext cx="4554000" cy="2228400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1200">
                <a:solidFill>
                  <a:schemeClr val="tx2"/>
                </a:solidFill>
              </a:defRPr>
            </a:lvl1pPr>
            <a:lvl2pPr marL="183600">
              <a:spcBef>
                <a:spcPts val="0"/>
              </a:spcBef>
              <a:defRPr sz="1200">
                <a:solidFill>
                  <a:schemeClr val="tx2"/>
                </a:solidFill>
              </a:defRPr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34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4222800" y="1601788"/>
            <a:ext cx="3430800" cy="1687512"/>
          </a:xfrm>
        </p:spPr>
        <p:txBody>
          <a:bodyPr anchor="t" anchorCtr="0"/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300"/>
              </a:spcAft>
              <a:buNone/>
              <a:defRPr sz="1800"/>
            </a:lvl1pPr>
          </a:lstStyle>
          <a:p>
            <a:pPr lvl="0"/>
            <a:r>
              <a:rPr lang="en-GB" noProof="0" dirty="0"/>
              <a:t>Office name and address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66713" y="6059488"/>
            <a:ext cx="3498850" cy="441325"/>
          </a:xfrm>
        </p:spPr>
        <p:txBody>
          <a:bodyPr anchor="b" anchorCtr="0"/>
          <a:lstStyle>
            <a:lvl1pPr marL="0" indent="0">
              <a:lnSpc>
                <a:spcPts val="800"/>
              </a:lnSpc>
              <a:spcBef>
                <a:spcPts val="0"/>
              </a:spcBef>
              <a:buNone/>
              <a:defRPr sz="700"/>
            </a:lvl1pPr>
            <a:lvl2pPr marL="182160" indent="0">
              <a:lnSpc>
                <a:spcPts val="700"/>
              </a:lnSpc>
              <a:buNone/>
              <a:defRPr sz="650"/>
            </a:lvl2pPr>
            <a:lvl3pPr marL="367920" indent="0">
              <a:lnSpc>
                <a:spcPts val="700"/>
              </a:lnSpc>
              <a:buNone/>
              <a:defRPr sz="650"/>
            </a:lvl3pPr>
            <a:lvl4pPr marL="551520" indent="0">
              <a:lnSpc>
                <a:spcPts val="700"/>
              </a:lnSpc>
              <a:buNone/>
              <a:defRPr sz="650"/>
            </a:lvl4pPr>
            <a:lvl5pPr marL="735120" indent="0">
              <a:lnSpc>
                <a:spcPts val="700"/>
              </a:lnSpc>
              <a:buNone/>
              <a:defRPr sz="65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437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flip="none" rotWithShape="1">
          <a:gsLst>
            <a:gs pos="0">
              <a:schemeClr val="accent1"/>
            </a:gs>
            <a:gs pos="100000">
              <a:schemeClr val="tx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:\Pics\Marketing\Zdjecia\Energy_cover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92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Freeform 5"/>
          <p:cNvSpPr>
            <a:spLocks/>
          </p:cNvSpPr>
          <p:nvPr userDrawn="1"/>
        </p:nvSpPr>
        <p:spPr bwMode="auto">
          <a:xfrm>
            <a:off x="0" y="0"/>
            <a:ext cx="8793784" cy="6858000"/>
          </a:xfrm>
          <a:custGeom>
            <a:avLst/>
            <a:gdLst>
              <a:gd name="T0" fmla="*/ 0 w 2770"/>
              <a:gd name="T1" fmla="*/ 2160 h 2160"/>
              <a:gd name="T2" fmla="*/ 1683 w 2770"/>
              <a:gd name="T3" fmla="*/ 2160 h 2160"/>
              <a:gd name="T4" fmla="*/ 2757 w 2770"/>
              <a:gd name="T5" fmla="*/ 1115 h 2160"/>
              <a:gd name="T6" fmla="*/ 2757 w 2770"/>
              <a:gd name="T7" fmla="*/ 1070 h 2160"/>
              <a:gd name="T8" fmla="*/ 1637 w 2770"/>
              <a:gd name="T9" fmla="*/ 0 h 2160"/>
              <a:gd name="T10" fmla="*/ 0 w 2770"/>
              <a:gd name="T11" fmla="*/ 0 h 2160"/>
              <a:gd name="T12" fmla="*/ 0 w 2770"/>
              <a:gd name="T13" fmla="*/ 2160 h 2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70" h="2160">
                <a:moveTo>
                  <a:pt x="0" y="2160"/>
                </a:moveTo>
                <a:cubicBezTo>
                  <a:pt x="1683" y="2160"/>
                  <a:pt x="1683" y="2160"/>
                  <a:pt x="1683" y="2160"/>
                </a:cubicBezTo>
                <a:cubicBezTo>
                  <a:pt x="2757" y="1115"/>
                  <a:pt x="2757" y="1115"/>
                  <a:pt x="2757" y="1115"/>
                </a:cubicBezTo>
                <a:cubicBezTo>
                  <a:pt x="2770" y="1103"/>
                  <a:pt x="2770" y="1082"/>
                  <a:pt x="2757" y="1070"/>
                </a:cubicBezTo>
                <a:cubicBezTo>
                  <a:pt x="1637" y="0"/>
                  <a:pt x="1637" y="0"/>
                  <a:pt x="1637" y="0"/>
                </a:cubicBezTo>
                <a:cubicBezTo>
                  <a:pt x="0" y="0"/>
                  <a:pt x="0" y="0"/>
                  <a:pt x="0" y="0"/>
                </a:cubicBezTo>
                <a:lnTo>
                  <a:pt x="0" y="2160"/>
                </a:lnTo>
                <a:close/>
              </a:path>
            </a:pathLst>
          </a:custGeom>
          <a:gradFill flip="none" rotWithShape="1">
            <a:gsLst>
              <a:gs pos="40000">
                <a:schemeClr val="tx2">
                  <a:alpha val="56000"/>
                </a:schemeClr>
              </a:gs>
              <a:gs pos="0">
                <a:schemeClr val="tx2"/>
              </a:gs>
              <a:gs pos="100000">
                <a:srgbClr val="9C5FB5">
                  <a:alpha val="80000"/>
                </a:srgbClr>
              </a:gs>
            </a:gsLst>
            <a:lin ang="186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366713" y="2178030"/>
            <a:ext cx="6876200" cy="553998"/>
          </a:xfrm>
        </p:spPr>
        <p:txBody>
          <a:bodyPr wrap="square" lIns="0" tIns="0" rIns="0" bIns="0" anchor="b" anchorCtr="0">
            <a:spAutoFit/>
          </a:bodyPr>
          <a:lstStyle>
            <a:lvl1pPr algn="l">
              <a:lnSpc>
                <a:spcPct val="100000"/>
              </a:lnSpc>
              <a:defRPr sz="3600" b="1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noProof="0" dirty="0"/>
              <a:t>Click to edit Master title style</a:t>
            </a:r>
            <a:endParaRPr lang="en-GB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366713" y="2788920"/>
            <a:ext cx="6876200" cy="1280160"/>
          </a:xfrm>
        </p:spPr>
        <p:txBody>
          <a:bodyPr wrap="square" lIns="0" tIns="0" rIns="0" bIns="0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600" b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/>
              <a:t>Click to edit Master subtitle style</a:t>
            </a:r>
            <a:endParaRPr lang="en-GB" noProof="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366713" y="4466951"/>
            <a:ext cx="1620000" cy="161583"/>
          </a:xfrm>
        </p:spPr>
        <p:txBody>
          <a:bodyPr/>
          <a:lstStyle>
            <a:lvl1pPr>
              <a:defRPr sz="1050" b="1">
                <a:solidFill>
                  <a:schemeClr val="bg1"/>
                </a:solidFill>
              </a:defRPr>
            </a:lvl1pPr>
          </a:lstStyle>
          <a:p>
            <a:r>
              <a:rPr lang="pl-PL">
                <a:solidFill>
                  <a:srgbClr val="FFFFFF"/>
                </a:solidFill>
              </a:rPr>
              <a:t>Grudzień 2016</a:t>
            </a:r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1950" y="559117"/>
            <a:ext cx="1743749" cy="334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9406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Pr>
        <a:gradFill>
          <a:gsLst>
            <a:gs pos="0">
              <a:schemeClr val="bg2"/>
            </a:gs>
            <a:gs pos="100000">
              <a:schemeClr val="bg1"/>
            </a:gs>
          </a:gsLst>
          <a:lin ang="45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EBECED">
                  <a:alpha val="0"/>
                </a:srgbClr>
              </a:gs>
              <a:gs pos="45000">
                <a:srgbClr val="EBECED">
                  <a:alpha val="0"/>
                </a:srgbClr>
              </a:gs>
              <a:gs pos="90000">
                <a:srgbClr val="EBECED"/>
              </a:gs>
            </a:gsLst>
            <a:lin ang="5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A2A4A3"/>
              </a:solidFill>
            </a:endParaRPr>
          </a:p>
        </p:txBody>
      </p:sp>
      <p:sp>
        <p:nvSpPr>
          <p:cNvPr id="8" name="Freeform 5"/>
          <p:cNvSpPr>
            <a:spLocks/>
          </p:cNvSpPr>
          <p:nvPr userDrawn="1"/>
        </p:nvSpPr>
        <p:spPr bwMode="auto">
          <a:xfrm>
            <a:off x="0" y="0"/>
            <a:ext cx="8791575" cy="6858000"/>
          </a:xfrm>
          <a:custGeom>
            <a:avLst/>
            <a:gdLst>
              <a:gd name="T0" fmla="*/ 2755 w 2770"/>
              <a:gd name="T1" fmla="*/ 592 h 2160"/>
              <a:gd name="T2" fmla="*/ 2136 w 2770"/>
              <a:gd name="T3" fmla="*/ 0 h 2160"/>
              <a:gd name="T4" fmla="*/ 0 w 2770"/>
              <a:gd name="T5" fmla="*/ 0 h 2160"/>
              <a:gd name="T6" fmla="*/ 0 w 2770"/>
              <a:gd name="T7" fmla="*/ 2160 h 2160"/>
              <a:gd name="T8" fmla="*/ 1196 w 2770"/>
              <a:gd name="T9" fmla="*/ 2160 h 2160"/>
              <a:gd name="T10" fmla="*/ 2755 w 2770"/>
              <a:gd name="T11" fmla="*/ 643 h 2160"/>
              <a:gd name="T12" fmla="*/ 2755 w 2770"/>
              <a:gd name="T13" fmla="*/ 592 h 2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70" h="2160">
                <a:moveTo>
                  <a:pt x="2755" y="592"/>
                </a:moveTo>
                <a:cubicBezTo>
                  <a:pt x="2136" y="0"/>
                  <a:pt x="2136" y="0"/>
                  <a:pt x="213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196" y="2160"/>
                  <a:pt x="1196" y="2160"/>
                  <a:pt x="1196" y="2160"/>
                </a:cubicBezTo>
                <a:cubicBezTo>
                  <a:pt x="2755" y="643"/>
                  <a:pt x="2755" y="643"/>
                  <a:pt x="2755" y="643"/>
                </a:cubicBezTo>
                <a:cubicBezTo>
                  <a:pt x="2770" y="629"/>
                  <a:pt x="2770" y="606"/>
                  <a:pt x="2755" y="592"/>
                </a:cubicBezTo>
                <a:close/>
              </a:path>
            </a:pathLst>
          </a:custGeom>
          <a:gradFill flip="none" rotWithShape="1">
            <a:gsLst>
              <a:gs pos="40000">
                <a:schemeClr val="bg1">
                  <a:alpha val="80000"/>
                </a:schemeClr>
              </a:gs>
              <a:gs pos="0">
                <a:srgbClr val="EBECED"/>
              </a:gs>
              <a:gs pos="90000">
                <a:srgbClr val="EBECED">
                  <a:alpha val="0"/>
                </a:srgbClr>
              </a:gs>
            </a:gsLst>
            <a:lin ang="45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713" y="302417"/>
            <a:ext cx="6876000" cy="553998"/>
          </a:xfrm>
        </p:spPr>
        <p:txBody>
          <a:bodyPr wrap="square" lIns="0" tIns="0" rIns="0" bIns="0" anchor="b">
            <a:noAutofit/>
          </a:bodyPr>
          <a:lstStyle>
            <a:lvl1pPr marL="0" indent="0">
              <a:spcBef>
                <a:spcPts val="0"/>
              </a:spcBef>
              <a:buNone/>
              <a:defRPr sz="3600" b="1">
                <a:solidFill>
                  <a:srgbClr val="565A5C"/>
                </a:solidFill>
                <a:latin typeface="+mj-lt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366713" y="898850"/>
            <a:ext cx="6875462" cy="1280160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3600" b="0">
                <a:solidFill>
                  <a:srgbClr val="565A5C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>
                <a:solidFill>
                  <a:srgbClr val="565A5C"/>
                </a:solidFill>
              </a:rPr>
              <a:t>Grudzień 2016</a:t>
            </a:r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494482" y="6537600"/>
            <a:ext cx="144000" cy="144000"/>
          </a:xfrm>
        </p:spPr>
        <p:txBody>
          <a:bodyPr/>
          <a:lstStyle/>
          <a:p>
            <a:fld id="{D34DACC3-9742-4940-92E6-4CAB853A3218}" type="slidenum">
              <a:rPr lang="en-GB" smtClean="0">
                <a:solidFill>
                  <a:srgbClr val="565A5C"/>
                </a:solidFill>
              </a:rPr>
              <a:pPr/>
              <a:t>‹#›</a:t>
            </a:fld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>
                <a:solidFill>
                  <a:srgbClr val="565A5C"/>
                </a:solidFill>
              </a:rPr>
              <a:t>Footer or alternate date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2482" y="6507853"/>
            <a:ext cx="1104343" cy="212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6995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66713" y="1600200"/>
            <a:ext cx="8408987" cy="4572000"/>
          </a:xfrm>
        </p:spPr>
        <p:txBody>
          <a:bodyPr/>
          <a:lstStyle>
            <a:lvl1pPr>
              <a:defRPr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>
                <a:solidFill>
                  <a:srgbClr val="565A5C"/>
                </a:solidFill>
              </a:defRPr>
            </a:lvl2pPr>
            <a:lvl3pPr>
              <a:defRPr>
                <a:solidFill>
                  <a:srgbClr val="565A5C"/>
                </a:solidFill>
              </a:defRPr>
            </a:lvl3pPr>
            <a:lvl4pPr>
              <a:defRPr>
                <a:solidFill>
                  <a:srgbClr val="565A5C"/>
                </a:solidFill>
              </a:defRPr>
            </a:lvl4pPr>
            <a:lvl5pPr>
              <a:defRPr>
                <a:solidFill>
                  <a:srgbClr val="565A5C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pl-PL">
                <a:solidFill>
                  <a:srgbClr val="565A5C"/>
                </a:solidFill>
              </a:rPr>
              <a:t>Grudzień 2016</a:t>
            </a:r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34DACC3-9742-4940-92E6-4CAB853A3218}" type="slidenum">
              <a:rPr lang="en-GB" smtClean="0">
                <a:solidFill>
                  <a:srgbClr val="565A5C"/>
                </a:solidFill>
              </a:rPr>
              <a:pPr/>
              <a:t>‹#›</a:t>
            </a:fld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>
                <a:solidFill>
                  <a:srgbClr val="565A5C"/>
                </a:solidFill>
              </a:rPr>
              <a:t>Footer or alternate date</a:t>
            </a:r>
          </a:p>
        </p:txBody>
      </p:sp>
    </p:spTree>
    <p:extLst>
      <p:ext uri="{BB962C8B-B14F-4D97-AF65-F5344CB8AC3E}">
        <p14:creationId xmlns:p14="http://schemas.microsoft.com/office/powerpoint/2010/main" val="14681434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+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66713" y="1600200"/>
            <a:ext cx="8408987" cy="4572000"/>
          </a:xfrm>
        </p:spPr>
        <p:txBody>
          <a:bodyPr/>
          <a:lstStyle>
            <a:lvl1pPr>
              <a:defRPr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>
                <a:solidFill>
                  <a:srgbClr val="565A5C"/>
                </a:solidFill>
              </a:defRPr>
            </a:lvl2pPr>
            <a:lvl3pPr>
              <a:defRPr>
                <a:solidFill>
                  <a:srgbClr val="565A5C"/>
                </a:solidFill>
              </a:defRPr>
            </a:lvl3pPr>
            <a:lvl4pPr>
              <a:defRPr>
                <a:solidFill>
                  <a:srgbClr val="565A5C"/>
                </a:solidFill>
              </a:defRPr>
            </a:lvl4pPr>
            <a:lvl5pPr>
              <a:defRPr>
                <a:solidFill>
                  <a:srgbClr val="565A5C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pl-PL">
                <a:solidFill>
                  <a:srgbClr val="565A5C"/>
                </a:solidFill>
              </a:rPr>
              <a:t>Grudzień 2016</a:t>
            </a:r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34DACC3-9742-4940-92E6-4CAB853A3218}" type="slidenum">
              <a:rPr lang="en-GB" smtClean="0">
                <a:solidFill>
                  <a:srgbClr val="565A5C"/>
                </a:solidFill>
              </a:rPr>
              <a:pPr/>
              <a:t>‹#›</a:t>
            </a:fld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>
                <a:solidFill>
                  <a:srgbClr val="565A5C"/>
                </a:solidFill>
              </a:rPr>
              <a:t>Footer or alternate date</a:t>
            </a:r>
          </a:p>
        </p:txBody>
      </p:sp>
      <p:sp>
        <p:nvSpPr>
          <p:cNvPr id="9" name="Subtitle Placeholder 6"/>
          <p:cNvSpPr>
            <a:spLocks noGrp="1"/>
          </p:cNvSpPr>
          <p:nvPr>
            <p:ph type="body" sz="quarter" idx="24" hasCustomPrompt="1"/>
          </p:nvPr>
        </p:nvSpPr>
        <p:spPr>
          <a:xfrm>
            <a:off x="366713" y="790575"/>
            <a:ext cx="8408987" cy="396000"/>
          </a:xfrm>
        </p:spPr>
        <p:txBody>
          <a:bodyPr/>
          <a:lstStyle>
            <a:lvl1pPr marL="0" indent="0">
              <a:lnSpc>
                <a:spcPct val="95000"/>
              </a:lnSpc>
              <a:buNone/>
              <a:defRPr sz="2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1977896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713" y="1603375"/>
            <a:ext cx="4040187" cy="4572000"/>
          </a:xfrm>
        </p:spPr>
        <p:txBody>
          <a:bodyPr/>
          <a:lstStyle>
            <a:lvl1pPr>
              <a:defRPr sz="2000"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 sz="1800">
                <a:solidFill>
                  <a:srgbClr val="565A5C"/>
                </a:solidFill>
              </a:defRPr>
            </a:lvl2pPr>
            <a:lvl3pPr>
              <a:defRPr sz="1400">
                <a:solidFill>
                  <a:srgbClr val="565A5C"/>
                </a:solidFill>
              </a:defRPr>
            </a:lvl3pPr>
            <a:lvl4pPr>
              <a:defRPr sz="1200">
                <a:solidFill>
                  <a:srgbClr val="565A5C"/>
                </a:solidFill>
              </a:defRPr>
            </a:lvl4pPr>
            <a:lvl5pPr>
              <a:defRPr sz="1100">
                <a:solidFill>
                  <a:srgbClr val="565A5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7100" y="1603375"/>
            <a:ext cx="4038599" cy="4572000"/>
          </a:xfrm>
        </p:spPr>
        <p:txBody>
          <a:bodyPr/>
          <a:lstStyle>
            <a:lvl1pPr>
              <a:defRPr sz="2000"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 sz="1800">
                <a:solidFill>
                  <a:srgbClr val="565A5C"/>
                </a:solidFill>
              </a:defRPr>
            </a:lvl2pPr>
            <a:lvl3pPr>
              <a:defRPr sz="1400">
                <a:solidFill>
                  <a:srgbClr val="565A5C"/>
                </a:solidFill>
              </a:defRPr>
            </a:lvl3pPr>
            <a:lvl4pPr>
              <a:defRPr sz="1200">
                <a:solidFill>
                  <a:srgbClr val="565A5C"/>
                </a:solidFill>
              </a:defRPr>
            </a:lvl4pPr>
            <a:lvl5pPr>
              <a:defRPr sz="1100">
                <a:solidFill>
                  <a:srgbClr val="565A5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>
                <a:solidFill>
                  <a:srgbClr val="565A5C"/>
                </a:solidFill>
              </a:rPr>
              <a:t>Grudzień 2016</a:t>
            </a:r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smtClean="0">
                <a:solidFill>
                  <a:srgbClr val="565A5C"/>
                </a:solidFill>
              </a:rPr>
              <a:pPr/>
              <a:t>‹#›</a:t>
            </a:fld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>
                <a:solidFill>
                  <a:srgbClr val="565A5C"/>
                </a:solidFill>
              </a:rPr>
              <a:t>Footer or alternate date</a:t>
            </a:r>
          </a:p>
        </p:txBody>
      </p:sp>
    </p:spTree>
    <p:extLst>
      <p:ext uri="{BB962C8B-B14F-4D97-AF65-F5344CB8AC3E}">
        <p14:creationId xmlns:p14="http://schemas.microsoft.com/office/powerpoint/2010/main" val="34246037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+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713" y="1603375"/>
            <a:ext cx="4040187" cy="4572000"/>
          </a:xfrm>
        </p:spPr>
        <p:txBody>
          <a:bodyPr/>
          <a:lstStyle>
            <a:lvl1pPr>
              <a:defRPr sz="2000"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 sz="1800">
                <a:solidFill>
                  <a:srgbClr val="565A5C"/>
                </a:solidFill>
              </a:defRPr>
            </a:lvl2pPr>
            <a:lvl3pPr>
              <a:defRPr sz="1400">
                <a:solidFill>
                  <a:srgbClr val="565A5C"/>
                </a:solidFill>
              </a:defRPr>
            </a:lvl3pPr>
            <a:lvl4pPr>
              <a:defRPr sz="1200">
                <a:solidFill>
                  <a:srgbClr val="565A5C"/>
                </a:solidFill>
              </a:defRPr>
            </a:lvl4pPr>
            <a:lvl5pPr>
              <a:defRPr sz="1100">
                <a:solidFill>
                  <a:srgbClr val="565A5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7100" y="1603375"/>
            <a:ext cx="4038599" cy="4572000"/>
          </a:xfrm>
        </p:spPr>
        <p:txBody>
          <a:bodyPr/>
          <a:lstStyle>
            <a:lvl1pPr>
              <a:defRPr sz="2000"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 sz="1800">
                <a:solidFill>
                  <a:srgbClr val="565A5C"/>
                </a:solidFill>
              </a:defRPr>
            </a:lvl2pPr>
            <a:lvl3pPr>
              <a:defRPr sz="1400">
                <a:solidFill>
                  <a:srgbClr val="565A5C"/>
                </a:solidFill>
              </a:defRPr>
            </a:lvl3pPr>
            <a:lvl4pPr>
              <a:defRPr sz="1200">
                <a:solidFill>
                  <a:srgbClr val="565A5C"/>
                </a:solidFill>
              </a:defRPr>
            </a:lvl4pPr>
            <a:lvl5pPr>
              <a:defRPr sz="1100">
                <a:solidFill>
                  <a:srgbClr val="565A5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>
                <a:solidFill>
                  <a:srgbClr val="565A5C"/>
                </a:solidFill>
              </a:rPr>
              <a:t>Grudzień 2016</a:t>
            </a:r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smtClean="0">
                <a:solidFill>
                  <a:srgbClr val="565A5C"/>
                </a:solidFill>
              </a:rPr>
              <a:pPr/>
              <a:t>‹#›</a:t>
            </a:fld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>
                <a:solidFill>
                  <a:srgbClr val="565A5C"/>
                </a:solidFill>
              </a:rPr>
              <a:t>Footer or alternate date</a:t>
            </a:r>
          </a:p>
        </p:txBody>
      </p:sp>
      <p:sp>
        <p:nvSpPr>
          <p:cNvPr id="9" name="Subtitle Placeholder 6"/>
          <p:cNvSpPr>
            <a:spLocks noGrp="1"/>
          </p:cNvSpPr>
          <p:nvPr>
            <p:ph type="body" sz="quarter" idx="24" hasCustomPrompt="1"/>
          </p:nvPr>
        </p:nvSpPr>
        <p:spPr>
          <a:xfrm>
            <a:off x="366713" y="790575"/>
            <a:ext cx="8408987" cy="396000"/>
          </a:xfrm>
        </p:spPr>
        <p:txBody>
          <a:bodyPr/>
          <a:lstStyle>
            <a:lvl1pPr marL="0" indent="0">
              <a:lnSpc>
                <a:spcPct val="95000"/>
              </a:lnSpc>
              <a:buNone/>
              <a:defRPr sz="2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3009024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>
                <a:solidFill>
                  <a:srgbClr val="565A5C"/>
                </a:solidFill>
              </a:rPr>
              <a:t>Grudzień 2016</a:t>
            </a:r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smtClean="0">
                <a:solidFill>
                  <a:srgbClr val="565A5C"/>
                </a:solidFill>
              </a:rPr>
              <a:pPr/>
              <a:t>‹#›</a:t>
            </a:fld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>
                <a:solidFill>
                  <a:srgbClr val="565A5C"/>
                </a:solidFill>
              </a:rPr>
              <a:t>Footer or alternate date</a:t>
            </a:r>
          </a:p>
        </p:txBody>
      </p:sp>
    </p:spTree>
    <p:extLst>
      <p:ext uri="{BB962C8B-B14F-4D97-AF65-F5344CB8AC3E}">
        <p14:creationId xmlns:p14="http://schemas.microsoft.com/office/powerpoint/2010/main" val="5359944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>
                <a:solidFill>
                  <a:srgbClr val="565A5C"/>
                </a:solidFill>
              </a:rPr>
              <a:t>Grudzień 2016</a:t>
            </a:r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smtClean="0">
                <a:solidFill>
                  <a:srgbClr val="565A5C"/>
                </a:solidFill>
              </a:rPr>
              <a:pPr/>
              <a:t>‹#›</a:t>
            </a:fld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>
                <a:solidFill>
                  <a:srgbClr val="565A5C"/>
                </a:solidFill>
              </a:rPr>
              <a:t>Footer or alternate date</a:t>
            </a:r>
          </a:p>
        </p:txBody>
      </p:sp>
      <p:sp>
        <p:nvSpPr>
          <p:cNvPr id="7" name="Subtitle Placeholder 6"/>
          <p:cNvSpPr>
            <a:spLocks noGrp="1"/>
          </p:cNvSpPr>
          <p:nvPr>
            <p:ph type="body" sz="quarter" idx="24" hasCustomPrompt="1"/>
          </p:nvPr>
        </p:nvSpPr>
        <p:spPr>
          <a:xfrm>
            <a:off x="366713" y="790575"/>
            <a:ext cx="8408987" cy="396000"/>
          </a:xfrm>
        </p:spPr>
        <p:txBody>
          <a:bodyPr/>
          <a:lstStyle>
            <a:lvl1pPr marL="0" indent="0">
              <a:lnSpc>
                <a:spcPct val="95000"/>
              </a:lnSpc>
              <a:buNone/>
              <a:defRPr sz="2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7812573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>
                <a:solidFill>
                  <a:srgbClr val="565A5C"/>
                </a:solidFill>
              </a:rPr>
              <a:t>Grudzień 2016</a:t>
            </a:r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smtClean="0">
                <a:solidFill>
                  <a:srgbClr val="565A5C"/>
                </a:solidFill>
              </a:rPr>
              <a:pPr/>
              <a:t>‹#›</a:t>
            </a:fld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>
                <a:solidFill>
                  <a:srgbClr val="565A5C"/>
                </a:solidFill>
              </a:rPr>
              <a:t>Footer or alternate date</a:t>
            </a:r>
          </a:p>
        </p:txBody>
      </p:sp>
    </p:spTree>
    <p:extLst>
      <p:ext uri="{BB962C8B-B14F-4D97-AF65-F5344CB8AC3E}">
        <p14:creationId xmlns:p14="http://schemas.microsoft.com/office/powerpoint/2010/main" val="83296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66713" y="1600200"/>
            <a:ext cx="8408987" cy="4572000"/>
          </a:xfrm>
        </p:spPr>
        <p:txBody>
          <a:bodyPr/>
          <a:lstStyle>
            <a:lvl1pPr>
              <a:defRPr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>
                <a:solidFill>
                  <a:srgbClr val="565A5C"/>
                </a:solidFill>
              </a:defRPr>
            </a:lvl2pPr>
            <a:lvl3pPr>
              <a:defRPr>
                <a:solidFill>
                  <a:srgbClr val="565A5C"/>
                </a:solidFill>
              </a:defRPr>
            </a:lvl3pPr>
            <a:lvl4pPr>
              <a:defRPr>
                <a:solidFill>
                  <a:srgbClr val="565A5C"/>
                </a:solidFill>
              </a:defRPr>
            </a:lvl4pPr>
            <a:lvl5pPr>
              <a:defRPr>
                <a:solidFill>
                  <a:srgbClr val="565A5C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pl-PL" dirty="0"/>
              <a:t>24.11.2015</a:t>
            </a:r>
            <a:endParaRPr lang="en-GB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Footer or alternate date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>
                <a:solidFill>
                  <a:srgbClr val="565A5C"/>
                </a:solidFill>
              </a:rPr>
              <a:t>Grudzień 2016</a:t>
            </a:r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smtClean="0">
                <a:solidFill>
                  <a:srgbClr val="565A5C"/>
                </a:solidFill>
              </a:rPr>
              <a:pPr/>
              <a:t>‹#›</a:t>
            </a:fld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1490889" y="1568454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 marL="0" indent="0">
              <a:spcBef>
                <a:spcPts val="1200"/>
              </a:spcBef>
              <a:buNone/>
              <a:defRPr sz="1000"/>
            </a:lvl4pPr>
            <a:lvl5pPr marL="0" indent="0">
              <a:buNone/>
              <a:defRPr sz="9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1490889" y="2833435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>
          <a:xfrm>
            <a:off x="5842655" y="4139444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7"/>
          </p:nvPr>
        </p:nvSpPr>
        <p:spPr>
          <a:xfrm>
            <a:off x="5842655" y="1568454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8"/>
          </p:nvPr>
        </p:nvSpPr>
        <p:spPr>
          <a:xfrm>
            <a:off x="5842655" y="2833435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 marL="0" indent="0"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20"/>
          </p:nvPr>
        </p:nvSpPr>
        <p:spPr>
          <a:xfrm>
            <a:off x="368300" y="1601788"/>
            <a:ext cx="960120" cy="957262"/>
          </a:xfrm>
          <a:solidFill>
            <a:schemeClr val="bg2"/>
          </a:solidFill>
        </p:spPr>
        <p:txBody>
          <a:bodyPr anchor="ctr" anchorCtr="1"/>
          <a:lstStyle>
            <a:lvl1pPr marL="0" indent="0" algn="ctr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21"/>
          </p:nvPr>
        </p:nvSpPr>
        <p:spPr>
          <a:xfrm>
            <a:off x="368300" y="2869187"/>
            <a:ext cx="960120" cy="960120"/>
          </a:xfrm>
          <a:solidFill>
            <a:schemeClr val="bg2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22"/>
          </p:nvPr>
        </p:nvSpPr>
        <p:spPr>
          <a:xfrm>
            <a:off x="368300" y="4139444"/>
            <a:ext cx="960120" cy="960120"/>
          </a:xfrm>
          <a:solidFill>
            <a:schemeClr val="bg2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23"/>
          </p:nvPr>
        </p:nvSpPr>
        <p:spPr>
          <a:xfrm>
            <a:off x="4737100" y="1601787"/>
            <a:ext cx="960120" cy="960120"/>
          </a:xfrm>
          <a:solidFill>
            <a:schemeClr val="bg2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4" name="Picture Placeholder 33"/>
          <p:cNvSpPr>
            <a:spLocks noGrp="1"/>
          </p:cNvSpPr>
          <p:nvPr>
            <p:ph type="pic" sz="quarter" idx="24"/>
          </p:nvPr>
        </p:nvSpPr>
        <p:spPr>
          <a:xfrm>
            <a:off x="4737100" y="2870616"/>
            <a:ext cx="960120" cy="960120"/>
          </a:xfrm>
          <a:solidFill>
            <a:schemeClr val="bg2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6" name="Picture Placeholder 35"/>
          <p:cNvSpPr>
            <a:spLocks noGrp="1"/>
          </p:cNvSpPr>
          <p:nvPr>
            <p:ph type="pic" sz="quarter" idx="25"/>
          </p:nvPr>
        </p:nvSpPr>
        <p:spPr>
          <a:xfrm>
            <a:off x="4737100" y="4139444"/>
            <a:ext cx="960120" cy="960120"/>
          </a:xfrm>
          <a:solidFill>
            <a:schemeClr val="bg2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26"/>
          </p:nvPr>
        </p:nvSpPr>
        <p:spPr>
          <a:xfrm>
            <a:off x="1490889" y="4106110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200"/>
            </a:lvl4pPr>
            <a:lvl5pPr>
              <a:buNone/>
              <a:defRPr sz="12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en-GB">
                <a:solidFill>
                  <a:srgbClr val="565A5C"/>
                </a:solidFill>
              </a:rPr>
              <a:t>Footer or alternate date</a:t>
            </a:r>
          </a:p>
        </p:txBody>
      </p:sp>
    </p:spTree>
    <p:extLst>
      <p:ext uri="{BB962C8B-B14F-4D97-AF65-F5344CB8AC3E}">
        <p14:creationId xmlns:p14="http://schemas.microsoft.com/office/powerpoint/2010/main" val="289359947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vidual 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>
                <a:solidFill>
                  <a:srgbClr val="565A5C"/>
                </a:solidFill>
              </a:rPr>
              <a:t>Grudzień 2016</a:t>
            </a:r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smtClean="0">
                <a:solidFill>
                  <a:srgbClr val="565A5C"/>
                </a:solidFill>
              </a:rPr>
              <a:pPr/>
              <a:t>‹#›</a:t>
            </a:fld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1490888" y="1568454"/>
            <a:ext cx="2916011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 marL="0" indent="0">
              <a:spcBef>
                <a:spcPts val="1200"/>
              </a:spcBef>
              <a:buNone/>
              <a:defRPr sz="1000"/>
            </a:lvl4pPr>
            <a:lvl5pPr marL="0" indent="0">
              <a:buNone/>
              <a:defRPr sz="9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20"/>
          </p:nvPr>
        </p:nvSpPr>
        <p:spPr>
          <a:xfrm>
            <a:off x="368300" y="1601788"/>
            <a:ext cx="960120" cy="957262"/>
          </a:xfrm>
          <a:solidFill>
            <a:schemeClr val="bg2"/>
          </a:solidFill>
        </p:spPr>
        <p:txBody>
          <a:bodyPr anchor="ctr" anchorCtr="1"/>
          <a:lstStyle>
            <a:lvl1pPr marL="0" indent="0" algn="ctr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21"/>
          </p:nvPr>
        </p:nvSpPr>
        <p:spPr>
          <a:xfrm>
            <a:off x="366712" y="2791375"/>
            <a:ext cx="4040187" cy="3383999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050" b="0" baseline="0">
                <a:solidFill>
                  <a:srgbClr val="565A5C"/>
                </a:solidFill>
              </a:defRPr>
            </a:lvl1pPr>
            <a:lvl2pPr marL="115200" indent="-115200">
              <a:defRPr sz="1050"/>
            </a:lvl2pPr>
            <a:lvl3pPr marL="230400" indent="-115200">
              <a:spcBef>
                <a:spcPts val="600"/>
              </a:spcBef>
              <a:defRPr sz="1050"/>
            </a:lvl3pPr>
            <a:lvl4pPr marL="345600" indent="-115200">
              <a:spcBef>
                <a:spcPts val="600"/>
              </a:spcBef>
              <a:defRPr sz="1050"/>
            </a:lvl4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22"/>
          </p:nvPr>
        </p:nvSpPr>
        <p:spPr>
          <a:xfrm>
            <a:off x="4737100" y="2791375"/>
            <a:ext cx="4038600" cy="3384000"/>
          </a:xfrm>
        </p:spPr>
        <p:txBody>
          <a:bodyPr/>
          <a:lstStyle>
            <a:lvl1pPr marL="115888" indent="-115888">
              <a:spcBef>
                <a:spcPts val="600"/>
              </a:spcBef>
              <a:buClr>
                <a:schemeClr val="tx1"/>
              </a:buClr>
              <a:defRPr sz="1050" b="0">
                <a:solidFill>
                  <a:srgbClr val="565A5C"/>
                </a:solidFill>
              </a:defRPr>
            </a:lvl1pPr>
            <a:lvl2pPr marL="230400" indent="-115200">
              <a:spcBef>
                <a:spcPts val="600"/>
              </a:spcBef>
              <a:defRPr sz="1050"/>
            </a:lvl2pPr>
            <a:lvl3pPr marL="345600" indent="-115200">
              <a:spcBef>
                <a:spcPts val="600"/>
              </a:spcBef>
              <a:defRPr sz="1050"/>
            </a:lvl3pPr>
            <a:lvl4pPr marL="460800" indent="-115200">
              <a:spcBef>
                <a:spcPts val="600"/>
              </a:spcBef>
              <a:defRPr sz="1050"/>
            </a:lvl4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GB">
                <a:solidFill>
                  <a:srgbClr val="565A5C"/>
                </a:solidFill>
              </a:rPr>
              <a:t>Footer or alternate date</a:t>
            </a:r>
          </a:p>
        </p:txBody>
      </p:sp>
    </p:spTree>
    <p:extLst>
      <p:ext uri="{BB962C8B-B14F-4D97-AF65-F5344CB8AC3E}">
        <p14:creationId xmlns:p14="http://schemas.microsoft.com/office/powerpoint/2010/main" val="279469250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b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icture Placeholder 54"/>
          <p:cNvSpPr>
            <a:spLocks noGrp="1"/>
          </p:cNvSpPr>
          <p:nvPr>
            <p:ph type="pic" sz="quarter" idx="35" hasCustomPrompt="1"/>
          </p:nvPr>
        </p:nvSpPr>
        <p:spPr>
          <a:xfrm>
            <a:off x="7229475" y="1603374"/>
            <a:ext cx="1546225" cy="1368000"/>
          </a:xfrm>
        </p:spPr>
        <p:txBody>
          <a:bodyPr anchor="ctr" anchorCtr="0"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/>
              <a:buNone/>
              <a:tabLst/>
              <a:defRPr sz="1000"/>
            </a:lvl1pPr>
          </a:lstStyle>
          <a:p>
            <a:r>
              <a:rPr lang="en-GB" noProof="0" dirty="0"/>
              <a:t>Photo 4.3x3.8cm</a:t>
            </a:r>
          </a:p>
        </p:txBody>
      </p:sp>
      <p:sp>
        <p:nvSpPr>
          <p:cNvPr id="56" name="Picture Placeholder 54"/>
          <p:cNvSpPr>
            <a:spLocks noGrp="1"/>
          </p:cNvSpPr>
          <p:nvPr>
            <p:ph type="pic" sz="quarter" idx="36" hasCustomPrompt="1"/>
          </p:nvPr>
        </p:nvSpPr>
        <p:spPr>
          <a:xfrm>
            <a:off x="7229475" y="3125962"/>
            <a:ext cx="1546225" cy="1368000"/>
          </a:xfrm>
        </p:spPr>
        <p:txBody>
          <a:bodyPr anchor="ctr" anchorCtr="0"/>
          <a:lstStyle>
            <a:lvl1pPr marL="0" indent="0" algn="ctr">
              <a:buNone/>
              <a:defRPr sz="1000"/>
            </a:lvl1pPr>
          </a:lstStyle>
          <a:p>
            <a:r>
              <a:rPr lang="en-GB" noProof="0" dirty="0"/>
              <a:t>Photo 4.3x3.8cm</a:t>
            </a:r>
          </a:p>
        </p:txBody>
      </p:sp>
      <p:sp>
        <p:nvSpPr>
          <p:cNvPr id="57" name="Picture Placeholder 54"/>
          <p:cNvSpPr>
            <a:spLocks noGrp="1"/>
          </p:cNvSpPr>
          <p:nvPr>
            <p:ph type="pic" sz="quarter" idx="37" hasCustomPrompt="1"/>
          </p:nvPr>
        </p:nvSpPr>
        <p:spPr>
          <a:xfrm>
            <a:off x="7229475" y="4648550"/>
            <a:ext cx="1546225" cy="1368000"/>
          </a:xfrm>
        </p:spPr>
        <p:txBody>
          <a:bodyPr anchor="ctr" anchorCtr="0"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/>
              <a:buNone/>
              <a:tabLst/>
              <a:defRPr sz="1000"/>
            </a:lvl1pPr>
          </a:lstStyle>
          <a:p>
            <a:r>
              <a:rPr lang="en-GB" noProof="0" dirty="0"/>
              <a:t>Photo 4.3x3.8cm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>
                <a:solidFill>
                  <a:srgbClr val="565A5C"/>
                </a:solidFill>
              </a:rPr>
              <a:t>Grudzień 2016</a:t>
            </a:r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smtClean="0">
                <a:solidFill>
                  <a:srgbClr val="565A5C"/>
                </a:solidFill>
              </a:rPr>
              <a:pPr/>
              <a:t>‹#›</a:t>
            </a:fld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366713" y="1603375"/>
            <a:ext cx="1548000" cy="1656000"/>
          </a:xfr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sz="800" b="1">
                <a:solidFill>
                  <a:schemeClr val="tx2"/>
                </a:solidFill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6" hasCustomPrompt="1"/>
          </p:nvPr>
        </p:nvSpPr>
        <p:spPr>
          <a:xfrm>
            <a:off x="366713" y="3259375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/>
              <a:t>[Client logo]</a:t>
            </a:r>
          </a:p>
        </p:txBody>
      </p:sp>
      <p:sp>
        <p:nvSpPr>
          <p:cNvPr id="27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2081213" y="1603375"/>
            <a:ext cx="1548000" cy="1656000"/>
          </a:xfr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Click to 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28" name="Picture Placeholder 8"/>
          <p:cNvSpPr>
            <a:spLocks noGrp="1"/>
          </p:cNvSpPr>
          <p:nvPr>
            <p:ph type="pic" sz="quarter" idx="18" hasCustomPrompt="1"/>
          </p:nvPr>
        </p:nvSpPr>
        <p:spPr>
          <a:xfrm>
            <a:off x="2081213" y="3259375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/>
              <a:t>[Client logo]</a:t>
            </a:r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19"/>
          </p:nvPr>
        </p:nvSpPr>
        <p:spPr>
          <a:xfrm>
            <a:off x="366713" y="3892550"/>
            <a:ext cx="1548000" cy="1656000"/>
          </a:xfr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Click to 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30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366713" y="5548550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/>
              <a:t>[Client logo]</a:t>
            </a:r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21"/>
          </p:nvPr>
        </p:nvSpPr>
        <p:spPr>
          <a:xfrm>
            <a:off x="2081213" y="3892550"/>
            <a:ext cx="1548000" cy="1656000"/>
          </a:xfr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Click to 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32" name="Picture Placeholder 8"/>
          <p:cNvSpPr>
            <a:spLocks noGrp="1"/>
          </p:cNvSpPr>
          <p:nvPr>
            <p:ph type="pic" sz="quarter" idx="22" hasCustomPrompt="1"/>
          </p:nvPr>
        </p:nvSpPr>
        <p:spPr>
          <a:xfrm>
            <a:off x="2081213" y="5548550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/>
              <a:t>[Client logo]</a:t>
            </a:r>
          </a:p>
        </p:txBody>
      </p:sp>
      <p:sp>
        <p:nvSpPr>
          <p:cNvPr id="34" name="Text Placeholder 6"/>
          <p:cNvSpPr>
            <a:spLocks noGrp="1"/>
          </p:cNvSpPr>
          <p:nvPr>
            <p:ph type="body" sz="quarter" idx="23"/>
          </p:nvPr>
        </p:nvSpPr>
        <p:spPr>
          <a:xfrm>
            <a:off x="3795713" y="1603375"/>
            <a:ext cx="1548000" cy="1656000"/>
          </a:xfr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Click to 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35" name="Picture Placeholder 8"/>
          <p:cNvSpPr>
            <a:spLocks noGrp="1"/>
          </p:cNvSpPr>
          <p:nvPr>
            <p:ph type="pic" sz="quarter" idx="24" hasCustomPrompt="1"/>
          </p:nvPr>
        </p:nvSpPr>
        <p:spPr>
          <a:xfrm>
            <a:off x="3795713" y="3259375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/>
              <a:t>[Client logo]</a:t>
            </a:r>
          </a:p>
        </p:txBody>
      </p:sp>
      <p:sp>
        <p:nvSpPr>
          <p:cNvPr id="36" name="Text Placeholder 6"/>
          <p:cNvSpPr>
            <a:spLocks noGrp="1"/>
          </p:cNvSpPr>
          <p:nvPr>
            <p:ph type="body" sz="quarter" idx="25"/>
          </p:nvPr>
        </p:nvSpPr>
        <p:spPr>
          <a:xfrm>
            <a:off x="5510213" y="1603375"/>
            <a:ext cx="1548000" cy="1656000"/>
          </a:xfr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Click to 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37" name="Picture Placeholder 8"/>
          <p:cNvSpPr>
            <a:spLocks noGrp="1"/>
          </p:cNvSpPr>
          <p:nvPr>
            <p:ph type="pic" sz="quarter" idx="26" hasCustomPrompt="1"/>
          </p:nvPr>
        </p:nvSpPr>
        <p:spPr>
          <a:xfrm>
            <a:off x="5510213" y="3259375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/>
              <a:t>[Client logo]</a:t>
            </a:r>
          </a:p>
        </p:txBody>
      </p:sp>
      <p:sp>
        <p:nvSpPr>
          <p:cNvPr id="38" name="Text Placeholder 6"/>
          <p:cNvSpPr>
            <a:spLocks noGrp="1"/>
          </p:cNvSpPr>
          <p:nvPr>
            <p:ph type="body" sz="quarter" idx="27"/>
          </p:nvPr>
        </p:nvSpPr>
        <p:spPr>
          <a:xfrm>
            <a:off x="3795713" y="3892550"/>
            <a:ext cx="1548000" cy="1656000"/>
          </a:xfr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Click to 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39" name="Picture Placeholder 8"/>
          <p:cNvSpPr>
            <a:spLocks noGrp="1"/>
          </p:cNvSpPr>
          <p:nvPr>
            <p:ph type="pic" sz="quarter" idx="28" hasCustomPrompt="1"/>
          </p:nvPr>
        </p:nvSpPr>
        <p:spPr>
          <a:xfrm>
            <a:off x="3795713" y="5548550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/>
              <a:t>[Client logo]</a:t>
            </a:r>
          </a:p>
        </p:txBody>
      </p:sp>
      <p:sp>
        <p:nvSpPr>
          <p:cNvPr id="40" name="Text Placeholder 6"/>
          <p:cNvSpPr>
            <a:spLocks noGrp="1"/>
          </p:cNvSpPr>
          <p:nvPr>
            <p:ph type="body" sz="quarter" idx="29"/>
          </p:nvPr>
        </p:nvSpPr>
        <p:spPr>
          <a:xfrm>
            <a:off x="5510213" y="3892550"/>
            <a:ext cx="1548000" cy="1656000"/>
          </a:xfr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Click to 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41" name="Picture Placeholder 8"/>
          <p:cNvSpPr>
            <a:spLocks noGrp="1"/>
          </p:cNvSpPr>
          <p:nvPr>
            <p:ph type="pic" sz="quarter" idx="30" hasCustomPrompt="1"/>
          </p:nvPr>
        </p:nvSpPr>
        <p:spPr>
          <a:xfrm>
            <a:off x="5510213" y="5548550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/>
              <a:t>[Client logo]</a:t>
            </a:r>
          </a:p>
        </p:txBody>
      </p:sp>
      <p:sp>
        <p:nvSpPr>
          <p:cNvPr id="50" name="Text Placeholder 6"/>
          <p:cNvSpPr>
            <a:spLocks noGrp="1"/>
          </p:cNvSpPr>
          <p:nvPr>
            <p:ph type="body" sz="quarter" idx="31"/>
          </p:nvPr>
        </p:nvSpPr>
        <p:spPr>
          <a:xfrm>
            <a:off x="7229475" y="1603375"/>
            <a:ext cx="1548000" cy="1656000"/>
          </a:xfr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Click to 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51" name="Picture Placeholder 8"/>
          <p:cNvSpPr>
            <a:spLocks noGrp="1"/>
          </p:cNvSpPr>
          <p:nvPr>
            <p:ph type="pic" sz="quarter" idx="32" hasCustomPrompt="1"/>
          </p:nvPr>
        </p:nvSpPr>
        <p:spPr>
          <a:xfrm>
            <a:off x="7229475" y="3259375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/>
              <a:t>[Client logo]</a:t>
            </a:r>
          </a:p>
        </p:txBody>
      </p:sp>
      <p:sp>
        <p:nvSpPr>
          <p:cNvPr id="52" name="Text Placeholder 6"/>
          <p:cNvSpPr>
            <a:spLocks noGrp="1"/>
          </p:cNvSpPr>
          <p:nvPr>
            <p:ph type="body" sz="quarter" idx="33"/>
          </p:nvPr>
        </p:nvSpPr>
        <p:spPr>
          <a:xfrm>
            <a:off x="7229475" y="3892550"/>
            <a:ext cx="1548000" cy="1656000"/>
          </a:xfr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Click to 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53" name="Picture Placeholder 8"/>
          <p:cNvSpPr>
            <a:spLocks noGrp="1"/>
          </p:cNvSpPr>
          <p:nvPr>
            <p:ph type="pic" sz="quarter" idx="34" hasCustomPrompt="1"/>
          </p:nvPr>
        </p:nvSpPr>
        <p:spPr>
          <a:xfrm>
            <a:off x="7229475" y="5548550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/>
              <a:t>[Client logo]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8"/>
          </p:nvPr>
        </p:nvSpPr>
        <p:spPr/>
        <p:txBody>
          <a:bodyPr/>
          <a:lstStyle/>
          <a:p>
            <a:r>
              <a:rPr lang="en-GB">
                <a:solidFill>
                  <a:srgbClr val="565A5C"/>
                </a:solidFill>
              </a:rPr>
              <a:t>Footer or alternate date</a:t>
            </a:r>
          </a:p>
        </p:txBody>
      </p:sp>
    </p:spTree>
    <p:extLst>
      <p:ext uri="{BB962C8B-B14F-4D97-AF65-F5344CB8AC3E}">
        <p14:creationId xmlns:p14="http://schemas.microsoft.com/office/powerpoint/2010/main" val="418453338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Gradient B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3999" cy="6371771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D5D5D2"/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>
                <a:solidFill>
                  <a:srgbClr val="565A5C"/>
                </a:solidFill>
              </a:rPr>
              <a:t>Grudzień 2016</a:t>
            </a:r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smtClean="0">
                <a:solidFill>
                  <a:srgbClr val="565A5C"/>
                </a:solidFill>
              </a:rPr>
              <a:pPr/>
              <a:t>‹#›</a:t>
            </a:fld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>
                <a:solidFill>
                  <a:srgbClr val="565A5C"/>
                </a:solidFill>
              </a:rPr>
              <a:t>Footer or alternate date</a:t>
            </a:r>
          </a:p>
        </p:txBody>
      </p:sp>
      <p:sp>
        <p:nvSpPr>
          <p:cNvPr id="9" name="Subtitle Placeholder 6"/>
          <p:cNvSpPr>
            <a:spLocks noGrp="1"/>
          </p:cNvSpPr>
          <p:nvPr>
            <p:ph type="body" sz="quarter" idx="24" hasCustomPrompt="1"/>
          </p:nvPr>
        </p:nvSpPr>
        <p:spPr>
          <a:xfrm>
            <a:off x="366713" y="790575"/>
            <a:ext cx="8408987" cy="396000"/>
          </a:xfrm>
        </p:spPr>
        <p:txBody>
          <a:bodyPr/>
          <a:lstStyle>
            <a:lvl1pPr marL="0" indent="0">
              <a:lnSpc>
                <a:spcPct val="95000"/>
              </a:lnSpc>
              <a:buNone/>
              <a:defRPr sz="2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32697548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76239" y="4051919"/>
            <a:ext cx="8399460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1950" y="558000"/>
            <a:ext cx="1743749" cy="334800"/>
          </a:xfrm>
          <a:prstGeom prst="rect">
            <a:avLst/>
          </a:prstGeom>
        </p:spPr>
      </p:pic>
      <p:sp>
        <p:nvSpPr>
          <p:cNvPr id="15" name="Date Placeholder 14"/>
          <p:cNvSpPr>
            <a:spLocks noGrp="1"/>
          </p:cNvSpPr>
          <p:nvPr userDrawn="1">
            <p:ph type="dt" sz="half" idx="11"/>
          </p:nvPr>
        </p:nvSpPr>
        <p:spPr>
          <a:xfrm>
            <a:off x="366713" y="6715036"/>
            <a:ext cx="2160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>
                <a:solidFill>
                  <a:srgbClr val="FFFFFF"/>
                </a:solidFill>
              </a:rPr>
              <a:t>Grudzień 2016</a:t>
            </a: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 userDrawn="1">
            <p:ph type="ftr" sz="quarter" idx="12"/>
          </p:nvPr>
        </p:nvSpPr>
        <p:spPr>
          <a:xfrm>
            <a:off x="4737100" y="6714000"/>
            <a:ext cx="2160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>
                <a:solidFill>
                  <a:srgbClr val="FFFFFF"/>
                </a:solidFill>
              </a:rPr>
              <a:t>Footer or alternate date</a:t>
            </a:r>
          </a:p>
        </p:txBody>
      </p:sp>
      <p:sp>
        <p:nvSpPr>
          <p:cNvPr id="17" name="Slide Number Placeholder 16"/>
          <p:cNvSpPr>
            <a:spLocks noGrp="1"/>
          </p:cNvSpPr>
          <p:nvPr userDrawn="1">
            <p:ph type="sldNum" sz="quarter" idx="13"/>
          </p:nvPr>
        </p:nvSpPr>
        <p:spPr>
          <a:xfrm>
            <a:off x="7494482" y="6713474"/>
            <a:ext cx="144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34DACC3-9742-4940-92E6-4CAB853A3218}" type="slidenum">
              <a:rPr lang="en-GB" smtClean="0">
                <a:solidFill>
                  <a:srgbClr val="FFFFFF"/>
                </a:solidFill>
              </a:rPr>
              <a:pPr/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6714" y="348298"/>
            <a:ext cx="5143500" cy="576000"/>
          </a:xfrm>
        </p:spPr>
        <p:txBody>
          <a:bodyPr/>
          <a:lstStyle>
            <a:lvl1pPr>
              <a:defRPr sz="3600" b="0"/>
            </a:lvl1pPr>
          </a:lstStyle>
          <a:p>
            <a:r>
              <a:rPr lang="en-GB" noProof="0" dirty="0"/>
              <a:t>Click to add ‘thank you’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66712" y="2040415"/>
            <a:ext cx="4370387" cy="1852135"/>
          </a:xfrm>
        </p:spPr>
        <p:txBody>
          <a:bodyPr/>
          <a:lstStyle>
            <a:lvl1pPr marL="0" indent="0" algn="l" defTabSz="4572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Arial"/>
              <a:buNone/>
              <a:defRPr lang="en-US" sz="1800" kern="1200" dirty="0" smtClean="0">
                <a:solidFill>
                  <a:srgbClr val="565A5C"/>
                </a:solidFill>
                <a:effectLst/>
                <a:latin typeface="+mn-lt"/>
                <a:ea typeface="Arial"/>
                <a:cs typeface="Arial"/>
              </a:defRPr>
            </a:lvl1pPr>
            <a:lvl2pPr>
              <a:spcBef>
                <a:spcPts val="0"/>
              </a:spcBef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noProof="0" dirty="0"/>
              <a:t>Office name and address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366713" y="4153191"/>
            <a:ext cx="8408987" cy="1857084"/>
          </a:xfrm>
        </p:spPr>
        <p:txBody>
          <a:bodyPr anchor="ctr" anchorCtr="0"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2"/>
                </a:solidFill>
              </a:defRPr>
            </a:lvl1pPr>
            <a:lvl2pPr marL="183600">
              <a:spcBef>
                <a:spcPts val="0"/>
              </a:spcBef>
              <a:defRPr sz="1400">
                <a:solidFill>
                  <a:schemeClr val="tx1"/>
                </a:solidFill>
              </a:defRPr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366712" y="6058773"/>
            <a:ext cx="8408987" cy="442040"/>
          </a:xfrm>
        </p:spPr>
        <p:txBody>
          <a:bodyPr anchor="b" anchorCtr="0"/>
          <a:lstStyle>
            <a:lvl1pPr marL="0" indent="0">
              <a:lnSpc>
                <a:spcPts val="700"/>
              </a:lnSpc>
              <a:spcBef>
                <a:spcPts val="0"/>
              </a:spcBef>
              <a:buNone/>
              <a:defRPr sz="65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063160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ingual Title Slide">
    <p:bg>
      <p:bgPr>
        <a:gradFill flip="none" rotWithShape="1">
          <a:gsLst>
            <a:gs pos="0">
              <a:schemeClr val="accent1"/>
            </a:gs>
            <a:gs pos="100000">
              <a:schemeClr val="tx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/>
          </p:cNvSpPr>
          <p:nvPr userDrawn="1"/>
        </p:nvSpPr>
        <p:spPr bwMode="auto">
          <a:xfrm>
            <a:off x="0" y="0"/>
            <a:ext cx="8793784" cy="6858000"/>
          </a:xfrm>
          <a:custGeom>
            <a:avLst/>
            <a:gdLst>
              <a:gd name="T0" fmla="*/ 0 w 2770"/>
              <a:gd name="T1" fmla="*/ 2160 h 2160"/>
              <a:gd name="T2" fmla="*/ 1683 w 2770"/>
              <a:gd name="T3" fmla="*/ 2160 h 2160"/>
              <a:gd name="T4" fmla="*/ 2757 w 2770"/>
              <a:gd name="T5" fmla="*/ 1115 h 2160"/>
              <a:gd name="T6" fmla="*/ 2757 w 2770"/>
              <a:gd name="T7" fmla="*/ 1070 h 2160"/>
              <a:gd name="T8" fmla="*/ 1637 w 2770"/>
              <a:gd name="T9" fmla="*/ 0 h 2160"/>
              <a:gd name="T10" fmla="*/ 0 w 2770"/>
              <a:gd name="T11" fmla="*/ 0 h 2160"/>
              <a:gd name="T12" fmla="*/ 0 w 2770"/>
              <a:gd name="T13" fmla="*/ 2160 h 2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70" h="2160">
                <a:moveTo>
                  <a:pt x="0" y="2160"/>
                </a:moveTo>
                <a:cubicBezTo>
                  <a:pt x="1683" y="2160"/>
                  <a:pt x="1683" y="2160"/>
                  <a:pt x="1683" y="2160"/>
                </a:cubicBezTo>
                <a:cubicBezTo>
                  <a:pt x="2757" y="1115"/>
                  <a:pt x="2757" y="1115"/>
                  <a:pt x="2757" y="1115"/>
                </a:cubicBezTo>
                <a:cubicBezTo>
                  <a:pt x="2770" y="1103"/>
                  <a:pt x="2770" y="1082"/>
                  <a:pt x="2757" y="1070"/>
                </a:cubicBezTo>
                <a:cubicBezTo>
                  <a:pt x="1637" y="0"/>
                  <a:pt x="1637" y="0"/>
                  <a:pt x="1637" y="0"/>
                </a:cubicBezTo>
                <a:cubicBezTo>
                  <a:pt x="0" y="0"/>
                  <a:pt x="0" y="0"/>
                  <a:pt x="0" y="0"/>
                </a:cubicBezTo>
                <a:lnTo>
                  <a:pt x="0" y="2160"/>
                </a:lnTo>
                <a:close/>
              </a:path>
            </a:pathLst>
          </a:custGeom>
          <a:gradFill flip="none" rotWithShape="1">
            <a:gsLst>
              <a:gs pos="40000">
                <a:schemeClr val="tx2"/>
              </a:gs>
              <a:gs pos="0">
                <a:schemeClr val="tx2"/>
              </a:gs>
              <a:gs pos="100000">
                <a:srgbClr val="9C5FB5">
                  <a:alpha val="80000"/>
                </a:srgbClr>
              </a:gs>
            </a:gsLst>
            <a:lin ang="186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>
              <a:solidFill>
                <a:srgbClr val="565A5C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1950" y="559117"/>
            <a:ext cx="1743749" cy="334799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366712" y="1839050"/>
            <a:ext cx="4370387" cy="492443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100000"/>
              </a:lnSpc>
              <a:defRPr sz="3200" b="1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GB" noProof="0" dirty="0"/>
              <a:t>Chinese title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66712" y="2388384"/>
            <a:ext cx="4370387" cy="1080000"/>
          </a:xfrm>
        </p:spPr>
        <p:txBody>
          <a:bodyPr wrap="square" lIns="432000" tIns="0" rIns="0" bIns="0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baseline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Chinese subtitle</a:t>
            </a:r>
          </a:p>
        </p:txBody>
      </p:sp>
      <p:sp>
        <p:nvSpPr>
          <p:cNvPr id="11" name="Date Placeholder 5"/>
          <p:cNvSpPr>
            <a:spLocks noGrp="1"/>
          </p:cNvSpPr>
          <p:nvPr>
            <p:ph type="dt" sz="half" idx="10"/>
          </p:nvPr>
        </p:nvSpPr>
        <p:spPr>
          <a:xfrm>
            <a:off x="5510213" y="2106555"/>
            <a:ext cx="1620000" cy="161583"/>
          </a:xfrm>
        </p:spPr>
        <p:txBody>
          <a:bodyPr>
            <a:noAutofit/>
          </a:bodyPr>
          <a:lstStyle>
            <a:lvl1pPr>
              <a:defRPr sz="105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pl-PL">
                <a:solidFill>
                  <a:srgbClr val="FFFFFF"/>
                </a:solidFill>
              </a:rPr>
              <a:t>Grudzień 2016</a:t>
            </a: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366713" y="3892550"/>
            <a:ext cx="4370387" cy="553998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3200" b="1">
                <a:solidFill>
                  <a:schemeClr val="bg1"/>
                </a:solidFill>
                <a:latin typeface="+mj-lt"/>
              </a:defRPr>
            </a:lvl1pPr>
            <a:lvl2pPr>
              <a:defRPr sz="900">
                <a:solidFill>
                  <a:schemeClr val="bg1"/>
                </a:solidFill>
              </a:defRPr>
            </a:lvl2pPr>
            <a:lvl3pPr>
              <a:defRPr sz="900">
                <a:solidFill>
                  <a:schemeClr val="bg1"/>
                </a:solidFill>
              </a:defRPr>
            </a:lvl3pPr>
            <a:lvl4pPr>
              <a:defRPr sz="900">
                <a:solidFill>
                  <a:schemeClr val="bg1"/>
                </a:solidFill>
              </a:defRPr>
            </a:lvl4pPr>
            <a:lvl5pPr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/>
              <a:t>Western title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366712" y="4503439"/>
            <a:ext cx="4370387" cy="1080000"/>
          </a:xfrm>
        </p:spPr>
        <p:txBody>
          <a:bodyPr>
            <a:noAutofit/>
          </a:bodyPr>
          <a:lstStyle>
            <a:lvl1pPr marL="0" indent="0"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0" kern="1200" dirty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GB" noProof="0" dirty="0"/>
              <a:t>Western title</a:t>
            </a:r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366713" y="6387298"/>
            <a:ext cx="1714500" cy="144000"/>
          </a:xfrm>
        </p:spPr>
        <p:txBody>
          <a:bodyPr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/>
              <a:buNone/>
              <a:defRPr lang="en-GB" sz="900" b="0" kern="1200" baseline="0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n-GB" noProof="0" dirty="0"/>
              <a:t>Document ref (Western)</a:t>
            </a:r>
          </a:p>
        </p:txBody>
      </p:sp>
      <p:sp>
        <p:nvSpPr>
          <p:cNvPr id="16" name="Footer Placeholder 12"/>
          <p:cNvSpPr>
            <a:spLocks noGrp="1"/>
          </p:cNvSpPr>
          <p:nvPr>
            <p:ph type="ftr" sz="quarter" idx="14"/>
          </p:nvPr>
        </p:nvSpPr>
        <p:spPr>
          <a:xfrm>
            <a:off x="5510213" y="4159528"/>
            <a:ext cx="1620000" cy="161583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>
              <a:defRPr lang="en-US" altLang="ja-JP" sz="1050" b="1" smtClean="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r>
              <a:rPr lang="en-GB" altLang="zh-CN" dirty="0">
                <a:solidFill>
                  <a:srgbClr val="FFFFFF"/>
                </a:solidFill>
              </a:rPr>
              <a:t>Footer or alternate date</a:t>
            </a:r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366712" y="6146803"/>
            <a:ext cx="1714502" cy="1440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900" baseline="0">
                <a:solidFill>
                  <a:schemeClr val="bg1"/>
                </a:solidFill>
                <a:latin typeface="+mn-lt"/>
                <a:ea typeface="+mn-ea"/>
              </a:defRPr>
            </a:lvl1pPr>
            <a:lvl2pPr>
              <a:defRPr sz="900">
                <a:solidFill>
                  <a:schemeClr val="bg1"/>
                </a:solidFill>
              </a:defRPr>
            </a:lvl2pPr>
            <a:lvl3pPr>
              <a:defRPr sz="900">
                <a:solidFill>
                  <a:schemeClr val="bg1"/>
                </a:solidFill>
              </a:defRPr>
            </a:lvl3pPr>
            <a:lvl4pPr>
              <a:defRPr sz="900">
                <a:solidFill>
                  <a:schemeClr val="bg1"/>
                </a:solidFill>
              </a:defRPr>
            </a:lvl4pPr>
            <a:lvl5pPr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/>
              <a:t>Document ref (Chinese)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7"/>
          </p:nvPr>
        </p:nvSpPr>
        <p:spPr>
          <a:xfrm>
            <a:off x="8631699" y="6858000"/>
            <a:ext cx="144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34DACC3-9742-4940-92E6-4CAB853A3218}" type="slidenum">
              <a:rPr lang="en-GB" smtClean="0">
                <a:solidFill>
                  <a:srgbClr val="FFFFFF"/>
                </a:solidFill>
              </a:rPr>
              <a:pPr/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18180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ingual Section Header">
    <p:bg>
      <p:bgPr>
        <a:gradFill>
          <a:gsLst>
            <a:gs pos="0">
              <a:schemeClr val="bg2"/>
            </a:gs>
            <a:gs pos="100000">
              <a:schemeClr val="bg1"/>
            </a:gs>
          </a:gsLst>
          <a:lin ang="45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EBECED">
                  <a:alpha val="0"/>
                </a:srgbClr>
              </a:gs>
              <a:gs pos="45000">
                <a:srgbClr val="EBECED">
                  <a:alpha val="0"/>
                </a:srgbClr>
              </a:gs>
              <a:gs pos="90000">
                <a:srgbClr val="EBECED"/>
              </a:gs>
            </a:gsLst>
            <a:lin ang="5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A2A4A3"/>
              </a:solidFill>
            </a:endParaRPr>
          </a:p>
        </p:txBody>
      </p:sp>
      <p:sp>
        <p:nvSpPr>
          <p:cNvPr id="8" name="Freeform 5"/>
          <p:cNvSpPr>
            <a:spLocks/>
          </p:cNvSpPr>
          <p:nvPr userDrawn="1"/>
        </p:nvSpPr>
        <p:spPr bwMode="auto">
          <a:xfrm>
            <a:off x="0" y="0"/>
            <a:ext cx="8791575" cy="6858000"/>
          </a:xfrm>
          <a:custGeom>
            <a:avLst/>
            <a:gdLst>
              <a:gd name="T0" fmla="*/ 2755 w 2770"/>
              <a:gd name="T1" fmla="*/ 592 h 2160"/>
              <a:gd name="T2" fmla="*/ 2136 w 2770"/>
              <a:gd name="T3" fmla="*/ 0 h 2160"/>
              <a:gd name="T4" fmla="*/ 0 w 2770"/>
              <a:gd name="T5" fmla="*/ 0 h 2160"/>
              <a:gd name="T6" fmla="*/ 0 w 2770"/>
              <a:gd name="T7" fmla="*/ 2160 h 2160"/>
              <a:gd name="T8" fmla="*/ 1196 w 2770"/>
              <a:gd name="T9" fmla="*/ 2160 h 2160"/>
              <a:gd name="T10" fmla="*/ 2755 w 2770"/>
              <a:gd name="T11" fmla="*/ 643 h 2160"/>
              <a:gd name="T12" fmla="*/ 2755 w 2770"/>
              <a:gd name="T13" fmla="*/ 592 h 2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70" h="2160">
                <a:moveTo>
                  <a:pt x="2755" y="592"/>
                </a:moveTo>
                <a:cubicBezTo>
                  <a:pt x="2136" y="0"/>
                  <a:pt x="2136" y="0"/>
                  <a:pt x="213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196" y="2160"/>
                  <a:pt x="1196" y="2160"/>
                  <a:pt x="1196" y="2160"/>
                </a:cubicBezTo>
                <a:cubicBezTo>
                  <a:pt x="2755" y="643"/>
                  <a:pt x="2755" y="643"/>
                  <a:pt x="2755" y="643"/>
                </a:cubicBezTo>
                <a:cubicBezTo>
                  <a:pt x="2770" y="629"/>
                  <a:pt x="2770" y="606"/>
                  <a:pt x="2755" y="592"/>
                </a:cubicBezTo>
                <a:close/>
              </a:path>
            </a:pathLst>
          </a:custGeom>
          <a:gradFill flip="none" rotWithShape="1">
            <a:gsLst>
              <a:gs pos="40000">
                <a:schemeClr val="bg1">
                  <a:alpha val="80000"/>
                </a:schemeClr>
              </a:gs>
              <a:gs pos="0">
                <a:srgbClr val="EBECED"/>
              </a:gs>
              <a:gs pos="90000">
                <a:srgbClr val="EBECED">
                  <a:alpha val="0"/>
                </a:srgbClr>
              </a:gs>
            </a:gsLst>
            <a:lin ang="45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>
              <a:solidFill>
                <a:srgbClr val="565A5C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200" y="6508800"/>
            <a:ext cx="1104343" cy="21203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>
                <a:solidFill>
                  <a:srgbClr val="565A5C"/>
                </a:solidFill>
              </a:rPr>
              <a:t>Grudzień 2016</a:t>
            </a:r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494482" y="6537600"/>
            <a:ext cx="144000" cy="144000"/>
          </a:xfrm>
        </p:spPr>
        <p:txBody>
          <a:bodyPr/>
          <a:lstStyle/>
          <a:p>
            <a:fld id="{D34DACC3-9742-4940-92E6-4CAB853A3218}" type="slidenum">
              <a:rPr lang="en-GB" smtClean="0">
                <a:solidFill>
                  <a:srgbClr val="565A5C"/>
                </a:solidFill>
              </a:rPr>
              <a:pPr/>
              <a:t>‹#›</a:t>
            </a:fld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>
                <a:solidFill>
                  <a:srgbClr val="565A5C"/>
                </a:solidFill>
              </a:rPr>
              <a:t>Footer or alternate date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66713" y="1096021"/>
            <a:ext cx="6271902" cy="553998"/>
          </a:xfrm>
        </p:spPr>
        <p:txBody>
          <a:bodyPr wrap="square" lIns="0" tIns="0" rIns="0" bIns="0" anchor="b">
            <a:noAutofit/>
          </a:bodyPr>
          <a:lstStyle>
            <a:lvl1pPr marL="0" indent="0">
              <a:spcBef>
                <a:spcPts val="0"/>
              </a:spcBef>
              <a:buNone/>
              <a:defRPr sz="3200" b="1">
                <a:solidFill>
                  <a:srgbClr val="565A5C"/>
                </a:solidFill>
                <a:latin typeface="+mj-lt"/>
                <a:ea typeface="+mj-ea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noProof="0" dirty="0"/>
              <a:t>Chinese title</a:t>
            </a:r>
          </a:p>
        </p:txBody>
      </p:sp>
      <p:sp>
        <p:nvSpPr>
          <p:cNvPr id="11" name="Title 17"/>
          <p:cNvSpPr>
            <a:spLocks noGrp="1"/>
          </p:cNvSpPr>
          <p:nvPr>
            <p:ph type="title" hasCustomPrompt="1"/>
          </p:nvPr>
        </p:nvSpPr>
        <p:spPr>
          <a:xfrm>
            <a:off x="366713" y="1691899"/>
            <a:ext cx="6271411" cy="1280160"/>
          </a:xfrm>
        </p:spPr>
        <p:txBody>
          <a:bodyPr lIns="432000" tIns="0" rIns="0" bIns="0" anchor="t" anchorCtr="0">
            <a:noAutofit/>
          </a:bodyPr>
          <a:lstStyle>
            <a:lvl1pPr algn="l">
              <a:lnSpc>
                <a:spcPct val="90000"/>
              </a:lnSpc>
              <a:defRPr sz="3200" b="0">
                <a:solidFill>
                  <a:srgbClr val="565A5C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GB" noProof="0" dirty="0"/>
              <a:t>Chinese subtitle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366713" y="3435087"/>
            <a:ext cx="6273000" cy="1281600"/>
          </a:xfrm>
        </p:spPr>
        <p:txBody>
          <a:bodyPr/>
          <a:lstStyle>
            <a:lvl1pPr marL="0" indent="0"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0" kern="1200" dirty="0">
                <a:solidFill>
                  <a:srgbClr val="565A5C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GB" noProof="0" dirty="0"/>
              <a:t>Western subtitle</a:t>
            </a: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66713" y="2834968"/>
            <a:ext cx="6273000" cy="554400"/>
          </a:xfrm>
        </p:spPr>
        <p:txBody>
          <a:bodyPr/>
          <a:lstStyle>
            <a:lvl1pPr marL="182880" indent="-182880">
              <a:buNone/>
              <a:defRPr lang="en-GB" sz="3200" b="1" kern="1200" dirty="0">
                <a:solidFill>
                  <a:srgbClr val="565A5C"/>
                </a:solidFill>
                <a:latin typeface="+mj-lt"/>
                <a:ea typeface="+mn-ea"/>
                <a:cs typeface="Arial" pitchFamily="34" charset="0"/>
              </a:defRPr>
            </a:lvl1pPr>
          </a:lstStyle>
          <a:p>
            <a:pPr marL="0" lvl="0" indent="0" algn="l" defTabSz="457200" rtl="0" eaLnBrk="1" latinLnBrk="0" hangingPunct="1">
              <a:spcBef>
                <a:spcPts val="0"/>
              </a:spcBef>
              <a:buClr>
                <a:schemeClr val="accent1"/>
              </a:buClr>
            </a:pPr>
            <a:r>
              <a:rPr lang="en-GB" noProof="0" dirty="0"/>
              <a:t>Western title</a:t>
            </a:r>
          </a:p>
        </p:txBody>
      </p:sp>
    </p:spTree>
    <p:extLst>
      <p:ext uri="{BB962C8B-B14F-4D97-AF65-F5344CB8AC3E}">
        <p14:creationId xmlns:p14="http://schemas.microsoft.com/office/powerpoint/2010/main" val="36687134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ingual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713" y="1603375"/>
            <a:ext cx="4038600" cy="4572000"/>
          </a:xfrm>
        </p:spPr>
        <p:txBody>
          <a:bodyPr/>
          <a:lstStyle>
            <a:lvl1pPr>
              <a:defRPr sz="1800">
                <a:solidFill>
                  <a:srgbClr val="565A5C"/>
                </a:solidFill>
                <a:latin typeface="+mn-lt"/>
                <a:ea typeface="+mn-ea"/>
              </a:defRPr>
            </a:lvl1pPr>
            <a:lvl2pPr>
              <a:buClr>
                <a:srgbClr val="565A5C"/>
              </a:buClr>
              <a:defRPr sz="1600">
                <a:solidFill>
                  <a:srgbClr val="565A5C"/>
                </a:solidFill>
                <a:latin typeface="+mn-lt"/>
                <a:ea typeface="+mn-ea"/>
              </a:defRPr>
            </a:lvl2pPr>
            <a:lvl3pPr>
              <a:defRPr sz="1200">
                <a:solidFill>
                  <a:srgbClr val="565A5C"/>
                </a:solidFill>
                <a:latin typeface="+mn-lt"/>
                <a:ea typeface="+mn-ea"/>
              </a:defRPr>
            </a:lvl3pPr>
            <a:lvl4pPr>
              <a:defRPr sz="1100">
                <a:solidFill>
                  <a:srgbClr val="565A5C"/>
                </a:solidFill>
                <a:latin typeface="+mn-lt"/>
                <a:ea typeface="+mn-ea"/>
              </a:defRPr>
            </a:lvl4pPr>
            <a:lvl5pPr>
              <a:defRPr sz="1050">
                <a:solidFill>
                  <a:srgbClr val="565A5C"/>
                </a:solidFill>
                <a:latin typeface="+mn-lt"/>
                <a:ea typeface="+mn-e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7100" y="1603375"/>
            <a:ext cx="4038600" cy="4571999"/>
          </a:xfrm>
        </p:spPr>
        <p:txBody>
          <a:bodyPr/>
          <a:lstStyle>
            <a:lvl1pPr>
              <a:defRPr sz="1800"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 sz="1600">
                <a:solidFill>
                  <a:srgbClr val="565A5C"/>
                </a:solidFill>
              </a:defRPr>
            </a:lvl2pPr>
            <a:lvl3pPr>
              <a:defRPr sz="1200">
                <a:solidFill>
                  <a:srgbClr val="565A5C"/>
                </a:solidFill>
              </a:defRPr>
            </a:lvl3pPr>
            <a:lvl4pPr>
              <a:defRPr sz="1100">
                <a:solidFill>
                  <a:srgbClr val="565A5C"/>
                </a:solidFill>
              </a:defRPr>
            </a:lvl4pPr>
            <a:lvl5pPr>
              <a:defRPr sz="1050">
                <a:solidFill>
                  <a:srgbClr val="565A5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366714" y="365760"/>
            <a:ext cx="4038600" cy="396000"/>
          </a:xfrm>
        </p:spPr>
        <p:txBody>
          <a:bodyPr/>
          <a:lstStyle>
            <a:lvl1pPr>
              <a:defRPr sz="2400" baseline="0">
                <a:solidFill>
                  <a:schemeClr val="tx2"/>
                </a:solidFill>
                <a:latin typeface="+mj-lt"/>
                <a:ea typeface="+mj-ea"/>
              </a:defRPr>
            </a:lvl1pPr>
          </a:lstStyle>
          <a:p>
            <a:r>
              <a:rPr lang="en-GB" noProof="0" dirty="0"/>
              <a:t>Click to edit Chinese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37100" y="367200"/>
            <a:ext cx="4038600" cy="396875"/>
          </a:xfrm>
        </p:spPr>
        <p:txBody>
          <a:bodyPr/>
          <a:lstStyle>
            <a:lvl1pPr marL="0" indent="0" algn="l" defTabSz="457200" rtl="0" eaLnBrk="1" latinLnBrk="0" hangingPunct="1">
              <a:spcBef>
                <a:spcPct val="0"/>
              </a:spcBef>
              <a:buNone/>
              <a:defRPr lang="en-GB" sz="2400" b="1" kern="1200" baseline="0" dirty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GB" noProof="0" dirty="0"/>
              <a:t>Click to edit Western title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66713" y="808990"/>
            <a:ext cx="4038601" cy="396000"/>
          </a:xfrm>
        </p:spPr>
        <p:txBody>
          <a:bodyPr lIns="331200"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sz="2400" b="0">
                <a:solidFill>
                  <a:schemeClr val="accent2"/>
                </a:solidFill>
                <a:latin typeface="+mj-lt"/>
                <a:ea typeface="+mj-ea"/>
              </a:defRPr>
            </a:lvl1pPr>
          </a:lstStyle>
          <a:p>
            <a:pPr lvl="0"/>
            <a:r>
              <a:rPr lang="en-GB" noProof="0" dirty="0"/>
              <a:t>Chinese subtitle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737099" y="808990"/>
            <a:ext cx="4038601" cy="396000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sz="2400" b="0" baseline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GB" noProof="0" dirty="0"/>
              <a:t>Western subtitle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r>
              <a:rPr lang="pl-PL">
                <a:solidFill>
                  <a:srgbClr val="565A5C"/>
                </a:solidFill>
              </a:rPr>
              <a:t>Grudzień 2016</a:t>
            </a:r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>
                <a:solidFill>
                  <a:srgbClr val="565A5C"/>
                </a:solidFill>
              </a:rPr>
              <a:t>Footer or alternate date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D34DACC3-9742-4940-92E6-4CAB853A3218}" type="slidenum">
              <a:rPr lang="en-GB" smtClean="0">
                <a:solidFill>
                  <a:srgbClr val="565A5C"/>
                </a:solidFill>
              </a:rPr>
              <a:pPr/>
              <a:t>‹#›</a:t>
            </a:fld>
            <a:endParaRPr lang="en-GB" dirty="0">
              <a:solidFill>
                <a:srgbClr val="565A5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43827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ingual Team 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66713" y="1568447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  <a:latin typeface="+mn-lt"/>
                <a:ea typeface="+mn-ea"/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3pPr>
            <a:lvl4pPr marL="0" indent="0">
              <a:spcBef>
                <a:spcPts val="1200"/>
              </a:spcBef>
              <a:buNone/>
              <a:defRPr sz="1000"/>
            </a:lvl4pPr>
            <a:lvl5pPr marL="0" indent="0">
              <a:buNone/>
              <a:defRPr sz="9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366713" y="2772936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  <a:latin typeface="+mn-lt"/>
                <a:ea typeface="+mn-ea"/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7"/>
          </p:nvPr>
        </p:nvSpPr>
        <p:spPr>
          <a:xfrm>
            <a:off x="366713" y="5181915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  <a:latin typeface="+mn-lt"/>
                <a:ea typeface="+mn-ea"/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20"/>
          </p:nvPr>
        </p:nvSpPr>
        <p:spPr>
          <a:xfrm>
            <a:off x="3315653" y="1601788"/>
            <a:ext cx="960120" cy="957262"/>
          </a:xfrm>
          <a:solidFill>
            <a:srgbClr val="A2A4A3"/>
          </a:solidFill>
        </p:spPr>
        <p:txBody>
          <a:bodyPr anchor="ctr" anchorCtr="1"/>
          <a:lstStyle>
            <a:lvl1pPr marL="0" indent="0" algn="ctr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21"/>
          </p:nvPr>
        </p:nvSpPr>
        <p:spPr>
          <a:xfrm>
            <a:off x="3315653" y="2804372"/>
            <a:ext cx="960120" cy="960120"/>
          </a:xfrm>
          <a:solidFill>
            <a:srgbClr val="A2A4A3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22"/>
          </p:nvPr>
        </p:nvSpPr>
        <p:spPr>
          <a:xfrm>
            <a:off x="3315653" y="4009814"/>
            <a:ext cx="960120" cy="960120"/>
          </a:xfrm>
          <a:solidFill>
            <a:srgbClr val="A2A4A3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23"/>
          </p:nvPr>
        </p:nvSpPr>
        <p:spPr>
          <a:xfrm>
            <a:off x="3314066" y="5215255"/>
            <a:ext cx="960120" cy="960120"/>
          </a:xfrm>
          <a:solidFill>
            <a:srgbClr val="A2A4A3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26"/>
          </p:nvPr>
        </p:nvSpPr>
        <p:spPr>
          <a:xfrm>
            <a:off x="366713" y="3977425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  <a:latin typeface="+mn-lt"/>
                <a:ea typeface="+mn-ea"/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3pPr>
            <a:lvl4pPr>
              <a:buNone/>
              <a:defRPr sz="1200"/>
            </a:lvl4pPr>
            <a:lvl5pPr>
              <a:buNone/>
              <a:defRPr sz="12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66712" y="365760"/>
            <a:ext cx="4040187" cy="396000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  <a:latin typeface="+mj-lt"/>
                <a:ea typeface="+mj-ea"/>
              </a:defRPr>
            </a:lvl1pPr>
          </a:lstStyle>
          <a:p>
            <a:r>
              <a:rPr lang="en-GB" noProof="0" dirty="0"/>
              <a:t>Click to edit Chinese title</a:t>
            </a:r>
          </a:p>
        </p:txBody>
      </p:sp>
      <p:sp>
        <p:nvSpPr>
          <p:cNvPr id="17" name="Text Placeholder 13"/>
          <p:cNvSpPr>
            <a:spLocks noGrp="1"/>
          </p:cNvSpPr>
          <p:nvPr>
            <p:ph type="body" sz="quarter" idx="27"/>
          </p:nvPr>
        </p:nvSpPr>
        <p:spPr>
          <a:xfrm>
            <a:off x="4737100" y="1568447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 marL="0" indent="0">
              <a:spcBef>
                <a:spcPts val="1200"/>
              </a:spcBef>
              <a:buNone/>
              <a:defRPr sz="1000"/>
            </a:lvl4pPr>
            <a:lvl5pPr marL="0" indent="0">
              <a:buNone/>
              <a:defRPr sz="9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28"/>
          </p:nvPr>
        </p:nvSpPr>
        <p:spPr>
          <a:xfrm>
            <a:off x="4737100" y="2772936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1" name="Text Placeholder 19"/>
          <p:cNvSpPr>
            <a:spLocks noGrp="1"/>
          </p:cNvSpPr>
          <p:nvPr>
            <p:ph type="body" sz="quarter" idx="29"/>
          </p:nvPr>
        </p:nvSpPr>
        <p:spPr>
          <a:xfrm>
            <a:off x="4737100" y="5181915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3" name="Text Placeholder 37"/>
          <p:cNvSpPr>
            <a:spLocks noGrp="1"/>
          </p:cNvSpPr>
          <p:nvPr>
            <p:ph type="body" sz="quarter" idx="30"/>
          </p:nvPr>
        </p:nvSpPr>
        <p:spPr>
          <a:xfrm>
            <a:off x="4737100" y="3977425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200"/>
            </a:lvl4pPr>
            <a:lvl5pPr>
              <a:buNone/>
              <a:defRPr sz="12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2" hasCustomPrompt="1"/>
          </p:nvPr>
        </p:nvSpPr>
        <p:spPr>
          <a:xfrm>
            <a:off x="4737100" y="367200"/>
            <a:ext cx="4038600" cy="396000"/>
          </a:xfrm>
        </p:spPr>
        <p:txBody>
          <a:bodyPr/>
          <a:lstStyle>
            <a:lvl1pPr marL="0" indent="0" algn="l" defTabSz="457200" rtl="0" eaLnBrk="1" latinLnBrk="0" hangingPunct="1">
              <a:spcBef>
                <a:spcPct val="0"/>
              </a:spcBef>
              <a:buNone/>
              <a:defRPr lang="en-GB" sz="2400" b="1" kern="1200" dirty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GB" noProof="0" dirty="0"/>
              <a:t>Click to edit Western title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33"/>
          </p:nvPr>
        </p:nvSpPr>
        <p:spPr/>
        <p:txBody>
          <a:bodyPr/>
          <a:lstStyle/>
          <a:p>
            <a:r>
              <a:rPr lang="pl-PL">
                <a:solidFill>
                  <a:srgbClr val="565A5C"/>
                </a:solidFill>
              </a:rPr>
              <a:t>Grudzień 2016</a:t>
            </a:r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4"/>
          </p:nvPr>
        </p:nvSpPr>
        <p:spPr/>
        <p:txBody>
          <a:bodyPr/>
          <a:lstStyle/>
          <a:p>
            <a:r>
              <a:rPr lang="en-GB">
                <a:solidFill>
                  <a:srgbClr val="565A5C"/>
                </a:solidFill>
              </a:rPr>
              <a:t>Footer or alternate date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5"/>
          </p:nvPr>
        </p:nvSpPr>
        <p:spPr/>
        <p:txBody>
          <a:bodyPr/>
          <a:lstStyle/>
          <a:p>
            <a:fld id="{D34DACC3-9742-4940-92E6-4CAB853A3218}" type="slidenum">
              <a:rPr lang="en-GB" smtClean="0">
                <a:solidFill>
                  <a:srgbClr val="565A5C"/>
                </a:solidFill>
              </a:rPr>
              <a:pPr/>
              <a:t>‹#›</a:t>
            </a:fld>
            <a:endParaRPr lang="en-GB" dirty="0">
              <a:solidFill>
                <a:srgbClr val="565A5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9869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ingual Individual 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/>
          <p:cNvSpPr>
            <a:spLocks noGrp="1"/>
          </p:cNvSpPr>
          <p:nvPr>
            <p:ph type="pic" sz="quarter" idx="20"/>
          </p:nvPr>
        </p:nvSpPr>
        <p:spPr>
          <a:xfrm>
            <a:off x="3445193" y="1603375"/>
            <a:ext cx="960120" cy="957262"/>
          </a:xfrm>
          <a:solidFill>
            <a:srgbClr val="A2A4A3"/>
          </a:solidFill>
        </p:spPr>
        <p:txBody>
          <a:bodyPr anchor="ctr" anchorCtr="1"/>
          <a:lstStyle>
            <a:lvl1pPr marL="0" indent="0" algn="ctr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66714" y="367200"/>
            <a:ext cx="4038600" cy="396000"/>
          </a:xfrm>
        </p:spPr>
        <p:txBody>
          <a:bodyPr/>
          <a:lstStyle>
            <a:lvl1pPr>
              <a:defRPr sz="24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GB" noProof="0" dirty="0"/>
              <a:t>Click to edit Chinese title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r>
              <a:rPr lang="pl-PL">
                <a:solidFill>
                  <a:srgbClr val="565A5C"/>
                </a:solidFill>
              </a:rPr>
              <a:t>Grudzień 2016</a:t>
            </a:r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en-GB">
                <a:solidFill>
                  <a:srgbClr val="565A5C"/>
                </a:solidFill>
              </a:rPr>
              <a:t>Footer or alternate date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D34DACC3-9742-4940-92E6-4CAB853A3218}" type="slidenum">
              <a:rPr lang="en-GB" smtClean="0">
                <a:solidFill>
                  <a:srgbClr val="565A5C"/>
                </a:solidFill>
              </a:rPr>
              <a:pPr/>
              <a:t>‹#›</a:t>
            </a:fld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13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66712" y="1568454"/>
            <a:ext cx="2916011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 marL="0" indent="0">
              <a:spcBef>
                <a:spcPts val="1200"/>
              </a:spcBef>
              <a:buNone/>
              <a:defRPr sz="1000"/>
            </a:lvl4pPr>
            <a:lvl5pPr marL="0" indent="0">
              <a:buNone/>
              <a:defRPr sz="9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15" name="Text Placeholder 20"/>
          <p:cNvSpPr>
            <a:spLocks noGrp="1"/>
          </p:cNvSpPr>
          <p:nvPr>
            <p:ph type="body" sz="quarter" idx="21"/>
          </p:nvPr>
        </p:nvSpPr>
        <p:spPr>
          <a:xfrm>
            <a:off x="366712" y="2791375"/>
            <a:ext cx="3078481" cy="3384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050" b="0" baseline="0">
                <a:solidFill>
                  <a:srgbClr val="565A5C"/>
                </a:solidFill>
              </a:defRPr>
            </a:lvl1pPr>
            <a:lvl2pPr marL="115200" indent="-115200">
              <a:defRPr sz="1050"/>
            </a:lvl2pPr>
            <a:lvl3pPr marL="230400" indent="-115200">
              <a:spcBef>
                <a:spcPts val="600"/>
              </a:spcBef>
              <a:defRPr sz="1050"/>
            </a:lvl3pPr>
            <a:lvl4pPr marL="345600" indent="-115200">
              <a:spcBef>
                <a:spcPts val="600"/>
              </a:spcBef>
              <a:defRPr sz="1050"/>
            </a:lvl4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29"/>
          </p:nvPr>
        </p:nvSpPr>
        <p:spPr>
          <a:xfrm>
            <a:off x="4735513" y="1568454"/>
            <a:ext cx="2916011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 marL="0" indent="0">
              <a:spcBef>
                <a:spcPts val="1200"/>
              </a:spcBef>
              <a:buNone/>
              <a:defRPr sz="1000"/>
            </a:lvl4pPr>
            <a:lvl5pPr marL="0" indent="0">
              <a:buNone/>
              <a:defRPr sz="9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2" name="Text Placeholder 20"/>
          <p:cNvSpPr>
            <a:spLocks noGrp="1"/>
          </p:cNvSpPr>
          <p:nvPr>
            <p:ph type="body" sz="quarter" idx="30"/>
          </p:nvPr>
        </p:nvSpPr>
        <p:spPr>
          <a:xfrm>
            <a:off x="4735513" y="2791375"/>
            <a:ext cx="4040187" cy="3384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050" b="0" baseline="0">
                <a:solidFill>
                  <a:srgbClr val="565A5C"/>
                </a:solidFill>
              </a:defRPr>
            </a:lvl1pPr>
            <a:lvl2pPr marL="115200" indent="-115200">
              <a:defRPr sz="1050"/>
            </a:lvl2pPr>
            <a:lvl3pPr marL="230400" indent="-115200">
              <a:spcBef>
                <a:spcPts val="600"/>
              </a:spcBef>
              <a:defRPr sz="1050"/>
            </a:lvl3pPr>
            <a:lvl4pPr marL="345600" indent="-115200">
              <a:spcBef>
                <a:spcPts val="600"/>
              </a:spcBef>
              <a:defRPr sz="1050"/>
            </a:lvl4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1" hasCustomPrompt="1"/>
          </p:nvPr>
        </p:nvSpPr>
        <p:spPr>
          <a:xfrm>
            <a:off x="4737100" y="367200"/>
            <a:ext cx="4038600" cy="396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to edit Western title</a:t>
            </a:r>
          </a:p>
        </p:txBody>
      </p:sp>
    </p:spTree>
    <p:extLst>
      <p:ext uri="{BB962C8B-B14F-4D97-AF65-F5344CB8AC3E}">
        <p14:creationId xmlns:p14="http://schemas.microsoft.com/office/powerpoint/2010/main" val="3646370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+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66713" y="1600200"/>
            <a:ext cx="8408987" cy="4572000"/>
          </a:xfrm>
        </p:spPr>
        <p:txBody>
          <a:bodyPr/>
          <a:lstStyle>
            <a:lvl1pPr>
              <a:defRPr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>
                <a:solidFill>
                  <a:srgbClr val="565A5C"/>
                </a:solidFill>
              </a:defRPr>
            </a:lvl2pPr>
            <a:lvl3pPr>
              <a:defRPr>
                <a:solidFill>
                  <a:srgbClr val="565A5C"/>
                </a:solidFill>
              </a:defRPr>
            </a:lvl3pPr>
            <a:lvl4pPr>
              <a:defRPr>
                <a:solidFill>
                  <a:srgbClr val="565A5C"/>
                </a:solidFill>
              </a:defRPr>
            </a:lvl4pPr>
            <a:lvl5pPr>
              <a:defRPr>
                <a:solidFill>
                  <a:srgbClr val="565A5C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Footer or alternate date</a:t>
            </a:r>
          </a:p>
        </p:txBody>
      </p:sp>
      <p:sp>
        <p:nvSpPr>
          <p:cNvPr id="9" name="Subtitle Placeholder 6"/>
          <p:cNvSpPr>
            <a:spLocks noGrp="1"/>
          </p:cNvSpPr>
          <p:nvPr>
            <p:ph type="body" sz="quarter" idx="24" hasCustomPrompt="1"/>
          </p:nvPr>
        </p:nvSpPr>
        <p:spPr>
          <a:xfrm>
            <a:off x="366713" y="790575"/>
            <a:ext cx="8408987" cy="396000"/>
          </a:xfrm>
        </p:spPr>
        <p:txBody>
          <a:bodyPr/>
          <a:lstStyle>
            <a:lvl1pPr marL="0" indent="0">
              <a:lnSpc>
                <a:spcPct val="95000"/>
              </a:lnSpc>
              <a:buNone/>
              <a:defRPr sz="2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noProof="0" dirty="0"/>
              <a:t>Click to add subtitle</a:t>
            </a:r>
          </a:p>
        </p:txBody>
      </p:sp>
      <p:sp>
        <p:nvSpPr>
          <p:cNvPr id="10" name="Date Placeholder 11"/>
          <p:cNvSpPr>
            <a:spLocks noGrp="1"/>
          </p:cNvSpPr>
          <p:nvPr>
            <p:ph type="dt" sz="half" idx="14"/>
          </p:nvPr>
        </p:nvSpPr>
        <p:spPr>
          <a:xfrm>
            <a:off x="366713" y="6539162"/>
            <a:ext cx="2160000" cy="144000"/>
          </a:xfrm>
        </p:spPr>
        <p:txBody>
          <a:bodyPr/>
          <a:lstStyle/>
          <a:p>
            <a:r>
              <a:rPr lang="pl-PL" dirty="0"/>
              <a:t>24.11.2015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160546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ingual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 Placeholder 35"/>
          <p:cNvSpPr>
            <a:spLocks noGrp="1"/>
          </p:cNvSpPr>
          <p:nvPr>
            <p:ph type="body" sz="quarter" idx="22"/>
          </p:nvPr>
        </p:nvSpPr>
        <p:spPr>
          <a:xfrm>
            <a:off x="4221698" y="495525"/>
            <a:ext cx="2675990" cy="596675"/>
          </a:xfrm>
        </p:spPr>
        <p:txBody>
          <a:bodyPr/>
          <a:lstStyle>
            <a:lvl1pPr marL="0" indent="0" algn="l" defTabSz="457200" rtl="0" eaLnBrk="1" latinLnBrk="0" hangingPunct="1">
              <a:spcBef>
                <a:spcPct val="0"/>
              </a:spcBef>
              <a:buNone/>
              <a:defRPr lang="en-US" sz="3200" b="0" kern="1200" dirty="0" smtClean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  <a:lvl2pPr marL="182160" indent="0" algn="l" defTabSz="457200" rtl="0" eaLnBrk="1" latinLnBrk="0" hangingPunct="1">
              <a:spcBef>
                <a:spcPct val="0"/>
              </a:spcBef>
              <a:buNone/>
              <a:defRPr lang="en-US" sz="3200" b="0" kern="1200" dirty="0" smtClean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366714" y="495525"/>
            <a:ext cx="3429000" cy="492443"/>
          </a:xfrm>
        </p:spPr>
        <p:txBody>
          <a:bodyPr/>
          <a:lstStyle>
            <a:lvl1pPr>
              <a:defRPr lang="en-GB" sz="3200" b="0" kern="1200" dirty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366713" y="3515630"/>
            <a:ext cx="8408986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1950" y="558000"/>
            <a:ext cx="1743749" cy="3348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>
                <a:solidFill>
                  <a:srgbClr val="FFFFFF"/>
                </a:solidFill>
              </a:rPr>
              <a:t>Grudzień 2016</a:t>
            </a: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>
                <a:solidFill>
                  <a:srgbClr val="FFFFFF"/>
                </a:solidFill>
              </a:rPr>
              <a:t>Footer or alternate date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34DACC3-9742-4940-92E6-4CAB853A3218}" type="slidenum">
              <a:rPr lang="en-GB" smtClean="0">
                <a:solidFill>
                  <a:srgbClr val="FFFFFF"/>
                </a:solidFill>
              </a:rPr>
              <a:pPr/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8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66712" y="1603375"/>
            <a:ext cx="3429001" cy="1686067"/>
          </a:xfrm>
        </p:spPr>
        <p:txBody>
          <a:bodyPr lIns="144000"/>
          <a:lstStyle>
            <a:lvl1pPr marL="0" indent="0" algn="l" defTabSz="4572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Arial"/>
              <a:buNone/>
              <a:defRPr lang="en-US" sz="1800" kern="1200" dirty="0" smtClean="0">
                <a:solidFill>
                  <a:srgbClr val="565A5C"/>
                </a:solidFill>
                <a:effectLst/>
                <a:latin typeface="+mn-lt"/>
                <a:ea typeface="Arial"/>
                <a:cs typeface="Arial"/>
              </a:defRPr>
            </a:lvl1pPr>
            <a:lvl2pPr>
              <a:spcBef>
                <a:spcPts val="0"/>
              </a:spcBef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noProof="0" dirty="0"/>
              <a:t>Office name and address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366714" y="3682800"/>
            <a:ext cx="3499200" cy="2228400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1200">
                <a:solidFill>
                  <a:schemeClr val="tx2"/>
                </a:solidFill>
              </a:defRPr>
            </a:lvl1pPr>
            <a:lvl2pPr marL="183600">
              <a:spcBef>
                <a:spcPts val="0"/>
              </a:spcBef>
              <a:defRPr sz="1200">
                <a:solidFill>
                  <a:schemeClr val="tx2"/>
                </a:solidFill>
              </a:defRPr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4221698" y="6058773"/>
            <a:ext cx="4554000" cy="442040"/>
          </a:xfrm>
        </p:spPr>
        <p:txBody>
          <a:bodyPr anchor="b" anchorCtr="0"/>
          <a:lstStyle>
            <a:lvl1pPr marL="0" indent="0" algn="l" defTabSz="457200" rtl="0" eaLnBrk="1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  <a:defRPr lang="en-US" sz="650" kern="1200" dirty="0" smtClean="0">
                <a:solidFill>
                  <a:srgbClr val="565A5C"/>
                </a:solidFill>
                <a:effectLst/>
                <a:latin typeface="+mn-lt"/>
                <a:ea typeface="Arial"/>
                <a:cs typeface="Arial"/>
              </a:defRPr>
            </a:lvl1pPr>
            <a:lvl2pPr>
              <a:spcBef>
                <a:spcPts val="0"/>
              </a:spcBef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4221700" y="3682800"/>
            <a:ext cx="4554000" cy="2228400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1200">
                <a:solidFill>
                  <a:schemeClr val="tx2"/>
                </a:solidFill>
              </a:defRPr>
            </a:lvl1pPr>
            <a:lvl2pPr marL="183600">
              <a:spcBef>
                <a:spcPts val="0"/>
              </a:spcBef>
              <a:defRPr sz="1200">
                <a:solidFill>
                  <a:schemeClr val="tx2"/>
                </a:solidFill>
              </a:defRPr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34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4222800" y="1601788"/>
            <a:ext cx="3430800" cy="1687512"/>
          </a:xfrm>
        </p:spPr>
        <p:txBody>
          <a:bodyPr anchor="t" anchorCtr="0"/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300"/>
              </a:spcAft>
              <a:buNone/>
              <a:defRPr sz="1800"/>
            </a:lvl1pPr>
          </a:lstStyle>
          <a:p>
            <a:pPr lvl="0"/>
            <a:r>
              <a:rPr lang="en-GB" noProof="0" dirty="0"/>
              <a:t>Office name and address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66713" y="6059488"/>
            <a:ext cx="3498850" cy="441325"/>
          </a:xfrm>
        </p:spPr>
        <p:txBody>
          <a:bodyPr anchor="b" anchorCtr="0"/>
          <a:lstStyle>
            <a:lvl1pPr marL="0" indent="0">
              <a:lnSpc>
                <a:spcPts val="800"/>
              </a:lnSpc>
              <a:spcBef>
                <a:spcPts val="0"/>
              </a:spcBef>
              <a:buNone/>
              <a:defRPr sz="700"/>
            </a:lvl1pPr>
            <a:lvl2pPr marL="182160" indent="0">
              <a:lnSpc>
                <a:spcPts val="700"/>
              </a:lnSpc>
              <a:buNone/>
              <a:defRPr sz="650"/>
            </a:lvl2pPr>
            <a:lvl3pPr marL="367920" indent="0">
              <a:lnSpc>
                <a:spcPts val="700"/>
              </a:lnSpc>
              <a:buNone/>
              <a:defRPr sz="650"/>
            </a:lvl3pPr>
            <a:lvl4pPr marL="551520" indent="0">
              <a:lnSpc>
                <a:spcPts val="700"/>
              </a:lnSpc>
              <a:buNone/>
              <a:defRPr sz="650"/>
            </a:lvl4pPr>
            <a:lvl5pPr marL="735120" indent="0">
              <a:lnSpc>
                <a:spcPts val="700"/>
              </a:lnSpc>
              <a:buNone/>
              <a:defRPr sz="65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7156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713" y="1603375"/>
            <a:ext cx="4040187" cy="4572000"/>
          </a:xfrm>
        </p:spPr>
        <p:txBody>
          <a:bodyPr/>
          <a:lstStyle>
            <a:lvl1pPr>
              <a:defRPr sz="2000"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 sz="1800">
                <a:solidFill>
                  <a:srgbClr val="565A5C"/>
                </a:solidFill>
              </a:defRPr>
            </a:lvl2pPr>
            <a:lvl3pPr>
              <a:defRPr sz="1400">
                <a:solidFill>
                  <a:srgbClr val="565A5C"/>
                </a:solidFill>
              </a:defRPr>
            </a:lvl3pPr>
            <a:lvl4pPr>
              <a:defRPr sz="1200">
                <a:solidFill>
                  <a:srgbClr val="565A5C"/>
                </a:solidFill>
              </a:defRPr>
            </a:lvl4pPr>
            <a:lvl5pPr>
              <a:defRPr sz="1100">
                <a:solidFill>
                  <a:srgbClr val="565A5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7100" y="1603375"/>
            <a:ext cx="4038599" cy="4572000"/>
          </a:xfrm>
        </p:spPr>
        <p:txBody>
          <a:bodyPr/>
          <a:lstStyle>
            <a:lvl1pPr>
              <a:defRPr sz="2000"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 sz="1800">
                <a:solidFill>
                  <a:srgbClr val="565A5C"/>
                </a:solidFill>
              </a:defRPr>
            </a:lvl2pPr>
            <a:lvl3pPr>
              <a:defRPr sz="1400">
                <a:solidFill>
                  <a:srgbClr val="565A5C"/>
                </a:solidFill>
              </a:defRPr>
            </a:lvl3pPr>
            <a:lvl4pPr>
              <a:defRPr sz="1200">
                <a:solidFill>
                  <a:srgbClr val="565A5C"/>
                </a:solidFill>
              </a:defRPr>
            </a:lvl4pPr>
            <a:lvl5pPr>
              <a:defRPr sz="1100">
                <a:solidFill>
                  <a:srgbClr val="565A5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 noProof="0" dirty="0"/>
              <a:t>Footer or alternate date</a:t>
            </a:r>
          </a:p>
        </p:txBody>
      </p:sp>
      <p:sp>
        <p:nvSpPr>
          <p:cNvPr id="8" name="Date Placeholder 11"/>
          <p:cNvSpPr>
            <a:spLocks noGrp="1"/>
          </p:cNvSpPr>
          <p:nvPr>
            <p:ph type="dt" sz="half" idx="14"/>
          </p:nvPr>
        </p:nvSpPr>
        <p:spPr>
          <a:xfrm>
            <a:off x="366713" y="6539162"/>
            <a:ext cx="2160000" cy="144000"/>
          </a:xfrm>
        </p:spPr>
        <p:txBody>
          <a:bodyPr/>
          <a:lstStyle/>
          <a:p>
            <a:r>
              <a:rPr lang="pl-PL" dirty="0"/>
              <a:t>24.11.2015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+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713" y="1603375"/>
            <a:ext cx="4040187" cy="4572000"/>
          </a:xfrm>
        </p:spPr>
        <p:txBody>
          <a:bodyPr/>
          <a:lstStyle>
            <a:lvl1pPr>
              <a:defRPr sz="2000"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 sz="1800">
                <a:solidFill>
                  <a:srgbClr val="565A5C"/>
                </a:solidFill>
              </a:defRPr>
            </a:lvl2pPr>
            <a:lvl3pPr>
              <a:defRPr sz="1400">
                <a:solidFill>
                  <a:srgbClr val="565A5C"/>
                </a:solidFill>
              </a:defRPr>
            </a:lvl3pPr>
            <a:lvl4pPr>
              <a:defRPr sz="1200">
                <a:solidFill>
                  <a:srgbClr val="565A5C"/>
                </a:solidFill>
              </a:defRPr>
            </a:lvl4pPr>
            <a:lvl5pPr>
              <a:defRPr sz="1100">
                <a:solidFill>
                  <a:srgbClr val="565A5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7100" y="1603375"/>
            <a:ext cx="4038599" cy="4572000"/>
          </a:xfrm>
        </p:spPr>
        <p:txBody>
          <a:bodyPr/>
          <a:lstStyle>
            <a:lvl1pPr>
              <a:defRPr sz="2000"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 sz="1800">
                <a:solidFill>
                  <a:srgbClr val="565A5C"/>
                </a:solidFill>
              </a:defRPr>
            </a:lvl2pPr>
            <a:lvl3pPr>
              <a:defRPr sz="1400">
                <a:solidFill>
                  <a:srgbClr val="565A5C"/>
                </a:solidFill>
              </a:defRPr>
            </a:lvl3pPr>
            <a:lvl4pPr>
              <a:defRPr sz="1200">
                <a:solidFill>
                  <a:srgbClr val="565A5C"/>
                </a:solidFill>
              </a:defRPr>
            </a:lvl4pPr>
            <a:lvl5pPr>
              <a:defRPr sz="1100">
                <a:solidFill>
                  <a:srgbClr val="565A5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 noProof="0" dirty="0"/>
              <a:t>Footer or alternate date</a:t>
            </a:r>
          </a:p>
        </p:txBody>
      </p:sp>
      <p:sp>
        <p:nvSpPr>
          <p:cNvPr id="9" name="Subtitle Placeholder 6"/>
          <p:cNvSpPr>
            <a:spLocks noGrp="1"/>
          </p:cNvSpPr>
          <p:nvPr>
            <p:ph type="body" sz="quarter" idx="24" hasCustomPrompt="1"/>
          </p:nvPr>
        </p:nvSpPr>
        <p:spPr>
          <a:xfrm>
            <a:off x="366713" y="790575"/>
            <a:ext cx="8408987" cy="396000"/>
          </a:xfrm>
        </p:spPr>
        <p:txBody>
          <a:bodyPr/>
          <a:lstStyle>
            <a:lvl1pPr marL="0" indent="0">
              <a:lnSpc>
                <a:spcPct val="95000"/>
              </a:lnSpc>
              <a:buNone/>
              <a:defRPr sz="2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noProof="0" dirty="0"/>
              <a:t>Click to add subtitle</a:t>
            </a:r>
          </a:p>
        </p:txBody>
      </p:sp>
      <p:sp>
        <p:nvSpPr>
          <p:cNvPr id="10" name="Date Placeholder 11"/>
          <p:cNvSpPr>
            <a:spLocks noGrp="1"/>
          </p:cNvSpPr>
          <p:nvPr>
            <p:ph type="dt" sz="half" idx="14"/>
          </p:nvPr>
        </p:nvSpPr>
        <p:spPr>
          <a:xfrm>
            <a:off x="366713" y="6539162"/>
            <a:ext cx="2160000" cy="144000"/>
          </a:xfrm>
        </p:spPr>
        <p:txBody>
          <a:bodyPr/>
          <a:lstStyle/>
          <a:p>
            <a:r>
              <a:rPr lang="pl-PL" dirty="0"/>
              <a:t>24.11.2015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144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 noProof="0" dirty="0"/>
              <a:t>Footer or alternate date</a:t>
            </a:r>
          </a:p>
        </p:txBody>
      </p:sp>
      <p:sp>
        <p:nvSpPr>
          <p:cNvPr id="6" name="Date Placeholder 11"/>
          <p:cNvSpPr>
            <a:spLocks noGrp="1"/>
          </p:cNvSpPr>
          <p:nvPr>
            <p:ph type="dt" sz="half" idx="14"/>
          </p:nvPr>
        </p:nvSpPr>
        <p:spPr>
          <a:xfrm>
            <a:off x="366713" y="6539162"/>
            <a:ext cx="2160000" cy="144000"/>
          </a:xfrm>
        </p:spPr>
        <p:txBody>
          <a:bodyPr/>
          <a:lstStyle/>
          <a:p>
            <a:r>
              <a:rPr lang="pl-PL" dirty="0"/>
              <a:t>24.11.2015</a:t>
            </a:r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 noProof="0" dirty="0"/>
              <a:t>Footer or alternate date</a:t>
            </a:r>
          </a:p>
        </p:txBody>
      </p:sp>
      <p:sp>
        <p:nvSpPr>
          <p:cNvPr id="7" name="Subtitle Placeholder 6"/>
          <p:cNvSpPr>
            <a:spLocks noGrp="1"/>
          </p:cNvSpPr>
          <p:nvPr>
            <p:ph type="body" sz="quarter" idx="24" hasCustomPrompt="1"/>
          </p:nvPr>
        </p:nvSpPr>
        <p:spPr>
          <a:xfrm>
            <a:off x="366713" y="790575"/>
            <a:ext cx="8408987" cy="396000"/>
          </a:xfrm>
        </p:spPr>
        <p:txBody>
          <a:bodyPr/>
          <a:lstStyle>
            <a:lvl1pPr marL="0" indent="0">
              <a:lnSpc>
                <a:spcPct val="95000"/>
              </a:lnSpc>
              <a:buNone/>
              <a:defRPr sz="2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noProof="0" dirty="0"/>
              <a:t>Click to add subtitle</a:t>
            </a:r>
          </a:p>
        </p:txBody>
      </p:sp>
      <p:sp>
        <p:nvSpPr>
          <p:cNvPr id="8" name="Date Placeholder 11"/>
          <p:cNvSpPr>
            <a:spLocks noGrp="1"/>
          </p:cNvSpPr>
          <p:nvPr>
            <p:ph type="dt" sz="half" idx="14"/>
          </p:nvPr>
        </p:nvSpPr>
        <p:spPr>
          <a:xfrm>
            <a:off x="366713" y="6539162"/>
            <a:ext cx="2160000" cy="144000"/>
          </a:xfrm>
        </p:spPr>
        <p:txBody>
          <a:bodyPr/>
          <a:lstStyle/>
          <a:p>
            <a:r>
              <a:rPr lang="pl-PL" dirty="0"/>
              <a:t>24.11.2015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1323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Footer or alternate date</a:t>
            </a:r>
          </a:p>
        </p:txBody>
      </p:sp>
      <p:sp>
        <p:nvSpPr>
          <p:cNvPr id="5" name="Date Placeholder 11"/>
          <p:cNvSpPr>
            <a:spLocks noGrp="1"/>
          </p:cNvSpPr>
          <p:nvPr>
            <p:ph type="dt" sz="half" idx="14"/>
          </p:nvPr>
        </p:nvSpPr>
        <p:spPr>
          <a:xfrm>
            <a:off x="366713" y="6539162"/>
            <a:ext cx="2160000" cy="144000"/>
          </a:xfrm>
        </p:spPr>
        <p:txBody>
          <a:bodyPr/>
          <a:lstStyle/>
          <a:p>
            <a:r>
              <a:rPr lang="pl-PL" dirty="0"/>
              <a:t>24.11.2015</a:t>
            </a:r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3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0.xml"/><Relationship Id="rId19" Type="http://schemas.openxmlformats.org/officeDocument/2006/relationships/slideLayout" Target="../slideLayouts/slideLayout39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Relationship Id="rId22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" y="6392868"/>
            <a:ext cx="9143999" cy="486460"/>
          </a:xfrm>
          <a:prstGeom prst="rect">
            <a:avLst/>
          </a:prstGeom>
          <a:solidFill>
            <a:srgbClr val="EBEC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lvl="0" algn="ctr"/>
            <a:endParaRPr lang="en-GB" noProof="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6713" y="340360"/>
            <a:ext cx="8408987" cy="3960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66713" y="1603375"/>
            <a:ext cx="8408987" cy="4572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494482" y="6537600"/>
            <a:ext cx="144000" cy="1440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algn="r">
              <a:defRPr sz="900" b="1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gray">
          <a:xfrm>
            <a:off x="366713" y="6539162"/>
            <a:ext cx="2160000" cy="144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>
              <a:defRPr sz="900" b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endParaRPr lang="en-GB" noProof="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2482" y="6507853"/>
            <a:ext cx="1104343" cy="212034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737100" y="6538126"/>
            <a:ext cx="2160000" cy="144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>
              <a:defRPr lang="en-US" sz="900" b="0" dirty="0">
                <a:cs typeface="Arial" pitchFamily="34" charset="0"/>
              </a:defRPr>
            </a:lvl1pPr>
          </a:lstStyle>
          <a:p>
            <a:r>
              <a:rPr lang="en-GB" noProof="0" dirty="0"/>
              <a:t>Footer or alternate date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5" r:id="rId2"/>
    <p:sldLayoutId id="2147483650" r:id="rId3"/>
    <p:sldLayoutId id="2147483788" r:id="rId4"/>
    <p:sldLayoutId id="2147483652" r:id="rId5"/>
    <p:sldLayoutId id="2147483789" r:id="rId6"/>
    <p:sldLayoutId id="2147483654" r:id="rId7"/>
    <p:sldLayoutId id="2147483790" r:id="rId8"/>
    <p:sldLayoutId id="2147483655" r:id="rId9"/>
    <p:sldLayoutId id="2147483784" r:id="rId10"/>
    <p:sldLayoutId id="2147483787" r:id="rId11"/>
    <p:sldLayoutId id="2147483772" r:id="rId12"/>
    <p:sldLayoutId id="2147483660" r:id="rId13"/>
    <p:sldLayoutId id="2147483769" r:id="rId14"/>
    <p:sldLayoutId id="2147483782" r:id="rId15"/>
    <p:sldLayoutId id="2147483783" r:id="rId16"/>
    <p:sldLayoutId id="2147483792" r:id="rId17"/>
    <p:sldLayoutId id="2147483785" r:id="rId18"/>
    <p:sldLayoutId id="2147483786" r:id="rId19"/>
    <p:sldLayoutId id="2147483791" r:id="rId20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2600" b="1" kern="1200">
          <a:solidFill>
            <a:schemeClr val="tx2"/>
          </a:solidFill>
          <a:latin typeface="+mj-lt"/>
          <a:ea typeface="+mj-ea"/>
          <a:cs typeface="Arial" pitchFamily="34" charset="0"/>
        </a:defRPr>
      </a:lvl1pPr>
    </p:titleStyle>
    <p:bodyStyle>
      <a:lvl1pPr marL="182880" indent="-182880" algn="l" defTabSz="457200" rtl="0" eaLnBrk="1" latinLnBrk="0" hangingPunct="1">
        <a:spcBef>
          <a:spcPts val="1000"/>
        </a:spcBef>
        <a:buClr>
          <a:schemeClr val="tx2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365760" indent="-183600" algn="l" defTabSz="457200" rtl="0" eaLnBrk="1" latinLnBrk="0" hangingPunct="1">
        <a:spcBef>
          <a:spcPts val="600"/>
        </a:spcBef>
        <a:buClr>
          <a:srgbClr val="565A5C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Arial" pitchFamily="34" charset="0"/>
        </a:defRPr>
      </a:lvl2pPr>
      <a:lvl3pPr marL="550800" indent="-182880" algn="l" defTabSz="457200" rtl="0" eaLnBrk="1" latinLnBrk="0" hangingPunct="1">
        <a:spcBef>
          <a:spcPts val="400"/>
        </a:spcBef>
        <a:buClr>
          <a:schemeClr val="tx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Arial" pitchFamily="34" charset="0"/>
        </a:defRPr>
      </a:lvl3pPr>
      <a:lvl4pPr marL="734400" indent="-182880" algn="l" defTabSz="457200" rtl="0" eaLnBrk="1" latinLnBrk="0" hangingPunct="1">
        <a:spcBef>
          <a:spcPts val="300"/>
        </a:spcBef>
        <a:buClr>
          <a:schemeClr val="tx1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Arial" pitchFamily="34" charset="0"/>
        </a:defRPr>
      </a:lvl4pPr>
      <a:lvl5pPr marL="918000" indent="-182880" algn="l" defTabSz="457200" rtl="0" eaLnBrk="1" latinLnBrk="0" hangingPunct="1">
        <a:spcBef>
          <a:spcPts val="300"/>
        </a:spcBef>
        <a:buClr>
          <a:schemeClr val="tx1"/>
        </a:buClr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" y="6369944"/>
            <a:ext cx="9143999" cy="486460"/>
          </a:xfrm>
          <a:prstGeom prst="rect">
            <a:avLst/>
          </a:prstGeom>
          <a:solidFill>
            <a:srgbClr val="EBEC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6713" y="340360"/>
            <a:ext cx="8408987" cy="3960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66713" y="1603375"/>
            <a:ext cx="8408987" cy="4572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494482" y="6537600"/>
            <a:ext cx="144000" cy="1440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algn="r">
              <a:defRPr sz="900" b="1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4DACC3-9742-4940-92E6-4CAB853A3218}" type="slidenum">
              <a:rPr lang="en-GB" smtClean="0">
                <a:solidFill>
                  <a:srgbClr val="565A5C"/>
                </a:solidFill>
              </a:rPr>
              <a:pPr/>
              <a:t>‹#›</a:t>
            </a:fld>
            <a:endParaRPr lang="en-GB" dirty="0">
              <a:solidFill>
                <a:srgbClr val="565A5C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gray">
          <a:xfrm>
            <a:off x="366713" y="6539162"/>
            <a:ext cx="2160000" cy="144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>
              <a:defRPr sz="900" b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pl-PL">
                <a:solidFill>
                  <a:srgbClr val="565A5C"/>
                </a:solidFill>
              </a:rPr>
              <a:t>Grudzień 2016</a:t>
            </a:r>
            <a:endParaRPr lang="en-GB" dirty="0">
              <a:solidFill>
                <a:srgbClr val="565A5C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2482" y="6507853"/>
            <a:ext cx="1104343" cy="212034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737100" y="6538126"/>
            <a:ext cx="2160000" cy="144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>
              <a:defRPr lang="en-US" sz="900" b="0" dirty="0">
                <a:cs typeface="Arial" pitchFamily="34" charset="0"/>
              </a:defRPr>
            </a:lvl1pPr>
          </a:lstStyle>
          <a:p>
            <a:r>
              <a:rPr lang="en-GB">
                <a:solidFill>
                  <a:srgbClr val="565A5C"/>
                </a:solidFill>
              </a:rPr>
              <a:t>Footer or alternate date</a:t>
            </a:r>
          </a:p>
        </p:txBody>
      </p:sp>
    </p:spTree>
    <p:extLst>
      <p:ext uri="{BB962C8B-B14F-4D97-AF65-F5344CB8AC3E}">
        <p14:creationId xmlns:p14="http://schemas.microsoft.com/office/powerpoint/2010/main" val="2496188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05" r:id="rId12"/>
    <p:sldLayoutId id="2147483806" r:id="rId13"/>
    <p:sldLayoutId id="2147483807" r:id="rId14"/>
    <p:sldLayoutId id="2147483808" r:id="rId15"/>
    <p:sldLayoutId id="2147483809" r:id="rId16"/>
    <p:sldLayoutId id="2147483810" r:id="rId17"/>
    <p:sldLayoutId id="2147483811" r:id="rId18"/>
    <p:sldLayoutId id="2147483812" r:id="rId19"/>
    <p:sldLayoutId id="2147483813" r:id="rId20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2600" b="1" kern="1200">
          <a:solidFill>
            <a:schemeClr val="tx2"/>
          </a:solidFill>
          <a:latin typeface="+mj-lt"/>
          <a:ea typeface="+mj-ea"/>
          <a:cs typeface="Arial" pitchFamily="34" charset="0"/>
        </a:defRPr>
      </a:lvl1pPr>
    </p:titleStyle>
    <p:bodyStyle>
      <a:lvl1pPr marL="182880" indent="-182880" algn="l" defTabSz="457200" rtl="0" eaLnBrk="1" latinLnBrk="0" hangingPunct="1">
        <a:spcBef>
          <a:spcPts val="1000"/>
        </a:spcBef>
        <a:buClr>
          <a:schemeClr val="tx2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365760" indent="-183600" algn="l" defTabSz="457200" rtl="0" eaLnBrk="1" latinLnBrk="0" hangingPunct="1">
        <a:spcBef>
          <a:spcPts val="600"/>
        </a:spcBef>
        <a:buClr>
          <a:srgbClr val="565A5C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Arial" pitchFamily="34" charset="0"/>
        </a:defRPr>
      </a:lvl2pPr>
      <a:lvl3pPr marL="550800" indent="-182880" algn="l" defTabSz="457200" rtl="0" eaLnBrk="1" latinLnBrk="0" hangingPunct="1">
        <a:spcBef>
          <a:spcPts val="400"/>
        </a:spcBef>
        <a:buClr>
          <a:schemeClr val="tx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Arial" pitchFamily="34" charset="0"/>
        </a:defRPr>
      </a:lvl3pPr>
      <a:lvl4pPr marL="734400" indent="-182880" algn="l" defTabSz="457200" rtl="0" eaLnBrk="1" latinLnBrk="0" hangingPunct="1">
        <a:spcBef>
          <a:spcPts val="300"/>
        </a:spcBef>
        <a:buClr>
          <a:schemeClr val="tx1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Arial" pitchFamily="34" charset="0"/>
        </a:defRPr>
      </a:lvl4pPr>
      <a:lvl5pPr marL="918000" indent="-182880" algn="l" defTabSz="457200" rtl="0" eaLnBrk="1" latinLnBrk="0" hangingPunct="1">
        <a:spcBef>
          <a:spcPts val="300"/>
        </a:spcBef>
        <a:buClr>
          <a:schemeClr val="tx1"/>
        </a:buClr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ntons.com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6713" y="412743"/>
            <a:ext cx="6876200" cy="3877985"/>
          </a:xfrm>
        </p:spPr>
        <p:txBody>
          <a:bodyPr/>
          <a:lstStyle/>
          <a:p>
            <a:r>
              <a:rPr lang="pl-PL" dirty="0"/>
              <a:t>Opodatkowanie elektrowni wiatrowych podatkiem od nieruchomości w stanie prawnym po 1 stycznia 2017 r.</a:t>
            </a:r>
            <a:r>
              <a:rPr lang="pl-PL" b="0" dirty="0"/>
              <a:t/>
            </a:r>
            <a:br>
              <a:rPr lang="pl-PL" b="0" dirty="0"/>
            </a:br>
            <a:r>
              <a:rPr lang="pl-PL" b="0" dirty="0"/>
              <a:t>Wyrok WSA w Bydgoszczy z </a:t>
            </a:r>
            <a:br>
              <a:rPr lang="pl-PL" b="0" dirty="0"/>
            </a:br>
            <a:r>
              <a:rPr lang="pl-PL" b="0" dirty="0"/>
              <a:t>21 lutego 2017 r.,</a:t>
            </a:r>
            <a:br>
              <a:rPr lang="pl-PL" b="0" dirty="0"/>
            </a:br>
            <a:r>
              <a:rPr lang="pl-PL" b="0" dirty="0"/>
              <a:t>I SA/</a:t>
            </a:r>
            <a:r>
              <a:rPr lang="pl-PL" b="0" dirty="0" err="1"/>
              <a:t>Bd</a:t>
            </a:r>
            <a:r>
              <a:rPr lang="pl-PL" b="0" dirty="0"/>
              <a:t> 866/16 </a:t>
            </a:r>
            <a:endParaRPr lang="en-GB" b="0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>
          <a:xfrm>
            <a:off x="366712" y="3419475"/>
            <a:ext cx="2224087" cy="180359"/>
          </a:xfrm>
        </p:spPr>
        <p:txBody>
          <a:bodyPr/>
          <a:lstStyle/>
          <a:p>
            <a:endParaRPr lang="pl-PL" dirty="0">
              <a:solidFill>
                <a:srgbClr val="FFFFFF"/>
              </a:solidFill>
            </a:endParaRPr>
          </a:p>
          <a:p>
            <a:endParaRPr lang="pl-PL" dirty="0">
              <a:solidFill>
                <a:srgbClr val="FFFFFF"/>
              </a:solidFill>
            </a:endParaRPr>
          </a:p>
          <a:p>
            <a:endParaRPr lang="pl-PL" dirty="0">
              <a:solidFill>
                <a:srgbClr val="FFFFFF"/>
              </a:solidFill>
            </a:endParaRPr>
          </a:p>
          <a:p>
            <a:endParaRPr lang="pl-PL" dirty="0">
              <a:solidFill>
                <a:srgbClr val="FFFFFF"/>
              </a:solidFill>
            </a:endParaRPr>
          </a:p>
          <a:p>
            <a:endParaRPr lang="pl-PL" dirty="0">
              <a:solidFill>
                <a:srgbClr val="FFFFFF"/>
              </a:solidFill>
            </a:endParaRPr>
          </a:p>
          <a:p>
            <a:endParaRPr lang="pl-PL" dirty="0">
              <a:solidFill>
                <a:srgbClr val="FFFFFF"/>
              </a:solidFill>
            </a:endParaRPr>
          </a:p>
          <a:p>
            <a:endParaRPr lang="pl-PL" dirty="0">
              <a:solidFill>
                <a:srgbClr val="FFFFFF"/>
              </a:solidFill>
            </a:endParaRPr>
          </a:p>
          <a:p>
            <a:endParaRPr lang="pl-PL" dirty="0">
              <a:solidFill>
                <a:srgbClr val="FFFFFF"/>
              </a:solidFill>
            </a:endParaRPr>
          </a:p>
          <a:p>
            <a:endParaRPr lang="pl-PL" dirty="0">
              <a:solidFill>
                <a:srgbClr val="FFFFFF"/>
              </a:solidFill>
            </a:endParaRPr>
          </a:p>
          <a:p>
            <a:endParaRPr lang="pl-PL" dirty="0">
              <a:solidFill>
                <a:srgbClr val="FFFFFF"/>
              </a:solidFill>
            </a:endParaRPr>
          </a:p>
          <a:p>
            <a:endParaRPr lang="pl-PL" dirty="0">
              <a:solidFill>
                <a:srgbClr val="FFFFFF"/>
              </a:solidFill>
            </a:endParaRPr>
          </a:p>
          <a:p>
            <a:endParaRPr lang="pl-PL" dirty="0">
              <a:solidFill>
                <a:srgbClr val="FFFFFF"/>
              </a:solidFill>
            </a:endParaRPr>
          </a:p>
          <a:p>
            <a:endParaRPr lang="pl-PL" dirty="0">
              <a:solidFill>
                <a:srgbClr val="FFFFFF"/>
              </a:solidFill>
            </a:endParaRPr>
          </a:p>
          <a:p>
            <a:endParaRPr lang="pl-PL" dirty="0">
              <a:solidFill>
                <a:srgbClr val="FFFFFF"/>
              </a:solidFill>
            </a:endParaRPr>
          </a:p>
          <a:p>
            <a:endParaRPr lang="pl-PL" dirty="0">
              <a:solidFill>
                <a:srgbClr val="FFFFFF"/>
              </a:solidFill>
            </a:endParaRPr>
          </a:p>
          <a:p>
            <a:r>
              <a:rPr lang="pl-PL" dirty="0">
                <a:solidFill>
                  <a:srgbClr val="FFFFFF"/>
                </a:solidFill>
              </a:rPr>
              <a:t>Cezary Przygodzki</a:t>
            </a:r>
          </a:p>
          <a:p>
            <a:endParaRPr lang="pl-PL" dirty="0">
              <a:solidFill>
                <a:srgbClr val="FFFFFF"/>
              </a:solidFill>
            </a:endParaRPr>
          </a:p>
          <a:p>
            <a:r>
              <a:rPr lang="pl-PL" dirty="0">
                <a:solidFill>
                  <a:srgbClr val="FFFFFF"/>
                </a:solidFill>
              </a:rPr>
              <a:t>10 marca 2018 r.</a:t>
            </a:r>
          </a:p>
        </p:txBody>
      </p:sp>
    </p:spTree>
    <p:extLst>
      <p:ext uri="{BB962C8B-B14F-4D97-AF65-F5344CB8AC3E}">
        <p14:creationId xmlns:p14="http://schemas.microsoft.com/office/powerpoint/2010/main" val="314374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000" y="421200"/>
            <a:ext cx="8412480" cy="400110"/>
          </a:xfrm>
        </p:spPr>
        <p:txBody>
          <a:bodyPr/>
          <a:lstStyle/>
          <a:p>
            <a:pPr lvl="0"/>
            <a:r>
              <a:rPr lang="pl-PL" dirty="0"/>
              <a:t>Nowe przepisy – obowiązujące od 16 lipca 2016 r. (1)</a:t>
            </a:r>
            <a:br>
              <a:rPr lang="pl-PL" dirty="0"/>
            </a:br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idx="13"/>
          </p:nvPr>
        </p:nvSpPr>
        <p:spPr>
          <a:xfrm>
            <a:off x="365760" y="1494000"/>
            <a:ext cx="6187440" cy="4572000"/>
          </a:xfrm>
        </p:spPr>
        <p:txBody>
          <a:bodyPr/>
          <a:lstStyle/>
          <a:p>
            <a:pPr lvl="0"/>
            <a:r>
              <a:rPr lang="pl-PL" dirty="0"/>
              <a:t>Uchwalenie ustawy z 20 maja 2016 r. o inwestycjach w zakresie elektrowni wiatrowych („</a:t>
            </a:r>
            <a:r>
              <a:rPr lang="pl-PL" b="1" dirty="0" err="1"/>
              <a:t>UoI</a:t>
            </a:r>
            <a:r>
              <a:rPr lang="pl-PL" dirty="0"/>
              <a:t>”) – regulacji mającej na celu m.in.: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pl-PL" dirty="0"/>
              <a:t>określenie ram inwestycyjnych energetyki wiatrowej w Polsce, w tym warunków, zasad i trybu lokalizacji oraz realizacji elektrowni wiatrowych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pl-PL" dirty="0"/>
              <a:t>wprowadzenie możliwości stosowania do elektrowni wiatrowych przepisów Prawa budowlanego dotyczących użytkowania obiektów budowlanych oraz katastrof budowlanych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pl-PL" dirty="0"/>
              <a:t>objęcie elektrowni wiatrowych dozorem technicznym</a:t>
            </a:r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7541693" y="6543925"/>
            <a:ext cx="141064" cy="138499"/>
          </a:xfrm>
          <a:prstGeom prst="rect">
            <a:avLst/>
          </a:prstGeom>
        </p:spPr>
        <p:txBody>
          <a:bodyPr/>
          <a:lstStyle/>
          <a:p>
            <a:fld id="{D34DACC3-9742-4940-92E6-4CAB853A3218}" type="slidenum">
              <a:rPr lang="en-US" smtClean="0">
                <a:solidFill>
                  <a:srgbClr val="565A5C"/>
                </a:solidFill>
              </a:rPr>
              <a:pPr/>
              <a:t>2</a:t>
            </a:fld>
            <a:endParaRPr lang="en-US" dirty="0">
              <a:solidFill>
                <a:srgbClr val="565A5C"/>
              </a:solidFill>
            </a:endParaRPr>
          </a:p>
        </p:txBody>
      </p:sp>
      <p:pic>
        <p:nvPicPr>
          <p:cNvPr id="6" name="Picture 5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306" y="1603494"/>
            <a:ext cx="1548000" cy="1368000"/>
          </a:xfrm>
          <a:prstGeom prst="rect">
            <a:avLst/>
          </a:prstGeom>
        </p:spPr>
      </p:pic>
      <p:pic>
        <p:nvPicPr>
          <p:cNvPr id="7" name="Picture 6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306" y="3126768"/>
            <a:ext cx="1548000" cy="1368000"/>
          </a:xfrm>
          <a:prstGeom prst="rect">
            <a:avLst/>
          </a:prstGeom>
        </p:spPr>
      </p:pic>
      <p:pic>
        <p:nvPicPr>
          <p:cNvPr id="8" name="Picture 7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585" y="4637587"/>
            <a:ext cx="1548000" cy="13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608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000" y="421200"/>
            <a:ext cx="8412480" cy="400110"/>
          </a:xfrm>
        </p:spPr>
        <p:txBody>
          <a:bodyPr/>
          <a:lstStyle/>
          <a:p>
            <a:pPr lvl="0"/>
            <a:r>
              <a:rPr lang="pl-PL" dirty="0"/>
              <a:t>Nowe przepisy – obowiązujące od 16 lipca 2016 r. (2)</a:t>
            </a:r>
            <a:br>
              <a:rPr lang="pl-PL" dirty="0"/>
            </a:br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idx="13"/>
          </p:nvPr>
        </p:nvSpPr>
        <p:spPr>
          <a:xfrm>
            <a:off x="365760" y="1494000"/>
            <a:ext cx="8412480" cy="45720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dirty="0"/>
              <a:t>Wprowadzenie </a:t>
            </a:r>
            <a:r>
              <a:rPr lang="pl-PL" b="1" dirty="0"/>
              <a:t>definicji elektrowni wiatrowej do </a:t>
            </a:r>
            <a:r>
              <a:rPr lang="pl-PL" b="1" dirty="0" err="1"/>
              <a:t>UoI</a:t>
            </a:r>
            <a:r>
              <a:rPr lang="pl-PL" dirty="0"/>
              <a:t>:</a:t>
            </a:r>
          </a:p>
          <a:p>
            <a:pPr lvl="1">
              <a:spcAft>
                <a:spcPts val="600"/>
              </a:spcAft>
            </a:pPr>
            <a:r>
              <a:rPr lang="pl-PL" sz="2000" dirty="0"/>
              <a:t>budowla w rozumieniu przepisów prawa budowlanego, składająca się co najmniej z </a:t>
            </a:r>
            <a:r>
              <a:rPr lang="pl-PL" sz="2000" b="1" dirty="0"/>
              <a:t>fundamentu, wieży </a:t>
            </a:r>
            <a:r>
              <a:rPr lang="pl-PL" sz="2000" dirty="0"/>
              <a:t>oraz</a:t>
            </a:r>
            <a:r>
              <a:rPr lang="pl-PL" sz="2000" b="1" dirty="0"/>
              <a:t> elementów technicznych</a:t>
            </a:r>
            <a:r>
              <a:rPr lang="pl-PL" sz="2000" dirty="0"/>
              <a:t>, o mocy większej niż moc </a:t>
            </a:r>
            <a:r>
              <a:rPr lang="pl-PL" sz="2000" dirty="0" err="1"/>
              <a:t>mikroinstalacji</a:t>
            </a:r>
            <a:r>
              <a:rPr lang="pl-PL" sz="2000" dirty="0"/>
              <a:t> w rozumieniu art. 2 pkt 19 ustawy z dnia 20 lutego 2015 r. o odnawialnych źródłach energii </a:t>
            </a:r>
            <a:br>
              <a:rPr lang="pl-PL" sz="2000" dirty="0"/>
            </a:br>
            <a:r>
              <a:rPr lang="pl-PL" sz="2000" dirty="0"/>
              <a:t>(art. 2 pkt 1 </a:t>
            </a:r>
            <a:r>
              <a:rPr lang="pl-PL" sz="2000" dirty="0" err="1"/>
              <a:t>UoI</a:t>
            </a:r>
            <a:r>
              <a:rPr lang="pl-PL" sz="2000" dirty="0"/>
              <a:t>)</a:t>
            </a:r>
          </a:p>
          <a:p>
            <a:pPr lvl="1">
              <a:spcAft>
                <a:spcPts val="600"/>
              </a:spcAft>
            </a:pPr>
            <a:r>
              <a:rPr lang="pl-PL" sz="2000" b="1" dirty="0"/>
              <a:t>Elementy techniczne </a:t>
            </a:r>
            <a:r>
              <a:rPr lang="pl-PL" sz="2000" dirty="0"/>
              <a:t>to wirnik z zespołem łopat, zespół przeniesienia napędu, generator prądotwórczy, układy sterowania i zespół gondoli wraz z mocowaniem i mechanizmem obrotu (art. 2 pkt 2 </a:t>
            </a:r>
            <a:r>
              <a:rPr lang="pl-PL" sz="2000" dirty="0" err="1"/>
              <a:t>Uol</a:t>
            </a:r>
            <a:r>
              <a:rPr lang="pl-PL" sz="2000" dirty="0"/>
              <a:t>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dirty="0"/>
              <a:t>Przepis przejściowy </a:t>
            </a:r>
            <a:r>
              <a:rPr lang="pl-PL" dirty="0" err="1"/>
              <a:t>UoI</a:t>
            </a:r>
            <a:endParaRPr lang="pl-PL" dirty="0"/>
          </a:p>
          <a:p>
            <a:pPr lvl="1">
              <a:spcAft>
                <a:spcPts val="600"/>
              </a:spcAft>
            </a:pPr>
            <a:r>
              <a:rPr lang="pl-PL" dirty="0"/>
              <a:t>„</a:t>
            </a:r>
            <a:r>
              <a:rPr lang="pl-PL" i="1" dirty="0"/>
              <a:t>Od dnia wejścia w życie ustawy do dnia 31 grudnia 2016 r. podatek od nieruchomości dotyczący elektrowni wiatrowej ustala się i pobiera zgodnie z przepisami obowiązującymi przed dniem wejścia w życie ustawy</a:t>
            </a:r>
            <a:r>
              <a:rPr lang="pl-PL" dirty="0"/>
              <a:t>” (art. 17 </a:t>
            </a:r>
            <a:r>
              <a:rPr lang="pl-PL" dirty="0" err="1"/>
              <a:t>UoI</a:t>
            </a:r>
            <a:r>
              <a:rPr lang="pl-PL" dirty="0"/>
              <a:t>)</a:t>
            </a:r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7541693" y="6543925"/>
            <a:ext cx="141064" cy="138499"/>
          </a:xfrm>
          <a:prstGeom prst="rect">
            <a:avLst/>
          </a:prstGeom>
        </p:spPr>
        <p:txBody>
          <a:bodyPr/>
          <a:lstStyle/>
          <a:p>
            <a:fld id="{D34DACC3-9742-4940-92E6-4CAB853A3218}" type="slidenum">
              <a:rPr lang="en-US" smtClean="0">
                <a:solidFill>
                  <a:srgbClr val="565A5C"/>
                </a:solidFill>
              </a:rPr>
              <a:pPr/>
              <a:t>3</a:t>
            </a:fld>
            <a:endParaRPr lang="en-US" dirty="0">
              <a:solidFill>
                <a:srgbClr val="565A5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936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000" y="421200"/>
            <a:ext cx="8412480" cy="400110"/>
          </a:xfrm>
        </p:spPr>
        <p:txBody>
          <a:bodyPr/>
          <a:lstStyle/>
          <a:p>
            <a:r>
              <a:rPr lang="pl-PL" dirty="0"/>
              <a:t>Zmiany w obowiązujących przepisach</a:t>
            </a:r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idx="13"/>
          </p:nvPr>
        </p:nvSpPr>
        <p:spPr>
          <a:xfrm>
            <a:off x="365760" y="1494000"/>
            <a:ext cx="8412480" cy="45720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dirty="0"/>
              <a:t>Zmiana definicji budowli w Prawie budowlanym:</a:t>
            </a:r>
          </a:p>
          <a:p>
            <a:pPr lvl="1">
              <a:spcAft>
                <a:spcPts val="600"/>
              </a:spcAft>
            </a:pPr>
            <a:r>
              <a:rPr lang="pl-PL" dirty="0"/>
              <a:t>„</a:t>
            </a:r>
            <a:r>
              <a:rPr lang="pl-PL" i="1" dirty="0"/>
              <a:t>każdy obiekt budowlany niebędący budynkiem lub obiektem małej architektury, jak: obiekty liniowe, lotniska, mosty, wiadukty, estakady, (…) budowle sportowe, cmentarze, pomniki, a także części budowlane urządzeń technicznych (kotłów, pieców przemysłowych, </a:t>
            </a:r>
            <a:r>
              <a:rPr lang="pl-PL" i="1" strike="sngStrike" dirty="0">
                <a:solidFill>
                  <a:srgbClr val="FF0000"/>
                </a:solidFill>
              </a:rPr>
              <a:t>elektrowni wiatrowych,</a:t>
            </a:r>
            <a:r>
              <a:rPr lang="pl-PL" i="1" dirty="0"/>
              <a:t> elektrowni jądrowych i innych urządzeń) oraz fundamenty pod maszyny i urządzenia, jako odrębne pod względem technicznym części przedmiotów składających się na całość użytkową</a:t>
            </a:r>
            <a:r>
              <a:rPr lang="pl-PL" dirty="0"/>
              <a:t>” (art. 3 pkt 3 Prawa budowlanego)</a:t>
            </a:r>
          </a:p>
          <a:p>
            <a:pPr>
              <a:spcAft>
                <a:spcPts val="600"/>
              </a:spcAft>
            </a:pPr>
            <a:r>
              <a:rPr lang="pl-PL" dirty="0"/>
              <a:t>Modyfikacja treści załącznika do Prawa budowlanego – wskazanie elektrowni wiatrowych jako kategorii obiektu budowlanego (Kategoria XXIX)</a:t>
            </a:r>
          </a:p>
          <a:p>
            <a:pPr>
              <a:spcAft>
                <a:spcPts val="600"/>
              </a:spcAft>
            </a:pPr>
            <a:r>
              <a:rPr lang="pl-PL" dirty="0"/>
              <a:t>Wprowadzenie w art. 82 ust. 3 pkt 5b Prawa budowlanego odwołania do definicji elektrowni wiatrowej zawartej w </a:t>
            </a:r>
            <a:r>
              <a:rPr lang="pl-PL" dirty="0" err="1"/>
              <a:t>UoI</a:t>
            </a:r>
            <a:endParaRPr lang="pl-PL" dirty="0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7541693" y="6543925"/>
            <a:ext cx="141064" cy="138499"/>
          </a:xfrm>
          <a:prstGeom prst="rect">
            <a:avLst/>
          </a:prstGeom>
        </p:spPr>
        <p:txBody>
          <a:bodyPr/>
          <a:lstStyle/>
          <a:p>
            <a:fld id="{D34DACC3-9742-4940-92E6-4CAB853A3218}" type="slidenum">
              <a:rPr lang="en-US" smtClean="0">
                <a:solidFill>
                  <a:srgbClr val="565A5C"/>
                </a:solidFill>
              </a:rPr>
              <a:pPr/>
              <a:t>4</a:t>
            </a:fld>
            <a:endParaRPr lang="en-US" dirty="0">
              <a:solidFill>
                <a:srgbClr val="565A5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030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000" y="421200"/>
            <a:ext cx="8412480" cy="400110"/>
          </a:xfrm>
        </p:spPr>
        <p:txBody>
          <a:bodyPr/>
          <a:lstStyle/>
          <a:p>
            <a:r>
              <a:rPr lang="pl-PL" dirty="0"/>
              <a:t>Wyrok WSA w Bydgoszczy z dnia 21 lutego 2017 r.</a:t>
            </a:r>
            <a:br>
              <a:rPr lang="pl-PL" dirty="0"/>
            </a:br>
            <a:r>
              <a:rPr lang="pl-PL" dirty="0"/>
              <a:t>sygn. I SA/</a:t>
            </a:r>
            <a:r>
              <a:rPr lang="pl-PL" dirty="0" err="1"/>
              <a:t>Bd</a:t>
            </a:r>
            <a:r>
              <a:rPr lang="pl-PL" dirty="0"/>
              <a:t> 866/16 (nieprawomocny) (1)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7541693" y="6543925"/>
            <a:ext cx="141064" cy="138499"/>
          </a:xfrm>
          <a:prstGeom prst="rect">
            <a:avLst/>
          </a:prstGeom>
        </p:spPr>
        <p:txBody>
          <a:bodyPr/>
          <a:lstStyle/>
          <a:p>
            <a:fld id="{D34DACC3-9742-4940-92E6-4CAB853A3218}" type="slidenum">
              <a:rPr lang="en-US" smtClean="0">
                <a:solidFill>
                  <a:srgbClr val="565A5C"/>
                </a:solidFill>
              </a:rPr>
              <a:pPr/>
              <a:t>5</a:t>
            </a:fld>
            <a:endParaRPr lang="en-US" dirty="0">
              <a:solidFill>
                <a:srgbClr val="565A5C"/>
              </a:solidFill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3"/>
          </p:nvPr>
        </p:nvSpPr>
        <p:spPr>
          <a:xfrm>
            <a:off x="365760" y="1465425"/>
            <a:ext cx="8412480" cy="4572000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/>
              <a:t>Uznanie elektrowni wiatrowej na gruncie </a:t>
            </a:r>
            <a:r>
              <a:rPr lang="pl-PL" dirty="0" err="1"/>
              <a:t>UoI</a:t>
            </a:r>
            <a:r>
              <a:rPr lang="pl-PL" dirty="0"/>
              <a:t> </a:t>
            </a:r>
            <a:r>
              <a:rPr lang="pl-PL" b="1" dirty="0"/>
              <a:t>w całości </a:t>
            </a:r>
            <a:r>
              <a:rPr lang="pl-PL" dirty="0"/>
              <a:t>za budowlę jest wiążące także na gruncie </a:t>
            </a:r>
            <a:r>
              <a:rPr lang="pl-PL" dirty="0" err="1"/>
              <a:t>u.p.o.l</a:t>
            </a:r>
            <a:r>
              <a:rPr lang="pl-PL" dirty="0"/>
              <a:t>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/>
              <a:t>Główne argumenty zawarte w uzasadnieniu wyroku WSA w Bydgoszczy: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pl-PL" dirty="0"/>
              <a:t>wprowadzenie definicji elektrowni wiatrowej, zgodnie z którą jest ona budowlą w rozumieniu przepisów prawa budowlanego (składającą się również z elementów technicznych)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pl-PL" dirty="0"/>
              <a:t>zgodnie z wyrokiem TK z 13 września 2011 r. (sygn. akt P 33/09) nie można wykluczyć sytuacji, w której: „</a:t>
            </a:r>
            <a:r>
              <a:rPr lang="pl-PL" i="1" dirty="0"/>
              <a:t>przepisy odrębne w stosunku do </a:t>
            </a:r>
            <a:r>
              <a:rPr lang="pl-PL" i="1" dirty="0" err="1"/>
              <a:t>u.p.b</a:t>
            </a:r>
            <a:r>
              <a:rPr lang="pl-PL" i="1" dirty="0"/>
              <a:t>. precyzują bądź definiują wyrażenia występujące w prawie budowlanym albo nawet wprost stanowią, iż dany obiekt (urządzenie) jest albo nie jest budowlą (urządzeniem budowlanym) w ujęciu </a:t>
            </a:r>
            <a:r>
              <a:rPr lang="pl-PL" i="1" dirty="0" err="1"/>
              <a:t>u.p.b</a:t>
            </a:r>
            <a:r>
              <a:rPr lang="pl-PL" i="1" dirty="0"/>
              <a:t>.</a:t>
            </a:r>
            <a:r>
              <a:rPr lang="pl-PL" dirty="0"/>
              <a:t>”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19200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000" y="421200"/>
            <a:ext cx="8412480" cy="400110"/>
          </a:xfrm>
        </p:spPr>
        <p:txBody>
          <a:bodyPr/>
          <a:lstStyle/>
          <a:p>
            <a:r>
              <a:rPr lang="pl-PL" dirty="0"/>
              <a:t>Wyrok WSA w Bydgoszczy z dnia 21 lutego 2017 r.</a:t>
            </a:r>
            <a:br>
              <a:rPr lang="pl-PL" dirty="0"/>
            </a:br>
            <a:r>
              <a:rPr lang="pl-PL" dirty="0"/>
              <a:t>sygn. I SA/</a:t>
            </a:r>
            <a:r>
              <a:rPr lang="pl-PL" dirty="0" err="1"/>
              <a:t>Bd</a:t>
            </a:r>
            <a:r>
              <a:rPr lang="pl-PL" dirty="0"/>
              <a:t> 866/16 (nieprawomocny) (2)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7541693" y="6543925"/>
            <a:ext cx="141064" cy="138499"/>
          </a:xfrm>
          <a:prstGeom prst="rect">
            <a:avLst/>
          </a:prstGeom>
        </p:spPr>
        <p:txBody>
          <a:bodyPr/>
          <a:lstStyle/>
          <a:p>
            <a:fld id="{D34DACC3-9742-4940-92E6-4CAB853A3218}" type="slidenum">
              <a:rPr lang="en-US" smtClean="0">
                <a:solidFill>
                  <a:srgbClr val="565A5C"/>
                </a:solidFill>
              </a:rPr>
              <a:pPr/>
              <a:t>6</a:t>
            </a:fld>
            <a:endParaRPr lang="en-US" dirty="0">
              <a:solidFill>
                <a:srgbClr val="565A5C"/>
              </a:solidFill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3"/>
          </p:nvPr>
        </p:nvSpPr>
        <p:spPr>
          <a:xfrm>
            <a:off x="365760" y="1494000"/>
            <a:ext cx="8412480" cy="45720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dirty="0"/>
              <a:t>Główne argumenty zawarte w uzasadnieniu wyroku WSA w Bydgoszczy – c.d.: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pl-PL" dirty="0"/>
              <a:t>wykreślenie elektrowni wiatrowych z przykładowego katalogu urządzeń technicznych – skoro w poprzednim stanie prawnym uznawano, że opodatkowaniu podlegają wyłącznie fundament i maszt (na podstawie ówczesnej treści art. 3 pkt 3 Prawa budowlanego), to zmiana tego przepisu nie może być pozbawiona jakiegokolwiek znaczenia prawnego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pl-PL" dirty="0"/>
              <a:t>wskazanie elektrowni wiatrowych jako kategorii obiektu budowlanego w Załączniku do Prawa budowlanego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pl-PL" dirty="0"/>
              <a:t>wprowadzenie do Prawa budowlanego odwołania do definicji elektrowni wiatrowej z </a:t>
            </a:r>
            <a:r>
              <a:rPr lang="pl-PL" dirty="0" err="1"/>
              <a:t>UoI</a:t>
            </a:r>
            <a:endParaRPr lang="pl-PL" dirty="0"/>
          </a:p>
          <a:p>
            <a:pPr lvl="1">
              <a:spcAft>
                <a:spcPts val="600"/>
              </a:spcAft>
            </a:pPr>
            <a:r>
              <a:rPr lang="pl-PL" dirty="0"/>
              <a:t>dokonane zmiany przepisów należy interpretować z uwzględnieniem zarówno art. 17 </a:t>
            </a:r>
            <a:r>
              <a:rPr lang="pl-PL" dirty="0" err="1"/>
              <a:t>UoI</a:t>
            </a:r>
            <a:r>
              <a:rPr lang="pl-PL" dirty="0"/>
              <a:t> (przepisu przejściowego), jak i uzasadnienia do tej ustawy</a:t>
            </a:r>
          </a:p>
        </p:txBody>
      </p:sp>
    </p:spTree>
    <p:extLst>
      <p:ext uri="{BB962C8B-B14F-4D97-AF65-F5344CB8AC3E}">
        <p14:creationId xmlns:p14="http://schemas.microsoft.com/office/powerpoint/2010/main" val="4150182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000" y="421200"/>
            <a:ext cx="8412480" cy="400110"/>
          </a:xfrm>
        </p:spPr>
        <p:txBody>
          <a:bodyPr/>
          <a:lstStyle/>
          <a:p>
            <a:r>
              <a:rPr lang="pl-PL" dirty="0"/>
              <a:t>Kluczowe problemy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7570268" y="6543925"/>
            <a:ext cx="141064" cy="138499"/>
          </a:xfrm>
          <a:prstGeom prst="rect">
            <a:avLst/>
          </a:prstGeom>
        </p:spPr>
        <p:txBody>
          <a:bodyPr/>
          <a:lstStyle/>
          <a:p>
            <a:fld id="{D34DACC3-9742-4940-92E6-4CAB853A3218}" type="slidenum">
              <a:rPr lang="en-US" smtClean="0">
                <a:solidFill>
                  <a:srgbClr val="565A5C"/>
                </a:solidFill>
              </a:rPr>
              <a:pPr/>
              <a:t>7</a:t>
            </a:fld>
            <a:endParaRPr lang="en-US">
              <a:solidFill>
                <a:srgbClr val="565A5C"/>
              </a:solidFill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3"/>
          </p:nvPr>
        </p:nvSpPr>
        <p:spPr>
          <a:xfrm>
            <a:off x="365760" y="1494000"/>
            <a:ext cx="8412480" cy="4572000"/>
          </a:xfrm>
        </p:spPr>
        <p:txBody>
          <a:bodyPr/>
          <a:lstStyle/>
          <a:p>
            <a:pPr marL="266700" indent="-2667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dirty="0"/>
              <a:t>Czy ustawa niepodatkowa, przyjęta w innym trybie niż właściwy dla ustawy podatkowej, może nakładać podatek na całość elektrowni wiatrowej?</a:t>
            </a:r>
          </a:p>
          <a:p>
            <a:pPr marL="266700" indent="-2667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dirty="0"/>
              <a:t>Czy podatek może wynikać z przepisu przejściowego (vide art. 17 </a:t>
            </a:r>
            <a:r>
              <a:rPr lang="pl-PL" dirty="0" err="1"/>
              <a:t>Uol</a:t>
            </a:r>
            <a:r>
              <a:rPr lang="pl-PL" dirty="0"/>
              <a:t>)? </a:t>
            </a:r>
          </a:p>
          <a:p>
            <a:pPr marL="266700" indent="-2667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dirty="0"/>
              <a:t>Jak interpretować zakres odesłań z UPOL do P(p)</a:t>
            </a:r>
            <a:r>
              <a:rPr lang="pl-PL" dirty="0" err="1"/>
              <a:t>rawa</a:t>
            </a:r>
            <a:r>
              <a:rPr lang="pl-PL" dirty="0"/>
              <a:t> budowlanego?</a:t>
            </a:r>
          </a:p>
          <a:p>
            <a:pPr marL="266700" indent="-2667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dirty="0"/>
              <a:t>Czy takie „selektywne” przepisy naruszają konstytucyjną zasadę równości wobec prawa i wspólnotowy zakaz udzielania bezprawnej pomocy publicznej?</a:t>
            </a:r>
          </a:p>
          <a:p>
            <a:pPr marL="266700" indent="-2667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dirty="0"/>
              <a:t>Czy sprawa będąca przedmiotem rozpoznania przed WSA jest aż tak niewątpliwa, że nie wymaga stosowania art. 2a OP?</a:t>
            </a:r>
          </a:p>
        </p:txBody>
      </p:sp>
    </p:spTree>
    <p:extLst>
      <p:ext uri="{BB962C8B-B14F-4D97-AF65-F5344CB8AC3E}">
        <p14:creationId xmlns:p14="http://schemas.microsoft.com/office/powerpoint/2010/main" val="2861488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595312" y="2716690"/>
            <a:ext cx="4643438" cy="1140935"/>
          </a:xfrm>
        </p:spPr>
        <p:txBody>
          <a:bodyPr/>
          <a:lstStyle/>
          <a:p>
            <a:r>
              <a:rPr lang="en-US" dirty="0" err="1"/>
              <a:t>Dentons</a:t>
            </a:r>
            <a:endParaRPr lang="en-US" dirty="0"/>
          </a:p>
          <a:p>
            <a:r>
              <a:rPr lang="en-US" dirty="0"/>
              <a:t>Rondo ONZ 1</a:t>
            </a:r>
          </a:p>
          <a:p>
            <a:r>
              <a:rPr lang="en-US" dirty="0"/>
              <a:t>00-124 </a:t>
            </a:r>
            <a:r>
              <a:rPr lang="pl-PL" dirty="0"/>
              <a:t>Warszawa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l-PL" sz="1200" dirty="0" err="1"/>
              <a:t>Dentons</a:t>
            </a:r>
            <a:r>
              <a:rPr lang="pl-PL" sz="1200" dirty="0"/>
              <a:t> jest największą na świecie firmą prawniczą, oferującą najwyższej jakości doradztwo prawne i biznesowe. Za innowacyjne osiągnięcia w zakresie świadczenia usług prawnych, w tym m.in. stworzenie </a:t>
            </a:r>
            <a:r>
              <a:rPr lang="pl-PL" sz="1200" dirty="0" err="1"/>
              <a:t>Nextlaw</a:t>
            </a:r>
            <a:r>
              <a:rPr lang="pl-PL" sz="1200" dirty="0"/>
              <a:t> </a:t>
            </a:r>
            <a:r>
              <a:rPr lang="pl-PL" sz="1200" dirty="0" err="1"/>
              <a:t>Labs</a:t>
            </a:r>
            <a:r>
              <a:rPr lang="pl-PL" sz="1200" dirty="0"/>
              <a:t> oraz </a:t>
            </a:r>
            <a:r>
              <a:rPr lang="pl-PL" sz="1200" dirty="0" err="1"/>
              <a:t>Nextlaw</a:t>
            </a:r>
            <a:r>
              <a:rPr lang="pl-PL" sz="1200" dirty="0"/>
              <a:t> Global </a:t>
            </a:r>
            <a:r>
              <a:rPr lang="pl-PL" sz="1200" dirty="0" err="1"/>
              <a:t>Referral</a:t>
            </a:r>
            <a:r>
              <a:rPr lang="pl-PL" sz="1200" dirty="0"/>
              <a:t> Network, </a:t>
            </a:r>
            <a:r>
              <a:rPr lang="pl-PL" sz="1200" dirty="0" err="1"/>
              <a:t>Dentons</a:t>
            </a:r>
            <a:r>
              <a:rPr lang="pl-PL" sz="1200" dirty="0"/>
              <a:t> jest regularnie rekomendowany przez wiodące informatory biznesowe oraz prawnicze i zajmuje pozycję lidera w zestawieniu „Indeks Elitarnych Globalnych Firm </a:t>
            </a:r>
            <a:r>
              <a:rPr lang="pl-PL" sz="1200" dirty="0" err="1"/>
              <a:t>Acritas</a:t>
            </a:r>
            <a:r>
              <a:rPr lang="pl-PL" sz="1200" dirty="0"/>
              <a:t>”. Jest także zdobywcą nagrody BTI Client Service 30 </a:t>
            </a:r>
            <a:r>
              <a:rPr lang="pl-PL" sz="1200" dirty="0" err="1"/>
              <a:t>Award</a:t>
            </a:r>
            <a:r>
              <a:rPr lang="pl-PL" sz="1200" dirty="0"/>
              <a:t>. Dzięki policentrycznemu podejściu oraz zapewnianiu klientom dostępu do najbardziej utalentowanych prawników na całym świecie, </a:t>
            </a:r>
            <a:r>
              <a:rPr lang="pl-PL" sz="1200" dirty="0" err="1"/>
              <a:t>Dentons</a:t>
            </a:r>
            <a:r>
              <a:rPr lang="pl-PL" sz="1200" dirty="0"/>
              <a:t> rzuca wyzwanie istniejącym standardom obsługi prawnej w społecznościach, w których funkcjonuje. </a:t>
            </a:r>
            <a:r>
              <a:rPr lang="pl-PL" sz="1200" u="sng" dirty="0">
                <a:hlinkClick r:id="rId3"/>
              </a:rPr>
              <a:t>www.dentons.com</a:t>
            </a:r>
            <a:endParaRPr lang="pl-PL" sz="1200" u="sng" dirty="0"/>
          </a:p>
          <a:p>
            <a:endParaRPr lang="pl-PL" sz="1200" u="sng" dirty="0"/>
          </a:p>
          <a:p>
            <a:endParaRPr lang="pl-PL" sz="1200" u="sng" dirty="0"/>
          </a:p>
          <a:p>
            <a:endParaRPr lang="pl-PL" sz="1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© 201</a:t>
            </a:r>
            <a:r>
              <a:rPr lang="pl-PL" dirty="0"/>
              <a:t>8</a:t>
            </a:r>
            <a:r>
              <a:rPr lang="en-US" dirty="0"/>
              <a:t> Dentons. </a:t>
            </a:r>
            <a:r>
              <a:rPr lang="pl-PL" dirty="0"/>
              <a:t>Dentons jest globalną firmą prawniczą, świadczącą usługi na całym świecie poprzez swoje oddziały i kancelarie z nią stowarzyszone. Niniejsza publikacja nie stanowi porady prawnej ani innej usługi doradczej, a jej treścią nie należy posługiwać się przy podejmowaniu lub wstrzymywaniu się od podejmowania określonych czynności. Patrz zastrzeżenia prawne znajdujące się na stronie dentons.com.</a:t>
            </a:r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32047E-E5F9-40D6-9DA8-8BD84112087C}" type="datetime1">
              <a:rPr lang="en-GB" noProof="0" smtClean="0"/>
              <a:t>09/03/2018</a:t>
            </a:fld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8</a:t>
            </a:fld>
            <a:endParaRPr lang="en-GB" noProof="0" dirty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762128" y="1270800"/>
            <a:ext cx="2081660" cy="1351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1B2AE">
                    <a:alpha val="30196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>
            <a:spAutoFit/>
          </a:bodyPr>
          <a:lstStyle>
            <a:defPPr>
              <a:defRPr lang="en-US"/>
            </a:defPPr>
            <a:lvl1pPr eaLnBrk="1" hangingPunct="1">
              <a:spcBef>
                <a:spcPts val="1000"/>
              </a:spcBef>
              <a:buClr>
                <a:schemeClr val="accent1"/>
              </a:buClr>
              <a:buSzTx/>
              <a:buFont typeface="Wingdings" pitchFamily="2" charset="2"/>
              <a:buNone/>
              <a:defRPr sz="1050" b="1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1pPr>
            <a:lvl2pPr marL="0" lvl="1" indent="0" eaLnBrk="1" hangingPunct="1">
              <a:spcBef>
                <a:spcPts val="0"/>
              </a:spcBef>
              <a:buClr>
                <a:schemeClr val="bg1"/>
              </a:buClr>
              <a:buSzTx/>
              <a:buFont typeface="Wingdings 3" pitchFamily="18" charset="2"/>
              <a:buNone/>
              <a:defRPr sz="1050"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1B2AE"/>
              </a:buClr>
              <a:buSzPct val="120000"/>
              <a:buFont typeface="Arial" charset="0"/>
              <a:buChar char="-"/>
            </a:lvl3pPr>
            <a:lvl4pPr marL="1600200" indent="-228600" eaLnBrk="0" hangingPunct="0">
              <a:spcBef>
                <a:spcPct val="20000"/>
              </a:spcBef>
              <a:buClr>
                <a:srgbClr val="B1B2AE"/>
              </a:buClr>
              <a:buSzPct val="120000"/>
              <a:buFont typeface="Arial" charset="0"/>
              <a:buChar char="-"/>
            </a:lvl4pPr>
            <a:lvl5pPr marL="2057400" indent="-228600" eaLnBrk="0" hangingPunct="0">
              <a:spcBef>
                <a:spcPct val="20000"/>
              </a:spcBef>
              <a:buClr>
                <a:srgbClr val="B1B2AE"/>
              </a:buClr>
              <a:buSzPct val="120000"/>
              <a:buFont typeface="Arial" charset="0"/>
              <a:buChar char="-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2AE"/>
              </a:buClr>
              <a:buSzPct val="120000"/>
              <a:buFont typeface="Arial" charset="0"/>
              <a:buChar char="-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2AE"/>
              </a:buClr>
              <a:buSzPct val="120000"/>
              <a:buFont typeface="Arial" charset="0"/>
              <a:buChar char="-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2AE"/>
              </a:buClr>
              <a:buSzPct val="120000"/>
              <a:buFont typeface="Arial" charset="0"/>
              <a:buChar char="-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2AE"/>
              </a:buClr>
              <a:buSzPct val="120000"/>
              <a:buFont typeface="Arial" charset="0"/>
              <a:buChar char="-"/>
            </a:lvl9pPr>
          </a:lstStyle>
          <a:p>
            <a:pPr>
              <a:defRPr/>
            </a:pPr>
            <a:r>
              <a:rPr lang="pl-PL" altLang="en-US" dirty="0"/>
              <a:t>Cezary Przygodzki</a:t>
            </a:r>
          </a:p>
          <a:p>
            <a:pPr lvl="1">
              <a:defRPr/>
            </a:pPr>
            <a:r>
              <a:rPr lang="pl-PL" altLang="en-US" dirty="0"/>
              <a:t>Partner współkierujący Zespołem</a:t>
            </a:r>
          </a:p>
          <a:p>
            <a:pPr lvl="1">
              <a:defRPr/>
            </a:pPr>
            <a:r>
              <a:rPr lang="pl-PL" altLang="en-US" dirty="0"/>
              <a:t>Doradztwa Podatkowego</a:t>
            </a:r>
          </a:p>
          <a:p>
            <a:pPr lvl="1">
              <a:defRPr/>
            </a:pPr>
            <a:endParaRPr lang="pl-PL" altLang="en-US" dirty="0"/>
          </a:p>
          <a:p>
            <a:pPr lvl="1">
              <a:defRPr/>
            </a:pPr>
            <a:r>
              <a:rPr lang="pl-PL" altLang="en-US" dirty="0"/>
              <a:t>+48 22 </a:t>
            </a:r>
            <a:r>
              <a:rPr lang="pl-PL" altLang="en-US" dirty="0">
                <a:solidFill>
                  <a:srgbClr val="565A5C"/>
                </a:solidFill>
              </a:rPr>
              <a:t>2425 778</a:t>
            </a:r>
          </a:p>
          <a:p>
            <a:pPr lvl="1">
              <a:defRPr/>
            </a:pPr>
            <a:r>
              <a:rPr lang="pl-PL" altLang="en-US" dirty="0"/>
              <a:t>cezary.przygodzki@dentons.com</a:t>
            </a:r>
          </a:p>
          <a:p>
            <a:pPr>
              <a:defRPr/>
            </a:pPr>
            <a:endParaRPr lang="en-US" alt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58000" y="421200"/>
            <a:ext cx="8412480" cy="400110"/>
          </a:xfrm>
        </p:spPr>
        <p:txBody>
          <a:bodyPr/>
          <a:lstStyle/>
          <a:p>
            <a:r>
              <a:rPr lang="pl-PL" sz="2600" b="1" dirty="0"/>
              <a:t>Kontakt</a:t>
            </a:r>
            <a:endParaRPr lang="en-US" sz="2600" b="1" dirty="0"/>
          </a:p>
        </p:txBody>
      </p:sp>
      <p:pic>
        <p:nvPicPr>
          <p:cNvPr id="10" name="Picture Placeholder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8" b="3488"/>
          <a:stretch>
            <a:fillRect/>
          </a:stretch>
        </p:blipFill>
        <p:spPr>
          <a:xfrm>
            <a:off x="625475" y="1277938"/>
            <a:ext cx="960120" cy="957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7658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MS_TEMPLATE_ID" val=""/>
</p:tagLst>
</file>

<file path=ppt/theme/theme1.xml><?xml version="1.0" encoding="utf-8"?>
<a:theme xmlns:a="http://schemas.openxmlformats.org/drawingml/2006/main" name="Dentons Presentation">
  <a:themeElements>
    <a:clrScheme name="Dentons new Oct 2015">
      <a:dk1>
        <a:srgbClr val="565A5C"/>
      </a:dk1>
      <a:lt1>
        <a:srgbClr val="FFFFFF"/>
      </a:lt1>
      <a:dk2>
        <a:srgbClr val="6E2D91"/>
      </a:dk2>
      <a:lt2>
        <a:srgbClr val="A2A4A3"/>
      </a:lt2>
      <a:accent1>
        <a:srgbClr val="5B1F69"/>
      </a:accent1>
      <a:accent2>
        <a:srgbClr val="00A9E0"/>
      </a:accent2>
      <a:accent3>
        <a:srgbClr val="34B233"/>
      </a:accent3>
      <a:accent4>
        <a:srgbClr val="EEAF30"/>
      </a:accent4>
      <a:accent5>
        <a:srgbClr val="D52B1E"/>
      </a:accent5>
      <a:accent6>
        <a:srgbClr val="00A599"/>
      </a:accent6>
      <a:hlink>
        <a:srgbClr val="00A9E0"/>
      </a:hlink>
      <a:folHlink>
        <a:srgbClr val="A2A4A3"/>
      </a:folHlink>
    </a:clrScheme>
    <a:fontScheme name="Dacheng-Dentons (SimSun)">
      <a:majorFont>
        <a:latin typeface="Arial"/>
        <a:ea typeface="SimSun"/>
        <a:cs typeface="Arial"/>
      </a:majorFont>
      <a:minorFont>
        <a:latin typeface="Arial"/>
        <a:ea typeface="SimSun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  <a:effectLst/>
      </a:spPr>
      <a:bodyPr rtlCol="0" anchor="ctr"/>
      <a:lstStyle>
        <a:defPPr algn="ctr">
          <a:defRPr dirty="0" err="1" smtClean="0">
            <a:solidFill>
              <a:schemeClr val="bg2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Dentons Presentation">
  <a:themeElements>
    <a:clrScheme name="Dentons new Oct 2015">
      <a:dk1>
        <a:srgbClr val="565A5C"/>
      </a:dk1>
      <a:lt1>
        <a:srgbClr val="FFFFFF"/>
      </a:lt1>
      <a:dk2>
        <a:srgbClr val="6E2D91"/>
      </a:dk2>
      <a:lt2>
        <a:srgbClr val="A2A4A3"/>
      </a:lt2>
      <a:accent1>
        <a:srgbClr val="5B1F69"/>
      </a:accent1>
      <a:accent2>
        <a:srgbClr val="00A9E0"/>
      </a:accent2>
      <a:accent3>
        <a:srgbClr val="34B233"/>
      </a:accent3>
      <a:accent4>
        <a:srgbClr val="EEAF30"/>
      </a:accent4>
      <a:accent5>
        <a:srgbClr val="D52B1E"/>
      </a:accent5>
      <a:accent6>
        <a:srgbClr val="00A599"/>
      </a:accent6>
      <a:hlink>
        <a:srgbClr val="00A9E0"/>
      </a:hlink>
      <a:folHlink>
        <a:srgbClr val="A2A4A3"/>
      </a:folHlink>
    </a:clrScheme>
    <a:fontScheme name="Dacheng-Dentons (SimSun)">
      <a:majorFont>
        <a:latin typeface="Arial"/>
        <a:ea typeface="SimSun"/>
        <a:cs typeface="Arial"/>
      </a:majorFont>
      <a:minorFont>
        <a:latin typeface="Arial"/>
        <a:ea typeface="SimSun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  <a:effectLst/>
      </a:spPr>
      <a:bodyPr rtlCol="0" anchor="ctr"/>
      <a:lstStyle>
        <a:defPPr algn="ctr">
          <a:defRPr dirty="0" err="1" smtClean="0">
            <a:solidFill>
              <a:schemeClr val="bg2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acheng-Dentons (SimSun)">
      <a:majorFont>
        <a:latin typeface="Arial"/>
        <a:ea typeface="SimSun"/>
        <a:cs typeface="Arial"/>
      </a:majorFont>
      <a:minorFont>
        <a:latin typeface="Arial"/>
        <a:ea typeface="SimSun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Dentons Presentation</Template>
  <TotalTime>207</TotalTime>
  <Words>750</Words>
  <Application>Microsoft Office PowerPoint</Application>
  <PresentationFormat>Pokaz na ekranie (4:3)</PresentationFormat>
  <Paragraphs>81</Paragraphs>
  <Slides>8</Slides>
  <Notes>8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8</vt:i4>
      </vt:variant>
    </vt:vector>
  </HeadingPairs>
  <TitlesOfParts>
    <vt:vector size="15" baseType="lpstr">
      <vt:lpstr>SimSun</vt:lpstr>
      <vt:lpstr>Arial</vt:lpstr>
      <vt:lpstr>Calibri</vt:lpstr>
      <vt:lpstr>Wingdings</vt:lpstr>
      <vt:lpstr>Wingdings 3</vt:lpstr>
      <vt:lpstr>Dentons Presentation</vt:lpstr>
      <vt:lpstr>1_Dentons Presentation</vt:lpstr>
      <vt:lpstr>Opodatkowanie elektrowni wiatrowych podatkiem od nieruchomości w stanie prawnym po 1 stycznia 2017 r. Wyrok WSA w Bydgoszczy z  21 lutego 2017 r., I SA/Bd 866/16 </vt:lpstr>
      <vt:lpstr>Nowe przepisy – obowiązujące od 16 lipca 2016 r. (1) </vt:lpstr>
      <vt:lpstr>Nowe przepisy – obowiązujące od 16 lipca 2016 r. (2) </vt:lpstr>
      <vt:lpstr>Zmiany w obowiązujących przepisach</vt:lpstr>
      <vt:lpstr>Wyrok WSA w Bydgoszczy z dnia 21 lutego 2017 r. sygn. I SA/Bd 866/16 (nieprawomocny) (1)</vt:lpstr>
      <vt:lpstr>Wyrok WSA w Bydgoszczy z dnia 21 lutego 2017 r. sygn. I SA/Bd 866/16 (nieprawomocny) (2)</vt:lpstr>
      <vt:lpstr>Kluczowe problemy</vt:lpstr>
      <vt:lpstr>Kontakt</vt:lpstr>
    </vt:vector>
  </TitlesOfParts>
  <Company>Dentons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Dentons in Poland</dc:title>
  <dc:creator>Lukasz Stablewski</dc:creator>
  <cp:lastModifiedBy>Wojciech Morawski</cp:lastModifiedBy>
  <cp:revision>478</cp:revision>
  <cp:lastPrinted>2018-03-08T14:00:55Z</cp:lastPrinted>
  <dcterms:created xsi:type="dcterms:W3CDTF">2015-11-12T16:58:01Z</dcterms:created>
  <dcterms:modified xsi:type="dcterms:W3CDTF">2018-03-09T08:50:54Z</dcterms:modified>
</cp:coreProperties>
</file>