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F36DCC-1652-4D5D-95D4-B15B01C2D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6B51AC0-D414-493D-8455-29C6FE9FE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6153-5C67-4D85-B8F1-BAD3A58F1C55}" type="datetimeFigureOut">
              <a:rPr lang="pl-PL" smtClean="0"/>
              <a:t>03.03.2022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A48A954-49D6-4ED5-BB88-7BE24A6B6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BD06321-7DB9-4886-A8B0-C57BD4453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625A-74BD-427D-BD19-E1E889E5BE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1100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5E94C762-1A12-46C6-B4DD-30A923C07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7CC5A21-8276-4D2E-A745-82FC9D163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29C9DAD-D15F-4119-AAFC-6D4AF50E52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36153-5C67-4D85-B8F1-BAD3A58F1C55}" type="datetimeFigureOut">
              <a:rPr lang="pl-PL" smtClean="0"/>
              <a:t>03.03.2022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7761533-000D-4330-951E-0D44A42E2A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A701942-B1BF-40F9-A228-9FDED31FDD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7625A-74BD-427D-BD19-E1E889E5BE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0389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942D0B44-564B-4C36-88A3-B10E0500A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4000"/>
              <a:t>Wpływ przedawnienia na nadwyżki podatku naliczonego wykazywane </a:t>
            </a: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4000"/>
              <a:t>w kolejnych okresach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pl-PL" sz="2200" b="1">
              <a:solidFill>
                <a:schemeClr val="accent5"/>
              </a:solidFill>
            </a:endParaRPr>
          </a:p>
          <a:p>
            <a:pPr marL="2286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2200" b="1">
                <a:solidFill>
                  <a:schemeClr val="accent5"/>
                </a:solidFill>
              </a:rPr>
              <a:t>      Wyrok NSA z 24 lutego 2021 r., I FSK 126/20</a:t>
            </a: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eorgia"/>
              <a:buNone/>
            </a:pPr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F067261-9C13-415B-80F7-FDBCDED075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42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FADC505A-AD4B-4CDA-AC2C-19AE1F75F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7391AE1-DBB0-4617-B04D-0A896617A6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58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E586B0CF-93A5-4770-82E7-73D19DAA6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Char char="●"/>
            </a:pPr>
            <a:r>
              <a:rPr lang="pl-PL" sz="1800" i="1"/>
              <a:t>kwota podatku naliczonego wykazana  np. w styczniu 2015 i nadwyżka podatku naliczonego wykazana do przeniesienia;</a:t>
            </a: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pl-PL" sz="1800" i="1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Char char="●"/>
            </a:pPr>
            <a:r>
              <a:rPr lang="pl-PL" sz="1800" i="1"/>
              <a:t>podatnik wykazuje nadwyżkę podatku naliczonego także w kolejnych okresach aż do rozliczenia za czerwiec 2021 r.;</a:t>
            </a: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pl-PL" sz="1800" i="1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Char char="●"/>
            </a:pPr>
            <a:r>
              <a:rPr lang="pl-PL" sz="1800" i="1"/>
              <a:t>w czerwcu 2021 r. występuje o zwrot nadwyżki podatku na rachunek bankowy;</a:t>
            </a: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pl-PL" sz="1800" i="1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Char char="●"/>
            </a:pPr>
            <a:r>
              <a:rPr lang="pl-PL" sz="1800" i="1"/>
              <a:t>organ kwestionuje w roku 2021 część zwrotu, twierdząc, że kwota nadwyżki wykazana pierwotnie za okresy przedawnione w momencie złożenia rozliczenia za czerwiec 2021, pochodzi z okresu który uległ przedawnieniu i nie może podlegać zwrotowi.</a:t>
            </a:r>
            <a:endParaRPr lang="pl-PL" sz="18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BA99780-B19D-47E0-805A-65AB86CBA7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390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6DC3708C-D1BB-468C-A1FF-02F8031F0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BE18BC2-19EB-4DC6-9EC1-5DB38010C6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3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FE1533D4-BF54-47BA-82C9-D39E4161E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l-PL" sz="1800" i="1"/>
              <a:t>Należy wyraźnie rozróżnić przedawnienie kwoty nadwyżki podatku naliczonego nad należnym do przeniesienia, rozumiane jako brak możliwości kwestionowania, zmiany takiej nadwyżki wykazanej w deklaracji, zarówno przez organ podatkowy jak i podatnika, od ograniczenia w czasie prawa do przenoszenia tej nadwyżki.</a:t>
            </a: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pl-PL" sz="1800" i="1"/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-PL" sz="1800" i="1"/>
              <a:t>Zdaniem Naczelnego Sądu Administracyjnego, powołana uchwała dotyczy tylko pierwszej z tych kwestii. Tym samym nie może stanowić uzasadnienia dla podjętego przez organy rozstrzygnięcia w niniejszej sprawie</a:t>
            </a:r>
            <a:r>
              <a:rPr lang="pl-PL" sz="1800"/>
              <a:t>.</a:t>
            </a: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pl-PL" sz="1800" i="1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AC9A37A-9DA7-4AB7-850D-D4D38D56E6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44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9CA0FF0D-8800-41FA-86A5-107B47F8D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2EA2803-0912-4457-AD0F-466ECBF78C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318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A9352E97-2AB7-401E-A1AB-C67128DA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pl-PL" sz="2200"/>
              <a:t>“Zerowanie” nadwyżki za okres objęty przedawnieniem, jako brak respektu dla terminu przedawnienia.</a:t>
            </a: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220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pl-PL" sz="2200"/>
              <a:t>Czy art. 80 par. 1 Ordynacji podatkowej tu przeszkadza?</a:t>
            </a: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220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pl-PL" sz="2200"/>
              <a:t>Jeśli ustawodawca chce ograniczyć, niech wprowadzi przepis (jak np. art. 19 ust. 4 ustawy o VAT z 1993 r.).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1600" i="1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Brak unormowania przez ustawodawcę kwestii terminu na przenoszenie nadwyżek VAT na kolejne okresy rozliczeniowe przy jednoczesnym wykorzystaniu instytucji przedawnienia zobowiązań podatkowych na zasadzie jedynie analogi, jak w przedmiotowej sprawie robi to organ podatkowy, nie może pozbawiać podatnika prawa do odliczenia VAT, w sytuacji, gdy doszło do czynności opodatkowanej, a skuteczność przeniesienia nadwyżki w kolejnych okresach rozliczeniowych nie została w sposób należyty, przed upływem terminu przedawnienia zakwestionowana przez organy podatkowe. (I FPS 126/20)</a:t>
            </a:r>
            <a:endParaRPr lang="pl-PL" sz="1600" i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pl-PL" sz="1800" i="1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50331E9-8C79-4A53-B07F-95CA2E9D76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75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1F87E55A-8FD5-432F-837F-2A634B781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en-GB"/>
              <a:t>www.pwc.com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4875B89-CB91-4E39-83F5-FC389A60DE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4334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320</Words>
  <Application>Microsoft Office PowerPoint</Application>
  <PresentationFormat>Panoramiczny</PresentationFormat>
  <Paragraphs>21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Georgia</vt:lpstr>
      <vt:lpstr>Roboto</vt:lpstr>
      <vt:lpstr>Motyw pakietu Office</vt:lpstr>
      <vt:lpstr>Wpływ przedawnienia na nadwyżki podatku naliczonego wykazywane  w kolejnych okresach        Wyrok NSA z 24 lutego 2021 r., I FSK 126/20 </vt:lpstr>
      <vt:lpstr>Prezentacja programu PowerPoint</vt:lpstr>
      <vt:lpstr>kwota podatku naliczonego wykazana  np. w styczniu 2015 i nadwyżka podatku naliczonego wykazana do przeniesienia;  podatnik wykazuje nadwyżkę podatku naliczonego także w kolejnych okresach aż do rozliczenia za czerwiec 2021 r.;  w czerwcu 2021 r. występuje o zwrot nadwyżki podatku na rachunek bankowy;  organ kwestionuje w roku 2021 część zwrotu, twierdząc, że kwota nadwyżki wykazana pierwotnie za okresy przedawnione w momencie złożenia rozliczenia za czerwiec 2021, pochodzi z okresu który uległ przedawnieniu i nie może podlegać zwrotowi.</vt:lpstr>
      <vt:lpstr>Prezentacja programu PowerPoint</vt:lpstr>
      <vt:lpstr>Należy wyraźnie rozróżnić przedawnienie kwoty nadwyżki podatku naliczonego nad należnym do przeniesienia, rozumiane jako brak możliwości kwestionowania, zmiany takiej nadwyżki wykazanej w deklaracji, zarówno przez organ podatkowy jak i podatnika, od ograniczenia w czasie prawa do przenoszenia tej nadwyżki.  Zdaniem Naczelnego Sądu Administracyjnego, powołana uchwała dotyczy tylko pierwszej z tych kwestii. Tym samym nie może stanowić uzasadnienia dla podjętego przez organy rozstrzygnięcia w niniejszej sprawie. </vt:lpstr>
      <vt:lpstr>Prezentacja programu PowerPoint</vt:lpstr>
      <vt:lpstr>“Zerowanie” nadwyżki za okres objęty przedawnieniem, jako brak respektu dla terminu przedawnienia.  Czy art. 80 par. 1 Ordynacji podatkowej tu przeszkadza?  Jeśli ustawodawca chce ograniczyć, niech wprowadzi przepis (jak np. art. 19 ust. 4 ustawy o VAT z 1993 r.). Brak unormowania przez ustawodawcę kwestii terminu na przenoszenie nadwyżek VAT na kolejne okresy rozliczeniowe przy jednoczesnym wykorzystaniu instytucji przedawnienia zobowiązań podatkowych na zasadzie jedynie analogi, jak w przedmiotowej sprawie robi to organ podatkowy, nie może pozbawiać podatnika prawa do odliczenia VAT, w sytuacji, gdy doszło do czynności opodatkowanej, a skuteczność przeniesienia nadwyżki w kolejnych okresach rozliczeniowych nie została w sposób należyty, przed upływem terminu przedawnienia zakwestionowana przez organy podatkowe. (I FPS 126/20) </vt:lpstr>
      <vt:lpstr>www.pwc.com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Wpływ przedawnienia na nadwyżki podatku naliczonego wykazywane  w kolejnych okresach        Wyrok NSA z 24 lutego 2021 r., I FSK 126/20 </dc:title>
  <dc:creator>Wojciech Morawski (wmoraw)</dc:creator>
  <cp:lastModifiedBy>Wojciech Morawski (wmoraw)</cp:lastModifiedBy>
  <cp:revision>1</cp:revision>
  <dcterms:created xsi:type="dcterms:W3CDTF">2022-03-03T12:46:21Z</dcterms:created>
  <dcterms:modified xsi:type="dcterms:W3CDTF">2022-03-03T12:46:21Z</dcterms:modified>
</cp:coreProperties>
</file>