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57D"/>
    <a:srgbClr val="139DEC"/>
    <a:srgbClr val="97C72C"/>
    <a:srgbClr val="149A40"/>
    <a:srgbClr val="E50219"/>
    <a:srgbClr val="E5011A"/>
    <a:srgbClr val="F26D1A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552" y="-19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4B43A-8A92-B744-B16E-B30FE67C1F15}" type="datetimeFigureOut">
              <a:rPr lang="en-US" smtClean="0"/>
              <a:t>02.03.17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8574-8CB9-FF47-BC1F-3A984D67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wydzial prawo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2" y="221052"/>
            <a:ext cx="3188208" cy="11948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02.03.17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3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922345" y="3225056"/>
            <a:ext cx="361147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0" y="2525818"/>
            <a:ext cx="7473367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268063" cy="4026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4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137975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69" y="1651001"/>
            <a:ext cx="3530455" cy="31700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9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368" y="38753"/>
            <a:ext cx="2389632" cy="890016"/>
          </a:xfrm>
          <a:prstGeom prst="rect">
            <a:avLst/>
          </a:prstGeom>
        </p:spPr>
      </p:pic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7329"/>
            <a:ext cx="5146330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3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85</cp:revision>
  <dcterms:created xsi:type="dcterms:W3CDTF">2016-12-06T12:50:57Z</dcterms:created>
  <dcterms:modified xsi:type="dcterms:W3CDTF">2017-03-02T11:01:22Z</dcterms:modified>
</cp:coreProperties>
</file>